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8"/>
  </p:notesMasterIdLst>
  <p:sldIdLst>
    <p:sldId id="276" r:id="rId2"/>
    <p:sldId id="277" r:id="rId3"/>
    <p:sldId id="279" r:id="rId4"/>
    <p:sldId id="280" r:id="rId5"/>
    <p:sldId id="287" r:id="rId6"/>
    <p:sldId id="262" r:id="rId7"/>
    <p:sldId id="268" r:id="rId8"/>
    <p:sldId id="270" r:id="rId9"/>
    <p:sldId id="271" r:id="rId10"/>
    <p:sldId id="273" r:id="rId11"/>
    <p:sldId id="289" r:id="rId12"/>
    <p:sldId id="288" r:id="rId13"/>
    <p:sldId id="290" r:id="rId14"/>
    <p:sldId id="291" r:id="rId15"/>
    <p:sldId id="293"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FC442-55E1-4891-945E-9973AB8A8693}" type="datetimeFigureOut">
              <a:rPr lang="en-US" smtClean="0"/>
              <a:t>10/4/2022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F0520-7F8A-44C7-8EBF-5C15C992B318}" type="slidenum">
              <a:rPr lang="en-US" smtClean="0"/>
              <a:t>‹#›</a:t>
            </a:fld>
            <a:endParaRPr lang="en-US"/>
          </a:p>
        </p:txBody>
      </p:sp>
    </p:spTree>
    <p:extLst>
      <p:ext uri="{BB962C8B-B14F-4D97-AF65-F5344CB8AC3E}">
        <p14:creationId xmlns:p14="http://schemas.microsoft.com/office/powerpoint/2010/main" val="232771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7EE89-F99C-41EF-A622-8FA5B3F8991A}" type="slidenum">
              <a:rPr lang="en-US" smtClean="0"/>
              <a:t>1</a:t>
            </a:fld>
            <a:endParaRPr lang="en-US"/>
          </a:p>
        </p:txBody>
      </p:sp>
    </p:spTree>
    <p:extLst>
      <p:ext uri="{BB962C8B-B14F-4D97-AF65-F5344CB8AC3E}">
        <p14:creationId xmlns:p14="http://schemas.microsoft.com/office/powerpoint/2010/main" val="46607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7EE89-F99C-41EF-A622-8FA5B3F8991A}" type="slidenum">
              <a:rPr lang="en-US" smtClean="0"/>
              <a:t>5</a:t>
            </a:fld>
            <a:endParaRPr lang="en-US"/>
          </a:p>
        </p:txBody>
      </p:sp>
    </p:spTree>
    <p:extLst>
      <p:ext uri="{BB962C8B-B14F-4D97-AF65-F5344CB8AC3E}">
        <p14:creationId xmlns:p14="http://schemas.microsoft.com/office/powerpoint/2010/main" val="218012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C156C1-ED3F-416F-BAC6-9CFEA745FC7A}" type="slidenum">
              <a:rPr lang="zh-CN" altLang="en-US" smtClean="0"/>
              <a:t>6</a:t>
            </a:fld>
            <a:endParaRPr lang="zh-CN" altLang="en-US"/>
          </a:p>
        </p:txBody>
      </p:sp>
    </p:spTree>
    <p:extLst>
      <p:ext uri="{BB962C8B-B14F-4D97-AF65-F5344CB8AC3E}">
        <p14:creationId xmlns:p14="http://schemas.microsoft.com/office/powerpoint/2010/main" val="353148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7</a:t>
            </a:fld>
            <a:endParaRPr lang="zh-CN" altLang="en-US"/>
          </a:p>
        </p:txBody>
      </p:sp>
    </p:spTree>
    <p:extLst>
      <p:ext uri="{BB962C8B-B14F-4D97-AF65-F5344CB8AC3E}">
        <p14:creationId xmlns:p14="http://schemas.microsoft.com/office/powerpoint/2010/main" val="508131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16</a:t>
            </a:fld>
            <a:endParaRPr lang="zh-CN" altLang="en-US"/>
          </a:p>
        </p:txBody>
      </p:sp>
    </p:spTree>
    <p:extLst>
      <p:ext uri="{BB962C8B-B14F-4D97-AF65-F5344CB8AC3E}">
        <p14:creationId xmlns:p14="http://schemas.microsoft.com/office/powerpoint/2010/main" val="91170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146CC1-E256-4376-9C5A-A74062CF2BE0}"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324665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46CC1-E256-4376-9C5A-A74062CF2BE0}"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2409371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46CC1-E256-4376-9C5A-A74062CF2BE0}"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01029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46CC1-E256-4376-9C5A-A74062CF2BE0}"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1929919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46CC1-E256-4376-9C5A-A74062CF2BE0}"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21941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46CC1-E256-4376-9C5A-A74062CF2BE0}"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3440763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146CC1-E256-4376-9C5A-A74062CF2BE0}"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1634545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146CC1-E256-4376-9C5A-A74062CF2BE0}"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150164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146CC1-E256-4376-9C5A-A74062CF2BE0}"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161935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46CC1-E256-4376-9C5A-A74062CF2BE0}"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16316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146CC1-E256-4376-9C5A-A74062CF2BE0}"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248135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146CC1-E256-4376-9C5A-A74062CF2BE0}" type="datetimeFigureOut">
              <a:rPr lang="en-US" smtClean="0"/>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3700741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146CC1-E256-4376-9C5A-A74062CF2BE0}" type="datetimeFigureOut">
              <a:rPr lang="en-US" smtClean="0"/>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43298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46CC1-E256-4376-9C5A-A74062CF2BE0}" type="datetimeFigureOut">
              <a:rPr lang="en-US" smtClean="0"/>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3413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46CC1-E256-4376-9C5A-A74062CF2BE0}"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1426272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46CC1-E256-4376-9C5A-A74062CF2BE0}"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368397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146CC1-E256-4376-9C5A-A74062CF2BE0}" type="datetimeFigureOut">
              <a:rPr lang="en-US" smtClean="0"/>
              <a:t>10/4/2022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BAF5313-3D64-48ED-9B49-5C95833C9373}" type="slidenum">
              <a:rPr lang="en-US" smtClean="0"/>
              <a:t>‹#›</a:t>
            </a:fld>
            <a:endParaRPr lang="en-US"/>
          </a:p>
        </p:txBody>
      </p:sp>
    </p:spTree>
    <p:extLst>
      <p:ext uri="{BB962C8B-B14F-4D97-AF65-F5344CB8AC3E}">
        <p14:creationId xmlns:p14="http://schemas.microsoft.com/office/powerpoint/2010/main" val="11984587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slideLayout" Target="../slideLayouts/slideLayout2.xml"/><Relationship Id="rId7" Type="http://schemas.openxmlformats.org/officeDocument/2006/relationships/image" Target="../media/image8.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gif"/><Relationship Id="rId5" Type="http://schemas.openxmlformats.org/officeDocument/2006/relationships/image" Target="../media/image7.png"/><Relationship Id="rId4" Type="http://schemas.openxmlformats.org/officeDocument/2006/relationships/notesSlide" Target="../notesSlides/notesSlide2.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2067606" y="2111951"/>
            <a:ext cx="8494744" cy="761747"/>
          </a:xfrm>
          <a:prstGeom prst="rect">
            <a:avLst/>
          </a:prstGeom>
          <a:noFill/>
        </p:spPr>
        <p:txBody>
          <a:bodyPr wrap="square" lIns="68580" tIns="34290" rIns="68580" bIns="34290">
            <a:spAutoFit/>
          </a:bodyPr>
          <a:lstStyle/>
          <a:p>
            <a:pPr algn="ctr" defTabSz="685800"/>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r>
              <a:rPr lang="en-US" sz="4500" b="1" dirty="0" smtClean="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a:t>
            </a:r>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MẮN</a:t>
            </a:r>
          </a:p>
        </p:txBody>
      </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7606" y="1491399"/>
            <a:ext cx="371475" cy="328613"/>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6305" y="1762855"/>
            <a:ext cx="371475" cy="328613"/>
          </a:xfrm>
          <a:prstGeom prst="rect">
            <a:avLst/>
          </a:prstGeom>
        </p:spPr>
      </p:pic>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3364" y="1367459"/>
            <a:ext cx="371475" cy="328613"/>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09614" y="-520300"/>
            <a:ext cx="457200" cy="457200"/>
          </a:xfrm>
          <a:prstGeom prst="rect">
            <a:avLst/>
          </a:prstGeom>
        </p:spPr>
      </p:pic>
      <p:sp>
        <p:nvSpPr>
          <p:cNvPr id="6" name="Rectangle 5"/>
          <p:cNvSpPr/>
          <p:nvPr/>
        </p:nvSpPr>
        <p:spPr>
          <a:xfrm>
            <a:off x="4470400" y="570706"/>
            <a:ext cx="3860381" cy="10849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Times New Roman" panose="02020603050405020304" pitchFamily="18" charset="0"/>
                <a:cs typeface="Times New Roman" panose="02020603050405020304" pitchFamily="18" charset="0"/>
              </a:rPr>
              <a:t>TRÒ CHƠI </a:t>
            </a:r>
            <a:endParaRPr lang="en-US" sz="6000">
              <a:latin typeface="Times New Roman" panose="02020603050405020304" pitchFamily="18" charset="0"/>
              <a:cs typeface="Times New Roman" panose="02020603050405020304" pitchFamily="18" charset="0"/>
            </a:endParaRPr>
          </a:p>
        </p:txBody>
      </p:sp>
      <p:grpSp>
        <p:nvGrpSpPr>
          <p:cNvPr id="62" name="组合 13">
            <a:extLst>
              <a:ext uri="{FF2B5EF4-FFF2-40B4-BE49-F238E27FC236}">
                <a16:creationId xmlns="" xmlns:a16="http://schemas.microsoft.com/office/drawing/2014/main" id="{C1E01B4C-4AC8-4739-A206-25AB145A16B1}"/>
              </a:ext>
            </a:extLst>
          </p:cNvPr>
          <p:cNvGrpSpPr>
            <a:grpSpLocks/>
          </p:cNvGrpSpPr>
          <p:nvPr/>
        </p:nvGrpSpPr>
        <p:grpSpPr bwMode="auto">
          <a:xfrm>
            <a:off x="0" y="3343513"/>
            <a:ext cx="4502150" cy="3646488"/>
            <a:chOff x="1123073" y="1073788"/>
            <a:chExt cx="4484991" cy="3631916"/>
          </a:xfrm>
        </p:grpSpPr>
        <p:pic>
          <p:nvPicPr>
            <p:cNvPr id="63" name="图片 14">
              <a:extLst>
                <a:ext uri="{FF2B5EF4-FFF2-40B4-BE49-F238E27FC236}">
                  <a16:creationId xmlns="" xmlns:a16="http://schemas.microsoft.com/office/drawing/2014/main" id="{211DCDAA-072F-4C02-83B9-B94DC5FEB0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1743"/>
            <a:stretch>
              <a:fillRect/>
            </a:stretch>
          </p:blipFill>
          <p:spPr bwMode="auto">
            <a:xfrm>
              <a:off x="1123073" y="1073788"/>
              <a:ext cx="4484991" cy="325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图片 15">
              <a:extLst>
                <a:ext uri="{FF2B5EF4-FFF2-40B4-BE49-F238E27FC236}">
                  <a16:creationId xmlns="" xmlns:a16="http://schemas.microsoft.com/office/drawing/2014/main" id="{BD27F442-4D5B-444C-B1A2-8033482728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064711" flipH="1">
              <a:off x="4544402" y="3294778"/>
              <a:ext cx="960066" cy="141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4959926" y="3408218"/>
            <a:ext cx="6410037" cy="2677656"/>
          </a:xfrm>
          <a:prstGeom prst="rect">
            <a:avLst/>
          </a:prstGeom>
          <a:noFill/>
        </p:spPr>
        <p:txBody>
          <a:bodyPr wrap="square" rtlCol="0">
            <a:spAutoFit/>
          </a:bodyPr>
          <a:lstStyle/>
          <a:p>
            <a:pPr algn="ctr">
              <a:lnSpc>
                <a:spcPct val="150000"/>
              </a:lnSpc>
            </a:pPr>
            <a:r>
              <a:rPr lang="en-US" sz="2800" dirty="0" err="1" smtClean="0">
                <a:latin typeface="Times New Roman" panose="02020603050405020304" pitchFamily="18" charset="0"/>
                <a:cs typeface="Times New Roman" panose="02020603050405020304" pitchFamily="18" charset="0"/>
              </a:rPr>
              <a:t>Luật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chơi</a:t>
            </a:r>
            <a:r>
              <a:rPr lang="en-US" sz="2800" dirty="0" smtClean="0">
                <a:latin typeface="Times New Roman" panose="02020603050405020304" pitchFamily="18" charset="0"/>
                <a:cs typeface="Times New Roman" panose="02020603050405020304" pitchFamily="18" charset="0"/>
              </a:rPr>
              <a:t>: </a:t>
            </a:r>
          </a:p>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tay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endParaRPr lang="en-US" sz="2800"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đúng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quay “</a:t>
            </a:r>
            <a:r>
              <a:rPr lang="en-US" sz="2800" dirty="0" err="1" smtClean="0">
                <a:latin typeface="Times New Roman" panose="02020603050405020304" pitchFamily="18" charset="0"/>
                <a:cs typeface="Times New Roman" panose="02020603050405020304" pitchFamily="18" charset="0"/>
              </a:rPr>
              <a:t>vòng</a:t>
            </a:r>
            <a:r>
              <a:rPr lang="en-US" sz="2800" dirty="0" smtClean="0">
                <a:latin typeface="Times New Roman" panose="02020603050405020304" pitchFamily="18" charset="0"/>
                <a:cs typeface="Times New Roman" panose="02020603050405020304" pitchFamily="18" charset="0"/>
              </a:rPr>
              <a:t> quay may </a:t>
            </a:r>
            <a:r>
              <a:rPr lang="en-US" sz="2800" dirty="0" err="1" smtClean="0">
                <a:latin typeface="Times New Roman" panose="02020603050405020304" pitchFamily="18" charset="0"/>
                <a:cs typeface="Times New Roman" panose="02020603050405020304" pitchFamily="18" charset="0"/>
              </a:rPr>
              <a:t>mắn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35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45833E-6 4.07407E-6 L 1.45833E-6 -0.02408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par>
                                <p:cTn id="11" presetID="3" presetClass="mediacall" presetSubtype="0" fill="hold" nodeType="withEffect">
                                  <p:stCondLst>
                                    <p:cond delay="0"/>
                                  </p:stCondLst>
                                  <p:childTnLst>
                                    <p:cmd type="call" cmd="stop">
                                      <p:cBhvr>
                                        <p:cTn id="12" dur="1" fill="hold"/>
                                        <p:tgtEl>
                                          <p:spTgt spid="3"/>
                                        </p:tgtEl>
                                      </p:cBhvr>
                                    </p:cmd>
                                  </p:childTnLst>
                                </p:cTn>
                              </p:par>
                              <p:par>
                                <p:cTn id="13" presetID="3" presetClass="mediacall" presetSubtype="0" fill="hold" nodeType="withEffect">
                                  <p:stCondLst>
                                    <p:cond delay="0"/>
                                  </p:stCondLst>
                                  <p:childTnLst>
                                    <p:cmd type="call" cmd="stop">
                                      <p:cBhvr>
                                        <p:cTn id="14" dur="1" fill="hold"/>
                                        <p:tgtEl>
                                          <p:spTgt spid="3"/>
                                        </p:tgtEl>
                                      </p:cBhvr>
                                    </p:cmd>
                                  </p:childTnLst>
                                </p:cTn>
                              </p:par>
                              <p:par>
                                <p:cTn id="15" presetID="3" presetClass="mediacall" presetSubtype="0" fill="hold" nodeType="withEffect">
                                  <p:stCondLst>
                                    <p:cond delay="0"/>
                                  </p:stCondLst>
                                  <p:childTnLst>
                                    <p:cmd type="call" cmd="stop">
                                      <p:cBhvr>
                                        <p:cTn id="16" dur="1" fill="hold"/>
                                        <p:tgtEl>
                                          <p:spTgt spid="3"/>
                                        </p:tgtEl>
                                      </p:cBhvr>
                                    </p:cmd>
                                  </p:childTnLst>
                                </p:cTn>
                              </p:par>
                              <p:par>
                                <p:cTn id="17" presetID="3" presetClass="mediacall" presetSubtype="0" fill="hold" nodeType="withEffect">
                                  <p:stCondLst>
                                    <p:cond delay="0"/>
                                  </p:stCondLst>
                                  <p:childTnLst>
                                    <p:cmd type="call" cmd="stop">
                                      <p:cBhvr>
                                        <p:cTn id="18" dur="1" fill="hold"/>
                                        <p:tgtEl>
                                          <p:spTgt spid="3"/>
                                        </p:tgtEl>
                                      </p:cBhvr>
                                    </p:cmd>
                                  </p:childTnLst>
                                </p:cTn>
                              </p:par>
                              <p:par>
                                <p:cTn id="19" presetID="3" presetClass="mediacall" presetSubtype="0" fill="hold" nodeType="withEffect">
                                  <p:stCondLst>
                                    <p:cond delay="0"/>
                                  </p:stCondLst>
                                  <p:childTnLst>
                                    <p:cmd type="call" cmd="stop">
                                      <p:cBhvr>
                                        <p:cTn id="20" dur="1" fill="hold"/>
                                        <p:tgtEl>
                                          <p:spTgt spid="3"/>
                                        </p:tgtEl>
                                      </p:cBhvr>
                                    </p:cmd>
                                  </p:childTnLst>
                                </p:cTn>
                              </p:par>
                              <p:par>
                                <p:cTn id="21" presetID="3" presetClass="mediacall" presetSubtype="0" fill="hold" nodeType="withEffect">
                                  <p:stCondLst>
                                    <p:cond delay="0"/>
                                  </p:stCondLst>
                                  <p:childTnLst>
                                    <p:cmd type="call" cmd="stop">
                                      <p:cBhvr>
                                        <p:cTn id="22" dur="1" fill="hold"/>
                                        <p:tgtEl>
                                          <p:spTgt spid="3"/>
                                        </p:tgtEl>
                                      </p:cBhvr>
                                    </p:cmd>
                                  </p:childTnLst>
                                </p:cTn>
                              </p:par>
                              <p:par>
                                <p:cTn id="23" presetID="3" presetClass="mediacall" presetSubtype="0" fill="hold" nodeType="withEffect">
                                  <p:stCondLst>
                                    <p:cond delay="0"/>
                                  </p:stCondLst>
                                  <p:childTnLst>
                                    <p:cmd type="call" cmd="stop">
                                      <p:cBhvr>
                                        <p:cTn id="24" dur="1" fill="hold"/>
                                        <p:tgtEl>
                                          <p:spTgt spid="3"/>
                                        </p:tgtEl>
                                      </p:cBhvr>
                                    </p:cmd>
                                  </p:childTnLst>
                                </p:cTn>
                              </p:par>
                              <p:par>
                                <p:cTn id="25" presetID="3" presetClass="mediacall" presetSubtype="0" fill="hold" nodeType="withEffect">
                                  <p:stCondLst>
                                    <p:cond delay="0"/>
                                  </p:stCondLst>
                                  <p:childTnLst>
                                    <p:cmd type="call" cmd="stop">
                                      <p:cBhvr>
                                        <p:cTn id="26" dur="1" fill="hold"/>
                                        <p:tgtEl>
                                          <p:spTgt spid="3"/>
                                        </p:tgtEl>
                                      </p:cBhvr>
                                    </p:cmd>
                                  </p:childTnLst>
                                </p:cTn>
                              </p:par>
                              <p:par>
                                <p:cTn id="27" presetID="3" presetClass="mediacall" presetSubtype="0" fill="hold" nodeType="withEffect">
                                  <p:stCondLst>
                                    <p:cond delay="0"/>
                                  </p:stCondLst>
                                  <p:childTnLst>
                                    <p:cmd type="call" cmd="stop">
                                      <p:cBhvr>
                                        <p:cTn id="28" dur="1" fill="hold"/>
                                        <p:tgtEl>
                                          <p:spTgt spid="3"/>
                                        </p:tgtEl>
                                      </p:cBhvr>
                                    </p:cmd>
                                  </p:childTnLst>
                                </p:cTn>
                              </p:par>
                              <p:par>
                                <p:cTn id="29" presetID="3" presetClass="mediacall" presetSubtype="0" fill="hold" nodeType="withEffect">
                                  <p:stCondLst>
                                    <p:cond delay="0"/>
                                  </p:stCondLst>
                                  <p:childTnLst>
                                    <p:cmd type="call" cmd="stop">
                                      <p:cBhvr>
                                        <p:cTn id="30" dur="1" fill="hold"/>
                                        <p:tgtEl>
                                          <p:spTgt spid="3"/>
                                        </p:tgtEl>
                                      </p:cBhvr>
                                    </p:cmd>
                                  </p:childTnLst>
                                </p:cTn>
                              </p:par>
                              <p:par>
                                <p:cTn id="31" presetID="3" presetClass="mediacall" presetSubtype="0" fill="hold" nodeType="withEffect">
                                  <p:stCondLst>
                                    <p:cond delay="0"/>
                                  </p:stCondLst>
                                  <p:childTnLst>
                                    <p:cmd type="call" cmd="stop">
                                      <p:cBhvr>
                                        <p:cTn id="32" dur="1" fill="hold"/>
                                        <p:tgtEl>
                                          <p:spTgt spid="3"/>
                                        </p:tgtEl>
                                      </p:cBhvr>
                                    </p:cmd>
                                  </p:childTnLst>
                                </p:cTn>
                              </p:par>
                              <p:par>
                                <p:cTn id="33" presetID="3" presetClass="mediacall" presetSubtype="0" fill="hold" nodeType="withEffect">
                                  <p:stCondLst>
                                    <p:cond delay="0"/>
                                  </p:stCondLst>
                                  <p:childTnLst>
                                    <p:cmd type="call" cmd="stop">
                                      <p:cBhvr>
                                        <p:cTn id="34" dur="1" fill="hold"/>
                                        <p:tgtEl>
                                          <p:spTgt spid="3"/>
                                        </p:tgtEl>
                                      </p:cBhvr>
                                    </p:cmd>
                                  </p:childTnLst>
                                </p:cTn>
                              </p:par>
                              <p:par>
                                <p:cTn id="35" presetID="3" presetClass="mediacall" presetSubtype="0" fill="hold" nodeType="withEffect">
                                  <p:stCondLst>
                                    <p:cond delay="0"/>
                                  </p:stCondLst>
                                  <p:childTnLst>
                                    <p:cmd type="call" cmd="stop">
                                      <p:cBhvr>
                                        <p:cTn id="36" dur="1" fill="hold"/>
                                        <p:tgtEl>
                                          <p:spTgt spid="3"/>
                                        </p:tgtEl>
                                      </p:cBhvr>
                                    </p:cmd>
                                  </p:childTnLst>
                                </p:cTn>
                              </p:par>
                              <p:par>
                                <p:cTn id="37" presetID="3" presetClass="mediacall" presetSubtype="0" fill="hold" nodeType="withEffect">
                                  <p:stCondLst>
                                    <p:cond delay="0"/>
                                  </p:stCondLst>
                                  <p:childTnLst>
                                    <p:cmd type="call" cmd="stop">
                                      <p:cBhvr>
                                        <p:cTn id="38" dur="1" fill="hold"/>
                                        <p:tgtEl>
                                          <p:spTgt spid="3"/>
                                        </p:tgtEl>
                                      </p:cBhvr>
                                    </p:cmd>
                                  </p:childTnLst>
                                </p:cTn>
                              </p:par>
                              <p:par>
                                <p:cTn id="39" presetID="3" presetClass="mediacall" presetSubtype="0" fill="hold" nodeType="withEffect">
                                  <p:stCondLst>
                                    <p:cond delay="0"/>
                                  </p:stCondLst>
                                  <p:childTnLst>
                                    <p:cmd type="call" cmd="stop">
                                      <p:cBhvr>
                                        <p:cTn id="40" dur="1" fill="hold"/>
                                        <p:tgtEl>
                                          <p:spTgt spid="3"/>
                                        </p:tgtEl>
                                      </p:cBhvr>
                                    </p:cmd>
                                  </p:childTnLst>
                                </p:cTn>
                              </p:par>
                              <p:par>
                                <p:cTn id="41" presetID="3" presetClass="mediacall" presetSubtype="0" fill="hold" nodeType="withEffect">
                                  <p:stCondLst>
                                    <p:cond delay="0"/>
                                  </p:stCondLst>
                                  <p:childTnLst>
                                    <p:cmd type="call" cmd="stop">
                                      <p:cBhvr>
                                        <p:cTn id="42" dur="1" fill="hold"/>
                                        <p:tgtEl>
                                          <p:spTgt spid="3"/>
                                        </p:tgtEl>
                                      </p:cBhvr>
                                    </p:cmd>
                                  </p:childTnLst>
                                </p:cTn>
                              </p:par>
                              <p:par>
                                <p:cTn id="43" presetID="3" presetClass="mediacall" presetSubtype="0" fill="hold" nodeType="withEffect">
                                  <p:stCondLst>
                                    <p:cond delay="0"/>
                                  </p:stCondLst>
                                  <p:childTnLst>
                                    <p:cmd type="call" cmd="stop">
                                      <p:cBhvr>
                                        <p:cTn id="44" dur="1" fill="hold"/>
                                        <p:tgtEl>
                                          <p:spTgt spid="3"/>
                                        </p:tgtEl>
                                      </p:cBhvr>
                                    </p:cmd>
                                  </p:childTnLst>
                                </p:cTn>
                              </p:par>
                              <p:par>
                                <p:cTn id="45" presetID="3" presetClass="mediacall" presetSubtype="0" fill="hold" nodeType="withEffect">
                                  <p:stCondLst>
                                    <p:cond delay="0"/>
                                  </p:stCondLst>
                                  <p:childTnLst>
                                    <p:cmd type="call" cmd="stop">
                                      <p:cBhvr>
                                        <p:cTn id="46" dur="1" fill="hold"/>
                                        <p:tgtEl>
                                          <p:spTgt spid="3"/>
                                        </p:tgtEl>
                                      </p:cBhvr>
                                    </p:cmd>
                                  </p:childTnLst>
                                </p:cTn>
                              </p:par>
                              <p:par>
                                <p:cTn id="47" presetID="3" presetClass="mediacall" presetSubtype="0" fill="hold" nodeType="withEffect">
                                  <p:stCondLst>
                                    <p:cond delay="0"/>
                                  </p:stCondLst>
                                  <p:childTnLst>
                                    <p:cmd type="call" cmd="stop">
                                      <p:cBhvr>
                                        <p:cTn id="48" dur="1" fill="hold"/>
                                        <p:tgtEl>
                                          <p:spTgt spid="3"/>
                                        </p:tgtEl>
                                      </p:cBhvr>
                                    </p:cmd>
                                  </p:childTnLst>
                                </p:cTn>
                              </p:par>
                              <p:par>
                                <p:cTn id="49" presetID="3" presetClass="mediacall" presetSubtype="0" fill="hold" nodeType="withEffect">
                                  <p:stCondLst>
                                    <p:cond delay="0"/>
                                  </p:stCondLst>
                                  <p:childTnLst>
                                    <p:cmd type="call" cmd="stop">
                                      <p:cBhvr>
                                        <p:cTn id="50" dur="1" fill="hold"/>
                                        <p:tgtEl>
                                          <p:spTgt spid="3"/>
                                        </p:tgtEl>
                                      </p:cBhvr>
                                    </p:cmd>
                                  </p:childTnLst>
                                </p:cTn>
                              </p:par>
                              <p:par>
                                <p:cTn id="51" presetID="1" presetClass="mediacall" presetSubtype="0" fill="hold" nodeType="withEffect">
                                  <p:stCondLst>
                                    <p:cond delay="0"/>
                                  </p:stCondLst>
                                  <p:childTnLst>
                                    <p:cmd type="call" cmd="playFrom(0.0)">
                                      <p:cBhvr>
                                        <p:cTn id="52" dur="30406" fill="hold"/>
                                        <p:tgtEl>
                                          <p:spTgt spid="3"/>
                                        </p:tgtEl>
                                      </p:cBhvr>
                                    </p:cmd>
                                  </p:childTnLst>
                                </p:cTn>
                              </p:par>
                            </p:childTnLst>
                          </p:cTn>
                        </p:par>
                        <p:par>
                          <p:cTn id="53" fill="hold">
                            <p:stCondLst>
                              <p:cond delay="30406"/>
                            </p:stCondLst>
                            <p:childTnLst>
                              <p:par>
                                <p:cTn id="54" presetID="42" presetClass="entr" presetSubtype="0"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1000"/>
                                        <p:tgtEl>
                                          <p:spTgt spid="62"/>
                                        </p:tgtEl>
                                      </p:cBhvr>
                                    </p:animEffect>
                                    <p:anim calcmode="lin" valueType="num">
                                      <p:cBhvr>
                                        <p:cTn id="57" dur="1000" fill="hold"/>
                                        <p:tgtEl>
                                          <p:spTgt spid="62"/>
                                        </p:tgtEl>
                                        <p:attrNameLst>
                                          <p:attrName>ppt_x</p:attrName>
                                        </p:attrNameLst>
                                      </p:cBhvr>
                                      <p:tavLst>
                                        <p:tav tm="0">
                                          <p:val>
                                            <p:strVal val="#ppt_x"/>
                                          </p:val>
                                        </p:tav>
                                        <p:tav tm="100000">
                                          <p:val>
                                            <p:strVal val="#ppt_x"/>
                                          </p:val>
                                        </p:tav>
                                      </p:tavLst>
                                    </p:anim>
                                    <p:anim calcmode="lin" valueType="num">
                                      <p:cBhvr>
                                        <p:cTn id="58"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barn(inVertical)">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4" fill="hold" display="0">
                  <p:stCondLst>
                    <p:cond delay="indefinite"/>
                  </p:stCondLst>
                  <p:endCondLst>
                    <p:cond evt="onStopAudio" delay="0">
                      <p:tgtEl>
                        <p:sldTgt/>
                      </p:tgtEl>
                    </p:cond>
                  </p:endCondLst>
                </p:cTn>
                <p:tgtEl>
                  <p:spTgt spid="3"/>
                </p:tgtEl>
              </p:cMediaNode>
            </p:audio>
          </p:childTnLst>
        </p:cTn>
      </p:par>
    </p:tnLst>
    <p:bldLst>
      <p:bldP spid="41"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1">
            <a:extLst>
              <a:ext uri="{FF2B5EF4-FFF2-40B4-BE49-F238E27FC236}">
                <a16:creationId xmlns="" xmlns:a16="http://schemas.microsoft.com/office/drawing/2014/main" id="{C528A021-8A48-4CFA-9413-BFFC15831944}"/>
              </a:ext>
            </a:extLst>
          </p:cNvPr>
          <p:cNvSpPr/>
          <p:nvPr/>
        </p:nvSpPr>
        <p:spPr>
          <a:xfrm>
            <a:off x="1508657" y="1255994"/>
            <a:ext cx="9945924" cy="45869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图片 19">
            <a:extLst>
              <a:ext uri="{FF2B5EF4-FFF2-40B4-BE49-F238E27FC236}">
                <a16:creationId xmlns="" xmlns:a16="http://schemas.microsoft.com/office/drawing/2014/main" id="{60C48AC3-E64F-46DE-B375-CC083D6CEC07}"/>
              </a:ext>
            </a:extLst>
          </p:cNvPr>
          <p:cNvPicPr>
            <a:picLocks noChangeAspect="1"/>
          </p:cNvPicPr>
          <p:nvPr/>
        </p:nvPicPr>
        <p:blipFill>
          <a:blip r:embed="rId2">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7629831" y="306808"/>
            <a:ext cx="4090221" cy="1321220"/>
          </a:xfrm>
          <a:prstGeom prst="rect">
            <a:avLst/>
          </a:prstGeom>
        </p:spPr>
      </p:pic>
      <p:sp>
        <p:nvSpPr>
          <p:cNvPr id="5" name="Plaque 4"/>
          <p:cNvSpPr/>
          <p:nvPr/>
        </p:nvSpPr>
        <p:spPr>
          <a:xfrm>
            <a:off x="3664133" y="147287"/>
            <a:ext cx="4598125" cy="809897"/>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smtClean="0">
                <a:solidFill>
                  <a:prstClr val="white"/>
                </a:solidFill>
                <a:latin typeface="Times New Roman" panose="02020603050405020304" pitchFamily="18" charset="0"/>
                <a:cs typeface="Times New Roman" panose="02020603050405020304" pitchFamily="18" charset="0"/>
              </a:rPr>
              <a:t>Trao</a:t>
            </a:r>
            <a:r>
              <a:rPr lang="en-US" sz="3600" b="1" dirty="0" smtClean="0">
                <a:solidFill>
                  <a:prstClr val="white"/>
                </a:solidFill>
                <a:latin typeface="Times New Roman" panose="02020603050405020304" pitchFamily="18" charset="0"/>
                <a:cs typeface="Times New Roman" panose="02020603050405020304" pitchFamily="18" charset="0"/>
              </a:rPr>
              <a:t> </a:t>
            </a:r>
            <a:r>
              <a:rPr lang="en-US" sz="3600" b="1" dirty="0" err="1" smtClean="0">
                <a:solidFill>
                  <a:prstClr val="white"/>
                </a:solidFill>
                <a:latin typeface="Times New Roman" panose="02020603050405020304" pitchFamily="18" charset="0"/>
                <a:cs typeface="Times New Roman" panose="02020603050405020304" pitchFamily="18" charset="0"/>
              </a:rPr>
              <a:t>đổi</a:t>
            </a:r>
            <a:r>
              <a:rPr lang="en-US" sz="3600" b="1" dirty="0" smtClean="0">
                <a:solidFill>
                  <a:prstClr val="white"/>
                </a:solidFill>
                <a:latin typeface="Times New Roman" panose="02020603050405020304" pitchFamily="18" charset="0"/>
                <a:cs typeface="Times New Roman" panose="02020603050405020304" pitchFamily="18" charset="0"/>
              </a:rPr>
              <a:t>, chia </a:t>
            </a:r>
            <a:r>
              <a:rPr lang="en-US" sz="3600" b="1" dirty="0" err="1" smtClean="0">
                <a:solidFill>
                  <a:prstClr val="white"/>
                </a:solidFill>
                <a:latin typeface="Times New Roman" panose="02020603050405020304" pitchFamily="18" charset="0"/>
                <a:cs typeface="Times New Roman" panose="02020603050405020304" pitchFamily="18" charset="0"/>
              </a:rPr>
              <a:t>sẻ</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Cloud Callout 6"/>
          <p:cNvSpPr/>
          <p:nvPr/>
        </p:nvSpPr>
        <p:spPr>
          <a:xfrm>
            <a:off x="901521" y="1434105"/>
            <a:ext cx="10195633" cy="3148148"/>
          </a:xfrm>
          <a:prstGeom prst="cloudCallou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514350" indent="-514350">
              <a:buAutoNum type="alphaLcPeriod"/>
            </a:pPr>
            <a:endParaRPr lang="en-US" sz="3200" dirty="0">
              <a:latin typeface="Times New Roman" panose="02020603050405020304" pitchFamily="18" charset="0"/>
              <a:cs typeface="Times New Roman" panose="02020603050405020304" pitchFamily="18" charset="0"/>
            </a:endParaRPr>
          </a:p>
        </p:txBody>
      </p:sp>
      <p:pic>
        <p:nvPicPr>
          <p:cNvPr id="6" name="图片 61">
            <a:extLst>
              <a:ext uri="{FF2B5EF4-FFF2-40B4-BE49-F238E27FC236}">
                <a16:creationId xmlns="" xmlns:a16="http://schemas.microsoft.com/office/drawing/2014/main" id="{41923F51-DC69-4A8E-B1BD-707C783E69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337" y="3227832"/>
            <a:ext cx="3760708" cy="3621640"/>
          </a:xfrm>
          <a:prstGeom prst="rect">
            <a:avLst/>
          </a:prstGeom>
        </p:spPr>
      </p:pic>
      <p:pic>
        <p:nvPicPr>
          <p:cNvPr id="10" name="图片 23">
            <a:extLst>
              <a:ext uri="{FF2B5EF4-FFF2-40B4-BE49-F238E27FC236}">
                <a16:creationId xmlns="" xmlns:a16="http://schemas.microsoft.com/office/drawing/2014/main" id="{3EBAD6B0-D83B-4BCB-B075-4C5F8F63AFA8}"/>
              </a:ext>
            </a:extLst>
          </p:cNvPr>
          <p:cNvPicPr>
            <a:picLocks noChangeAspect="1"/>
          </p:cNvPicPr>
          <p:nvPr/>
        </p:nvPicPr>
        <p:blipFill rotWithShape="1">
          <a:blip r:embed="rId4">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3072366" y="4731658"/>
            <a:ext cx="2055807" cy="2222583"/>
          </a:xfrm>
          <a:prstGeom prst="rect">
            <a:avLst/>
          </a:prstGeom>
        </p:spPr>
      </p:pic>
      <p:sp>
        <p:nvSpPr>
          <p:cNvPr id="11" name="Title 1"/>
          <p:cNvSpPr txBox="1">
            <a:spLocks/>
          </p:cNvSpPr>
          <p:nvPr/>
        </p:nvSpPr>
        <p:spPr>
          <a:xfrm>
            <a:off x="493559" y="219573"/>
            <a:ext cx="2375451" cy="536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dirty="0" err="1" smtClean="0">
                <a:latin typeface="Times New Roman" panose="02020603050405020304" pitchFamily="18" charset="0"/>
                <a:cs typeface="Times New Roman" panose="02020603050405020304" pitchFamily="18" charset="0"/>
              </a:rPr>
              <a:t>Nhiệm</a:t>
            </a:r>
            <a:r>
              <a:rPr lang="en-US" sz="5900" dirty="0" smtClean="0">
                <a:latin typeface="Times New Roman" panose="02020603050405020304" pitchFamily="18" charset="0"/>
                <a:cs typeface="Times New Roman" panose="02020603050405020304" pitchFamily="18" charset="0"/>
              </a:rPr>
              <a:t> </a:t>
            </a:r>
            <a:r>
              <a:rPr lang="en-US" sz="5900" dirty="0" err="1" smtClean="0">
                <a:latin typeface="Times New Roman" panose="02020603050405020304" pitchFamily="18" charset="0"/>
                <a:cs typeface="Times New Roman" panose="02020603050405020304" pitchFamily="18" charset="0"/>
              </a:rPr>
              <a:t>vụ</a:t>
            </a:r>
            <a:r>
              <a:rPr lang="en-US" sz="5900" dirty="0" smtClean="0">
                <a:latin typeface="Times New Roman" panose="02020603050405020304" pitchFamily="18" charset="0"/>
                <a:cs typeface="Times New Roman" panose="02020603050405020304" pitchFamily="18" charset="0"/>
              </a:rPr>
              <a:t> </a:t>
            </a:r>
            <a:r>
              <a:rPr lang="en-US" sz="5900" dirty="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125014" y="2095149"/>
            <a:ext cx="8100811" cy="1938992"/>
          </a:xfrm>
          <a:prstGeom prst="rect">
            <a:avLst/>
          </a:prstGeom>
          <a:noFill/>
        </p:spPr>
        <p:txBody>
          <a:bodyPr wrap="square" rtlCol="0">
            <a:spAutoFit/>
          </a:bodyPr>
          <a:lstStyle/>
          <a:p>
            <a:r>
              <a:rPr lang="en-US" sz="2400" dirty="0" smtClean="0">
                <a:latin typeface="Times" panose="020B0500000000000000" pitchFamily="34" charset="0"/>
                <a:ea typeface="Times" panose="020B0500000000000000" pitchFamily="34" charset="0"/>
                <a:cs typeface="Times" panose="020B0500000000000000" pitchFamily="34" charset="0"/>
              </a:rPr>
              <a:t>a. </a:t>
            </a:r>
            <a:r>
              <a:rPr lang="vi-VN" sz="2400" dirty="0" smtClean="0">
                <a:latin typeface="Times" panose="020B0500000000000000" pitchFamily="34" charset="0"/>
                <a:ea typeface="Times" panose="020B0500000000000000" pitchFamily="34" charset="0"/>
                <a:cs typeface="Times" panose="020B0500000000000000" pitchFamily="34" charset="0"/>
              </a:rPr>
              <a:t>Khi </a:t>
            </a:r>
            <a:r>
              <a:rPr lang="vi-VN" sz="2400" dirty="0">
                <a:latin typeface="Times" panose="020B0500000000000000" pitchFamily="34" charset="0"/>
                <a:ea typeface="Times" panose="020B0500000000000000" pitchFamily="34" charset="0"/>
                <a:cs typeface="Times" panose="020B0500000000000000" pitchFamily="34" charset="0"/>
              </a:rPr>
              <a:t>viết một bài văn kể lại một sự việc có thật liên quan đến nhận vât/ sự kiện lịch sử, em cần lưu ý đến những điều gì?</a:t>
            </a:r>
          </a:p>
          <a:p>
            <a:r>
              <a:rPr lang="vi-VN" sz="2400" dirty="0">
                <a:latin typeface="Times" panose="020B0500000000000000" pitchFamily="34" charset="0"/>
                <a:ea typeface="Times" panose="020B0500000000000000" pitchFamily="34" charset="0"/>
                <a:cs typeface="Times" panose="020B0500000000000000" pitchFamily="34" charset="0"/>
              </a:rPr>
              <a:t>b. Tìm trong bài văn em mới viết một vài đoạn văn, câu văn mà theo em là nên dùng dấu chấm lửng, chỉnh sửa và đặt dấu chấm lửng sao cho phù hợp.</a:t>
            </a:r>
          </a:p>
        </p:txBody>
      </p:sp>
    </p:spTree>
    <p:extLst>
      <p:ext uri="{BB962C8B-B14F-4D97-AF65-F5344CB8AC3E}">
        <p14:creationId xmlns:p14="http://schemas.microsoft.com/office/powerpoint/2010/main" val="313518463"/>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559" y="1191599"/>
            <a:ext cx="10749697" cy="2308324"/>
          </a:xfrm>
          <a:prstGeom prst="rect">
            <a:avLst/>
          </a:prstGeom>
        </p:spPr>
        <p:txBody>
          <a:bodyPr wrap="square">
            <a:spAutoFit/>
          </a:bodyPr>
          <a:lstStyle/>
          <a:p>
            <a:pPr marL="342900" indent="-342900">
              <a:buAutoNum type="alphaLcPeriod"/>
            </a:pP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Một </a:t>
            </a:r>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số điều cần chú ý: </a:t>
            </a:r>
            <a:endParaRPr lang="en-US" sz="2400" dirty="0" smtClean="0">
              <a:solidFill>
                <a:srgbClr val="001A33"/>
              </a:solidFill>
              <a:latin typeface="Times" panose="020B0500000000000000" pitchFamily="34" charset="0"/>
              <a:ea typeface="Times" panose="020B0500000000000000" pitchFamily="34" charset="0"/>
              <a:cs typeface="Times" panose="020B0500000000000000" pitchFamily="34" charset="0"/>
            </a:endParaRPr>
          </a:p>
          <a:p>
            <a:pPr marL="342900" indent="-342900">
              <a:buFontTx/>
              <a:buChar char="-"/>
            </a:pP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Thuật </a:t>
            </a:r>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lại các diễn biến của sự việc theo một trình tự hợp lí. </a:t>
            </a:r>
            <a:endParaRPr lang="en-US" sz="2400" dirty="0" smtClean="0">
              <a:solidFill>
                <a:srgbClr val="001A33"/>
              </a:solidFill>
              <a:latin typeface="Times" panose="020B0500000000000000" pitchFamily="34" charset="0"/>
              <a:ea typeface="Times" panose="020B0500000000000000" pitchFamily="34" charset="0"/>
              <a:cs typeface="Times" panose="020B0500000000000000" pitchFamily="34" charset="0"/>
            </a:endParaRPr>
          </a:p>
          <a:p>
            <a:pPr marL="342900" indent="-342900">
              <a:buFontTx/>
              <a:buChar char="-"/>
            </a:pP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Cần </a:t>
            </a:r>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xâu chuỗi logic để khi đọc ta thấy được mối quan hệ giữa sự việc có thật với nhân vật hoặc sự kiện lịch sử. </a:t>
            </a:r>
            <a:endParaRPr lang="en-US" sz="2400" dirty="0" smtClean="0">
              <a:solidFill>
                <a:srgbClr val="001A33"/>
              </a:solidFill>
              <a:latin typeface="Times" panose="020B0500000000000000" pitchFamily="34" charset="0"/>
              <a:ea typeface="Times" panose="020B0500000000000000" pitchFamily="34" charset="0"/>
              <a:cs typeface="Times" panose="020B0500000000000000" pitchFamily="34" charset="0"/>
            </a:endParaRPr>
          </a:p>
          <a:p>
            <a:pPr marL="342900" indent="-342900">
              <a:buFontTx/>
              <a:buChar char="-"/>
            </a:pP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Để </a:t>
            </a:r>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bài văn không nhàm chán, nên sử dụng thêm yếu tố miêu tả. </a:t>
            </a:r>
            <a:endParaRPr lang="en-US" sz="2400" dirty="0" smtClean="0">
              <a:solidFill>
                <a:srgbClr val="001A33"/>
              </a:solidFill>
              <a:latin typeface="Times" panose="020B0500000000000000" pitchFamily="34" charset="0"/>
              <a:ea typeface="Times" panose="020B0500000000000000" pitchFamily="34" charset="0"/>
              <a:cs typeface="Times" panose="020B0500000000000000" pitchFamily="34" charset="0"/>
            </a:endParaRPr>
          </a:p>
          <a:p>
            <a:pPr marL="342900" indent="-342900">
              <a:buFontTx/>
              <a:buChar char="-"/>
            </a:pP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Nhằm </a:t>
            </a:r>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tăng tính xác thực cho bài, nên thêm các tư liệu đáng tin cậy</a:t>
            </a: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a:t>
            </a:r>
            <a:endParaRPr lang="en-US" sz="2400" dirty="0" smtClean="0">
              <a:solidFill>
                <a:srgbClr val="001A33"/>
              </a:solidFill>
              <a:latin typeface="Times" panose="020B0500000000000000" pitchFamily="34" charset="0"/>
              <a:ea typeface="Times" panose="020B0500000000000000" pitchFamily="34" charset="0"/>
              <a:cs typeface="Times" panose="020B0500000000000000" pitchFamily="34" charset="0"/>
            </a:endParaRPr>
          </a:p>
        </p:txBody>
      </p:sp>
      <p:sp>
        <p:nvSpPr>
          <p:cNvPr id="3" name="矩形 11">
            <a:extLst>
              <a:ext uri="{FF2B5EF4-FFF2-40B4-BE49-F238E27FC236}">
                <a16:creationId xmlns="" xmlns:a16="http://schemas.microsoft.com/office/drawing/2014/main" id="{C528A021-8A48-4CFA-9413-BFFC15831944}"/>
              </a:ext>
            </a:extLst>
          </p:cNvPr>
          <p:cNvSpPr/>
          <p:nvPr/>
        </p:nvSpPr>
        <p:spPr>
          <a:xfrm>
            <a:off x="493559" y="1191599"/>
            <a:ext cx="10878486" cy="510617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Plaque 3"/>
          <p:cNvSpPr/>
          <p:nvPr/>
        </p:nvSpPr>
        <p:spPr>
          <a:xfrm>
            <a:off x="3664133" y="147287"/>
            <a:ext cx="4598125" cy="809897"/>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smtClean="0">
                <a:solidFill>
                  <a:prstClr val="white"/>
                </a:solidFill>
                <a:latin typeface="Times New Roman" panose="02020603050405020304" pitchFamily="18" charset="0"/>
                <a:cs typeface="Times New Roman" panose="02020603050405020304" pitchFamily="18" charset="0"/>
              </a:rPr>
              <a:t>Trao</a:t>
            </a:r>
            <a:r>
              <a:rPr lang="en-US" sz="3600" b="1" dirty="0" smtClean="0">
                <a:solidFill>
                  <a:prstClr val="white"/>
                </a:solidFill>
                <a:latin typeface="Times New Roman" panose="02020603050405020304" pitchFamily="18" charset="0"/>
                <a:cs typeface="Times New Roman" panose="02020603050405020304" pitchFamily="18" charset="0"/>
              </a:rPr>
              <a:t> </a:t>
            </a:r>
            <a:r>
              <a:rPr lang="en-US" sz="3600" b="1" dirty="0" err="1" smtClean="0">
                <a:solidFill>
                  <a:prstClr val="white"/>
                </a:solidFill>
                <a:latin typeface="Times New Roman" panose="02020603050405020304" pitchFamily="18" charset="0"/>
                <a:cs typeface="Times New Roman" panose="02020603050405020304" pitchFamily="18" charset="0"/>
              </a:rPr>
              <a:t>đổi</a:t>
            </a:r>
            <a:r>
              <a:rPr lang="en-US" sz="3600" b="1" dirty="0" smtClean="0">
                <a:solidFill>
                  <a:prstClr val="white"/>
                </a:solidFill>
                <a:latin typeface="Times New Roman" panose="02020603050405020304" pitchFamily="18" charset="0"/>
                <a:cs typeface="Times New Roman" panose="02020603050405020304" pitchFamily="18" charset="0"/>
              </a:rPr>
              <a:t>, chia </a:t>
            </a:r>
            <a:r>
              <a:rPr lang="en-US" sz="3600" b="1" dirty="0" err="1" smtClean="0">
                <a:solidFill>
                  <a:prstClr val="white"/>
                </a:solidFill>
                <a:latin typeface="Times New Roman" panose="02020603050405020304" pitchFamily="18" charset="0"/>
                <a:cs typeface="Times New Roman" panose="02020603050405020304" pitchFamily="18" charset="0"/>
              </a:rPr>
              <a:t>sẻ</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Title 1"/>
          <p:cNvSpPr txBox="1">
            <a:spLocks/>
          </p:cNvSpPr>
          <p:nvPr/>
        </p:nvSpPr>
        <p:spPr>
          <a:xfrm>
            <a:off x="493559" y="219573"/>
            <a:ext cx="2375451" cy="536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dirty="0" err="1" smtClean="0">
                <a:latin typeface="Times New Roman" panose="02020603050405020304" pitchFamily="18" charset="0"/>
                <a:cs typeface="Times New Roman" panose="02020603050405020304" pitchFamily="18" charset="0"/>
              </a:rPr>
              <a:t>Nhiệm</a:t>
            </a:r>
            <a:r>
              <a:rPr lang="en-US" sz="5900" dirty="0" smtClean="0">
                <a:latin typeface="Times New Roman" panose="02020603050405020304" pitchFamily="18" charset="0"/>
                <a:cs typeface="Times New Roman" panose="02020603050405020304" pitchFamily="18" charset="0"/>
              </a:rPr>
              <a:t> </a:t>
            </a:r>
            <a:r>
              <a:rPr lang="en-US" sz="5900" dirty="0" err="1" smtClean="0">
                <a:latin typeface="Times New Roman" panose="02020603050405020304" pitchFamily="18" charset="0"/>
                <a:cs typeface="Times New Roman" panose="02020603050405020304" pitchFamily="18" charset="0"/>
              </a:rPr>
              <a:t>vụ</a:t>
            </a:r>
            <a:r>
              <a:rPr lang="en-US" sz="5900" dirty="0" smtClean="0">
                <a:latin typeface="Times New Roman" panose="02020603050405020304" pitchFamily="18" charset="0"/>
                <a:cs typeface="Times New Roman" panose="02020603050405020304" pitchFamily="18" charset="0"/>
              </a:rPr>
              <a:t> </a:t>
            </a:r>
            <a:r>
              <a:rPr lang="en-US" sz="5900" dirty="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523952" y="3470231"/>
            <a:ext cx="10878485" cy="2677656"/>
          </a:xfrm>
          <a:prstGeom prst="rect">
            <a:avLst/>
          </a:prstGeom>
        </p:spPr>
        <p:txBody>
          <a:bodyPr wrap="square">
            <a:spAutoFit/>
          </a:bodyPr>
          <a:lstStyle/>
          <a:p>
            <a:pPr lvl="0" algn="just"/>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b. Có thể thêm vào câu: </a:t>
            </a:r>
            <a:r>
              <a:rPr lang="vi-VN" sz="2400" b="1" i="1" dirty="0">
                <a:solidFill>
                  <a:srgbClr val="001A33"/>
                </a:solidFill>
                <a:latin typeface="Times" panose="020B0500000000000000" pitchFamily="34" charset="0"/>
                <a:ea typeface="Times" panose="020B0500000000000000" pitchFamily="34" charset="0"/>
                <a:cs typeface="Times" panose="020B0500000000000000" pitchFamily="34" charset="0"/>
              </a:rPr>
              <a:t>Tôi cũng đã có dịp may mắn một lần được hành hương về đất Tổ, phong cảnh, những câu chuyện lịch sử về các vị vua Hùng - những người đã dựng xây đất nước đã in sâu trong tâm trí tôi. </a:t>
            </a:r>
            <a:endParaRPr lang="en-US" sz="2400" b="1" i="1" dirty="0" smtClean="0">
              <a:solidFill>
                <a:srgbClr val="001A33"/>
              </a:solidFill>
              <a:latin typeface="Times" panose="020B0500000000000000" pitchFamily="34" charset="0"/>
              <a:ea typeface="Times" panose="020B0500000000000000" pitchFamily="34" charset="0"/>
              <a:cs typeface="Times" panose="020B0500000000000000" pitchFamily="34" charset="0"/>
            </a:endParaRPr>
          </a:p>
          <a:p>
            <a:pPr lvl="0" algn="just"/>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=&gt; </a:t>
            </a:r>
            <a:r>
              <a:rPr lang="vi-VN" sz="2400" i="1" dirty="0">
                <a:solidFill>
                  <a:srgbClr val="001A33"/>
                </a:solidFill>
                <a:latin typeface="Times" panose="020B0500000000000000" pitchFamily="34" charset="0"/>
                <a:ea typeface="Times" panose="020B0500000000000000" pitchFamily="34" charset="0"/>
                <a:cs typeface="Times" panose="020B0500000000000000" pitchFamily="34" charset="0"/>
              </a:rPr>
              <a:t>Tôi cũng đã có dịp may mắn một lần được hành hương về đất Tổ, phong cảnh, những câu chuyện lịch sử về các vị vua Hùng - những người đã dựng xây đất nước, [...] đã in sâu trong tâm trí tôi. (biểu đạt ý còn nhiều sự vật hiện tượng tương tự chưa liệt kê hết).</a:t>
            </a:r>
            <a:endParaRPr lang="en-US" sz="2400" i="1" dirty="0">
              <a:solidFill>
                <a:prstClr val="black"/>
              </a:solidFill>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409305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1">
            <a:extLst>
              <a:ext uri="{FF2B5EF4-FFF2-40B4-BE49-F238E27FC236}">
                <a16:creationId xmlns="" xmlns:a16="http://schemas.microsoft.com/office/drawing/2014/main" id="{C528A021-8A48-4CFA-9413-BFFC15831944}"/>
              </a:ext>
            </a:extLst>
          </p:cNvPr>
          <p:cNvSpPr/>
          <p:nvPr/>
        </p:nvSpPr>
        <p:spPr>
          <a:xfrm>
            <a:off x="1508657" y="1255994"/>
            <a:ext cx="9945924" cy="45869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图片 19">
            <a:extLst>
              <a:ext uri="{FF2B5EF4-FFF2-40B4-BE49-F238E27FC236}">
                <a16:creationId xmlns="" xmlns:a16="http://schemas.microsoft.com/office/drawing/2014/main" id="{60C48AC3-E64F-46DE-B375-CC083D6CEC07}"/>
              </a:ext>
            </a:extLst>
          </p:cNvPr>
          <p:cNvPicPr>
            <a:picLocks noChangeAspect="1"/>
          </p:cNvPicPr>
          <p:nvPr/>
        </p:nvPicPr>
        <p:blipFill>
          <a:blip r:embed="rId2">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7629831" y="306808"/>
            <a:ext cx="4090221" cy="1321220"/>
          </a:xfrm>
          <a:prstGeom prst="rect">
            <a:avLst/>
          </a:prstGeom>
        </p:spPr>
      </p:pic>
      <p:sp>
        <p:nvSpPr>
          <p:cNvPr id="5" name="Plaque 4"/>
          <p:cNvSpPr/>
          <p:nvPr/>
        </p:nvSpPr>
        <p:spPr>
          <a:xfrm>
            <a:off x="3664133" y="147287"/>
            <a:ext cx="4598125" cy="809897"/>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smtClean="0">
                <a:solidFill>
                  <a:prstClr val="white"/>
                </a:solidFill>
                <a:latin typeface="Times New Roman" panose="02020603050405020304" pitchFamily="18" charset="0"/>
                <a:cs typeface="Times New Roman" panose="02020603050405020304" pitchFamily="18" charset="0"/>
              </a:rPr>
              <a:t>Trao đổi, chia sẻ</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Cloud Callout 6"/>
          <p:cNvSpPr/>
          <p:nvPr/>
        </p:nvSpPr>
        <p:spPr>
          <a:xfrm>
            <a:off x="901521" y="1434105"/>
            <a:ext cx="10195633" cy="3148148"/>
          </a:xfrm>
          <a:prstGeom prst="cloudCallou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514350" indent="-514350">
              <a:buAutoNum type="alphaLcPeriod"/>
            </a:pPr>
            <a:endParaRPr lang="en-US" sz="3200" dirty="0">
              <a:latin typeface="Times New Roman" panose="02020603050405020304" pitchFamily="18" charset="0"/>
              <a:cs typeface="Times New Roman" panose="02020603050405020304" pitchFamily="18" charset="0"/>
            </a:endParaRPr>
          </a:p>
        </p:txBody>
      </p:sp>
      <p:pic>
        <p:nvPicPr>
          <p:cNvPr id="6" name="图片 61">
            <a:extLst>
              <a:ext uri="{FF2B5EF4-FFF2-40B4-BE49-F238E27FC236}">
                <a16:creationId xmlns="" xmlns:a16="http://schemas.microsoft.com/office/drawing/2014/main" id="{41923F51-DC69-4A8E-B1BD-707C783E69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337" y="3227832"/>
            <a:ext cx="3760708" cy="3621640"/>
          </a:xfrm>
          <a:prstGeom prst="rect">
            <a:avLst/>
          </a:prstGeom>
        </p:spPr>
      </p:pic>
      <p:pic>
        <p:nvPicPr>
          <p:cNvPr id="10" name="图片 23">
            <a:extLst>
              <a:ext uri="{FF2B5EF4-FFF2-40B4-BE49-F238E27FC236}">
                <a16:creationId xmlns="" xmlns:a16="http://schemas.microsoft.com/office/drawing/2014/main" id="{3EBAD6B0-D83B-4BCB-B075-4C5F8F63AFA8}"/>
              </a:ext>
            </a:extLst>
          </p:cNvPr>
          <p:cNvPicPr>
            <a:picLocks noChangeAspect="1"/>
          </p:cNvPicPr>
          <p:nvPr/>
        </p:nvPicPr>
        <p:blipFill rotWithShape="1">
          <a:blip r:embed="rId4">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3072366" y="4731658"/>
            <a:ext cx="2055807" cy="2222583"/>
          </a:xfrm>
          <a:prstGeom prst="rect">
            <a:avLst/>
          </a:prstGeom>
        </p:spPr>
      </p:pic>
      <p:sp>
        <p:nvSpPr>
          <p:cNvPr id="11" name="Title 1"/>
          <p:cNvSpPr txBox="1">
            <a:spLocks/>
          </p:cNvSpPr>
          <p:nvPr/>
        </p:nvSpPr>
        <p:spPr>
          <a:xfrm>
            <a:off x="493559" y="219573"/>
            <a:ext cx="2375451" cy="536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dirty="0" err="1" smtClean="0">
                <a:latin typeface="Times New Roman" panose="02020603050405020304" pitchFamily="18" charset="0"/>
                <a:cs typeface="Times New Roman" panose="02020603050405020304" pitchFamily="18" charset="0"/>
              </a:rPr>
              <a:t>Nhiệm</a:t>
            </a:r>
            <a:r>
              <a:rPr lang="en-US" sz="5900" dirty="0" smtClean="0">
                <a:latin typeface="Times New Roman" panose="02020603050405020304" pitchFamily="18" charset="0"/>
                <a:cs typeface="Times New Roman" panose="02020603050405020304" pitchFamily="18" charset="0"/>
              </a:rPr>
              <a:t> </a:t>
            </a:r>
            <a:r>
              <a:rPr lang="en-US" sz="5900" dirty="0" err="1" smtClean="0">
                <a:latin typeface="Times New Roman" panose="02020603050405020304" pitchFamily="18" charset="0"/>
                <a:cs typeface="Times New Roman" panose="02020603050405020304" pitchFamily="18" charset="0"/>
              </a:rPr>
              <a:t>vụ</a:t>
            </a:r>
            <a:r>
              <a:rPr lang="en-US" sz="5900" dirty="0" smtClean="0">
                <a:latin typeface="Times New Roman" panose="02020603050405020304" pitchFamily="18" charset="0"/>
                <a:cs typeface="Times New Roman" panose="02020603050405020304" pitchFamily="18" charset="0"/>
              </a:rPr>
              <a:t> </a:t>
            </a:r>
            <a:r>
              <a:rPr lang="en-US" sz="5900" dirty="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970467" y="2038683"/>
            <a:ext cx="8319752" cy="1938992"/>
          </a:xfrm>
          <a:prstGeom prst="rect">
            <a:avLst/>
          </a:prstGeom>
          <a:noFill/>
        </p:spPr>
        <p:txBody>
          <a:bodyPr wrap="square" rtlCol="0">
            <a:spAutoFit/>
          </a:bodyPr>
          <a:lstStyle/>
          <a:p>
            <a:r>
              <a:rPr lang="vi-VN" sz="2400" dirty="0">
                <a:latin typeface="Times" panose="020B0500000000000000" pitchFamily="34" charset="0"/>
                <a:ea typeface="Times" panose="020B0500000000000000" pitchFamily="34" charset="0"/>
                <a:cs typeface="Times" panose="020B0500000000000000" pitchFamily="34" charset="0"/>
              </a:rPr>
              <a:t>Cho biết</a:t>
            </a:r>
            <a:r>
              <a:rPr lang="vi-VN" sz="2400" dirty="0" smtClean="0">
                <a:latin typeface="Times" panose="020B0500000000000000" pitchFamily="34" charset="0"/>
                <a:ea typeface="Times" panose="020B0500000000000000" pitchFamily="34" charset="0"/>
                <a:cs typeface="Times" panose="020B0500000000000000" pitchFamily="34" charset="0"/>
              </a:rPr>
              <a:t>:</a:t>
            </a:r>
            <a:r>
              <a:rPr lang="en-US" sz="2400" dirty="0" smtClean="0">
                <a:latin typeface="Times" panose="020B0500000000000000" pitchFamily="34" charset="0"/>
                <a:ea typeface="Times" panose="020B0500000000000000" pitchFamily="34" charset="0"/>
                <a:cs typeface="Times" panose="020B0500000000000000" pitchFamily="34" charset="0"/>
              </a:rPr>
              <a:t> </a:t>
            </a:r>
          </a:p>
          <a:p>
            <a:pPr marL="457200" indent="-457200">
              <a:buAutoNum type="alphaLcPeriod"/>
            </a:pPr>
            <a:r>
              <a:rPr lang="vi-VN" sz="2400" dirty="0" smtClean="0">
                <a:latin typeface="Times" panose="020B0500000000000000" pitchFamily="34" charset="0"/>
                <a:ea typeface="Times" panose="020B0500000000000000" pitchFamily="34" charset="0"/>
                <a:cs typeface="Times" panose="020B0500000000000000" pitchFamily="34" charset="0"/>
              </a:rPr>
              <a:t>Nên </a:t>
            </a:r>
            <a:r>
              <a:rPr lang="vi-VN" sz="2400" dirty="0">
                <a:latin typeface="Times" panose="020B0500000000000000" pitchFamily="34" charset="0"/>
                <a:ea typeface="Times" panose="020B0500000000000000" pitchFamily="34" charset="0"/>
                <a:cs typeface="Times" panose="020B0500000000000000" pitchFamily="34" charset="0"/>
              </a:rPr>
              <a:t>chuẩn bị và trình bày nói kể lại một truyện ngụ ngôn thế nào cho hấp dẫn</a:t>
            </a:r>
            <a:r>
              <a:rPr lang="vi-VN" sz="2400" dirty="0" smtClean="0">
                <a:latin typeface="Times" panose="020B0500000000000000" pitchFamily="34" charset="0"/>
                <a:ea typeface="Times" panose="020B0500000000000000" pitchFamily="34" charset="0"/>
                <a:cs typeface="Times" panose="020B0500000000000000" pitchFamily="34" charset="0"/>
              </a:rPr>
              <a:t>?</a:t>
            </a:r>
            <a:endParaRPr lang="en-US" sz="2400" dirty="0" smtClean="0">
              <a:latin typeface="Times" panose="020B0500000000000000" pitchFamily="34" charset="0"/>
              <a:ea typeface="Times" panose="020B0500000000000000" pitchFamily="34" charset="0"/>
              <a:cs typeface="Times" panose="020B0500000000000000" pitchFamily="34" charset="0"/>
            </a:endParaRPr>
          </a:p>
          <a:p>
            <a:pPr marL="457200" indent="-457200">
              <a:buAutoNum type="alphaLcPeriod"/>
            </a:pPr>
            <a:r>
              <a:rPr lang="vi-VN" sz="2400" dirty="0" smtClean="0">
                <a:latin typeface="Times" panose="020B0500000000000000" pitchFamily="34" charset="0"/>
                <a:ea typeface="Times" panose="020B0500000000000000" pitchFamily="34" charset="0"/>
                <a:cs typeface="Times" panose="020B0500000000000000" pitchFamily="34" charset="0"/>
              </a:rPr>
              <a:t>Có </a:t>
            </a:r>
            <a:r>
              <a:rPr lang="vi-VN" sz="2400" dirty="0">
                <a:latin typeface="Times" panose="020B0500000000000000" pitchFamily="34" charset="0"/>
                <a:ea typeface="Times" panose="020B0500000000000000" pitchFamily="34" charset="0"/>
                <a:cs typeface="Times" panose="020B0500000000000000" pitchFamily="34" charset="0"/>
              </a:rPr>
              <a:t>thể rèn luyện khả năng sử dụng và thưởng thức những cách nói thú vị, dí dỏm trong khi nói và nghe bằng cách nào?</a:t>
            </a:r>
          </a:p>
        </p:txBody>
      </p:sp>
    </p:spTree>
    <p:extLst>
      <p:ext uri="{BB962C8B-B14F-4D97-AF65-F5344CB8AC3E}">
        <p14:creationId xmlns:p14="http://schemas.microsoft.com/office/powerpoint/2010/main" val="2298048208"/>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1">
            <a:extLst>
              <a:ext uri="{FF2B5EF4-FFF2-40B4-BE49-F238E27FC236}">
                <a16:creationId xmlns="" xmlns:a16="http://schemas.microsoft.com/office/drawing/2014/main" id="{C528A021-8A48-4CFA-9413-BFFC15831944}"/>
              </a:ext>
            </a:extLst>
          </p:cNvPr>
          <p:cNvSpPr/>
          <p:nvPr/>
        </p:nvSpPr>
        <p:spPr>
          <a:xfrm>
            <a:off x="1508657" y="1255994"/>
            <a:ext cx="9945924" cy="45869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图片 19">
            <a:extLst>
              <a:ext uri="{FF2B5EF4-FFF2-40B4-BE49-F238E27FC236}">
                <a16:creationId xmlns="" xmlns:a16="http://schemas.microsoft.com/office/drawing/2014/main" id="{60C48AC3-E64F-46DE-B375-CC083D6CEC07}"/>
              </a:ext>
            </a:extLst>
          </p:cNvPr>
          <p:cNvPicPr>
            <a:picLocks noChangeAspect="1"/>
          </p:cNvPicPr>
          <p:nvPr/>
        </p:nvPicPr>
        <p:blipFill>
          <a:blip r:embed="rId2">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7629831" y="306808"/>
            <a:ext cx="4090221" cy="1321220"/>
          </a:xfrm>
          <a:prstGeom prst="rect">
            <a:avLst/>
          </a:prstGeom>
        </p:spPr>
      </p:pic>
      <p:sp>
        <p:nvSpPr>
          <p:cNvPr id="5" name="Plaque 4"/>
          <p:cNvSpPr/>
          <p:nvPr/>
        </p:nvSpPr>
        <p:spPr>
          <a:xfrm>
            <a:off x="3664133" y="147287"/>
            <a:ext cx="4598125" cy="809897"/>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smtClean="0">
                <a:solidFill>
                  <a:prstClr val="white"/>
                </a:solidFill>
                <a:latin typeface="Times New Roman" panose="02020603050405020304" pitchFamily="18" charset="0"/>
                <a:cs typeface="Times New Roman" panose="02020603050405020304" pitchFamily="18" charset="0"/>
              </a:rPr>
              <a:t>Trao đổi, chia sẻ</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6" name="图片 61">
            <a:extLst>
              <a:ext uri="{FF2B5EF4-FFF2-40B4-BE49-F238E27FC236}">
                <a16:creationId xmlns="" xmlns:a16="http://schemas.microsoft.com/office/drawing/2014/main" id="{41923F51-DC69-4A8E-B1BD-707C783E69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337" y="3227832"/>
            <a:ext cx="3760708" cy="3621640"/>
          </a:xfrm>
          <a:prstGeom prst="rect">
            <a:avLst/>
          </a:prstGeom>
        </p:spPr>
      </p:pic>
      <p:pic>
        <p:nvPicPr>
          <p:cNvPr id="10" name="图片 23">
            <a:extLst>
              <a:ext uri="{FF2B5EF4-FFF2-40B4-BE49-F238E27FC236}">
                <a16:creationId xmlns="" xmlns:a16="http://schemas.microsoft.com/office/drawing/2014/main" id="{3EBAD6B0-D83B-4BCB-B075-4C5F8F63AFA8}"/>
              </a:ext>
            </a:extLst>
          </p:cNvPr>
          <p:cNvPicPr>
            <a:picLocks noChangeAspect="1"/>
          </p:cNvPicPr>
          <p:nvPr/>
        </p:nvPicPr>
        <p:blipFill rotWithShape="1">
          <a:blip r:embed="rId4">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3072366" y="4731658"/>
            <a:ext cx="2055807" cy="2222583"/>
          </a:xfrm>
          <a:prstGeom prst="rect">
            <a:avLst/>
          </a:prstGeom>
        </p:spPr>
      </p:pic>
      <p:sp>
        <p:nvSpPr>
          <p:cNvPr id="11" name="Title 1"/>
          <p:cNvSpPr txBox="1">
            <a:spLocks/>
          </p:cNvSpPr>
          <p:nvPr/>
        </p:nvSpPr>
        <p:spPr>
          <a:xfrm>
            <a:off x="477920" y="291644"/>
            <a:ext cx="2375451" cy="536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dirty="0" err="1" smtClean="0">
                <a:latin typeface="Times New Roman" panose="02020603050405020304" pitchFamily="18" charset="0"/>
                <a:cs typeface="Times New Roman" panose="02020603050405020304" pitchFamily="18" charset="0"/>
              </a:rPr>
              <a:t>Nhiệm</a:t>
            </a:r>
            <a:r>
              <a:rPr lang="en-US" sz="5900" dirty="0" smtClean="0">
                <a:latin typeface="Times New Roman" panose="02020603050405020304" pitchFamily="18" charset="0"/>
                <a:cs typeface="Times New Roman" panose="02020603050405020304" pitchFamily="18" charset="0"/>
              </a:rPr>
              <a:t> </a:t>
            </a:r>
            <a:r>
              <a:rPr lang="en-US" sz="5900" dirty="0" err="1" smtClean="0">
                <a:latin typeface="Times New Roman" panose="02020603050405020304" pitchFamily="18" charset="0"/>
                <a:cs typeface="Times New Roman" panose="02020603050405020304" pitchFamily="18" charset="0"/>
              </a:rPr>
              <a:t>vụ</a:t>
            </a:r>
            <a:r>
              <a:rPr lang="en-US" sz="5900" dirty="0" smtClean="0">
                <a:latin typeface="Times New Roman" panose="02020603050405020304" pitchFamily="18" charset="0"/>
                <a:cs typeface="Times New Roman" panose="02020603050405020304" pitchFamily="18" charset="0"/>
              </a:rPr>
              <a:t> </a:t>
            </a:r>
            <a:r>
              <a:rPr lang="en-US" sz="5900" dirty="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508657" y="2210644"/>
            <a:ext cx="8319752" cy="2677656"/>
          </a:xfrm>
          <a:prstGeom prst="rect">
            <a:avLst/>
          </a:prstGeom>
          <a:noFill/>
        </p:spPr>
        <p:txBody>
          <a:bodyPr wrap="square" rtlCol="0">
            <a:spAutoFit/>
          </a:bodyPr>
          <a:lstStyle/>
          <a:p>
            <a:pPr marL="457200" indent="-457200">
              <a:buAutoNum type="alphaLcPeriod"/>
            </a:pPr>
            <a:r>
              <a:rPr lang="vi-VN" sz="2400" dirty="0" smtClean="0">
                <a:latin typeface="Times" panose="020B0500000000000000" pitchFamily="34" charset="0"/>
                <a:ea typeface="Times" panose="020B0500000000000000" pitchFamily="34" charset="0"/>
                <a:cs typeface="Times" panose="020B0500000000000000" pitchFamily="34" charset="0"/>
              </a:rPr>
              <a:t>Cần </a:t>
            </a:r>
            <a:r>
              <a:rPr lang="vi-VN" sz="2400" dirty="0">
                <a:latin typeface="Times" panose="020B0500000000000000" pitchFamily="34" charset="0"/>
                <a:ea typeface="Times" panose="020B0500000000000000" pitchFamily="34" charset="0"/>
                <a:cs typeface="Times" panose="020B0500000000000000" pitchFamily="34" charset="0"/>
              </a:rPr>
              <a:t>đọc hiểu nội dung truyện muốn truyền tải, không thêm thắt những điều không đúng vào truyện và cần có một giọng điệu hay, dí dỏm</a:t>
            </a:r>
            <a:r>
              <a:rPr lang="vi-VN" sz="2400" dirty="0" smtClean="0">
                <a:latin typeface="Times" panose="020B0500000000000000" pitchFamily="34" charset="0"/>
                <a:ea typeface="Times" panose="020B0500000000000000" pitchFamily="34" charset="0"/>
                <a:cs typeface="Times" panose="020B0500000000000000" pitchFamily="34" charset="0"/>
              </a:rPr>
              <a:t>.</a:t>
            </a:r>
            <a:endParaRPr lang="en-US" sz="2400" dirty="0" smtClean="0">
              <a:latin typeface="Times" panose="020B0500000000000000" pitchFamily="34" charset="0"/>
              <a:ea typeface="Times" panose="020B0500000000000000" pitchFamily="34" charset="0"/>
              <a:cs typeface="Times" panose="020B0500000000000000" pitchFamily="34" charset="0"/>
            </a:endParaRPr>
          </a:p>
          <a:p>
            <a:pPr marL="457200" indent="-457200">
              <a:buAutoNum type="alphaLcPeriod"/>
            </a:pPr>
            <a:r>
              <a:rPr lang="vi-VN" sz="2400" dirty="0" smtClean="0">
                <a:latin typeface="Times" panose="020B0500000000000000" pitchFamily="34" charset="0"/>
                <a:ea typeface="Times" panose="020B0500000000000000" pitchFamily="34" charset="0"/>
                <a:cs typeface="Times" panose="020B0500000000000000" pitchFamily="34" charset="0"/>
              </a:rPr>
              <a:t> </a:t>
            </a:r>
            <a:r>
              <a:rPr lang="vi-VN" sz="2400" dirty="0">
                <a:latin typeface="Times" panose="020B0500000000000000" pitchFamily="34" charset="0"/>
                <a:ea typeface="Times" panose="020B0500000000000000" pitchFamily="34" charset="0"/>
                <a:cs typeface="Times" panose="020B0500000000000000" pitchFamily="34" charset="0"/>
              </a:rPr>
              <a:t>Có thể rèn luyện khả năng sử dụng và thưởng thức những cách nói thú vị, dí dỏm trong khi nói và nghe bằng cách: biết nút thắt của câu chuyện để đọc nhấn mạnh vào; có thể kết hợp các động tác miêu tả xen vào khi kể.</a:t>
            </a:r>
          </a:p>
        </p:txBody>
      </p:sp>
    </p:spTree>
    <p:extLst>
      <p:ext uri="{BB962C8B-B14F-4D97-AF65-F5344CB8AC3E}">
        <p14:creationId xmlns:p14="http://schemas.microsoft.com/office/powerpoint/2010/main" val="3105130730"/>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par>
                                <p:cTn id="8" presetID="42" presetClass="entr" presetSubtype="0" fill="hold"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1">
            <a:extLst>
              <a:ext uri="{FF2B5EF4-FFF2-40B4-BE49-F238E27FC236}">
                <a16:creationId xmlns="" xmlns:a16="http://schemas.microsoft.com/office/drawing/2014/main" id="{C528A021-8A48-4CFA-9413-BFFC15831944}"/>
              </a:ext>
            </a:extLst>
          </p:cNvPr>
          <p:cNvSpPr/>
          <p:nvPr/>
        </p:nvSpPr>
        <p:spPr>
          <a:xfrm>
            <a:off x="519876" y="1712890"/>
            <a:ext cx="9945924" cy="350305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Plaque 3"/>
          <p:cNvSpPr/>
          <p:nvPr/>
        </p:nvSpPr>
        <p:spPr>
          <a:xfrm>
            <a:off x="3000777" y="147287"/>
            <a:ext cx="8453804" cy="809897"/>
          </a:xfrm>
          <a:prstGeom prst="plaque">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t>Nêu một số điểm cần lưu ý khi sử dụng dấu chấm lửng.</a:t>
            </a:r>
            <a:endParaRPr lang="en-US" sz="2400" dirty="0"/>
          </a:p>
        </p:txBody>
      </p:sp>
      <p:sp>
        <p:nvSpPr>
          <p:cNvPr id="5" name="Title 1"/>
          <p:cNvSpPr txBox="1">
            <a:spLocks/>
          </p:cNvSpPr>
          <p:nvPr/>
        </p:nvSpPr>
        <p:spPr>
          <a:xfrm>
            <a:off x="493559" y="219573"/>
            <a:ext cx="2375451" cy="536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dirty="0" err="1" smtClean="0">
                <a:latin typeface="Times New Roman" panose="02020603050405020304" pitchFamily="18" charset="0"/>
                <a:cs typeface="Times New Roman" panose="02020603050405020304" pitchFamily="18" charset="0"/>
              </a:rPr>
              <a:t>Nhiệm</a:t>
            </a:r>
            <a:r>
              <a:rPr lang="en-US" sz="5900" dirty="0" smtClean="0">
                <a:latin typeface="Times New Roman" panose="02020603050405020304" pitchFamily="18" charset="0"/>
                <a:cs typeface="Times New Roman" panose="02020603050405020304" pitchFamily="18" charset="0"/>
              </a:rPr>
              <a:t> </a:t>
            </a:r>
            <a:r>
              <a:rPr lang="en-US" sz="5900" dirty="0" err="1" smtClean="0">
                <a:latin typeface="Times New Roman" panose="02020603050405020304" pitchFamily="18" charset="0"/>
                <a:cs typeface="Times New Roman" panose="02020603050405020304" pitchFamily="18" charset="0"/>
              </a:rPr>
              <a:t>vụ</a:t>
            </a:r>
            <a:r>
              <a:rPr lang="en-US" sz="5900" dirty="0" smtClean="0">
                <a:latin typeface="Times New Roman" panose="02020603050405020304" pitchFamily="18" charset="0"/>
                <a:cs typeface="Times New Roman" panose="02020603050405020304" pitchFamily="18" charset="0"/>
              </a:rPr>
              <a:t> </a:t>
            </a:r>
            <a:r>
              <a:rPr lang="en-US" sz="5900" dirty="0">
                <a:latin typeface="Times New Roman" panose="02020603050405020304" pitchFamily="18" charset="0"/>
                <a:cs typeface="Times New Roman" panose="02020603050405020304" pitchFamily="18" charset="0"/>
              </a:rPr>
              <a:t>6</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721215" y="1940923"/>
            <a:ext cx="9543245"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Tx/>
              <a:buChar char="-"/>
            </a:pP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Không </a:t>
            </a:r>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lạm dụng dấu chấm lửng khi sử dụng chúng để tạo văn bản. </a:t>
            </a:r>
            <a:endParaRPr lang="en-US" sz="2400" dirty="0" smtClean="0">
              <a:solidFill>
                <a:srgbClr val="001A33"/>
              </a:solidFill>
              <a:latin typeface="Times" panose="020B0500000000000000" pitchFamily="34" charset="0"/>
              <a:ea typeface="Times" panose="020B0500000000000000" pitchFamily="34" charset="0"/>
              <a:cs typeface="Times" panose="020B0500000000000000" pitchFamily="34" charset="0"/>
            </a:endParaRPr>
          </a:p>
          <a:p>
            <a:pPr marL="285750" indent="-285750">
              <a:buFontTx/>
              <a:buChar char="-"/>
            </a:pP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Dấu </a:t>
            </a:r>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chấm lửng phải được gắn với từ trước nhưng tách biệt với từ sau. </a:t>
            </a:r>
            <a:endParaRPr lang="en-US" sz="2400" dirty="0">
              <a:solidFill>
                <a:srgbClr val="001A33"/>
              </a:solidFill>
              <a:latin typeface="Times" panose="020B0500000000000000" pitchFamily="34" charset="0"/>
              <a:ea typeface="Times" panose="020B0500000000000000" pitchFamily="34" charset="0"/>
              <a:cs typeface="Times" panose="020B0500000000000000" pitchFamily="34" charset="0"/>
            </a:endParaRPr>
          </a:p>
          <a:p>
            <a:pPr marL="285750" indent="-285750">
              <a:buFontTx/>
              <a:buChar char="-"/>
            </a:pP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Nếu </a:t>
            </a:r>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sau dấu chấm lửng có dấu chấm câu khác, chẳng hạn như dấu chấm phẩy, dấu phẩy hoặc dấu chấm than ... thì không nên để khoảng trắng giữa chúng. </a:t>
            </a:r>
            <a:endParaRPr lang="en-US" sz="2400" dirty="0">
              <a:solidFill>
                <a:srgbClr val="001A33"/>
              </a:solidFill>
              <a:latin typeface="Times" panose="020B0500000000000000" pitchFamily="34" charset="0"/>
              <a:ea typeface="Times" panose="020B0500000000000000" pitchFamily="34" charset="0"/>
              <a:cs typeface="Times" panose="020B0500000000000000" pitchFamily="34" charset="0"/>
            </a:endParaRPr>
          </a:p>
          <a:p>
            <a:pPr marL="285750" indent="-285750">
              <a:buFontTx/>
              <a:buChar char="-"/>
            </a:pP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Nếu </a:t>
            </a:r>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dấu chấm lửng đánh dấu cuối câu thì từ tiếp theo phải bắt đầu bằng chữ hoa. Nhưng nếu cách tiếp cận này tiếp tục sau họ, từ kế tiếp phải bắt đầu bằng chữ thường.</a:t>
            </a:r>
            <a:endParaRPr lang="en-US" sz="2400" dirty="0">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365262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1">
            <a:extLst>
              <a:ext uri="{FF2B5EF4-FFF2-40B4-BE49-F238E27FC236}">
                <a16:creationId xmlns="" xmlns:a16="http://schemas.microsoft.com/office/drawing/2014/main" id="{C528A021-8A48-4CFA-9413-BFFC15831944}"/>
              </a:ext>
            </a:extLst>
          </p:cNvPr>
          <p:cNvSpPr/>
          <p:nvPr/>
        </p:nvSpPr>
        <p:spPr>
          <a:xfrm>
            <a:off x="1508657" y="1255994"/>
            <a:ext cx="9945924" cy="45869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Plaque 4"/>
          <p:cNvSpPr/>
          <p:nvPr/>
        </p:nvSpPr>
        <p:spPr>
          <a:xfrm>
            <a:off x="3072366" y="83094"/>
            <a:ext cx="7952611" cy="1037368"/>
          </a:xfrm>
          <a:prstGeom prst="plaque">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bg1"/>
                </a:solidFill>
                <a:latin typeface="Times" panose="020B0500000000000000" pitchFamily="34" charset="0"/>
                <a:ea typeface="Times" panose="020B0500000000000000" pitchFamily="34" charset="0"/>
                <a:cs typeface="Times" panose="020B0500000000000000" pitchFamily="34" charset="0"/>
              </a:rPr>
              <a:t>Nêu bài học sâu sắc nhất mà em rút ra được từ một hay một số truyện ngụ ngôn</a:t>
            </a:r>
            <a:r>
              <a:rPr lang="vi-VN" sz="3600" dirty="0">
                <a:solidFill>
                  <a:schemeClr val="bg1"/>
                </a:solidFill>
                <a:latin typeface="Times" panose="020B0500000000000000" pitchFamily="34" charset="0"/>
                <a:ea typeface="Times" panose="020B0500000000000000" pitchFamily="34" charset="0"/>
                <a:cs typeface="Times" panose="020B0500000000000000" pitchFamily="34" charset="0"/>
              </a:rPr>
              <a:t>.</a:t>
            </a:r>
          </a:p>
        </p:txBody>
      </p:sp>
      <p:pic>
        <p:nvPicPr>
          <p:cNvPr id="6" name="图片 61">
            <a:extLst>
              <a:ext uri="{FF2B5EF4-FFF2-40B4-BE49-F238E27FC236}">
                <a16:creationId xmlns="" xmlns:a16="http://schemas.microsoft.com/office/drawing/2014/main" id="{41923F51-DC69-4A8E-B1BD-707C783E6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337" y="3227832"/>
            <a:ext cx="3760708" cy="3621640"/>
          </a:xfrm>
          <a:prstGeom prst="rect">
            <a:avLst/>
          </a:prstGeom>
        </p:spPr>
      </p:pic>
      <p:pic>
        <p:nvPicPr>
          <p:cNvPr id="10" name="图片 23">
            <a:extLst>
              <a:ext uri="{FF2B5EF4-FFF2-40B4-BE49-F238E27FC236}">
                <a16:creationId xmlns="" xmlns:a16="http://schemas.microsoft.com/office/drawing/2014/main" id="{3EBAD6B0-D83B-4BCB-B075-4C5F8F63AFA8}"/>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3072366" y="4731658"/>
            <a:ext cx="2055807" cy="2222583"/>
          </a:xfrm>
          <a:prstGeom prst="rect">
            <a:avLst/>
          </a:prstGeom>
        </p:spPr>
      </p:pic>
      <p:sp>
        <p:nvSpPr>
          <p:cNvPr id="11" name="Title 1"/>
          <p:cNvSpPr txBox="1">
            <a:spLocks/>
          </p:cNvSpPr>
          <p:nvPr/>
        </p:nvSpPr>
        <p:spPr>
          <a:xfrm>
            <a:off x="493559" y="219573"/>
            <a:ext cx="2375451" cy="536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dirty="0" err="1" smtClean="0">
                <a:solidFill>
                  <a:prstClr val="black"/>
                </a:solidFill>
                <a:latin typeface="Times New Roman" panose="02020603050405020304" pitchFamily="18" charset="0"/>
                <a:cs typeface="Times New Roman" panose="02020603050405020304" pitchFamily="18" charset="0"/>
              </a:rPr>
              <a:t>Nhiệm</a:t>
            </a:r>
            <a:r>
              <a:rPr lang="en-US" sz="5900" dirty="0" smtClean="0">
                <a:solidFill>
                  <a:prstClr val="black"/>
                </a:solidFill>
                <a:latin typeface="Times New Roman" panose="02020603050405020304" pitchFamily="18" charset="0"/>
                <a:cs typeface="Times New Roman" panose="02020603050405020304" pitchFamily="18" charset="0"/>
              </a:rPr>
              <a:t> </a:t>
            </a:r>
            <a:r>
              <a:rPr lang="en-US" sz="5900" dirty="0" err="1" smtClean="0">
                <a:solidFill>
                  <a:prstClr val="black"/>
                </a:solidFill>
                <a:latin typeface="Times New Roman" panose="02020603050405020304" pitchFamily="18" charset="0"/>
                <a:cs typeface="Times New Roman" panose="02020603050405020304" pitchFamily="18" charset="0"/>
              </a:rPr>
              <a:t>vụ</a:t>
            </a:r>
            <a:r>
              <a:rPr lang="en-US" sz="5900" dirty="0" smtClean="0">
                <a:solidFill>
                  <a:prstClr val="black"/>
                </a:solidFill>
                <a:latin typeface="Times New Roman" panose="02020603050405020304" pitchFamily="18" charset="0"/>
                <a:cs typeface="Times New Roman" panose="02020603050405020304" pitchFamily="18" charset="0"/>
              </a:rPr>
              <a:t> 7</a:t>
            </a:r>
            <a:r>
              <a:rPr lang="en-US" dirty="0" smtClean="0">
                <a:solidFill>
                  <a:prstClr val="black"/>
                </a:solidFill>
                <a:latin typeface="Times New Roman" panose="02020603050405020304" pitchFamily="18" charset="0"/>
                <a:cs typeface="Times New Roman" panose="02020603050405020304" pitchFamily="18" charset="0"/>
              </a:rPr>
              <a:t>: </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19596" y="1775729"/>
            <a:ext cx="8324045" cy="3046988"/>
          </a:xfrm>
          <a:prstGeom prst="rect">
            <a:avLst/>
          </a:prstGeom>
        </p:spPr>
        <p:txBody>
          <a:bodyPr wrap="square">
            <a:spAutoFit/>
          </a:bodyPr>
          <a:lstStyle/>
          <a:p>
            <a:r>
              <a:rPr lang="vi-VN" sz="2400" dirty="0">
                <a:latin typeface="Times" panose="020B0500000000000000" pitchFamily="34" charset="0"/>
                <a:ea typeface="Times" panose="020B0500000000000000" pitchFamily="34" charset="0"/>
                <a:cs typeface="Times" panose="020B0500000000000000" pitchFamily="34" charset="0"/>
              </a:rPr>
              <a:t>Em rút ra bài học từ truyện Ếch ngồi đáy giếng</a:t>
            </a:r>
            <a:r>
              <a:rPr lang="vi-VN" sz="2400" dirty="0" smtClean="0">
                <a:latin typeface="Times" panose="020B0500000000000000" pitchFamily="34" charset="0"/>
                <a:ea typeface="Times" panose="020B0500000000000000" pitchFamily="34" charset="0"/>
                <a:cs typeface="Times" panose="020B0500000000000000" pitchFamily="34" charset="0"/>
              </a:rPr>
              <a:t>:</a:t>
            </a:r>
            <a:endParaRPr lang="en-US" sz="2400" dirty="0" smtClean="0">
              <a:latin typeface="Times" panose="020B0500000000000000" pitchFamily="34" charset="0"/>
              <a:ea typeface="Times" panose="020B0500000000000000" pitchFamily="34" charset="0"/>
              <a:cs typeface="Times" panose="020B0500000000000000" pitchFamily="34" charset="0"/>
            </a:endParaRPr>
          </a:p>
          <a:p>
            <a:r>
              <a:rPr lang="vi-VN" sz="2400" dirty="0" smtClean="0">
                <a:latin typeface="Times" panose="020B0500000000000000" pitchFamily="34" charset="0"/>
                <a:ea typeface="Times" panose="020B0500000000000000" pitchFamily="34" charset="0"/>
                <a:cs typeface="Times" panose="020B0500000000000000" pitchFamily="34" charset="0"/>
              </a:rPr>
              <a:t>+ </a:t>
            </a:r>
            <a:r>
              <a:rPr lang="vi-VN" sz="2400" dirty="0">
                <a:latin typeface="Times" panose="020B0500000000000000" pitchFamily="34" charset="0"/>
                <a:ea typeface="Times" panose="020B0500000000000000" pitchFamily="34" charset="0"/>
                <a:cs typeface="Times" panose="020B0500000000000000" pitchFamily="34" charset="0"/>
              </a:rPr>
              <a:t>Lâu dài trong nhỏ môi trường sẽ hạn chế hiểu biết</a:t>
            </a:r>
            <a:r>
              <a:rPr lang="vi-VN" sz="2400" dirty="0" smtClean="0">
                <a:latin typeface="Times" panose="020B0500000000000000" pitchFamily="34" charset="0"/>
                <a:ea typeface="Times" panose="020B0500000000000000" pitchFamily="34" charset="0"/>
                <a:cs typeface="Times" panose="020B0500000000000000" pitchFamily="34" charset="0"/>
              </a:rPr>
              <a:t>.</a:t>
            </a:r>
            <a:endParaRPr lang="en-US" sz="2400" dirty="0" smtClean="0">
              <a:latin typeface="Times" panose="020B0500000000000000" pitchFamily="34" charset="0"/>
              <a:ea typeface="Times" panose="020B0500000000000000" pitchFamily="34" charset="0"/>
              <a:cs typeface="Times" panose="020B0500000000000000" pitchFamily="34" charset="0"/>
            </a:endParaRPr>
          </a:p>
          <a:p>
            <a:r>
              <a:rPr lang="vi-VN" sz="2400" dirty="0" smtClean="0">
                <a:latin typeface="Times" panose="020B0500000000000000" pitchFamily="34" charset="0"/>
                <a:ea typeface="Times" panose="020B0500000000000000" pitchFamily="34" charset="0"/>
                <a:cs typeface="Times" panose="020B0500000000000000" pitchFamily="34" charset="0"/>
              </a:rPr>
              <a:t>+ </a:t>
            </a:r>
            <a:r>
              <a:rPr lang="vi-VN" sz="2400" dirty="0">
                <a:latin typeface="Times" panose="020B0500000000000000" pitchFamily="34" charset="0"/>
                <a:ea typeface="Times" panose="020B0500000000000000" pitchFamily="34" charset="0"/>
                <a:cs typeface="Times" panose="020B0500000000000000" pitchFamily="34" charset="0"/>
              </a:rPr>
              <a:t>Từ những người biết hạn chế, dễ trở nên nông cạn, chủ quan, yêu cầu sẽ phải trả giá rất cao</a:t>
            </a:r>
            <a:r>
              <a:rPr lang="vi-VN" sz="2400" dirty="0" smtClean="0">
                <a:latin typeface="Times" panose="020B0500000000000000" pitchFamily="34" charset="0"/>
                <a:ea typeface="Times" panose="020B0500000000000000" pitchFamily="34" charset="0"/>
                <a:cs typeface="Times" panose="020B0500000000000000" pitchFamily="34" charset="0"/>
              </a:rPr>
              <a:t>.</a:t>
            </a:r>
            <a:endParaRPr lang="en-US" sz="2400" dirty="0" smtClean="0">
              <a:latin typeface="Times" panose="020B0500000000000000" pitchFamily="34" charset="0"/>
              <a:ea typeface="Times" panose="020B0500000000000000" pitchFamily="34" charset="0"/>
              <a:cs typeface="Times" panose="020B0500000000000000" pitchFamily="34" charset="0"/>
            </a:endParaRPr>
          </a:p>
          <a:p>
            <a:r>
              <a:rPr lang="vi-VN" sz="2400" dirty="0" smtClean="0">
                <a:latin typeface="Times" panose="020B0500000000000000" pitchFamily="34" charset="0"/>
                <a:ea typeface="Times" panose="020B0500000000000000" pitchFamily="34" charset="0"/>
                <a:cs typeface="Times" panose="020B0500000000000000" pitchFamily="34" charset="0"/>
              </a:rPr>
              <a:t>+ </a:t>
            </a:r>
            <a:r>
              <a:rPr lang="vi-VN" sz="2400" dirty="0">
                <a:latin typeface="Times" panose="020B0500000000000000" pitchFamily="34" charset="0"/>
                <a:ea typeface="Times" panose="020B0500000000000000" pitchFamily="34" charset="0"/>
                <a:cs typeface="Times" panose="020B0500000000000000" pitchFamily="34" charset="0"/>
              </a:rPr>
              <a:t>Khuyên mọi người không nên có những đường sống cao ngạo, có cái nhìn thiển cận, không tìm hiểu thế giới bên ngoài</a:t>
            </a:r>
            <a:r>
              <a:rPr lang="vi-VN" sz="2400" dirty="0" smtClean="0">
                <a:latin typeface="Times" panose="020B0500000000000000" pitchFamily="34" charset="0"/>
                <a:ea typeface="Times" panose="020B0500000000000000" pitchFamily="34" charset="0"/>
                <a:cs typeface="Times" panose="020B0500000000000000" pitchFamily="34" charset="0"/>
              </a:rPr>
              <a:t>.</a:t>
            </a:r>
            <a:endParaRPr lang="en-US" sz="2400" dirty="0" smtClean="0">
              <a:latin typeface="Times" panose="020B0500000000000000" pitchFamily="34" charset="0"/>
              <a:ea typeface="Times" panose="020B0500000000000000" pitchFamily="34" charset="0"/>
              <a:cs typeface="Times" panose="020B0500000000000000" pitchFamily="34" charset="0"/>
            </a:endParaRPr>
          </a:p>
          <a:p>
            <a:r>
              <a:rPr lang="vi-VN" sz="2400" dirty="0" smtClean="0">
                <a:latin typeface="Times" panose="020B0500000000000000" pitchFamily="34" charset="0"/>
                <a:ea typeface="Times" panose="020B0500000000000000" pitchFamily="34" charset="0"/>
                <a:cs typeface="Times" panose="020B0500000000000000" pitchFamily="34" charset="0"/>
              </a:rPr>
              <a:t>+ </a:t>
            </a:r>
            <a:r>
              <a:rPr lang="vi-VN" sz="2400" dirty="0">
                <a:latin typeface="Times" panose="020B0500000000000000" pitchFamily="34" charset="0"/>
                <a:ea typeface="Times" panose="020B0500000000000000" pitchFamily="34" charset="0"/>
                <a:cs typeface="Times" panose="020B0500000000000000" pitchFamily="34" charset="0"/>
              </a:rPr>
              <a:t>Giáo dục con người tự do, thật thà và phải biết học hỏi thêm về thế giới bên ngoài.</a:t>
            </a:r>
            <a:endParaRPr lang="en-US" sz="2400" dirty="0">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2979058604"/>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par>
                                <p:cTn id="8" presetID="42" presetClass="entr" presetSubtype="0" fill="hold"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 xmlns:a16="http://schemas.microsoft.com/office/drawing/2014/main" id="{E454A14A-DF0E-4445-8CD2-326CD300BC41}"/>
              </a:ext>
            </a:extLst>
          </p:cNvPr>
          <p:cNvSpPr/>
          <p:nvPr/>
        </p:nvSpPr>
        <p:spPr>
          <a:xfrm>
            <a:off x="974981" y="605293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 xmlns:a16="http://schemas.microsoft.com/office/drawing/2014/main" id="{1C6C7268-3861-45A6-86FA-71E006048B9C}"/>
              </a:ext>
            </a:extLst>
          </p:cNvPr>
          <p:cNvSpPr/>
          <p:nvPr/>
        </p:nvSpPr>
        <p:spPr>
          <a:xfrm>
            <a:off x="4349972" y="56134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 xmlns:a16="http://schemas.microsoft.com/office/drawing/2014/main" id="{2111C09F-E485-44FB-9EF6-69D92FA680B7}"/>
              </a:ext>
            </a:extLst>
          </p:cNvPr>
          <p:cNvSpPr/>
          <p:nvPr/>
        </p:nvSpPr>
        <p:spPr>
          <a:xfrm>
            <a:off x="-1641366" y="632692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a:extLst>
              <a:ext uri="{FF2B5EF4-FFF2-40B4-BE49-F238E27FC236}">
                <a16:creationId xmlns="" xmlns:a16="http://schemas.microsoft.com/office/drawing/2014/main" id="{266B75BD-CD20-42F9-B28E-3CA091EC3624}"/>
              </a:ext>
            </a:extLst>
          </p:cNvPr>
          <p:cNvSpPr/>
          <p:nvPr/>
        </p:nvSpPr>
        <p:spPr>
          <a:xfrm>
            <a:off x="2844173" y="578129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a:extLst>
              <a:ext uri="{FF2B5EF4-FFF2-40B4-BE49-F238E27FC236}">
                <a16:creationId xmlns="" xmlns:a16="http://schemas.microsoft.com/office/drawing/2014/main" id="{ECED6D48-85E6-46CE-97FD-68CE162E9647}"/>
              </a:ext>
            </a:extLst>
          </p:cNvPr>
          <p:cNvSpPr/>
          <p:nvPr/>
        </p:nvSpPr>
        <p:spPr>
          <a:xfrm>
            <a:off x="5000846" y="587701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a:extLst>
              <a:ext uri="{FF2B5EF4-FFF2-40B4-BE49-F238E27FC236}">
                <a16:creationId xmlns="" xmlns:a16="http://schemas.microsoft.com/office/drawing/2014/main" id="{A31109DC-7942-4526-A6FD-DF09A709C96B}"/>
              </a:ext>
            </a:extLst>
          </p:cNvPr>
          <p:cNvSpPr/>
          <p:nvPr/>
        </p:nvSpPr>
        <p:spPr>
          <a:xfrm>
            <a:off x="-859280" y="638946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a:extLst>
              <a:ext uri="{FF2B5EF4-FFF2-40B4-BE49-F238E27FC236}">
                <a16:creationId xmlns="" xmlns:a16="http://schemas.microsoft.com/office/drawing/2014/main" id="{5B7B1344-B96B-4FB8-BF3F-93FE3BFD7F60}"/>
              </a:ext>
            </a:extLst>
          </p:cNvPr>
          <p:cNvSpPr/>
          <p:nvPr/>
        </p:nvSpPr>
        <p:spPr>
          <a:xfrm>
            <a:off x="7449746" y="56075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a:extLst>
              <a:ext uri="{FF2B5EF4-FFF2-40B4-BE49-F238E27FC236}">
                <a16:creationId xmlns="" xmlns:a16="http://schemas.microsoft.com/office/drawing/2014/main" id="{16466671-9A61-40C3-BE76-E4A8FEFFCAB4}"/>
              </a:ext>
            </a:extLst>
          </p:cNvPr>
          <p:cNvSpPr/>
          <p:nvPr/>
        </p:nvSpPr>
        <p:spPr>
          <a:xfrm>
            <a:off x="1561335" y="618299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a:extLst>
              <a:ext uri="{FF2B5EF4-FFF2-40B4-BE49-F238E27FC236}">
                <a16:creationId xmlns="" xmlns:a16="http://schemas.microsoft.com/office/drawing/2014/main" id="{0C2F4BC4-D648-4C72-B5C8-2C0C48138723}"/>
              </a:ext>
            </a:extLst>
          </p:cNvPr>
          <p:cNvSpPr/>
          <p:nvPr/>
        </p:nvSpPr>
        <p:spPr>
          <a:xfrm>
            <a:off x="2175197" y="716814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a:extLst>
              <a:ext uri="{FF2B5EF4-FFF2-40B4-BE49-F238E27FC236}">
                <a16:creationId xmlns="" xmlns:a16="http://schemas.microsoft.com/office/drawing/2014/main" id="{1F8C59A1-7467-4D4B-898A-9639C5C05CD9}"/>
              </a:ext>
            </a:extLst>
          </p:cNvPr>
          <p:cNvSpPr/>
          <p:nvPr/>
        </p:nvSpPr>
        <p:spPr>
          <a:xfrm>
            <a:off x="4076570" y="711008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a:extLst>
              <a:ext uri="{FF2B5EF4-FFF2-40B4-BE49-F238E27FC236}">
                <a16:creationId xmlns="" xmlns:a16="http://schemas.microsoft.com/office/drawing/2014/main" id="{40692ED0-622E-41B6-8F9C-E44AB9DC6359}"/>
              </a:ext>
            </a:extLst>
          </p:cNvPr>
          <p:cNvSpPr/>
          <p:nvPr/>
        </p:nvSpPr>
        <p:spPr>
          <a:xfrm>
            <a:off x="3089599" y="726974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a:extLst>
              <a:ext uri="{FF2B5EF4-FFF2-40B4-BE49-F238E27FC236}">
                <a16:creationId xmlns="" xmlns:a16="http://schemas.microsoft.com/office/drawing/2014/main" id="{3EE82FC0-640C-4C31-A2F3-1D9F84C31055}"/>
              </a:ext>
            </a:extLst>
          </p:cNvPr>
          <p:cNvSpPr/>
          <p:nvPr/>
        </p:nvSpPr>
        <p:spPr>
          <a:xfrm>
            <a:off x="5615385" y="48616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a:extLst>
              <a:ext uri="{FF2B5EF4-FFF2-40B4-BE49-F238E27FC236}">
                <a16:creationId xmlns="" xmlns:a16="http://schemas.microsoft.com/office/drawing/2014/main" id="{7EC0559B-C82D-449B-A9F4-5B764AC7D4AA}"/>
              </a:ext>
            </a:extLst>
          </p:cNvPr>
          <p:cNvSpPr/>
          <p:nvPr/>
        </p:nvSpPr>
        <p:spPr>
          <a:xfrm>
            <a:off x="5868989" y="502608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a:extLst>
              <a:ext uri="{FF2B5EF4-FFF2-40B4-BE49-F238E27FC236}">
                <a16:creationId xmlns="" xmlns:a16="http://schemas.microsoft.com/office/drawing/2014/main" id="{1ADA4A7C-7325-40CF-90F8-8D2DC3DF73F0}"/>
              </a:ext>
            </a:extLst>
          </p:cNvPr>
          <p:cNvSpPr/>
          <p:nvPr/>
        </p:nvSpPr>
        <p:spPr>
          <a:xfrm>
            <a:off x="2870661" y="71117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a:extLst>
              <a:ext uri="{FF2B5EF4-FFF2-40B4-BE49-F238E27FC236}">
                <a16:creationId xmlns="" xmlns:a16="http://schemas.microsoft.com/office/drawing/2014/main" id="{B2EDD5EE-FAD6-4F11-87ED-E5266AF8CB0E}"/>
              </a:ext>
            </a:extLst>
          </p:cNvPr>
          <p:cNvSpPr/>
          <p:nvPr/>
        </p:nvSpPr>
        <p:spPr>
          <a:xfrm>
            <a:off x="4626715" y="541014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a:extLst>
              <a:ext uri="{FF2B5EF4-FFF2-40B4-BE49-F238E27FC236}">
                <a16:creationId xmlns="" xmlns:a16="http://schemas.microsoft.com/office/drawing/2014/main" id="{B5FE4FE4-98FC-47F5-81F2-5AD828FF1D35}"/>
              </a:ext>
            </a:extLst>
          </p:cNvPr>
          <p:cNvSpPr/>
          <p:nvPr/>
        </p:nvSpPr>
        <p:spPr>
          <a:xfrm>
            <a:off x="3531968" y="67424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a:extLst>
              <a:ext uri="{FF2B5EF4-FFF2-40B4-BE49-F238E27FC236}">
                <a16:creationId xmlns="" xmlns:a16="http://schemas.microsoft.com/office/drawing/2014/main" id="{F0BEE6EC-3EBF-4E4C-8BF2-2D3627D31043}"/>
              </a:ext>
            </a:extLst>
          </p:cNvPr>
          <p:cNvSpPr/>
          <p:nvPr/>
        </p:nvSpPr>
        <p:spPr>
          <a:xfrm>
            <a:off x="6757900" y="54214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a:extLst>
              <a:ext uri="{FF2B5EF4-FFF2-40B4-BE49-F238E27FC236}">
                <a16:creationId xmlns="" xmlns:a16="http://schemas.microsoft.com/office/drawing/2014/main"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a:extLst>
              <a:ext uri="{FF2B5EF4-FFF2-40B4-BE49-F238E27FC236}">
                <a16:creationId xmlns="" xmlns:a16="http://schemas.microsoft.com/office/drawing/2014/main" id="{D7F7EBA4-C847-4B22-A29C-FEDE07EA31ED}"/>
              </a:ext>
            </a:extLst>
          </p:cNvPr>
          <p:cNvSpPr/>
          <p:nvPr/>
        </p:nvSpPr>
        <p:spPr>
          <a:xfrm>
            <a:off x="3832023" y="501209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 xmlns:a16="http://schemas.microsoft.com/office/drawing/2014/main" id="{AD2932D7-DF3F-4028-BD29-5B7122C77A67}"/>
              </a:ext>
            </a:extLst>
          </p:cNvPr>
          <p:cNvSpPr/>
          <p:nvPr/>
        </p:nvSpPr>
        <p:spPr>
          <a:xfrm>
            <a:off x="4751342" y="718823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 xmlns:a16="http://schemas.microsoft.com/office/drawing/2014/main" id="{824770F2-32E7-41C7-A8FF-F3F32BDFE156}"/>
              </a:ext>
            </a:extLst>
          </p:cNvPr>
          <p:cNvSpPr/>
          <p:nvPr/>
        </p:nvSpPr>
        <p:spPr>
          <a:xfrm>
            <a:off x="1966488"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a:extLst>
              <a:ext uri="{FF2B5EF4-FFF2-40B4-BE49-F238E27FC236}">
                <a16:creationId xmlns="" xmlns:a16="http://schemas.microsoft.com/office/drawing/2014/main" id="{614F989B-82F5-451A-B290-078397AFEDCD}"/>
              </a:ext>
            </a:extLst>
          </p:cNvPr>
          <p:cNvSpPr/>
          <p:nvPr/>
        </p:nvSpPr>
        <p:spPr>
          <a:xfrm>
            <a:off x="3444370" y="565406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a:extLst>
              <a:ext uri="{FF2B5EF4-FFF2-40B4-BE49-F238E27FC236}">
                <a16:creationId xmlns="" xmlns:a16="http://schemas.microsoft.com/office/drawing/2014/main" id="{7880692A-1195-4C95-82B7-8C8ED36D27E6}"/>
              </a:ext>
            </a:extLst>
          </p:cNvPr>
          <p:cNvSpPr/>
          <p:nvPr/>
        </p:nvSpPr>
        <p:spPr>
          <a:xfrm>
            <a:off x="2461585" y="728473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a:extLst>
              <a:ext uri="{FF2B5EF4-FFF2-40B4-BE49-F238E27FC236}">
                <a16:creationId xmlns="" xmlns:a16="http://schemas.microsoft.com/office/drawing/2014/main" id="{448D81D1-1445-4709-9708-325D9B7C3523}"/>
              </a:ext>
            </a:extLst>
          </p:cNvPr>
          <p:cNvSpPr/>
          <p:nvPr/>
        </p:nvSpPr>
        <p:spPr>
          <a:xfrm>
            <a:off x="6007334" y="5477962"/>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a:extLst>
              <a:ext uri="{FF2B5EF4-FFF2-40B4-BE49-F238E27FC236}">
                <a16:creationId xmlns="" xmlns:a16="http://schemas.microsoft.com/office/drawing/2014/main" id="{3CC23FB4-C1DD-46ED-B0BD-DC21B57978C2}"/>
              </a:ext>
            </a:extLst>
          </p:cNvPr>
          <p:cNvSpPr/>
          <p:nvPr/>
        </p:nvSpPr>
        <p:spPr>
          <a:xfrm>
            <a:off x="4923873" y="546158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a:extLst>
              <a:ext uri="{FF2B5EF4-FFF2-40B4-BE49-F238E27FC236}">
                <a16:creationId xmlns="" xmlns:a16="http://schemas.microsoft.com/office/drawing/2014/main" id="{BA72ECAC-CA83-43A0-8C4A-54514C224069}"/>
              </a:ext>
            </a:extLst>
          </p:cNvPr>
          <p:cNvSpPr/>
          <p:nvPr/>
        </p:nvSpPr>
        <p:spPr>
          <a:xfrm>
            <a:off x="3979995" y="509391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椭圆 70">
            <a:extLst>
              <a:ext uri="{FF2B5EF4-FFF2-40B4-BE49-F238E27FC236}">
                <a16:creationId xmlns="" xmlns:a16="http://schemas.microsoft.com/office/drawing/2014/main" id="{4D553033-A2EE-4F15-BF17-2246DC43015A}"/>
              </a:ext>
            </a:extLst>
          </p:cNvPr>
          <p:cNvSpPr/>
          <p:nvPr/>
        </p:nvSpPr>
        <p:spPr>
          <a:xfrm>
            <a:off x="1996884" y="6561289"/>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椭圆 71">
            <a:extLst>
              <a:ext uri="{FF2B5EF4-FFF2-40B4-BE49-F238E27FC236}">
                <a16:creationId xmlns="" xmlns:a16="http://schemas.microsoft.com/office/drawing/2014/main" id="{FD825353-9805-4F5B-BCE5-B21AFD1225B0}"/>
              </a:ext>
            </a:extLst>
          </p:cNvPr>
          <p:cNvSpPr/>
          <p:nvPr/>
        </p:nvSpPr>
        <p:spPr>
          <a:xfrm>
            <a:off x="2566279" y="69573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a:extLst>
              <a:ext uri="{FF2B5EF4-FFF2-40B4-BE49-F238E27FC236}">
                <a16:creationId xmlns="" xmlns:a16="http://schemas.microsoft.com/office/drawing/2014/main" id="{BBFB204B-BF1C-4E5F-AB82-136CCF672E31}"/>
              </a:ext>
            </a:extLst>
          </p:cNvPr>
          <p:cNvSpPr/>
          <p:nvPr/>
        </p:nvSpPr>
        <p:spPr>
          <a:xfrm>
            <a:off x="1533379"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a:extLst>
              <a:ext uri="{FF2B5EF4-FFF2-40B4-BE49-F238E27FC236}">
                <a16:creationId xmlns="" xmlns:a16="http://schemas.microsoft.com/office/drawing/2014/main" id="{5A40FB96-A8FE-4E94-85F4-9DDA7EA59CAE}"/>
              </a:ext>
            </a:extLst>
          </p:cNvPr>
          <p:cNvSpPr/>
          <p:nvPr/>
        </p:nvSpPr>
        <p:spPr>
          <a:xfrm>
            <a:off x="1455395"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椭圆 74">
            <a:extLst>
              <a:ext uri="{FF2B5EF4-FFF2-40B4-BE49-F238E27FC236}">
                <a16:creationId xmlns="" xmlns:a16="http://schemas.microsoft.com/office/drawing/2014/main" id="{5F091BF4-7DE1-4C47-B1B2-2F4B5129967F}"/>
              </a:ext>
            </a:extLst>
          </p:cNvPr>
          <p:cNvSpPr/>
          <p:nvPr/>
        </p:nvSpPr>
        <p:spPr>
          <a:xfrm>
            <a:off x="1110583" y="608436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椭圆 75">
            <a:extLst>
              <a:ext uri="{FF2B5EF4-FFF2-40B4-BE49-F238E27FC236}">
                <a16:creationId xmlns="" xmlns:a16="http://schemas.microsoft.com/office/drawing/2014/main" id="{BD4A59B5-2386-4B69-8C43-256302F4ECE0}"/>
              </a:ext>
            </a:extLst>
          </p:cNvPr>
          <p:cNvSpPr/>
          <p:nvPr/>
        </p:nvSpPr>
        <p:spPr>
          <a:xfrm>
            <a:off x="3539782" y="531053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 xmlns:a16="http://schemas.microsoft.com/office/drawing/2014/main" id="{5EB39C0D-4D19-47DB-A923-01233B793CD4}"/>
              </a:ext>
            </a:extLst>
          </p:cNvPr>
          <p:cNvSpPr/>
          <p:nvPr/>
        </p:nvSpPr>
        <p:spPr>
          <a:xfrm>
            <a:off x="5224675" y="721265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a:extLst>
              <a:ext uri="{FF2B5EF4-FFF2-40B4-BE49-F238E27FC236}">
                <a16:creationId xmlns="" xmlns:a16="http://schemas.microsoft.com/office/drawing/2014/main" id="{BA731FAC-22CF-466D-BF1E-322B995345A4}"/>
              </a:ext>
            </a:extLst>
          </p:cNvPr>
          <p:cNvSpPr/>
          <p:nvPr/>
        </p:nvSpPr>
        <p:spPr>
          <a:xfrm>
            <a:off x="2695893" y="741912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a:extLst>
              <a:ext uri="{FF2B5EF4-FFF2-40B4-BE49-F238E27FC236}">
                <a16:creationId xmlns="" xmlns:a16="http://schemas.microsoft.com/office/drawing/2014/main" id="{4751590F-2DA2-4DF8-8CEE-CB2A5646EF3F}"/>
              </a:ext>
            </a:extLst>
          </p:cNvPr>
          <p:cNvSpPr/>
          <p:nvPr/>
        </p:nvSpPr>
        <p:spPr>
          <a:xfrm>
            <a:off x="-259675" y="635481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椭圆 79">
            <a:extLst>
              <a:ext uri="{FF2B5EF4-FFF2-40B4-BE49-F238E27FC236}">
                <a16:creationId xmlns="" xmlns:a16="http://schemas.microsoft.com/office/drawing/2014/main" id="{90206742-CC19-458E-8F37-E4BA6D976ECE}"/>
              </a:ext>
            </a:extLst>
          </p:cNvPr>
          <p:cNvSpPr/>
          <p:nvPr/>
        </p:nvSpPr>
        <p:spPr>
          <a:xfrm>
            <a:off x="853591"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80">
            <a:extLst>
              <a:ext uri="{FF2B5EF4-FFF2-40B4-BE49-F238E27FC236}">
                <a16:creationId xmlns="" xmlns:a16="http://schemas.microsoft.com/office/drawing/2014/main" id="{0F50D128-29B6-4C7A-8DDE-A3684C7DC4FD}"/>
              </a:ext>
            </a:extLst>
          </p:cNvPr>
          <p:cNvSpPr/>
          <p:nvPr/>
        </p:nvSpPr>
        <p:spPr>
          <a:xfrm>
            <a:off x="4880359" y="552760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a:extLst>
              <a:ext uri="{FF2B5EF4-FFF2-40B4-BE49-F238E27FC236}">
                <a16:creationId xmlns="" xmlns:a16="http://schemas.microsoft.com/office/drawing/2014/main" id="{C6A36204-03A5-455A-8F83-01457CA43AFD}"/>
              </a:ext>
            </a:extLst>
          </p:cNvPr>
          <p:cNvSpPr/>
          <p:nvPr/>
        </p:nvSpPr>
        <p:spPr>
          <a:xfrm>
            <a:off x="3293248" y="525792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a:extLst>
              <a:ext uri="{FF2B5EF4-FFF2-40B4-BE49-F238E27FC236}">
                <a16:creationId xmlns="" xmlns:a16="http://schemas.microsoft.com/office/drawing/2014/main" id="{0E129D71-E356-4C19-BEF9-EBC539B38633}"/>
              </a:ext>
            </a:extLst>
          </p:cNvPr>
          <p:cNvSpPr/>
          <p:nvPr/>
        </p:nvSpPr>
        <p:spPr>
          <a:xfrm>
            <a:off x="5387855" y="58450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a:extLst>
              <a:ext uri="{FF2B5EF4-FFF2-40B4-BE49-F238E27FC236}">
                <a16:creationId xmlns="" xmlns:a16="http://schemas.microsoft.com/office/drawing/2014/main" id="{03189F9C-B2C6-40AC-A6E7-BFE17D5F57E3}"/>
              </a:ext>
            </a:extLst>
          </p:cNvPr>
          <p:cNvSpPr/>
          <p:nvPr/>
        </p:nvSpPr>
        <p:spPr>
          <a:xfrm>
            <a:off x="1264673" y="660483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a:extLst>
              <a:ext uri="{FF2B5EF4-FFF2-40B4-BE49-F238E27FC236}">
                <a16:creationId xmlns="" xmlns:a16="http://schemas.microsoft.com/office/drawing/2014/main" id="{1DE6ABAD-6F99-44A2-AF2B-B197C0E8C75B}"/>
              </a:ext>
            </a:extLst>
          </p:cNvPr>
          <p:cNvSpPr/>
          <p:nvPr/>
        </p:nvSpPr>
        <p:spPr>
          <a:xfrm>
            <a:off x="-1514683" y="623337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椭圆 85">
            <a:extLst>
              <a:ext uri="{FF2B5EF4-FFF2-40B4-BE49-F238E27FC236}">
                <a16:creationId xmlns="" xmlns:a16="http://schemas.microsoft.com/office/drawing/2014/main" id="{B1F85051-EACE-4E2E-B621-71588441B24F}"/>
              </a:ext>
            </a:extLst>
          </p:cNvPr>
          <p:cNvSpPr/>
          <p:nvPr/>
        </p:nvSpPr>
        <p:spPr>
          <a:xfrm>
            <a:off x="6190151" y="578008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a:extLst>
              <a:ext uri="{FF2B5EF4-FFF2-40B4-BE49-F238E27FC236}">
                <a16:creationId xmlns="" xmlns:a16="http://schemas.microsoft.com/office/drawing/2014/main" id="{45735D20-6EB3-42E9-AF72-A5E3C3FD7A81}"/>
              </a:ext>
            </a:extLst>
          </p:cNvPr>
          <p:cNvSpPr/>
          <p:nvPr/>
        </p:nvSpPr>
        <p:spPr>
          <a:xfrm>
            <a:off x="4745979" y="580730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a:extLst>
              <a:ext uri="{FF2B5EF4-FFF2-40B4-BE49-F238E27FC236}">
                <a16:creationId xmlns="" xmlns:a16="http://schemas.microsoft.com/office/drawing/2014/main" id="{B61F1AE0-74D1-4562-AC16-5CFE029096CF}"/>
              </a:ext>
            </a:extLst>
          </p:cNvPr>
          <p:cNvSpPr/>
          <p:nvPr/>
        </p:nvSpPr>
        <p:spPr>
          <a:xfrm>
            <a:off x="2514899" y="73095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a:extLst>
              <a:ext uri="{FF2B5EF4-FFF2-40B4-BE49-F238E27FC236}">
                <a16:creationId xmlns="" xmlns:a16="http://schemas.microsoft.com/office/drawing/2014/main" id="{ECEAAE16-A249-4C6E-AEB7-BE401056AAEE}"/>
              </a:ext>
            </a:extLst>
          </p:cNvPr>
          <p:cNvSpPr/>
          <p:nvPr/>
        </p:nvSpPr>
        <p:spPr>
          <a:xfrm>
            <a:off x="-1114147" y="631975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a:extLst>
              <a:ext uri="{FF2B5EF4-FFF2-40B4-BE49-F238E27FC236}">
                <a16:creationId xmlns="" xmlns:a16="http://schemas.microsoft.com/office/drawing/2014/main" id="{A98785B2-5B12-47CB-B23C-D59F7CA7FC80}"/>
              </a:ext>
            </a:extLst>
          </p:cNvPr>
          <p:cNvSpPr/>
          <p:nvPr/>
        </p:nvSpPr>
        <p:spPr>
          <a:xfrm>
            <a:off x="165670" y="6827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椭圆 90">
            <a:extLst>
              <a:ext uri="{FF2B5EF4-FFF2-40B4-BE49-F238E27FC236}">
                <a16:creationId xmlns="" xmlns:a16="http://schemas.microsoft.com/office/drawing/2014/main" id="{6B039B02-10D2-4BB5-B3D5-5F2BB4642705}"/>
              </a:ext>
            </a:extLst>
          </p:cNvPr>
          <p:cNvSpPr/>
          <p:nvPr/>
        </p:nvSpPr>
        <p:spPr>
          <a:xfrm>
            <a:off x="3800664" y="604242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椭圆 91">
            <a:extLst>
              <a:ext uri="{FF2B5EF4-FFF2-40B4-BE49-F238E27FC236}">
                <a16:creationId xmlns="" xmlns:a16="http://schemas.microsoft.com/office/drawing/2014/main" id="{37D0C73E-9288-46E2-A396-C37E016248AB}"/>
              </a:ext>
            </a:extLst>
          </p:cNvPr>
          <p:cNvSpPr/>
          <p:nvPr/>
        </p:nvSpPr>
        <p:spPr>
          <a:xfrm>
            <a:off x="5946650" y="5947575"/>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椭圆 92">
            <a:extLst>
              <a:ext uri="{FF2B5EF4-FFF2-40B4-BE49-F238E27FC236}">
                <a16:creationId xmlns="" xmlns:a16="http://schemas.microsoft.com/office/drawing/2014/main" id="{AA2B84EF-5405-4EB3-B0B9-AD59D84B41D1}"/>
              </a:ext>
            </a:extLst>
          </p:cNvPr>
          <p:cNvSpPr/>
          <p:nvPr/>
        </p:nvSpPr>
        <p:spPr>
          <a:xfrm>
            <a:off x="6811268" y="581515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椭圆 93">
            <a:extLst>
              <a:ext uri="{FF2B5EF4-FFF2-40B4-BE49-F238E27FC236}">
                <a16:creationId xmlns="" xmlns:a16="http://schemas.microsoft.com/office/drawing/2014/main" id="{4E2B8713-C0B8-4662-9F6F-66577F846090}"/>
              </a:ext>
            </a:extLst>
          </p:cNvPr>
          <p:cNvSpPr/>
          <p:nvPr/>
        </p:nvSpPr>
        <p:spPr>
          <a:xfrm>
            <a:off x="7487090" y="591494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椭圆 94">
            <a:extLst>
              <a:ext uri="{FF2B5EF4-FFF2-40B4-BE49-F238E27FC236}">
                <a16:creationId xmlns="" xmlns:a16="http://schemas.microsoft.com/office/drawing/2014/main" id="{A0D36C64-5DAE-4C71-8487-76CBC215F2B7}"/>
              </a:ext>
            </a:extLst>
          </p:cNvPr>
          <p:cNvSpPr/>
          <p:nvPr/>
        </p:nvSpPr>
        <p:spPr>
          <a:xfrm>
            <a:off x="5410245" y="564289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椭圆 95">
            <a:extLst>
              <a:ext uri="{FF2B5EF4-FFF2-40B4-BE49-F238E27FC236}">
                <a16:creationId xmlns="" xmlns:a16="http://schemas.microsoft.com/office/drawing/2014/main" id="{B27FF1D2-3465-4656-8BC9-3942F3A728BC}"/>
              </a:ext>
            </a:extLst>
          </p:cNvPr>
          <p:cNvSpPr/>
          <p:nvPr/>
        </p:nvSpPr>
        <p:spPr>
          <a:xfrm>
            <a:off x="1488867" y="6294055"/>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a:extLst>
              <a:ext uri="{FF2B5EF4-FFF2-40B4-BE49-F238E27FC236}">
                <a16:creationId xmlns="" xmlns:a16="http://schemas.microsoft.com/office/drawing/2014/main" id="{47A58F2C-70A7-4276-B522-E21D22ED5F32}"/>
              </a:ext>
            </a:extLst>
          </p:cNvPr>
          <p:cNvSpPr/>
          <p:nvPr/>
        </p:nvSpPr>
        <p:spPr>
          <a:xfrm>
            <a:off x="5861006" y="55857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椭圆 97">
            <a:extLst>
              <a:ext uri="{FF2B5EF4-FFF2-40B4-BE49-F238E27FC236}">
                <a16:creationId xmlns="" xmlns:a16="http://schemas.microsoft.com/office/drawing/2014/main" id="{674CCF02-1C3B-40E8-97B0-DDDB3BD8C1AA}"/>
              </a:ext>
            </a:extLst>
          </p:cNvPr>
          <p:cNvSpPr/>
          <p:nvPr/>
        </p:nvSpPr>
        <p:spPr>
          <a:xfrm>
            <a:off x="3952724" y="542349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a:extLst>
              <a:ext uri="{FF2B5EF4-FFF2-40B4-BE49-F238E27FC236}">
                <a16:creationId xmlns="" xmlns:a16="http://schemas.microsoft.com/office/drawing/2014/main" id="{B30D6279-4040-472C-A6C9-7A3F9DD73B16}"/>
              </a:ext>
            </a:extLst>
          </p:cNvPr>
          <p:cNvSpPr/>
          <p:nvPr/>
        </p:nvSpPr>
        <p:spPr>
          <a:xfrm>
            <a:off x="2684538" y="568928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椭圆 99">
            <a:extLst>
              <a:ext uri="{FF2B5EF4-FFF2-40B4-BE49-F238E27FC236}">
                <a16:creationId xmlns="" xmlns:a16="http://schemas.microsoft.com/office/drawing/2014/main" id="{6AD9D951-B2E9-4162-89BD-348E4E9C1C4E}"/>
              </a:ext>
            </a:extLst>
          </p:cNvPr>
          <p:cNvSpPr/>
          <p:nvPr/>
        </p:nvSpPr>
        <p:spPr>
          <a:xfrm>
            <a:off x="7922667" y="5397529"/>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椭圆 100">
            <a:extLst>
              <a:ext uri="{FF2B5EF4-FFF2-40B4-BE49-F238E27FC236}">
                <a16:creationId xmlns="" xmlns:a16="http://schemas.microsoft.com/office/drawing/2014/main" id="{78E1B8CC-C47B-4FD1-8DA3-91B78BF1AC5A}"/>
              </a:ext>
            </a:extLst>
          </p:cNvPr>
          <p:cNvSpPr/>
          <p:nvPr/>
        </p:nvSpPr>
        <p:spPr>
          <a:xfrm>
            <a:off x="5026812" y="59167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a:extLst>
              <a:ext uri="{FF2B5EF4-FFF2-40B4-BE49-F238E27FC236}">
                <a16:creationId xmlns="" xmlns:a16="http://schemas.microsoft.com/office/drawing/2014/main" id="{8817ECEF-4124-4C8D-BC4E-E812BA80EB86}"/>
              </a:ext>
            </a:extLst>
          </p:cNvPr>
          <p:cNvSpPr/>
          <p:nvPr/>
        </p:nvSpPr>
        <p:spPr>
          <a:xfrm>
            <a:off x="7465212" y="5603502"/>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a:extLst>
              <a:ext uri="{FF2B5EF4-FFF2-40B4-BE49-F238E27FC236}">
                <a16:creationId xmlns="" xmlns:a16="http://schemas.microsoft.com/office/drawing/2014/main" id="{175D1C77-3903-4EF4-8182-D143F72D0038}"/>
              </a:ext>
            </a:extLst>
          </p:cNvPr>
          <p:cNvSpPr/>
          <p:nvPr/>
        </p:nvSpPr>
        <p:spPr>
          <a:xfrm>
            <a:off x="3217062" y="56119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椭圆 103">
            <a:extLst>
              <a:ext uri="{FF2B5EF4-FFF2-40B4-BE49-F238E27FC236}">
                <a16:creationId xmlns="" xmlns:a16="http://schemas.microsoft.com/office/drawing/2014/main" id="{B7477C01-1670-4B1D-A285-AAD0F2C763C4}"/>
              </a:ext>
            </a:extLst>
          </p:cNvPr>
          <p:cNvSpPr/>
          <p:nvPr/>
        </p:nvSpPr>
        <p:spPr>
          <a:xfrm>
            <a:off x="3007857" y="7390370"/>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椭圆 105">
            <a:extLst>
              <a:ext uri="{FF2B5EF4-FFF2-40B4-BE49-F238E27FC236}">
                <a16:creationId xmlns="" xmlns:a16="http://schemas.microsoft.com/office/drawing/2014/main" id="{259063A1-E6E1-4C1B-8F03-0430F7B414B0}"/>
              </a:ext>
            </a:extLst>
          </p:cNvPr>
          <p:cNvSpPr/>
          <p:nvPr/>
        </p:nvSpPr>
        <p:spPr>
          <a:xfrm>
            <a:off x="4732224" y="545509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椭圆 107">
            <a:extLst>
              <a:ext uri="{FF2B5EF4-FFF2-40B4-BE49-F238E27FC236}">
                <a16:creationId xmlns="" xmlns:a16="http://schemas.microsoft.com/office/drawing/2014/main" id="{3B584015-9BBA-43D0-A7D1-48DF0E87143D}"/>
              </a:ext>
            </a:extLst>
          </p:cNvPr>
          <p:cNvSpPr/>
          <p:nvPr/>
        </p:nvSpPr>
        <p:spPr>
          <a:xfrm>
            <a:off x="5482329" y="58121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a:extLst>
              <a:ext uri="{FF2B5EF4-FFF2-40B4-BE49-F238E27FC236}">
                <a16:creationId xmlns="" xmlns:a16="http://schemas.microsoft.com/office/drawing/2014/main" id="{9EBF45F3-9969-4783-9592-5C73394788B1}"/>
              </a:ext>
            </a:extLst>
          </p:cNvPr>
          <p:cNvSpPr/>
          <p:nvPr/>
        </p:nvSpPr>
        <p:spPr>
          <a:xfrm>
            <a:off x="7495608" y="5697320"/>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椭圆 109">
            <a:extLst>
              <a:ext uri="{FF2B5EF4-FFF2-40B4-BE49-F238E27FC236}">
                <a16:creationId xmlns="" xmlns:a16="http://schemas.microsoft.com/office/drawing/2014/main" id="{487AE68F-8E5B-45AA-AFB1-2C86E58ED47C}"/>
              </a:ext>
            </a:extLst>
          </p:cNvPr>
          <p:cNvSpPr/>
          <p:nvPr/>
        </p:nvSpPr>
        <p:spPr>
          <a:xfrm>
            <a:off x="6251304" y="60623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椭圆 110">
            <a:extLst>
              <a:ext uri="{FF2B5EF4-FFF2-40B4-BE49-F238E27FC236}">
                <a16:creationId xmlns="" xmlns:a16="http://schemas.microsoft.com/office/drawing/2014/main" id="{7187F44A-9DBE-40D9-B7AC-338CFC80368E}"/>
              </a:ext>
            </a:extLst>
          </p:cNvPr>
          <p:cNvSpPr/>
          <p:nvPr/>
        </p:nvSpPr>
        <p:spPr>
          <a:xfrm>
            <a:off x="1216692"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椭圆 111">
            <a:extLst>
              <a:ext uri="{FF2B5EF4-FFF2-40B4-BE49-F238E27FC236}">
                <a16:creationId xmlns="" xmlns:a16="http://schemas.microsoft.com/office/drawing/2014/main" id="{4D8DC00A-55C8-4A0E-934E-8D7C68EBD475}"/>
              </a:ext>
            </a:extLst>
          </p:cNvPr>
          <p:cNvSpPr/>
          <p:nvPr/>
        </p:nvSpPr>
        <p:spPr>
          <a:xfrm>
            <a:off x="470647" y="631804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椭圆 112">
            <a:extLst>
              <a:ext uri="{FF2B5EF4-FFF2-40B4-BE49-F238E27FC236}">
                <a16:creationId xmlns="" xmlns:a16="http://schemas.microsoft.com/office/drawing/2014/main" id="{9E270292-6AA7-4B7B-AB5B-BD5DD188F321}"/>
              </a:ext>
            </a:extLst>
          </p:cNvPr>
          <p:cNvSpPr/>
          <p:nvPr/>
        </p:nvSpPr>
        <p:spPr>
          <a:xfrm>
            <a:off x="8160618" y="5685925"/>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a:extLst>
              <a:ext uri="{FF2B5EF4-FFF2-40B4-BE49-F238E27FC236}">
                <a16:creationId xmlns="" xmlns:a16="http://schemas.microsoft.com/office/drawing/2014/main" id="{82F93C14-3E99-4FBE-BE6D-F33746E0BF74}"/>
              </a:ext>
            </a:extLst>
          </p:cNvPr>
          <p:cNvSpPr/>
          <p:nvPr/>
        </p:nvSpPr>
        <p:spPr>
          <a:xfrm>
            <a:off x="-498378" y="63012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椭圆 114">
            <a:extLst>
              <a:ext uri="{FF2B5EF4-FFF2-40B4-BE49-F238E27FC236}">
                <a16:creationId xmlns="" xmlns:a16="http://schemas.microsoft.com/office/drawing/2014/main" id="{6B438104-7901-4B68-B12D-34B7135EE186}"/>
              </a:ext>
            </a:extLst>
          </p:cNvPr>
          <p:cNvSpPr/>
          <p:nvPr/>
        </p:nvSpPr>
        <p:spPr>
          <a:xfrm>
            <a:off x="614888"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椭圆 115">
            <a:extLst>
              <a:ext uri="{FF2B5EF4-FFF2-40B4-BE49-F238E27FC236}">
                <a16:creationId xmlns="" xmlns:a16="http://schemas.microsoft.com/office/drawing/2014/main" id="{7BD530CF-D0A7-489F-BD18-4E9B8F8F5E46}"/>
              </a:ext>
            </a:extLst>
          </p:cNvPr>
          <p:cNvSpPr/>
          <p:nvPr/>
        </p:nvSpPr>
        <p:spPr>
          <a:xfrm>
            <a:off x="4748528" y="592907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椭圆 116">
            <a:extLst>
              <a:ext uri="{FF2B5EF4-FFF2-40B4-BE49-F238E27FC236}">
                <a16:creationId xmlns="" xmlns:a16="http://schemas.microsoft.com/office/drawing/2014/main" id="{A465FA1D-5F5C-493A-92B9-BE5CE345003C}"/>
              </a:ext>
            </a:extLst>
          </p:cNvPr>
          <p:cNvSpPr/>
          <p:nvPr/>
        </p:nvSpPr>
        <p:spPr>
          <a:xfrm>
            <a:off x="1871106" y="4672947"/>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椭圆 117">
            <a:extLst>
              <a:ext uri="{FF2B5EF4-FFF2-40B4-BE49-F238E27FC236}">
                <a16:creationId xmlns="" xmlns:a16="http://schemas.microsoft.com/office/drawing/2014/main" id="{CA8C5228-00CB-4BBD-A4C5-79F93164FC4B}"/>
              </a:ext>
            </a:extLst>
          </p:cNvPr>
          <p:cNvSpPr/>
          <p:nvPr/>
        </p:nvSpPr>
        <p:spPr>
          <a:xfrm>
            <a:off x="7033769" y="5029717"/>
            <a:ext cx="928980" cy="928980"/>
          </a:xfrm>
          <a:prstGeom prst="ellipse">
            <a:avLst/>
          </a:prstGeom>
          <a:gradFill>
            <a:gsLst>
              <a:gs pos="21000">
                <a:schemeClr val="accent1">
                  <a:lumMod val="5000"/>
                  <a:lumOff val="95000"/>
                </a:schemeClr>
              </a:gs>
              <a:gs pos="57000">
                <a:schemeClr val="bg1">
                  <a:alpha val="73000"/>
                </a:schemeClr>
              </a:gs>
            </a:gsLst>
            <a:path path="circle">
              <a:fillToRect l="50000" t="50000" r="50000" b="50000"/>
            </a:path>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椭圆 104">
            <a:extLst>
              <a:ext uri="{FF2B5EF4-FFF2-40B4-BE49-F238E27FC236}">
                <a16:creationId xmlns="" xmlns:a16="http://schemas.microsoft.com/office/drawing/2014/main" id="{BE7107F0-D162-46D7-9400-FBD7980DE524}"/>
              </a:ext>
            </a:extLst>
          </p:cNvPr>
          <p:cNvSpPr/>
          <p:nvPr/>
        </p:nvSpPr>
        <p:spPr>
          <a:xfrm>
            <a:off x="1667236" y="4523157"/>
            <a:ext cx="345058" cy="345057"/>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椭圆 119">
            <a:extLst>
              <a:ext uri="{FF2B5EF4-FFF2-40B4-BE49-F238E27FC236}">
                <a16:creationId xmlns="" xmlns:a16="http://schemas.microsoft.com/office/drawing/2014/main" id="{31279664-3EBE-4419-AF27-D80EC9AF9DD8}"/>
              </a:ext>
            </a:extLst>
          </p:cNvPr>
          <p:cNvSpPr/>
          <p:nvPr/>
        </p:nvSpPr>
        <p:spPr>
          <a:xfrm>
            <a:off x="5530306" y="2958051"/>
            <a:ext cx="293299" cy="293298"/>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椭圆 120">
            <a:extLst>
              <a:ext uri="{FF2B5EF4-FFF2-40B4-BE49-F238E27FC236}">
                <a16:creationId xmlns="" xmlns:a16="http://schemas.microsoft.com/office/drawing/2014/main" id="{2CF43373-2FDE-4BB5-9B78-3BF1C4CAF04D}"/>
              </a:ext>
            </a:extLst>
          </p:cNvPr>
          <p:cNvSpPr/>
          <p:nvPr/>
        </p:nvSpPr>
        <p:spPr>
          <a:xfrm>
            <a:off x="7597003" y="2517052"/>
            <a:ext cx="534836" cy="534836"/>
          </a:xfrm>
          <a:prstGeom prst="ellipse">
            <a:avLst/>
          </a:prstGeom>
          <a:solidFill>
            <a:schemeClr val="bg1">
              <a:alpha val="41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椭圆 121">
            <a:extLst>
              <a:ext uri="{FF2B5EF4-FFF2-40B4-BE49-F238E27FC236}">
                <a16:creationId xmlns="" xmlns:a16="http://schemas.microsoft.com/office/drawing/2014/main" id="{F0D14071-0B1D-4F9B-A0ED-87F2D373A070}"/>
              </a:ext>
            </a:extLst>
          </p:cNvPr>
          <p:cNvSpPr/>
          <p:nvPr/>
        </p:nvSpPr>
        <p:spPr>
          <a:xfrm>
            <a:off x="6751612" y="1481881"/>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椭圆 122">
            <a:extLst>
              <a:ext uri="{FF2B5EF4-FFF2-40B4-BE49-F238E27FC236}">
                <a16:creationId xmlns="" xmlns:a16="http://schemas.microsoft.com/office/drawing/2014/main" id="{289C8BFB-4A2E-4593-BFBB-B0374CDF5736}"/>
              </a:ext>
            </a:extLst>
          </p:cNvPr>
          <p:cNvSpPr/>
          <p:nvPr/>
        </p:nvSpPr>
        <p:spPr>
          <a:xfrm>
            <a:off x="2184823" y="381579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 name="椭圆 123">
            <a:extLst>
              <a:ext uri="{FF2B5EF4-FFF2-40B4-BE49-F238E27FC236}">
                <a16:creationId xmlns="" xmlns:a16="http://schemas.microsoft.com/office/drawing/2014/main" id="{7E5CF8DA-E673-4D82-85E9-51638EA676B3}"/>
              </a:ext>
            </a:extLst>
          </p:cNvPr>
          <p:cNvSpPr/>
          <p:nvPr/>
        </p:nvSpPr>
        <p:spPr>
          <a:xfrm>
            <a:off x="1678456" y="2941469"/>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椭圆 124">
            <a:extLst>
              <a:ext uri="{FF2B5EF4-FFF2-40B4-BE49-F238E27FC236}">
                <a16:creationId xmlns="" xmlns:a16="http://schemas.microsoft.com/office/drawing/2014/main" id="{C5623A05-E27B-472D-A2BA-7F20B68BF00F}"/>
              </a:ext>
            </a:extLst>
          </p:cNvPr>
          <p:cNvSpPr/>
          <p:nvPr/>
        </p:nvSpPr>
        <p:spPr>
          <a:xfrm>
            <a:off x="235253" y="4212607"/>
            <a:ext cx="310551" cy="310550"/>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椭圆 125">
            <a:extLst>
              <a:ext uri="{FF2B5EF4-FFF2-40B4-BE49-F238E27FC236}">
                <a16:creationId xmlns="" xmlns:a16="http://schemas.microsoft.com/office/drawing/2014/main" id="{C8313832-E552-465C-BAD2-22062297083F}"/>
              </a:ext>
            </a:extLst>
          </p:cNvPr>
          <p:cNvSpPr/>
          <p:nvPr/>
        </p:nvSpPr>
        <p:spPr>
          <a:xfrm>
            <a:off x="6251281" y="2620568"/>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椭圆 126">
            <a:extLst>
              <a:ext uri="{FF2B5EF4-FFF2-40B4-BE49-F238E27FC236}">
                <a16:creationId xmlns="" xmlns:a16="http://schemas.microsoft.com/office/drawing/2014/main" id="{39E45B1A-BCD0-4148-82B6-BB02B3D3AF3E}"/>
              </a:ext>
            </a:extLst>
          </p:cNvPr>
          <p:cNvSpPr/>
          <p:nvPr/>
        </p:nvSpPr>
        <p:spPr>
          <a:xfrm>
            <a:off x="7165681" y="244804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 name="[动画大师]_Oval 42">
            <a:extLst>
              <a:ext uri="{FF2B5EF4-FFF2-40B4-BE49-F238E27FC236}">
                <a16:creationId xmlns="" xmlns:a16="http://schemas.microsoft.com/office/drawing/2014/main" id="{7405CD4D-879F-497A-B40C-9A90CB77E2B3}"/>
              </a:ext>
            </a:extLst>
          </p:cNvPr>
          <p:cNvSpPr/>
          <p:nvPr/>
        </p:nvSpPr>
        <p:spPr>
          <a:xfrm>
            <a:off x="6199523" y="2120236"/>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 name="椭圆 128">
            <a:extLst>
              <a:ext uri="{FF2B5EF4-FFF2-40B4-BE49-F238E27FC236}">
                <a16:creationId xmlns="" xmlns:a16="http://schemas.microsoft.com/office/drawing/2014/main" id="{EFA7C44A-4131-4EF6-8E85-24BCDD0AAE18}"/>
              </a:ext>
            </a:extLst>
          </p:cNvPr>
          <p:cNvSpPr/>
          <p:nvPr/>
        </p:nvSpPr>
        <p:spPr>
          <a:xfrm>
            <a:off x="-558377" y="4661179"/>
            <a:ext cx="207034" cy="20703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椭圆 129">
            <a:extLst>
              <a:ext uri="{FF2B5EF4-FFF2-40B4-BE49-F238E27FC236}">
                <a16:creationId xmlns="" xmlns:a16="http://schemas.microsoft.com/office/drawing/2014/main" id="{211BFEFF-E3E9-4F59-B8A6-F84BDC1C5610}"/>
              </a:ext>
            </a:extLst>
          </p:cNvPr>
          <p:cNvSpPr/>
          <p:nvPr/>
        </p:nvSpPr>
        <p:spPr>
          <a:xfrm>
            <a:off x="-115839" y="2648171"/>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椭圆 130">
            <a:extLst>
              <a:ext uri="{FF2B5EF4-FFF2-40B4-BE49-F238E27FC236}">
                <a16:creationId xmlns="" xmlns:a16="http://schemas.microsoft.com/office/drawing/2014/main" id="{CD0AE5B1-2FFB-421E-877E-35F5331FB3A3}"/>
              </a:ext>
            </a:extLst>
          </p:cNvPr>
          <p:cNvSpPr/>
          <p:nvPr/>
        </p:nvSpPr>
        <p:spPr>
          <a:xfrm>
            <a:off x="4612262" y="1999467"/>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椭圆 131">
            <a:extLst>
              <a:ext uri="{FF2B5EF4-FFF2-40B4-BE49-F238E27FC236}">
                <a16:creationId xmlns="" xmlns:a16="http://schemas.microsoft.com/office/drawing/2014/main" id="{AA8676DF-2871-4480-ADC5-07ABDBE652BD}"/>
              </a:ext>
            </a:extLst>
          </p:cNvPr>
          <p:cNvSpPr/>
          <p:nvPr/>
        </p:nvSpPr>
        <p:spPr>
          <a:xfrm>
            <a:off x="4232701" y="2724085"/>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3" name="椭圆 132">
            <a:extLst>
              <a:ext uri="{FF2B5EF4-FFF2-40B4-BE49-F238E27FC236}">
                <a16:creationId xmlns="" xmlns:a16="http://schemas.microsoft.com/office/drawing/2014/main" id="{EFB62D29-FAA6-45CF-90F4-15A3D39A95F9}"/>
              </a:ext>
            </a:extLst>
          </p:cNvPr>
          <p:cNvSpPr/>
          <p:nvPr/>
        </p:nvSpPr>
        <p:spPr>
          <a:xfrm>
            <a:off x="942618" y="3815790"/>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椭圆 133">
            <a:extLst>
              <a:ext uri="{FF2B5EF4-FFF2-40B4-BE49-F238E27FC236}">
                <a16:creationId xmlns="" xmlns:a16="http://schemas.microsoft.com/office/drawing/2014/main" id="{91B8F522-15B9-44CE-98A5-6A896BB6EA47}"/>
              </a:ext>
            </a:extLst>
          </p:cNvPr>
          <p:cNvSpPr/>
          <p:nvPr/>
        </p:nvSpPr>
        <p:spPr>
          <a:xfrm>
            <a:off x="-817170" y="3764032"/>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椭圆 134">
            <a:extLst>
              <a:ext uri="{FF2B5EF4-FFF2-40B4-BE49-F238E27FC236}">
                <a16:creationId xmlns="" xmlns:a16="http://schemas.microsoft.com/office/drawing/2014/main" id="{29557AA5-DA74-478A-8768-83CFE7D20054}"/>
              </a:ext>
            </a:extLst>
          </p:cNvPr>
          <p:cNvSpPr/>
          <p:nvPr/>
        </p:nvSpPr>
        <p:spPr>
          <a:xfrm>
            <a:off x="-3028099" y="397542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椭圆 135">
            <a:extLst>
              <a:ext uri="{FF2B5EF4-FFF2-40B4-BE49-F238E27FC236}">
                <a16:creationId xmlns="" xmlns:a16="http://schemas.microsoft.com/office/drawing/2014/main" id="{A4606527-4E66-483F-B1F3-8A453034B6F4}"/>
              </a:ext>
            </a:extLst>
          </p:cNvPr>
          <p:cNvSpPr/>
          <p:nvPr/>
        </p:nvSpPr>
        <p:spPr>
          <a:xfrm>
            <a:off x="-9148" y="45415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椭圆 136">
            <a:extLst>
              <a:ext uri="{FF2B5EF4-FFF2-40B4-BE49-F238E27FC236}">
                <a16:creationId xmlns="" xmlns:a16="http://schemas.microsoft.com/office/drawing/2014/main" id="{D6D57435-0235-4DC2-83A7-4B01E2FA01A7}"/>
              </a:ext>
            </a:extLst>
          </p:cNvPr>
          <p:cNvSpPr/>
          <p:nvPr/>
        </p:nvSpPr>
        <p:spPr>
          <a:xfrm>
            <a:off x="3580186" y="46414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8" name="椭圆 137">
            <a:extLst>
              <a:ext uri="{FF2B5EF4-FFF2-40B4-BE49-F238E27FC236}">
                <a16:creationId xmlns="" xmlns:a16="http://schemas.microsoft.com/office/drawing/2014/main" id="{AFE95872-100F-413F-9C0B-58EFAC362EC9}"/>
              </a:ext>
            </a:extLst>
          </p:cNvPr>
          <p:cNvSpPr/>
          <p:nvPr/>
        </p:nvSpPr>
        <p:spPr>
          <a:xfrm>
            <a:off x="-695895" y="4705603"/>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椭圆 138">
            <a:extLst>
              <a:ext uri="{FF2B5EF4-FFF2-40B4-BE49-F238E27FC236}">
                <a16:creationId xmlns="" xmlns:a16="http://schemas.microsoft.com/office/drawing/2014/main" id="{2C73A98E-8AFB-4628-9411-839E512F73B3}"/>
              </a:ext>
            </a:extLst>
          </p:cNvPr>
          <p:cNvSpPr/>
          <p:nvPr/>
        </p:nvSpPr>
        <p:spPr>
          <a:xfrm>
            <a:off x="2500491" y="5156296"/>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0" name="椭圆 139">
            <a:extLst>
              <a:ext uri="{FF2B5EF4-FFF2-40B4-BE49-F238E27FC236}">
                <a16:creationId xmlns="" xmlns:a16="http://schemas.microsoft.com/office/drawing/2014/main" id="{074D4B53-992F-4246-B86D-5AA5B7BB6021}"/>
              </a:ext>
            </a:extLst>
          </p:cNvPr>
          <p:cNvSpPr/>
          <p:nvPr/>
        </p:nvSpPr>
        <p:spPr>
          <a:xfrm>
            <a:off x="1421102" y="509056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椭圆 140">
            <a:extLst>
              <a:ext uri="{FF2B5EF4-FFF2-40B4-BE49-F238E27FC236}">
                <a16:creationId xmlns="" xmlns:a16="http://schemas.microsoft.com/office/drawing/2014/main" id="{0CB267AA-BC00-4CF4-B2A9-CF21622561AE}"/>
              </a:ext>
            </a:extLst>
          </p:cNvPr>
          <p:cNvSpPr/>
          <p:nvPr/>
        </p:nvSpPr>
        <p:spPr>
          <a:xfrm>
            <a:off x="1871863" y="50334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2" name="椭圆 141">
            <a:extLst>
              <a:ext uri="{FF2B5EF4-FFF2-40B4-BE49-F238E27FC236}">
                <a16:creationId xmlns="" xmlns:a16="http://schemas.microsoft.com/office/drawing/2014/main" id="{B61BF1D2-C510-45F5-B411-BCF416C6148B}"/>
              </a:ext>
            </a:extLst>
          </p:cNvPr>
          <p:cNvSpPr/>
          <p:nvPr/>
        </p:nvSpPr>
        <p:spPr>
          <a:xfrm>
            <a:off x="4641478" y="3952825"/>
            <a:ext cx="928980" cy="928980"/>
          </a:xfrm>
          <a:prstGeom prst="ellipse">
            <a:avLst/>
          </a:prstGeom>
          <a:solidFill>
            <a:schemeClr val="bg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3" name="文本框 142">
            <a:extLst>
              <a:ext uri="{FF2B5EF4-FFF2-40B4-BE49-F238E27FC236}">
                <a16:creationId xmlns="" xmlns:a16="http://schemas.microsoft.com/office/drawing/2014/main" id="{B9935EC3-1CD8-4326-90A8-BF65D8EC55D8}"/>
              </a:ext>
            </a:extLst>
          </p:cNvPr>
          <p:cNvSpPr txBox="1"/>
          <p:nvPr/>
        </p:nvSpPr>
        <p:spPr>
          <a:xfrm>
            <a:off x="1838294" y="1955281"/>
            <a:ext cx="9290718" cy="923330"/>
          </a:xfrm>
          <a:prstGeom prst="rect">
            <a:avLst/>
          </a:prstGeom>
          <a:noFill/>
        </p:spPr>
        <p:txBody>
          <a:bodyPr wrap="square" rtlCol="0">
            <a:spAutoFit/>
          </a:bodyPr>
          <a:lstStyle/>
          <a:p>
            <a:pPr algn="dist"/>
            <a:r>
              <a:rPr lang="zh-CN" altLang="en-US"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rPr>
              <a:t>精致水彩新</a:t>
            </a:r>
            <a:r>
              <a:rPr lang="zh-CN" altLang="en-US" sz="5400" dirty="0">
                <a:solidFill>
                  <a:schemeClr val="accent1">
                    <a:lumMod val="75000"/>
                  </a:schemeClr>
                </a:solidFill>
                <a:latin typeface="思源黑体 CN Bold" panose="020B0800000000000000" pitchFamily="34" charset="-122"/>
                <a:ea typeface="思源黑体 CN Bold" panose="020B0800000000000000" pitchFamily="34" charset="-122"/>
                <a:cs typeface="+mn-ea"/>
                <a:sym typeface="+mn-lt"/>
              </a:rPr>
              <a:t>汇报通用</a:t>
            </a:r>
            <a:r>
              <a:rPr lang="en-US" altLang="zh-CN"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rPr>
              <a:t>PPT </a:t>
            </a:r>
            <a:endParaRPr lang="zh-CN" altLang="en-US"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endParaRPr>
          </a:p>
        </p:txBody>
      </p:sp>
      <p:sp>
        <p:nvSpPr>
          <p:cNvPr id="144" name="文本框 143">
            <a:extLst>
              <a:ext uri="{FF2B5EF4-FFF2-40B4-BE49-F238E27FC236}">
                <a16:creationId xmlns="" xmlns:a16="http://schemas.microsoft.com/office/drawing/2014/main" id="{77218304-C16E-4F7D-B6EB-0B7D9BE5BB19}"/>
              </a:ext>
            </a:extLst>
          </p:cNvPr>
          <p:cNvSpPr txBox="1"/>
          <p:nvPr/>
        </p:nvSpPr>
        <p:spPr>
          <a:xfrm>
            <a:off x="2082135" y="2773237"/>
            <a:ext cx="8803036" cy="369332"/>
          </a:xfrm>
          <a:prstGeom prst="rect">
            <a:avLst/>
          </a:prstGeom>
          <a:noFill/>
        </p:spPr>
        <p:txBody>
          <a:bodyPr wrap="square" rtlCol="0">
            <a:spAutoFit/>
          </a:bodyPr>
          <a:lstStyle/>
          <a:p>
            <a:pPr algn="dist"/>
            <a:r>
              <a:rPr lang="en-US" altLang="zh-CN" dirty="0">
                <a:solidFill>
                  <a:schemeClr val="bg2">
                    <a:lumMod val="25000"/>
                  </a:schemeClr>
                </a:solidFill>
                <a:cs typeface="+mn-ea"/>
                <a:sym typeface="+mn-lt"/>
              </a:rPr>
              <a:t>Sweet and fresh Work Report Powerpoint Template</a:t>
            </a:r>
            <a:endParaRPr lang="zh-CN" altLang="en-US" sz="5400" dirty="0">
              <a:solidFill>
                <a:schemeClr val="bg2">
                  <a:lumMod val="25000"/>
                </a:schemeClr>
              </a:solidFill>
              <a:cs typeface="+mn-ea"/>
              <a:sym typeface="+mn-lt"/>
            </a:endParaRPr>
          </a:p>
        </p:txBody>
      </p:sp>
      <p:sp>
        <p:nvSpPr>
          <p:cNvPr id="145" name="KSO_Shape">
            <a:extLst>
              <a:ext uri="{FF2B5EF4-FFF2-40B4-BE49-F238E27FC236}">
                <a16:creationId xmlns="" xmlns:a16="http://schemas.microsoft.com/office/drawing/2014/main" id="{743698BB-C145-4FFB-9906-D5F06C518655}"/>
              </a:ext>
            </a:extLst>
          </p:cNvPr>
          <p:cNvSpPr/>
          <p:nvPr/>
        </p:nvSpPr>
        <p:spPr>
          <a:xfrm>
            <a:off x="5461590" y="4023981"/>
            <a:ext cx="175185" cy="341269"/>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146" name="文本框 145">
            <a:extLst>
              <a:ext uri="{FF2B5EF4-FFF2-40B4-BE49-F238E27FC236}">
                <a16:creationId xmlns="" xmlns:a16="http://schemas.microsoft.com/office/drawing/2014/main" id="{62FA0A8F-388C-4A82-9DB8-3A9E68A34BBA}"/>
              </a:ext>
            </a:extLst>
          </p:cNvPr>
          <p:cNvSpPr txBox="1"/>
          <p:nvPr/>
        </p:nvSpPr>
        <p:spPr>
          <a:xfrm>
            <a:off x="5685797" y="4004627"/>
            <a:ext cx="2439030"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汇报人：熊猫</a:t>
            </a:r>
          </a:p>
        </p:txBody>
      </p:sp>
      <p:sp>
        <p:nvSpPr>
          <p:cNvPr id="107" name="椭圆 106">
            <a:extLst>
              <a:ext uri="{FF2B5EF4-FFF2-40B4-BE49-F238E27FC236}">
                <a16:creationId xmlns="" xmlns:a16="http://schemas.microsoft.com/office/drawing/2014/main" id="{A62A188A-76E2-41DC-8C8C-59E3A3FE8C4B}"/>
              </a:ext>
            </a:extLst>
          </p:cNvPr>
          <p:cNvSpPr/>
          <p:nvPr/>
        </p:nvSpPr>
        <p:spPr>
          <a:xfrm>
            <a:off x="4808221" y="2916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9" name="椭圆 118">
            <a:extLst>
              <a:ext uri="{FF2B5EF4-FFF2-40B4-BE49-F238E27FC236}">
                <a16:creationId xmlns="" xmlns:a16="http://schemas.microsoft.com/office/drawing/2014/main" id="{C21914F9-818B-43B6-A8CB-680DE8600C5E}"/>
              </a:ext>
            </a:extLst>
          </p:cNvPr>
          <p:cNvSpPr/>
          <p:nvPr/>
        </p:nvSpPr>
        <p:spPr>
          <a:xfrm>
            <a:off x="9569180" y="260213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 name="椭圆 146">
            <a:extLst>
              <a:ext uri="{FF2B5EF4-FFF2-40B4-BE49-F238E27FC236}">
                <a16:creationId xmlns="" xmlns:a16="http://schemas.microsoft.com/office/drawing/2014/main" id="{5919791D-1804-47E7-BA8F-B38D5315693A}"/>
              </a:ext>
            </a:extLst>
          </p:cNvPr>
          <p:cNvSpPr/>
          <p:nvPr/>
        </p:nvSpPr>
        <p:spPr>
          <a:xfrm>
            <a:off x="9302940" y="183343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8" name="椭圆 147">
            <a:extLst>
              <a:ext uri="{FF2B5EF4-FFF2-40B4-BE49-F238E27FC236}">
                <a16:creationId xmlns="" xmlns:a16="http://schemas.microsoft.com/office/drawing/2014/main" id="{1A52E404-C637-4E0D-B32C-23AEBC4A5669}"/>
              </a:ext>
            </a:extLst>
          </p:cNvPr>
          <p:cNvSpPr/>
          <p:nvPr/>
        </p:nvSpPr>
        <p:spPr>
          <a:xfrm>
            <a:off x="10797904" y="22043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9" name="椭圆 148">
            <a:extLst>
              <a:ext uri="{FF2B5EF4-FFF2-40B4-BE49-F238E27FC236}">
                <a16:creationId xmlns="" xmlns:a16="http://schemas.microsoft.com/office/drawing/2014/main" id="{09EB17E1-C1A1-4B11-9DED-4690DAB6C4CE}"/>
              </a:ext>
            </a:extLst>
          </p:cNvPr>
          <p:cNvSpPr/>
          <p:nvPr/>
        </p:nvSpPr>
        <p:spPr>
          <a:xfrm>
            <a:off x="10220054" y="286566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0" name="椭圆 149">
            <a:extLst>
              <a:ext uri="{FF2B5EF4-FFF2-40B4-BE49-F238E27FC236}">
                <a16:creationId xmlns="" xmlns:a16="http://schemas.microsoft.com/office/drawing/2014/main" id="{E384E5EA-F930-4DBA-82D4-C81D4715FA63}"/>
              </a:ext>
            </a:extLst>
          </p:cNvPr>
          <p:cNvSpPr/>
          <p:nvPr/>
        </p:nvSpPr>
        <p:spPr>
          <a:xfrm>
            <a:off x="9529523" y="311801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1" name="椭圆 150">
            <a:extLst>
              <a:ext uri="{FF2B5EF4-FFF2-40B4-BE49-F238E27FC236}">
                <a16:creationId xmlns="" xmlns:a16="http://schemas.microsoft.com/office/drawing/2014/main" id="{FFEF6832-E98B-4697-A6C9-1D8F47827BC7}"/>
              </a:ext>
            </a:extLst>
          </p:cNvPr>
          <p:cNvSpPr/>
          <p:nvPr/>
        </p:nvSpPr>
        <p:spPr>
          <a:xfrm>
            <a:off x="10756339" y="93366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2" name="椭圆 151">
            <a:extLst>
              <a:ext uri="{FF2B5EF4-FFF2-40B4-BE49-F238E27FC236}">
                <a16:creationId xmlns="" xmlns:a16="http://schemas.microsoft.com/office/drawing/2014/main" id="{4DEADCD1-60B0-4D47-B3DF-7CAADAB862D1}"/>
              </a:ext>
            </a:extLst>
          </p:cNvPr>
          <p:cNvSpPr/>
          <p:nvPr/>
        </p:nvSpPr>
        <p:spPr>
          <a:xfrm>
            <a:off x="10279927" y="37201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3" name="椭圆 152">
            <a:extLst>
              <a:ext uri="{FF2B5EF4-FFF2-40B4-BE49-F238E27FC236}">
                <a16:creationId xmlns="" xmlns:a16="http://schemas.microsoft.com/office/drawing/2014/main" id="{D2E527E7-4BFA-465D-B688-62105CFFE373}"/>
              </a:ext>
            </a:extLst>
          </p:cNvPr>
          <p:cNvSpPr/>
          <p:nvPr/>
        </p:nvSpPr>
        <p:spPr>
          <a:xfrm>
            <a:off x="10179754" y="213178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4" name="椭圆 153">
            <a:extLst>
              <a:ext uri="{FF2B5EF4-FFF2-40B4-BE49-F238E27FC236}">
                <a16:creationId xmlns="" xmlns:a16="http://schemas.microsoft.com/office/drawing/2014/main" id="{9A01001B-EA22-4966-B954-D3D741BB8870}"/>
              </a:ext>
            </a:extLst>
          </p:cNvPr>
          <p:cNvSpPr/>
          <p:nvPr/>
        </p:nvSpPr>
        <p:spPr>
          <a:xfrm>
            <a:off x="8573204" y="5333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5" name="椭圆 154">
            <a:extLst>
              <a:ext uri="{FF2B5EF4-FFF2-40B4-BE49-F238E27FC236}">
                <a16:creationId xmlns="" xmlns:a16="http://schemas.microsoft.com/office/drawing/2014/main" id="{8576161D-2D03-4552-A6E4-DE9BE4F1681F}"/>
              </a:ext>
            </a:extLst>
          </p:cNvPr>
          <p:cNvSpPr/>
          <p:nvPr/>
        </p:nvSpPr>
        <p:spPr>
          <a:xfrm>
            <a:off x="8583181" y="13915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6" name="椭圆 155">
            <a:extLst>
              <a:ext uri="{FF2B5EF4-FFF2-40B4-BE49-F238E27FC236}">
                <a16:creationId xmlns="" xmlns:a16="http://schemas.microsoft.com/office/drawing/2014/main" id="{D8D53307-3A1A-4F2F-99FA-5B0A01E6A0A8}"/>
              </a:ext>
            </a:extLst>
          </p:cNvPr>
          <p:cNvSpPr/>
          <p:nvPr/>
        </p:nvSpPr>
        <p:spPr>
          <a:xfrm>
            <a:off x="10774841" y="156572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7" name="椭圆 156">
            <a:extLst>
              <a:ext uri="{FF2B5EF4-FFF2-40B4-BE49-F238E27FC236}">
                <a16:creationId xmlns="" xmlns:a16="http://schemas.microsoft.com/office/drawing/2014/main" id="{C45C90F9-EE14-4BA1-BF6A-9DD5D0005AD5}"/>
              </a:ext>
            </a:extLst>
          </p:cNvPr>
          <p:cNvSpPr/>
          <p:nvPr/>
        </p:nvSpPr>
        <p:spPr>
          <a:xfrm>
            <a:off x="10107184" y="94161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8" name="椭圆 157">
            <a:extLst>
              <a:ext uri="{FF2B5EF4-FFF2-40B4-BE49-F238E27FC236}">
                <a16:creationId xmlns="" xmlns:a16="http://schemas.microsoft.com/office/drawing/2014/main" id="{C2777436-F4CB-4B49-B5E5-B5305AD3046F}"/>
              </a:ext>
            </a:extLst>
          </p:cNvPr>
          <p:cNvSpPr/>
          <p:nvPr/>
        </p:nvSpPr>
        <p:spPr>
          <a:xfrm>
            <a:off x="7693182" y="42703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9" name="椭圆 158">
            <a:extLst>
              <a:ext uri="{FF2B5EF4-FFF2-40B4-BE49-F238E27FC236}">
                <a16:creationId xmlns="" xmlns:a16="http://schemas.microsoft.com/office/drawing/2014/main" id="{B1B7471E-382F-4D53-8AE8-139E1E81140F}"/>
              </a:ext>
            </a:extLst>
          </p:cNvPr>
          <p:cNvSpPr/>
          <p:nvPr/>
        </p:nvSpPr>
        <p:spPr>
          <a:xfrm>
            <a:off x="9605018" y="65978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0" name="椭圆 159">
            <a:extLst>
              <a:ext uri="{FF2B5EF4-FFF2-40B4-BE49-F238E27FC236}">
                <a16:creationId xmlns="" xmlns:a16="http://schemas.microsoft.com/office/drawing/2014/main" id="{1D788284-5971-4812-B523-5CC8A8578542}"/>
              </a:ext>
            </a:extLst>
          </p:cNvPr>
          <p:cNvSpPr/>
          <p:nvPr/>
        </p:nvSpPr>
        <p:spPr>
          <a:xfrm>
            <a:off x="10755276" y="364295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1" name="椭圆 160">
            <a:extLst>
              <a:ext uri="{FF2B5EF4-FFF2-40B4-BE49-F238E27FC236}">
                <a16:creationId xmlns="" xmlns:a16="http://schemas.microsoft.com/office/drawing/2014/main" id="{FC5D555C-8B63-477C-920F-62D6362C742D}"/>
              </a:ext>
            </a:extLst>
          </p:cNvPr>
          <p:cNvSpPr/>
          <p:nvPr/>
        </p:nvSpPr>
        <p:spPr>
          <a:xfrm>
            <a:off x="9617718" y="361188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2" name="椭圆 161">
            <a:extLst>
              <a:ext uri="{FF2B5EF4-FFF2-40B4-BE49-F238E27FC236}">
                <a16:creationId xmlns="" xmlns:a16="http://schemas.microsoft.com/office/drawing/2014/main" id="{FC128D5F-B0CF-49AA-A2BE-37F4B50D133F}"/>
              </a:ext>
            </a:extLst>
          </p:cNvPr>
          <p:cNvSpPr/>
          <p:nvPr/>
        </p:nvSpPr>
        <p:spPr>
          <a:xfrm>
            <a:off x="11329497" y="25769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3" name="椭圆 162">
            <a:extLst>
              <a:ext uri="{FF2B5EF4-FFF2-40B4-BE49-F238E27FC236}">
                <a16:creationId xmlns="" xmlns:a16="http://schemas.microsoft.com/office/drawing/2014/main" id="{1688647D-E01E-405A-8DE0-C5315F39D781}"/>
              </a:ext>
            </a:extLst>
          </p:cNvPr>
          <p:cNvSpPr/>
          <p:nvPr/>
        </p:nvSpPr>
        <p:spPr>
          <a:xfrm>
            <a:off x="8490958" y="79394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4" name="椭圆 163">
            <a:extLst>
              <a:ext uri="{FF2B5EF4-FFF2-40B4-BE49-F238E27FC236}">
                <a16:creationId xmlns="" xmlns:a16="http://schemas.microsoft.com/office/drawing/2014/main" id="{8F4BEA1A-66FD-4145-B882-1230C323427E}"/>
              </a:ext>
            </a:extLst>
          </p:cNvPr>
          <p:cNvSpPr/>
          <p:nvPr/>
        </p:nvSpPr>
        <p:spPr>
          <a:xfrm>
            <a:off x="6320185" y="-13882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5" name="椭圆 164">
            <a:extLst>
              <a:ext uri="{FF2B5EF4-FFF2-40B4-BE49-F238E27FC236}">
                <a16:creationId xmlns="" xmlns:a16="http://schemas.microsoft.com/office/drawing/2014/main" id="{94DFBD90-1EBC-46DB-9599-2D646AF81D46}"/>
              </a:ext>
            </a:extLst>
          </p:cNvPr>
          <p:cNvSpPr/>
          <p:nvPr/>
        </p:nvSpPr>
        <p:spPr>
          <a:xfrm>
            <a:off x="7024914" y="104865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6" name="椭圆 165">
            <a:extLst>
              <a:ext uri="{FF2B5EF4-FFF2-40B4-BE49-F238E27FC236}">
                <a16:creationId xmlns="" xmlns:a16="http://schemas.microsoft.com/office/drawing/2014/main" id="{A4F8DC30-B827-4EEF-8E9E-0C80137E2A4F}"/>
              </a:ext>
            </a:extLst>
          </p:cNvPr>
          <p:cNvSpPr/>
          <p:nvPr/>
        </p:nvSpPr>
        <p:spPr>
          <a:xfrm>
            <a:off x="3151029" y="41559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7" name="椭圆 166">
            <a:extLst>
              <a:ext uri="{FF2B5EF4-FFF2-40B4-BE49-F238E27FC236}">
                <a16:creationId xmlns="" xmlns:a16="http://schemas.microsoft.com/office/drawing/2014/main" id="{533F3CC9-36BF-4311-AF48-02857F158571}"/>
              </a:ext>
            </a:extLst>
          </p:cNvPr>
          <p:cNvSpPr/>
          <p:nvPr/>
        </p:nvSpPr>
        <p:spPr>
          <a:xfrm>
            <a:off x="10446758" y="35466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8" name="椭圆 167">
            <a:extLst>
              <a:ext uri="{FF2B5EF4-FFF2-40B4-BE49-F238E27FC236}">
                <a16:creationId xmlns="" xmlns:a16="http://schemas.microsoft.com/office/drawing/2014/main" id="{A0EB0EA4-2A2F-428D-B0EC-722E42C2524B}"/>
              </a:ext>
            </a:extLst>
          </p:cNvPr>
          <p:cNvSpPr/>
          <p:nvPr/>
        </p:nvSpPr>
        <p:spPr>
          <a:xfrm>
            <a:off x="448006" y="4670673"/>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9" name="椭圆 168">
            <a:extLst>
              <a:ext uri="{FF2B5EF4-FFF2-40B4-BE49-F238E27FC236}">
                <a16:creationId xmlns="" xmlns:a16="http://schemas.microsoft.com/office/drawing/2014/main" id="{B952310D-59DC-4D53-9664-70529D575AEB}"/>
              </a:ext>
            </a:extLst>
          </p:cNvPr>
          <p:cNvSpPr/>
          <p:nvPr/>
        </p:nvSpPr>
        <p:spPr>
          <a:xfrm>
            <a:off x="9490892" y="228338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0" name="椭圆 169">
            <a:extLst>
              <a:ext uri="{FF2B5EF4-FFF2-40B4-BE49-F238E27FC236}">
                <a16:creationId xmlns="" xmlns:a16="http://schemas.microsoft.com/office/drawing/2014/main" id="{6F34604C-F5AC-4902-95B3-C2E2ACED4BBA}"/>
              </a:ext>
            </a:extLst>
          </p:cNvPr>
          <p:cNvSpPr/>
          <p:nvPr/>
        </p:nvSpPr>
        <p:spPr>
          <a:xfrm>
            <a:off x="7463428" y="280340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椭圆 170">
            <a:extLst>
              <a:ext uri="{FF2B5EF4-FFF2-40B4-BE49-F238E27FC236}">
                <a16:creationId xmlns="" xmlns:a16="http://schemas.microsoft.com/office/drawing/2014/main" id="{CE87E18F-7632-425F-BD60-EC2741F15E42}"/>
              </a:ext>
            </a:extLst>
          </p:cNvPr>
          <p:cNvSpPr/>
          <p:nvPr/>
        </p:nvSpPr>
        <p:spPr>
          <a:xfrm>
            <a:off x="11114677" y="530712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2" name="椭圆 171">
            <a:extLst>
              <a:ext uri="{FF2B5EF4-FFF2-40B4-BE49-F238E27FC236}">
                <a16:creationId xmlns="" xmlns:a16="http://schemas.microsoft.com/office/drawing/2014/main" id="{E504C966-5929-4EDC-A881-566B0B52ACBF}"/>
              </a:ext>
            </a:extLst>
          </p:cNvPr>
          <p:cNvSpPr/>
          <p:nvPr/>
        </p:nvSpPr>
        <p:spPr>
          <a:xfrm>
            <a:off x="2363470" y="23752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3" name="椭圆 172">
            <a:extLst>
              <a:ext uri="{FF2B5EF4-FFF2-40B4-BE49-F238E27FC236}">
                <a16:creationId xmlns="" xmlns:a16="http://schemas.microsoft.com/office/drawing/2014/main" id="{8267E202-C4FC-4333-9AB1-AB186CD42554}"/>
              </a:ext>
            </a:extLst>
          </p:cNvPr>
          <p:cNvSpPr/>
          <p:nvPr/>
        </p:nvSpPr>
        <p:spPr>
          <a:xfrm>
            <a:off x="11287814" y="506131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4" name="椭圆 173">
            <a:extLst>
              <a:ext uri="{FF2B5EF4-FFF2-40B4-BE49-F238E27FC236}">
                <a16:creationId xmlns="" xmlns:a16="http://schemas.microsoft.com/office/drawing/2014/main" id="{956D8D81-1758-4B1B-B99B-52E630BA3123}"/>
              </a:ext>
            </a:extLst>
          </p:cNvPr>
          <p:cNvSpPr/>
          <p:nvPr/>
        </p:nvSpPr>
        <p:spPr>
          <a:xfrm>
            <a:off x="8663578" y="205216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5" name="椭圆 174">
            <a:extLst>
              <a:ext uri="{FF2B5EF4-FFF2-40B4-BE49-F238E27FC236}">
                <a16:creationId xmlns="" xmlns:a16="http://schemas.microsoft.com/office/drawing/2014/main" id="{6DF705B4-4E4B-4D13-96FC-07FCE7D1A893}"/>
              </a:ext>
            </a:extLst>
          </p:cNvPr>
          <p:cNvSpPr/>
          <p:nvPr/>
        </p:nvSpPr>
        <p:spPr>
          <a:xfrm>
            <a:off x="8978357" y="12084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6" name="椭圆 175">
            <a:extLst>
              <a:ext uri="{FF2B5EF4-FFF2-40B4-BE49-F238E27FC236}">
                <a16:creationId xmlns="" xmlns:a16="http://schemas.microsoft.com/office/drawing/2014/main" id="{1237B278-1593-4383-80F8-AA8A7297EF4D}"/>
              </a:ext>
            </a:extLst>
          </p:cNvPr>
          <p:cNvSpPr/>
          <p:nvPr/>
        </p:nvSpPr>
        <p:spPr>
          <a:xfrm>
            <a:off x="10154014" y="225477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7" name="椭圆 176">
            <a:extLst>
              <a:ext uri="{FF2B5EF4-FFF2-40B4-BE49-F238E27FC236}">
                <a16:creationId xmlns="" xmlns:a16="http://schemas.microsoft.com/office/drawing/2014/main" id="{93A949BC-F5A4-4BE7-AACC-AF0716E37585}"/>
              </a:ext>
            </a:extLst>
          </p:cNvPr>
          <p:cNvSpPr/>
          <p:nvPr/>
        </p:nvSpPr>
        <p:spPr>
          <a:xfrm>
            <a:off x="9853749" y="143802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8" name="椭圆 177">
            <a:extLst>
              <a:ext uri="{FF2B5EF4-FFF2-40B4-BE49-F238E27FC236}">
                <a16:creationId xmlns="" xmlns:a16="http://schemas.microsoft.com/office/drawing/2014/main" id="{69B55F66-26DE-4633-AE6F-A1E80F28F573}"/>
              </a:ext>
            </a:extLst>
          </p:cNvPr>
          <p:cNvSpPr/>
          <p:nvPr/>
        </p:nvSpPr>
        <p:spPr>
          <a:xfrm>
            <a:off x="8535741" y="220483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9" name="椭圆 178">
            <a:extLst>
              <a:ext uri="{FF2B5EF4-FFF2-40B4-BE49-F238E27FC236}">
                <a16:creationId xmlns="" xmlns:a16="http://schemas.microsoft.com/office/drawing/2014/main" id="{CC2E45F7-00E0-4AF2-B961-F7C9F8B85629}"/>
              </a:ext>
            </a:extLst>
          </p:cNvPr>
          <p:cNvSpPr/>
          <p:nvPr/>
        </p:nvSpPr>
        <p:spPr>
          <a:xfrm>
            <a:off x="7609764" y="98103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0" name="椭圆 179">
            <a:extLst>
              <a:ext uri="{FF2B5EF4-FFF2-40B4-BE49-F238E27FC236}">
                <a16:creationId xmlns="" xmlns:a16="http://schemas.microsoft.com/office/drawing/2014/main" id="{4C43FD83-1A0A-48EF-AF1F-59F4955EC6B7}"/>
              </a:ext>
            </a:extLst>
          </p:cNvPr>
          <p:cNvSpPr/>
          <p:nvPr/>
        </p:nvSpPr>
        <p:spPr>
          <a:xfrm>
            <a:off x="11522671" y="172653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1" name="椭圆 180">
            <a:extLst>
              <a:ext uri="{FF2B5EF4-FFF2-40B4-BE49-F238E27FC236}">
                <a16:creationId xmlns="" xmlns:a16="http://schemas.microsoft.com/office/drawing/2014/main" id="{CB84679D-C64B-48D3-8419-EED67A891839}"/>
              </a:ext>
            </a:extLst>
          </p:cNvPr>
          <p:cNvSpPr/>
          <p:nvPr/>
        </p:nvSpPr>
        <p:spPr>
          <a:xfrm>
            <a:off x="7324588" y="174843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2" name="椭圆 181">
            <a:extLst>
              <a:ext uri="{FF2B5EF4-FFF2-40B4-BE49-F238E27FC236}">
                <a16:creationId xmlns="" xmlns:a16="http://schemas.microsoft.com/office/drawing/2014/main" id="{797DC879-1EF5-4D3C-B51E-A247C2A59D8B}"/>
              </a:ext>
            </a:extLst>
          </p:cNvPr>
          <p:cNvSpPr/>
          <p:nvPr/>
        </p:nvSpPr>
        <p:spPr>
          <a:xfrm>
            <a:off x="10367998" y="55112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3" name="椭圆 182">
            <a:extLst>
              <a:ext uri="{FF2B5EF4-FFF2-40B4-BE49-F238E27FC236}">
                <a16:creationId xmlns="" xmlns:a16="http://schemas.microsoft.com/office/drawing/2014/main" id="{CE4B56FD-13FF-472D-A9F8-F48B56D9B326}"/>
              </a:ext>
            </a:extLst>
          </p:cNvPr>
          <p:cNvSpPr/>
          <p:nvPr/>
        </p:nvSpPr>
        <p:spPr>
          <a:xfrm>
            <a:off x="8762010" y="189865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4" name="椭圆 183">
            <a:extLst>
              <a:ext uri="{FF2B5EF4-FFF2-40B4-BE49-F238E27FC236}">
                <a16:creationId xmlns="" xmlns:a16="http://schemas.microsoft.com/office/drawing/2014/main" id="{670FB2C5-7DDA-4152-83E8-58EF0870D1DA}"/>
              </a:ext>
            </a:extLst>
          </p:cNvPr>
          <p:cNvSpPr/>
          <p:nvPr/>
        </p:nvSpPr>
        <p:spPr>
          <a:xfrm>
            <a:off x="10524831" y="540330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5" name="椭圆 184">
            <a:extLst>
              <a:ext uri="{FF2B5EF4-FFF2-40B4-BE49-F238E27FC236}">
                <a16:creationId xmlns="" xmlns:a16="http://schemas.microsoft.com/office/drawing/2014/main" id="{520F9FEA-9E5D-4EB6-B3DC-77BACB53EF2A}"/>
              </a:ext>
            </a:extLst>
          </p:cNvPr>
          <p:cNvSpPr/>
          <p:nvPr/>
        </p:nvSpPr>
        <p:spPr>
          <a:xfrm>
            <a:off x="11350779" y="264666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6" name="椭圆 185">
            <a:extLst>
              <a:ext uri="{FF2B5EF4-FFF2-40B4-BE49-F238E27FC236}">
                <a16:creationId xmlns="" xmlns:a16="http://schemas.microsoft.com/office/drawing/2014/main" id="{353708E2-4055-4601-8DD1-5AAC8DF53E0B}"/>
              </a:ext>
            </a:extLst>
          </p:cNvPr>
          <p:cNvSpPr/>
          <p:nvPr/>
        </p:nvSpPr>
        <p:spPr>
          <a:xfrm>
            <a:off x="7528539" y="199866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7" name="椭圆 186">
            <a:extLst>
              <a:ext uri="{FF2B5EF4-FFF2-40B4-BE49-F238E27FC236}">
                <a16:creationId xmlns="" xmlns:a16="http://schemas.microsoft.com/office/drawing/2014/main" id="{A42BEED4-0A36-4E2C-A1E7-7BD56D6CE8AC}"/>
              </a:ext>
            </a:extLst>
          </p:cNvPr>
          <p:cNvSpPr/>
          <p:nvPr/>
        </p:nvSpPr>
        <p:spPr>
          <a:xfrm>
            <a:off x="5889529" y="6649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8" name="椭圆 187">
            <a:extLst>
              <a:ext uri="{FF2B5EF4-FFF2-40B4-BE49-F238E27FC236}">
                <a16:creationId xmlns="" xmlns:a16="http://schemas.microsoft.com/office/drawing/2014/main" id="{957E819D-96EE-46CC-9B4E-8CB048DEE489}"/>
              </a:ext>
            </a:extLst>
          </p:cNvPr>
          <p:cNvSpPr/>
          <p:nvPr/>
        </p:nvSpPr>
        <p:spPr>
          <a:xfrm>
            <a:off x="8774886" y="109305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9" name="椭圆 188">
            <a:extLst>
              <a:ext uri="{FF2B5EF4-FFF2-40B4-BE49-F238E27FC236}">
                <a16:creationId xmlns="" xmlns:a16="http://schemas.microsoft.com/office/drawing/2014/main" id="{01BEAC99-F745-43FE-85EC-1F476AFC56E8}"/>
              </a:ext>
            </a:extLst>
          </p:cNvPr>
          <p:cNvSpPr/>
          <p:nvPr/>
        </p:nvSpPr>
        <p:spPr>
          <a:xfrm>
            <a:off x="10689390" y="3429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0" name="椭圆 189">
            <a:extLst>
              <a:ext uri="{FF2B5EF4-FFF2-40B4-BE49-F238E27FC236}">
                <a16:creationId xmlns="" xmlns:a16="http://schemas.microsoft.com/office/drawing/2014/main" id="{B30A04EA-02A2-44EE-8399-6D1EC97D9334}"/>
              </a:ext>
            </a:extLst>
          </p:cNvPr>
          <p:cNvSpPr/>
          <p:nvPr/>
        </p:nvSpPr>
        <p:spPr>
          <a:xfrm>
            <a:off x="6956750" y="3918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1" name="椭圆 190">
            <a:extLst>
              <a:ext uri="{FF2B5EF4-FFF2-40B4-BE49-F238E27FC236}">
                <a16:creationId xmlns="" xmlns:a16="http://schemas.microsoft.com/office/drawing/2014/main" id="{E0C04529-32B5-4D9F-B906-9442F904793D}"/>
              </a:ext>
            </a:extLst>
          </p:cNvPr>
          <p:cNvSpPr/>
          <p:nvPr/>
        </p:nvSpPr>
        <p:spPr>
          <a:xfrm>
            <a:off x="7724490" y="36198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2" name="椭圆 191">
            <a:extLst>
              <a:ext uri="{FF2B5EF4-FFF2-40B4-BE49-F238E27FC236}">
                <a16:creationId xmlns="" xmlns:a16="http://schemas.microsoft.com/office/drawing/2014/main" id="{86325BBB-A2F4-405C-B8A5-ABF275FEDDCF}"/>
              </a:ext>
            </a:extLst>
          </p:cNvPr>
          <p:cNvSpPr/>
          <p:nvPr/>
        </p:nvSpPr>
        <p:spPr>
          <a:xfrm>
            <a:off x="7619593" y="6845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3" name="椭圆 192">
            <a:extLst>
              <a:ext uri="{FF2B5EF4-FFF2-40B4-BE49-F238E27FC236}">
                <a16:creationId xmlns="" xmlns:a16="http://schemas.microsoft.com/office/drawing/2014/main" id="{3ED1A9E8-7A5D-41BC-A045-09436F47D811}"/>
              </a:ext>
            </a:extLst>
          </p:cNvPr>
          <p:cNvSpPr/>
          <p:nvPr/>
        </p:nvSpPr>
        <p:spPr>
          <a:xfrm>
            <a:off x="8708074" y="301605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4" name="椭圆 193">
            <a:extLst>
              <a:ext uri="{FF2B5EF4-FFF2-40B4-BE49-F238E27FC236}">
                <a16:creationId xmlns="" xmlns:a16="http://schemas.microsoft.com/office/drawing/2014/main" id="{B5621260-3B66-46BF-957C-31DDD8026C3A}"/>
              </a:ext>
            </a:extLst>
          </p:cNvPr>
          <p:cNvSpPr/>
          <p:nvPr/>
        </p:nvSpPr>
        <p:spPr>
          <a:xfrm>
            <a:off x="10949544" y="394701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椭圆 194">
            <a:extLst>
              <a:ext uri="{FF2B5EF4-FFF2-40B4-BE49-F238E27FC236}">
                <a16:creationId xmlns="" xmlns:a16="http://schemas.microsoft.com/office/drawing/2014/main" id="{E8AE45DF-3DC9-4E9C-9B6F-3CB0D59A5CF5}"/>
              </a:ext>
            </a:extLst>
          </p:cNvPr>
          <p:cNvSpPr/>
          <p:nvPr/>
        </p:nvSpPr>
        <p:spPr>
          <a:xfrm>
            <a:off x="10187745" y="136162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6" name="椭圆 195">
            <a:extLst>
              <a:ext uri="{FF2B5EF4-FFF2-40B4-BE49-F238E27FC236}">
                <a16:creationId xmlns="" xmlns:a16="http://schemas.microsoft.com/office/drawing/2014/main" id="{2A3FD9A9-E19A-416C-87AB-13725FF173DA}"/>
              </a:ext>
            </a:extLst>
          </p:cNvPr>
          <p:cNvSpPr/>
          <p:nvPr/>
        </p:nvSpPr>
        <p:spPr>
          <a:xfrm>
            <a:off x="8231867" y="392375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7" name="椭圆 196">
            <a:extLst>
              <a:ext uri="{FF2B5EF4-FFF2-40B4-BE49-F238E27FC236}">
                <a16:creationId xmlns="" xmlns:a16="http://schemas.microsoft.com/office/drawing/2014/main" id="{54793F8C-3741-44D4-96C5-D345C0C979C5}"/>
              </a:ext>
            </a:extLst>
          </p:cNvPr>
          <p:cNvSpPr/>
          <p:nvPr/>
        </p:nvSpPr>
        <p:spPr>
          <a:xfrm>
            <a:off x="9648594" y="3320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8" name="椭圆 197">
            <a:extLst>
              <a:ext uri="{FF2B5EF4-FFF2-40B4-BE49-F238E27FC236}">
                <a16:creationId xmlns="" xmlns:a16="http://schemas.microsoft.com/office/drawing/2014/main" id="{E5AA97B6-8C24-42A9-80E3-85FB9EC773E9}"/>
              </a:ext>
            </a:extLst>
          </p:cNvPr>
          <p:cNvSpPr/>
          <p:nvPr/>
        </p:nvSpPr>
        <p:spPr>
          <a:xfrm>
            <a:off x="8993256" y="223351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9" name="椭圆 198">
            <a:extLst>
              <a:ext uri="{FF2B5EF4-FFF2-40B4-BE49-F238E27FC236}">
                <a16:creationId xmlns="" xmlns:a16="http://schemas.microsoft.com/office/drawing/2014/main" id="{2034C4BC-188C-4ED3-9D9A-C120D58FB4F2}"/>
              </a:ext>
            </a:extLst>
          </p:cNvPr>
          <p:cNvSpPr/>
          <p:nvPr/>
        </p:nvSpPr>
        <p:spPr>
          <a:xfrm>
            <a:off x="9916656" y="1782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0" name="椭圆 199">
            <a:extLst>
              <a:ext uri="{FF2B5EF4-FFF2-40B4-BE49-F238E27FC236}">
                <a16:creationId xmlns="" xmlns:a16="http://schemas.microsoft.com/office/drawing/2014/main" id="{0924A12A-AA7C-4D8A-AB0C-8A8D78E8CC90}"/>
              </a:ext>
            </a:extLst>
          </p:cNvPr>
          <p:cNvSpPr/>
          <p:nvPr/>
        </p:nvSpPr>
        <p:spPr>
          <a:xfrm>
            <a:off x="9941278" y="161940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1" name="椭圆 200">
            <a:extLst>
              <a:ext uri="{FF2B5EF4-FFF2-40B4-BE49-F238E27FC236}">
                <a16:creationId xmlns="" xmlns:a16="http://schemas.microsoft.com/office/drawing/2014/main" id="{1C0CD429-698C-4228-86F6-84DA399F96FB}"/>
              </a:ext>
            </a:extLst>
          </p:cNvPr>
          <p:cNvSpPr/>
          <p:nvPr/>
        </p:nvSpPr>
        <p:spPr>
          <a:xfrm>
            <a:off x="6718524" y="33973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2" name="椭圆 201">
            <a:extLst>
              <a:ext uri="{FF2B5EF4-FFF2-40B4-BE49-F238E27FC236}">
                <a16:creationId xmlns="" xmlns:a16="http://schemas.microsoft.com/office/drawing/2014/main" id="{9C46276B-37C0-4C45-BD67-FFC2417BB2F3}"/>
              </a:ext>
            </a:extLst>
          </p:cNvPr>
          <p:cNvSpPr/>
          <p:nvPr/>
        </p:nvSpPr>
        <p:spPr>
          <a:xfrm>
            <a:off x="8702444" y="2679839"/>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3" name="椭圆 202">
            <a:extLst>
              <a:ext uri="{FF2B5EF4-FFF2-40B4-BE49-F238E27FC236}">
                <a16:creationId xmlns="" xmlns:a16="http://schemas.microsoft.com/office/drawing/2014/main" id="{47889811-5D77-41D1-ABD7-1F88029E2C71}"/>
              </a:ext>
            </a:extLst>
          </p:cNvPr>
          <p:cNvSpPr/>
          <p:nvPr/>
        </p:nvSpPr>
        <p:spPr>
          <a:xfrm>
            <a:off x="11676771" y="23602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4" name="椭圆 203">
            <a:extLst>
              <a:ext uri="{FF2B5EF4-FFF2-40B4-BE49-F238E27FC236}">
                <a16:creationId xmlns="" xmlns:a16="http://schemas.microsoft.com/office/drawing/2014/main" id="{D95323CB-A844-43A8-9914-82F0995B6EB4}"/>
              </a:ext>
            </a:extLst>
          </p:cNvPr>
          <p:cNvSpPr/>
          <p:nvPr/>
        </p:nvSpPr>
        <p:spPr>
          <a:xfrm>
            <a:off x="11270728" y="214121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5" name="椭圆 204">
            <a:extLst>
              <a:ext uri="{FF2B5EF4-FFF2-40B4-BE49-F238E27FC236}">
                <a16:creationId xmlns="" xmlns:a16="http://schemas.microsoft.com/office/drawing/2014/main" id="{8B9A1557-7844-444D-982B-7577E677135D}"/>
              </a:ext>
            </a:extLst>
          </p:cNvPr>
          <p:cNvSpPr/>
          <p:nvPr/>
        </p:nvSpPr>
        <p:spPr>
          <a:xfrm>
            <a:off x="10025060" y="365048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6" name="椭圆 205">
            <a:extLst>
              <a:ext uri="{FF2B5EF4-FFF2-40B4-BE49-F238E27FC236}">
                <a16:creationId xmlns="" xmlns:a16="http://schemas.microsoft.com/office/drawing/2014/main" id="{8B9C7AB7-BEBC-4C2A-A8EE-2F90E316F831}"/>
              </a:ext>
            </a:extLst>
          </p:cNvPr>
          <p:cNvSpPr/>
          <p:nvPr/>
        </p:nvSpPr>
        <p:spPr>
          <a:xfrm>
            <a:off x="7681523" y="524059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7" name="椭圆 206">
            <a:extLst>
              <a:ext uri="{FF2B5EF4-FFF2-40B4-BE49-F238E27FC236}">
                <a16:creationId xmlns="" xmlns:a16="http://schemas.microsoft.com/office/drawing/2014/main" id="{E21CEA87-7213-4D2A-B29E-48D9F424FC49}"/>
              </a:ext>
            </a:extLst>
          </p:cNvPr>
          <p:cNvSpPr/>
          <p:nvPr/>
        </p:nvSpPr>
        <p:spPr>
          <a:xfrm>
            <a:off x="10611593" y="2539219"/>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8" name="椭圆 207">
            <a:extLst>
              <a:ext uri="{FF2B5EF4-FFF2-40B4-BE49-F238E27FC236}">
                <a16:creationId xmlns="" xmlns:a16="http://schemas.microsoft.com/office/drawing/2014/main" id="{4090E7B7-144D-4A15-8D98-14128DB304DA}"/>
              </a:ext>
            </a:extLst>
          </p:cNvPr>
          <p:cNvSpPr/>
          <p:nvPr/>
        </p:nvSpPr>
        <p:spPr>
          <a:xfrm>
            <a:off x="9429697" y="178268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9" name="椭圆 208">
            <a:extLst>
              <a:ext uri="{FF2B5EF4-FFF2-40B4-BE49-F238E27FC236}">
                <a16:creationId xmlns="" xmlns:a16="http://schemas.microsoft.com/office/drawing/2014/main" id="{A675D2D5-DE44-4196-9CBA-7EB0BCD7A92F}"/>
              </a:ext>
            </a:extLst>
          </p:cNvPr>
          <p:cNvSpPr/>
          <p:nvPr/>
        </p:nvSpPr>
        <p:spPr>
          <a:xfrm>
            <a:off x="6153098" y="194564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0" name="椭圆 209">
            <a:extLst>
              <a:ext uri="{FF2B5EF4-FFF2-40B4-BE49-F238E27FC236}">
                <a16:creationId xmlns="" xmlns:a16="http://schemas.microsoft.com/office/drawing/2014/main" id="{17C11407-6D08-45C7-8E99-0281E00785A1}"/>
              </a:ext>
            </a:extLst>
          </p:cNvPr>
          <p:cNvSpPr/>
          <p:nvPr/>
        </p:nvSpPr>
        <p:spPr>
          <a:xfrm>
            <a:off x="6297334" y="505875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1" name="椭圆 210">
            <a:extLst>
              <a:ext uri="{FF2B5EF4-FFF2-40B4-BE49-F238E27FC236}">
                <a16:creationId xmlns="" xmlns:a16="http://schemas.microsoft.com/office/drawing/2014/main" id="{077F7987-D55A-4053-92DC-FFD2C5841289}"/>
              </a:ext>
            </a:extLst>
          </p:cNvPr>
          <p:cNvSpPr/>
          <p:nvPr/>
        </p:nvSpPr>
        <p:spPr>
          <a:xfrm>
            <a:off x="10198907" y="29610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2" name="椭圆 211">
            <a:extLst>
              <a:ext uri="{FF2B5EF4-FFF2-40B4-BE49-F238E27FC236}">
                <a16:creationId xmlns="" xmlns:a16="http://schemas.microsoft.com/office/drawing/2014/main" id="{726476BC-DE96-479C-88CE-FF083E07A2CB}"/>
              </a:ext>
            </a:extLst>
          </p:cNvPr>
          <p:cNvSpPr/>
          <p:nvPr/>
        </p:nvSpPr>
        <p:spPr>
          <a:xfrm>
            <a:off x="9302609" y="3134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3" name="椭圆 212">
            <a:extLst>
              <a:ext uri="{FF2B5EF4-FFF2-40B4-BE49-F238E27FC236}">
                <a16:creationId xmlns="" xmlns:a16="http://schemas.microsoft.com/office/drawing/2014/main" id="{943734F8-D7D6-4D69-81B9-4384A71E11EC}"/>
              </a:ext>
            </a:extLst>
          </p:cNvPr>
          <p:cNvSpPr/>
          <p:nvPr/>
        </p:nvSpPr>
        <p:spPr>
          <a:xfrm>
            <a:off x="9171932" y="2412146"/>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4" name="椭圆 213">
            <a:extLst>
              <a:ext uri="{FF2B5EF4-FFF2-40B4-BE49-F238E27FC236}">
                <a16:creationId xmlns="" xmlns:a16="http://schemas.microsoft.com/office/drawing/2014/main" id="{4057954D-BB57-461A-A6C8-A96C93C975F8}"/>
              </a:ext>
            </a:extLst>
          </p:cNvPr>
          <p:cNvSpPr/>
          <p:nvPr/>
        </p:nvSpPr>
        <p:spPr>
          <a:xfrm>
            <a:off x="10719518" y="250376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5" name="椭圆 214">
            <a:extLst>
              <a:ext uri="{FF2B5EF4-FFF2-40B4-BE49-F238E27FC236}">
                <a16:creationId xmlns="" xmlns:a16="http://schemas.microsoft.com/office/drawing/2014/main" id="{412B90B2-30E0-4EE7-8CF8-18A77F11802E}"/>
              </a:ext>
            </a:extLst>
          </p:cNvPr>
          <p:cNvSpPr/>
          <p:nvPr/>
        </p:nvSpPr>
        <p:spPr>
          <a:xfrm>
            <a:off x="10656907" y="307622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6" name="椭圆 215">
            <a:extLst>
              <a:ext uri="{FF2B5EF4-FFF2-40B4-BE49-F238E27FC236}">
                <a16:creationId xmlns="" xmlns:a16="http://schemas.microsoft.com/office/drawing/2014/main" id="{139A5A9C-BED4-4CDF-8A10-186DDF2AA2A6}"/>
              </a:ext>
            </a:extLst>
          </p:cNvPr>
          <p:cNvSpPr/>
          <p:nvPr/>
        </p:nvSpPr>
        <p:spPr>
          <a:xfrm>
            <a:off x="7923735" y="2107075"/>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7" name="椭圆 216">
            <a:extLst>
              <a:ext uri="{FF2B5EF4-FFF2-40B4-BE49-F238E27FC236}">
                <a16:creationId xmlns="" xmlns:a16="http://schemas.microsoft.com/office/drawing/2014/main" id="{94BCADDE-A791-4901-83BF-4AD3D7B7A59E}"/>
              </a:ext>
            </a:extLst>
          </p:cNvPr>
          <p:cNvSpPr/>
          <p:nvPr/>
        </p:nvSpPr>
        <p:spPr>
          <a:xfrm>
            <a:off x="9846877" y="676266"/>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8" name="椭圆 217">
            <a:extLst>
              <a:ext uri="{FF2B5EF4-FFF2-40B4-BE49-F238E27FC236}">
                <a16:creationId xmlns="" xmlns:a16="http://schemas.microsoft.com/office/drawing/2014/main" id="{728E0B0C-3CCC-4E29-9831-AA0F79AAAEC2}"/>
              </a:ext>
            </a:extLst>
          </p:cNvPr>
          <p:cNvSpPr/>
          <p:nvPr/>
        </p:nvSpPr>
        <p:spPr>
          <a:xfrm>
            <a:off x="11411699" y="945933"/>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9" name="椭圆 218">
            <a:extLst>
              <a:ext uri="{FF2B5EF4-FFF2-40B4-BE49-F238E27FC236}">
                <a16:creationId xmlns="" xmlns:a16="http://schemas.microsoft.com/office/drawing/2014/main" id="{5C548CFE-0620-4680-BC3B-7883815E4459}"/>
              </a:ext>
            </a:extLst>
          </p:cNvPr>
          <p:cNvSpPr/>
          <p:nvPr/>
        </p:nvSpPr>
        <p:spPr>
          <a:xfrm>
            <a:off x="5763000" y="38828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0" name="椭圆 219">
            <a:extLst>
              <a:ext uri="{FF2B5EF4-FFF2-40B4-BE49-F238E27FC236}">
                <a16:creationId xmlns="" xmlns:a16="http://schemas.microsoft.com/office/drawing/2014/main" id="{C47C1421-53CA-47AE-8C36-8237F8451EA8}"/>
              </a:ext>
            </a:extLst>
          </p:cNvPr>
          <p:cNvSpPr/>
          <p:nvPr/>
        </p:nvSpPr>
        <p:spPr>
          <a:xfrm>
            <a:off x="9166753" y="1970219"/>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1" name="椭圆 220">
            <a:extLst>
              <a:ext uri="{FF2B5EF4-FFF2-40B4-BE49-F238E27FC236}">
                <a16:creationId xmlns="" xmlns:a16="http://schemas.microsoft.com/office/drawing/2014/main" id="{6CE2C37B-660F-4E64-B64D-983869A72DE4}"/>
              </a:ext>
            </a:extLst>
          </p:cNvPr>
          <p:cNvSpPr/>
          <p:nvPr/>
        </p:nvSpPr>
        <p:spPr>
          <a:xfrm>
            <a:off x="4493959" y="83531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2" name="椭圆 221">
            <a:extLst>
              <a:ext uri="{FF2B5EF4-FFF2-40B4-BE49-F238E27FC236}">
                <a16:creationId xmlns="" xmlns:a16="http://schemas.microsoft.com/office/drawing/2014/main" id="{AEF3660A-5B25-4CA1-AEA7-297030EF1928}"/>
              </a:ext>
            </a:extLst>
          </p:cNvPr>
          <p:cNvSpPr/>
          <p:nvPr/>
        </p:nvSpPr>
        <p:spPr>
          <a:xfrm>
            <a:off x="10319052" y="2929084"/>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3" name="椭圆 222">
            <a:extLst>
              <a:ext uri="{FF2B5EF4-FFF2-40B4-BE49-F238E27FC236}">
                <a16:creationId xmlns="" xmlns:a16="http://schemas.microsoft.com/office/drawing/2014/main" id="{11170F24-5308-47E5-BF97-4C5783D47B71}"/>
              </a:ext>
            </a:extLst>
          </p:cNvPr>
          <p:cNvSpPr/>
          <p:nvPr/>
        </p:nvSpPr>
        <p:spPr>
          <a:xfrm>
            <a:off x="6708407" y="1266235"/>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4" name="椭圆 223">
            <a:extLst>
              <a:ext uri="{FF2B5EF4-FFF2-40B4-BE49-F238E27FC236}">
                <a16:creationId xmlns="" xmlns:a16="http://schemas.microsoft.com/office/drawing/2014/main" id="{4AB91C6A-4AAA-4D15-A411-E14F2FDCC4BA}"/>
              </a:ext>
            </a:extLst>
          </p:cNvPr>
          <p:cNvSpPr/>
          <p:nvPr/>
        </p:nvSpPr>
        <p:spPr>
          <a:xfrm>
            <a:off x="11653932" y="371744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5" name="椭圆 224">
            <a:extLst>
              <a:ext uri="{FF2B5EF4-FFF2-40B4-BE49-F238E27FC236}">
                <a16:creationId xmlns="" xmlns:a16="http://schemas.microsoft.com/office/drawing/2014/main" id="{67B3B415-46A8-4CC1-9C46-EE9F6A58639D}"/>
              </a:ext>
            </a:extLst>
          </p:cNvPr>
          <p:cNvSpPr/>
          <p:nvPr/>
        </p:nvSpPr>
        <p:spPr>
          <a:xfrm>
            <a:off x="10215737" y="49180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6" name="椭圆 225">
            <a:extLst>
              <a:ext uri="{FF2B5EF4-FFF2-40B4-BE49-F238E27FC236}">
                <a16:creationId xmlns="" xmlns:a16="http://schemas.microsoft.com/office/drawing/2014/main" id="{B628D022-F12C-47BD-9D25-D923367A24A3}"/>
              </a:ext>
            </a:extLst>
          </p:cNvPr>
          <p:cNvSpPr/>
          <p:nvPr/>
        </p:nvSpPr>
        <p:spPr>
          <a:xfrm>
            <a:off x="8742512" y="279718"/>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7" name="椭圆 226">
            <a:extLst>
              <a:ext uri="{FF2B5EF4-FFF2-40B4-BE49-F238E27FC236}">
                <a16:creationId xmlns="" xmlns:a16="http://schemas.microsoft.com/office/drawing/2014/main" id="{C1E1BDDE-84F1-4D1B-8116-A3FEB02224AA}"/>
              </a:ext>
            </a:extLst>
          </p:cNvPr>
          <p:cNvSpPr/>
          <p:nvPr/>
        </p:nvSpPr>
        <p:spPr>
          <a:xfrm>
            <a:off x="8088291" y="160384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8" name="椭圆 227">
            <a:extLst>
              <a:ext uri="{FF2B5EF4-FFF2-40B4-BE49-F238E27FC236}">
                <a16:creationId xmlns="" xmlns:a16="http://schemas.microsoft.com/office/drawing/2014/main" id="{D3571DA5-3BD7-4143-BAEE-8F592EEA0865}"/>
              </a:ext>
            </a:extLst>
          </p:cNvPr>
          <p:cNvSpPr/>
          <p:nvPr/>
        </p:nvSpPr>
        <p:spPr>
          <a:xfrm>
            <a:off x="9806622" y="266302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9" name="椭圆 228">
            <a:extLst>
              <a:ext uri="{FF2B5EF4-FFF2-40B4-BE49-F238E27FC236}">
                <a16:creationId xmlns="" xmlns:a16="http://schemas.microsoft.com/office/drawing/2014/main" id="{4CEC687F-E1C0-483E-BF77-8815807093C5}"/>
              </a:ext>
            </a:extLst>
          </p:cNvPr>
          <p:cNvSpPr/>
          <p:nvPr/>
        </p:nvSpPr>
        <p:spPr>
          <a:xfrm>
            <a:off x="10011279" y="45868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0" name="椭圆 229">
            <a:extLst>
              <a:ext uri="{FF2B5EF4-FFF2-40B4-BE49-F238E27FC236}">
                <a16:creationId xmlns="" xmlns:a16="http://schemas.microsoft.com/office/drawing/2014/main" id="{0A705C4E-90E1-4D27-B8E9-A3BC2E4B5EE1}"/>
              </a:ext>
            </a:extLst>
          </p:cNvPr>
          <p:cNvSpPr/>
          <p:nvPr/>
        </p:nvSpPr>
        <p:spPr>
          <a:xfrm>
            <a:off x="11620531" y="2503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1" name="椭圆 230">
            <a:extLst>
              <a:ext uri="{FF2B5EF4-FFF2-40B4-BE49-F238E27FC236}">
                <a16:creationId xmlns="" xmlns:a16="http://schemas.microsoft.com/office/drawing/2014/main" id="{D2F00EFE-FDFE-4E07-A03F-608FC239B9CE}"/>
              </a:ext>
            </a:extLst>
          </p:cNvPr>
          <p:cNvSpPr/>
          <p:nvPr/>
        </p:nvSpPr>
        <p:spPr>
          <a:xfrm>
            <a:off x="11082665" y="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2" name="椭圆 231">
            <a:extLst>
              <a:ext uri="{FF2B5EF4-FFF2-40B4-BE49-F238E27FC236}">
                <a16:creationId xmlns="" xmlns:a16="http://schemas.microsoft.com/office/drawing/2014/main" id="{B9FB5B90-B688-467B-9FBD-9DD842AE405A}"/>
              </a:ext>
            </a:extLst>
          </p:cNvPr>
          <p:cNvSpPr/>
          <p:nvPr/>
        </p:nvSpPr>
        <p:spPr>
          <a:xfrm>
            <a:off x="11818462" y="97972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3" name="椭圆 232">
            <a:extLst>
              <a:ext uri="{FF2B5EF4-FFF2-40B4-BE49-F238E27FC236}">
                <a16:creationId xmlns="" xmlns:a16="http://schemas.microsoft.com/office/drawing/2014/main" id="{6D7CA3F0-F4FC-4CD6-9BC7-D773CB8075AF}"/>
              </a:ext>
            </a:extLst>
          </p:cNvPr>
          <p:cNvSpPr/>
          <p:nvPr/>
        </p:nvSpPr>
        <p:spPr>
          <a:xfrm>
            <a:off x="11779058" y="24790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4" name="椭圆 233">
            <a:extLst>
              <a:ext uri="{FF2B5EF4-FFF2-40B4-BE49-F238E27FC236}">
                <a16:creationId xmlns="" xmlns:a16="http://schemas.microsoft.com/office/drawing/2014/main" id="{6C7EFCAF-866A-4099-9D45-855391C388BD}"/>
              </a:ext>
            </a:extLst>
          </p:cNvPr>
          <p:cNvSpPr/>
          <p:nvPr/>
        </p:nvSpPr>
        <p:spPr>
          <a:xfrm>
            <a:off x="11971702" y="134258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5" name="椭圆 234">
            <a:extLst>
              <a:ext uri="{FF2B5EF4-FFF2-40B4-BE49-F238E27FC236}">
                <a16:creationId xmlns="" xmlns:a16="http://schemas.microsoft.com/office/drawing/2014/main" id="{3B4DA4B7-9BE6-48BA-865E-AC32EE0F46FA}"/>
              </a:ext>
            </a:extLst>
          </p:cNvPr>
          <p:cNvSpPr/>
          <p:nvPr/>
        </p:nvSpPr>
        <p:spPr>
          <a:xfrm>
            <a:off x="10744979" y="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6" name="椭圆 235">
            <a:extLst>
              <a:ext uri="{FF2B5EF4-FFF2-40B4-BE49-F238E27FC236}">
                <a16:creationId xmlns="" xmlns:a16="http://schemas.microsoft.com/office/drawing/2014/main" id="{36BA4AE7-E12B-40F6-81EA-43ED956F4BCF}"/>
              </a:ext>
            </a:extLst>
          </p:cNvPr>
          <p:cNvSpPr/>
          <p:nvPr/>
        </p:nvSpPr>
        <p:spPr>
          <a:xfrm>
            <a:off x="11985529" y="3601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7" name="椭圆 236">
            <a:extLst>
              <a:ext uri="{FF2B5EF4-FFF2-40B4-BE49-F238E27FC236}">
                <a16:creationId xmlns="" xmlns:a16="http://schemas.microsoft.com/office/drawing/2014/main" id="{376B9269-E589-4FAF-BF77-8A1F7AB7038D}"/>
              </a:ext>
            </a:extLst>
          </p:cNvPr>
          <p:cNvSpPr/>
          <p:nvPr/>
        </p:nvSpPr>
        <p:spPr>
          <a:xfrm>
            <a:off x="11779058" y="42418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8" name="椭圆 237">
            <a:extLst>
              <a:ext uri="{FF2B5EF4-FFF2-40B4-BE49-F238E27FC236}">
                <a16:creationId xmlns="" xmlns:a16="http://schemas.microsoft.com/office/drawing/2014/main" id="{521A2D4A-8186-40B6-8378-A551782CA030}"/>
              </a:ext>
            </a:extLst>
          </p:cNvPr>
          <p:cNvSpPr/>
          <p:nvPr/>
        </p:nvSpPr>
        <p:spPr>
          <a:xfrm>
            <a:off x="11732455" y="3297362"/>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9" name="椭圆 238">
            <a:extLst>
              <a:ext uri="{FF2B5EF4-FFF2-40B4-BE49-F238E27FC236}">
                <a16:creationId xmlns="" xmlns:a16="http://schemas.microsoft.com/office/drawing/2014/main" id="{5FFAD205-F280-4469-AFBF-C6C1F1CC1D77}"/>
              </a:ext>
            </a:extLst>
          </p:cNvPr>
          <p:cNvSpPr/>
          <p:nvPr/>
        </p:nvSpPr>
        <p:spPr>
          <a:xfrm>
            <a:off x="11677724" y="205730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descr="图片包含 文字, 地图&#10;&#10;已生成极高可信度的说明">
            <a:extLst>
              <a:ext uri="{FF2B5EF4-FFF2-40B4-BE49-F238E27FC236}">
                <a16:creationId xmlns="" xmlns:a16="http://schemas.microsoft.com/office/drawing/2014/main" id="{8DBA067F-63D1-4067-978A-C3603EED8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379083" y="-2422128"/>
            <a:ext cx="7376096" cy="12182463"/>
          </a:xfrm>
          <a:prstGeom prst="rect">
            <a:avLst/>
          </a:prstGeom>
        </p:spPr>
      </p:pic>
      <p:sp>
        <p:nvSpPr>
          <p:cNvPr id="7" name="矩形 6">
            <a:extLst>
              <a:ext uri="{FF2B5EF4-FFF2-40B4-BE49-F238E27FC236}">
                <a16:creationId xmlns="" xmlns:a16="http://schemas.microsoft.com/office/drawing/2014/main" id="{2A0B9C3D-994B-48D9-9E96-AC6B2BDF8C29}"/>
              </a:ext>
            </a:extLst>
          </p:cNvPr>
          <p:cNvSpPr/>
          <p:nvPr/>
        </p:nvSpPr>
        <p:spPr>
          <a:xfrm>
            <a:off x="1106051" y="1270929"/>
            <a:ext cx="6895099" cy="544082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0" name="图片 239" descr="图片包含 文字, 地图&#10;&#10;已生成极高可信度的说明">
            <a:extLst>
              <a:ext uri="{FF2B5EF4-FFF2-40B4-BE49-F238E27FC236}">
                <a16:creationId xmlns="" xmlns:a16="http://schemas.microsoft.com/office/drawing/2014/main" id="{F17F980A-23A5-43C0-8EAE-D4E66C85EF00}"/>
              </a:ext>
            </a:extLst>
          </p:cNvPr>
          <p:cNvPicPr>
            <a:picLocks noChangeAspect="1"/>
          </p:cNvPicPr>
          <p:nvPr/>
        </p:nvPicPr>
        <p:blipFill rotWithShape="1">
          <a:blip r:embed="rId3">
            <a:clrChange>
              <a:clrFrom>
                <a:srgbClr val="BBE3D8"/>
              </a:clrFrom>
              <a:clrTo>
                <a:srgbClr val="BBE3D8">
                  <a:alpha val="0"/>
                </a:srgbClr>
              </a:clrTo>
            </a:clrChange>
            <a:extLst>
              <a:ext uri="{28A0092B-C50C-407E-A947-70E740481C1C}">
                <a14:useLocalDpi xmlns:a14="http://schemas.microsoft.com/office/drawing/2010/main" val="0"/>
              </a:ext>
            </a:extLst>
          </a:blip>
          <a:srcRect l="17147" t="10250" r="16825" b="36903"/>
          <a:stretch/>
        </p:blipFill>
        <p:spPr>
          <a:xfrm rot="16200000">
            <a:off x="3202475" y="399794"/>
            <a:ext cx="6033304" cy="6438139"/>
          </a:xfrm>
          <a:prstGeom prst="rect">
            <a:avLst/>
          </a:prstGeom>
        </p:spPr>
      </p:pic>
      <p:sp>
        <p:nvSpPr>
          <p:cNvPr id="243" name="10">
            <a:extLst>
              <a:ext uri="{FF2B5EF4-FFF2-40B4-BE49-F238E27FC236}">
                <a16:creationId xmlns="" xmlns:a16="http://schemas.microsoft.com/office/drawing/2014/main" id="{7C23BF6D-3689-4435-81AB-E90ACD8CFE0D}"/>
              </a:ext>
            </a:extLst>
          </p:cNvPr>
          <p:cNvSpPr txBox="1"/>
          <p:nvPr/>
        </p:nvSpPr>
        <p:spPr>
          <a:xfrm rot="21133208">
            <a:off x="3355871" y="291931"/>
            <a:ext cx="5057142" cy="2974904"/>
          </a:xfrm>
          <a:prstGeom prst="rect">
            <a:avLst/>
          </a:prstGeom>
          <a:noFill/>
        </p:spPr>
        <p:txBody>
          <a:bodyPr wrap="none" rtlCol="0">
            <a:prstTxWarp prst="textArchDown">
              <a:avLst>
                <a:gd name="adj" fmla="val 128411"/>
              </a:avLst>
            </a:prstTxWarp>
            <a:spAutoFit/>
          </a:bodyPr>
          <a:lstStyle/>
          <a:p>
            <a:pPr algn="ctr" defTabSz="1142936"/>
            <a:r>
              <a:rPr lang="en-US" altLang="zh-CN" sz="5400">
                <a:solidFill>
                  <a:prstClr val="black"/>
                </a:solidFill>
                <a:effectLst>
                  <a:glow rad="101600">
                    <a:srgbClr val="70AD47">
                      <a:satMod val="175000"/>
                      <a:alpha val="40000"/>
                    </a:srgbClr>
                  </a:glow>
                </a:effectLst>
                <a:latin typeface="Times New Roman" pitchFamily="18" charset="0"/>
                <a:ea typeface="微软雅黑" panose="020B0503020204020204" pitchFamily="34" charset="-122"/>
                <a:cs typeface="Times New Roman" pitchFamily="18" charset="0"/>
              </a:rPr>
              <a:t>Tạm biệt! </a:t>
            </a:r>
          </a:p>
          <a:p>
            <a:pPr algn="ctr" defTabSz="1142936"/>
            <a:r>
              <a:rPr lang="en-US" altLang="zh-CN" sz="5400">
                <a:solidFill>
                  <a:prstClr val="black"/>
                </a:solidFill>
                <a:effectLst>
                  <a:glow rad="101600">
                    <a:srgbClr val="70AD47">
                      <a:satMod val="175000"/>
                      <a:alpha val="40000"/>
                    </a:srgbClr>
                  </a:glow>
                </a:effectLst>
                <a:latin typeface="Times New Roman" pitchFamily="18" charset="0"/>
                <a:ea typeface="微软雅黑" panose="020B0503020204020204" pitchFamily="34" charset="-122"/>
                <a:cs typeface="Times New Roman" pitchFamily="18" charset="0"/>
              </a:rPr>
              <a:t>Chúc các em học tốt</a:t>
            </a:r>
            <a:endParaRPr lang="zh-CN" altLang="en-US" sz="5400" i="1" dirty="0">
              <a:solidFill>
                <a:prstClr val="black"/>
              </a:solidFill>
              <a:effectLst>
                <a:glow rad="101600">
                  <a:srgbClr val="70AD47">
                    <a:satMod val="175000"/>
                    <a:alpha val="40000"/>
                  </a:srgbClr>
                </a:glow>
              </a:effectLst>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397829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anim calcmode="lin" valueType="num">
                                      <p:cBhvr>
                                        <p:cTn id="8" dur="1000" fill="hold"/>
                                        <p:tgtEl>
                                          <p:spTgt spid="145"/>
                                        </p:tgtEl>
                                        <p:attrNameLst>
                                          <p:attrName>ppt_x</p:attrName>
                                        </p:attrNameLst>
                                      </p:cBhvr>
                                      <p:tavLst>
                                        <p:tav tm="0">
                                          <p:val>
                                            <p:strVal val="#ppt_x"/>
                                          </p:val>
                                        </p:tav>
                                        <p:tav tm="100000">
                                          <p:val>
                                            <p:strVal val="#ppt_x"/>
                                          </p:val>
                                        </p:tav>
                                      </p:tavLst>
                                    </p:anim>
                                    <p:anim calcmode="lin" valueType="num">
                                      <p:cBhvr>
                                        <p:cTn id="9" dur="900" decel="100000" fill="hold"/>
                                        <p:tgtEl>
                                          <p:spTgt spid="14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46"/>
                                        </p:tgtEl>
                                        <p:attrNameLst>
                                          <p:attrName>style.visibility</p:attrName>
                                        </p:attrNameLst>
                                      </p:cBhvr>
                                      <p:to>
                                        <p:strVal val="visible"/>
                                      </p:to>
                                    </p:set>
                                    <p:animEffect transition="in" filter="fade">
                                      <p:cBhvr>
                                        <p:cTn id="13" dur="1000"/>
                                        <p:tgtEl>
                                          <p:spTgt spid="146"/>
                                        </p:tgtEl>
                                      </p:cBhvr>
                                    </p:animEffect>
                                    <p:anim calcmode="lin" valueType="num">
                                      <p:cBhvr>
                                        <p:cTn id="14" dur="1000" fill="hold"/>
                                        <p:tgtEl>
                                          <p:spTgt spid="146"/>
                                        </p:tgtEl>
                                        <p:attrNameLst>
                                          <p:attrName>ppt_x</p:attrName>
                                        </p:attrNameLst>
                                      </p:cBhvr>
                                      <p:tavLst>
                                        <p:tav tm="0">
                                          <p:val>
                                            <p:strVal val="#ppt_x"/>
                                          </p:val>
                                        </p:tav>
                                        <p:tav tm="100000">
                                          <p:val>
                                            <p:strVal val="#ppt_x"/>
                                          </p:val>
                                        </p:tav>
                                      </p:tavLst>
                                    </p:anim>
                                    <p:anim calcmode="lin" valueType="num">
                                      <p:cBhvr>
                                        <p:cTn id="15" dur="900" decel="100000" fill="hold"/>
                                        <p:tgtEl>
                                          <p:spTgt spid="14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par>
                                <p:cTn id="17" presetID="53" presetClass="entr" presetSubtype="16" repeatCount="2000" fill="hold" grpId="0" nodeType="withEffect">
                                  <p:stCondLst>
                                    <p:cond delay="0"/>
                                  </p:stCondLst>
                                  <p:childTnLst>
                                    <p:set>
                                      <p:cBhvr>
                                        <p:cTn id="18" dur="1" fill="hold">
                                          <p:stCondLst>
                                            <p:cond delay="2000"/>
                                          </p:stCondLst>
                                        </p:cTn>
                                        <p:tgtEl>
                                          <p:spTgt spid="128"/>
                                        </p:tgtEl>
                                        <p:attrNameLst>
                                          <p:attrName>style.visibility</p:attrName>
                                        </p:attrNameLst>
                                      </p:cBhvr>
                                      <p:to>
                                        <p:strVal val="visible"/>
                                      </p:to>
                                    </p:set>
                                    <p:anim calcmode="lin" valueType="num">
                                      <p:cBhvr>
                                        <p:cTn id="19" dur="500" fill="hold">
                                          <p:stCondLst>
                                            <p:cond delay="2000"/>
                                          </p:stCondLst>
                                        </p:cTn>
                                        <p:tgtEl>
                                          <p:spTgt spid="128"/>
                                        </p:tgtEl>
                                        <p:attrNameLst>
                                          <p:attrName>ppt_w</p:attrName>
                                        </p:attrNameLst>
                                      </p:cBhvr>
                                      <p:tavLst>
                                        <p:tav tm="0">
                                          <p:val>
                                            <p:fltVal val="0"/>
                                          </p:val>
                                        </p:tav>
                                        <p:tav tm="100000">
                                          <p:val>
                                            <p:strVal val="#ppt_w"/>
                                          </p:val>
                                        </p:tav>
                                      </p:tavLst>
                                    </p:anim>
                                    <p:anim calcmode="lin" valueType="num">
                                      <p:cBhvr>
                                        <p:cTn id="20" dur="500" fill="hold">
                                          <p:stCondLst>
                                            <p:cond delay="2000"/>
                                          </p:stCondLst>
                                        </p:cTn>
                                        <p:tgtEl>
                                          <p:spTgt spid="128"/>
                                        </p:tgtEl>
                                        <p:attrNameLst>
                                          <p:attrName>ppt_h</p:attrName>
                                        </p:attrNameLst>
                                      </p:cBhvr>
                                      <p:tavLst>
                                        <p:tav tm="0">
                                          <p:val>
                                            <p:fltVal val="0"/>
                                          </p:val>
                                        </p:tav>
                                        <p:tav tm="100000">
                                          <p:val>
                                            <p:strVal val="#ppt_h"/>
                                          </p:val>
                                        </p:tav>
                                      </p:tavLst>
                                    </p:anim>
                                    <p:animEffect transition="in" filter="fade">
                                      <p:cBhvr>
                                        <p:cTn id="21" dur="500">
                                          <p:stCondLst>
                                            <p:cond delay="2000"/>
                                          </p:stCondLst>
                                        </p:cTn>
                                        <p:tgtEl>
                                          <p:spTgt spid="128"/>
                                        </p:tgtEl>
                                      </p:cBhvr>
                                    </p:animEffect>
                                    <p:anim to="" calcmode="lin" valueType="num">
                                      <p:cBhvr>
                                        <p:cTn id="22" dur="1500" fill="hold">
                                          <p:stCondLst>
                                            <p:cond delay="2500"/>
                                          </p:stCondLst>
                                        </p:cTn>
                                        <p:tgtEl>
                                          <p:spTgt spid="128"/>
                                        </p:tgtEl>
                                        <p:attrNameLst>
                                          <p:attrName/>
                                        </p:attrNameLst>
                                      </p:cBhvr>
                                    </p:anim>
                                  </p:childTnLst>
                                </p:cTn>
                              </p:par>
                              <p:par>
                                <p:cTn id="23" presetID="10" presetClass="entr" presetSubtype="0" repeatCount="indefinite"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out" filter="fade">
                                      <p:cBhvr additive="base" accumulate="none">
                                        <p:cTn id="25" dur="316" fill="hold">
                                          <p:stCondLst>
                                            <p:cond delay="2213"/>
                                          </p:stCondLst>
                                        </p:cTn>
                                        <p:tgtEl>
                                          <p:spTgt spid="46"/>
                                        </p:tgtEl>
                                      </p:cBhvr>
                                    </p:animEffect>
                                    <p:animEffect transition="in" filter="fade">
                                      <p:cBhvr additive="base" accumulate="none">
                                        <p:cTn id="26" dur="316" fill="hold">
                                          <p:stCondLst>
                                            <p:cond delay="0"/>
                                          </p:stCondLst>
                                        </p:cTn>
                                        <p:tgtEl>
                                          <p:spTgt spid="46"/>
                                        </p:tgtEl>
                                      </p:cBhvr>
                                    </p:animEffect>
                                    <p:set>
                                      <p:cBhvr additive="base" accumulate="none">
                                        <p:cTn id="27" dur="1" fill="hold">
                                          <p:stCondLst>
                                            <p:cond delay="2528"/>
                                          </p:stCondLst>
                                        </p:cTn>
                                        <p:tgtEl>
                                          <p:spTgt spid="46"/>
                                        </p:tgtEl>
                                        <p:attrNameLst>
                                          <p:attrName>style.visibility</p:attrName>
                                        </p:attrNameLst>
                                      </p:cBhvr>
                                      <p:to>
                                        <p:strVal val="hidden"/>
                                      </p:to>
                                    </p:set>
                                    <p:set>
                                      <p:cBhvr additive="base" accumulate="none">
                                        <p:cTn id="28" dur="2908" fill="hold">
                                          <p:stCondLst>
                                            <p:cond delay="0"/>
                                          </p:stCondLst>
                                        </p:cTn>
                                        <p:tgtEl>
                                          <p:spTgt spid="46"/>
                                        </p:tgtEl>
                                        <p:attrNameLst>
                                          <p:attrName/>
                                        </p:attrNameLst>
                                      </p:cBhvr>
                                      <p:to>
                                        <p:strVal val=""/>
                                      </p:to>
                                    </p:set>
                                  </p:childTnLst>
                                </p:cTn>
                              </p:par>
                              <p:par>
                                <p:cTn id="29" presetID="0" presetClass="path" presetSubtype="0" repeatCount="indefinite" fill="hold" grpId="1" nodeType="withEffect">
                                  <p:stCondLst>
                                    <p:cond delay="0"/>
                                  </p:stCondLst>
                                  <p:childTnLst>
                                    <p:animMotion origin="layout" path="M -3.33333E-6 1.48148E-6 C 0.07123 -0.04398 0.06237 -0.16273 0.09011 -0.27847 " pathEditMode="relative" rAng="0" ptsTypes="AA">
                                      <p:cBhvr>
                                        <p:cTn id="30" dur="2714" fill="hold"/>
                                        <p:tgtEl>
                                          <p:spTgt spid="46"/>
                                        </p:tgtEl>
                                        <p:attrNameLst>
                                          <p:attrName>ppt_x</p:attrName>
                                          <p:attrName>ppt_y</p:attrName>
                                        </p:attrNameLst>
                                      </p:cBhvr>
                                      <p:rCtr x="4505" y="-13935"/>
                                    </p:animMotion>
                                  </p:childTnLst>
                                </p:cTn>
                              </p:par>
                              <p:par>
                                <p:cTn id="31" presetID="10" presetClass="entr" presetSubtype="0" repeatCount="indefinite"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out" filter="fade">
                                      <p:cBhvr additive="base" accumulate="none">
                                        <p:cTn id="33" dur="250" fill="hold">
                                          <p:stCondLst>
                                            <p:cond delay="1750"/>
                                          </p:stCondLst>
                                        </p:cTn>
                                        <p:tgtEl>
                                          <p:spTgt spid="48"/>
                                        </p:tgtEl>
                                      </p:cBhvr>
                                    </p:animEffect>
                                    <p:animEffect transition="in" filter="fade">
                                      <p:cBhvr additive="base" accumulate="none">
                                        <p:cTn id="34" dur="250" fill="hold">
                                          <p:stCondLst>
                                            <p:cond delay="0"/>
                                          </p:stCondLst>
                                        </p:cTn>
                                        <p:tgtEl>
                                          <p:spTgt spid="48"/>
                                        </p:tgtEl>
                                      </p:cBhvr>
                                    </p:animEffect>
                                    <p:set>
                                      <p:cBhvr additive="base" accumulate="none">
                                        <p:cTn id="35" dur="1" fill="hold">
                                          <p:stCondLst>
                                            <p:cond delay="1999"/>
                                          </p:stCondLst>
                                        </p:cTn>
                                        <p:tgtEl>
                                          <p:spTgt spid="48"/>
                                        </p:tgtEl>
                                        <p:attrNameLst>
                                          <p:attrName>style.visibility</p:attrName>
                                        </p:attrNameLst>
                                      </p:cBhvr>
                                      <p:to>
                                        <p:strVal val="hidden"/>
                                      </p:to>
                                    </p:set>
                                    <p:set>
                                      <p:cBhvr additive="base" accumulate="none">
                                        <p:cTn id="36" dur="2300" fill="hold">
                                          <p:stCondLst>
                                            <p:cond delay="0"/>
                                          </p:stCondLst>
                                        </p:cTn>
                                        <p:tgtEl>
                                          <p:spTgt spid="48"/>
                                        </p:tgtEl>
                                        <p:attrNameLst>
                                          <p:attrName/>
                                        </p:attrNameLst>
                                      </p:cBhvr>
                                      <p:to>
                                        <p:strVal val=""/>
                                      </p:to>
                                    </p:set>
                                  </p:childTnLst>
                                </p:cTn>
                              </p:par>
                              <p:par>
                                <p:cTn id="37" presetID="0" presetClass="path" presetSubtype="0" repeatCount="indefinite" fill="hold" grpId="1" nodeType="withEffect">
                                  <p:stCondLst>
                                    <p:cond delay="0"/>
                                  </p:stCondLst>
                                  <p:childTnLst>
                                    <p:animMotion origin="layout" path="M 4.16667E-6 4.44444E-6 C -0.01133 -0.10556 -0.06198 -0.1845 -0.00769 -0.31459 " pathEditMode="relative" rAng="0" ptsTypes="AA">
                                      <p:cBhvr>
                                        <p:cTn id="38" dur="3409" fill="hold"/>
                                        <p:tgtEl>
                                          <p:spTgt spid="48"/>
                                        </p:tgtEl>
                                        <p:attrNameLst>
                                          <p:attrName>ppt_x</p:attrName>
                                          <p:attrName>ppt_y</p:attrName>
                                        </p:attrNameLst>
                                      </p:cBhvr>
                                      <p:rCtr x="-1628" y="-15741"/>
                                    </p:animMotion>
                                  </p:childTnLst>
                                </p:cTn>
                              </p:par>
                              <p:par>
                                <p:cTn id="39" presetID="10" presetClass="entr" presetSubtype="0" repeatCount="indefinite"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out" filter="fade">
                                      <p:cBhvr additive="base" accumulate="none">
                                        <p:cTn id="41" dur="419" fill="hold">
                                          <p:stCondLst>
                                            <p:cond delay="2935"/>
                                          </p:stCondLst>
                                        </p:cTn>
                                        <p:tgtEl>
                                          <p:spTgt spid="49"/>
                                        </p:tgtEl>
                                      </p:cBhvr>
                                    </p:animEffect>
                                    <p:animEffect transition="in" filter="fade">
                                      <p:cBhvr additive="base" accumulate="none">
                                        <p:cTn id="42" dur="419" fill="hold">
                                          <p:stCondLst>
                                            <p:cond delay="0"/>
                                          </p:stCondLst>
                                        </p:cTn>
                                        <p:tgtEl>
                                          <p:spTgt spid="49"/>
                                        </p:tgtEl>
                                      </p:cBhvr>
                                    </p:animEffect>
                                    <p:set>
                                      <p:cBhvr additive="base" accumulate="none">
                                        <p:cTn id="43" dur="1" fill="hold">
                                          <p:stCondLst>
                                            <p:cond delay="3353"/>
                                          </p:stCondLst>
                                        </p:cTn>
                                        <p:tgtEl>
                                          <p:spTgt spid="49"/>
                                        </p:tgtEl>
                                        <p:attrNameLst>
                                          <p:attrName>style.visibility</p:attrName>
                                        </p:attrNameLst>
                                      </p:cBhvr>
                                      <p:to>
                                        <p:strVal val="hidden"/>
                                      </p:to>
                                    </p:set>
                                    <p:set>
                                      <p:cBhvr additive="base" accumulate="none">
                                        <p:cTn id="44" dur="3858" fill="hold">
                                          <p:stCondLst>
                                            <p:cond delay="0"/>
                                          </p:stCondLst>
                                        </p:cTn>
                                        <p:tgtEl>
                                          <p:spTgt spid="49"/>
                                        </p:tgtEl>
                                        <p:attrNameLst>
                                          <p:attrName/>
                                        </p:attrNameLst>
                                      </p:cBhvr>
                                      <p:to>
                                        <p:strVal val=""/>
                                      </p:to>
                                    </p:set>
                                  </p:childTnLst>
                                </p:cTn>
                              </p:par>
                              <p:par>
                                <p:cTn id="45" presetID="0" presetClass="path" presetSubtype="0" repeatCount="indefinite" fill="hold" grpId="1" nodeType="withEffect">
                                  <p:stCondLst>
                                    <p:cond delay="0"/>
                                  </p:stCondLst>
                                  <p:childTnLst>
                                    <p:animMotion origin="layout" path="M -0.00013 -4.44444E-6 C 0.06471 -0.13541 0.07721 -0.05138 0.13164 -0.18125 " pathEditMode="relative" rAng="0" ptsTypes="AA">
                                      <p:cBhvr>
                                        <p:cTn id="46" dur="3060" fill="hold"/>
                                        <p:tgtEl>
                                          <p:spTgt spid="49"/>
                                        </p:tgtEl>
                                        <p:attrNameLst>
                                          <p:attrName>ppt_x</p:attrName>
                                          <p:attrName>ppt_y</p:attrName>
                                        </p:attrNameLst>
                                      </p:cBhvr>
                                      <p:rCtr x="6589" y="-9074"/>
                                    </p:animMotion>
                                  </p:childTnLst>
                                </p:cTn>
                              </p:par>
                              <p:par>
                                <p:cTn id="47" presetID="10" presetClass="entr" presetSubtype="0" repeatCount="indefinite"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out" filter="fade">
                                      <p:cBhvr additive="base" accumulate="none">
                                        <p:cTn id="49" dur="305" fill="hold">
                                          <p:stCondLst>
                                            <p:cond delay="2133"/>
                                          </p:stCondLst>
                                        </p:cTn>
                                        <p:tgtEl>
                                          <p:spTgt spid="50"/>
                                        </p:tgtEl>
                                      </p:cBhvr>
                                    </p:animEffect>
                                    <p:animEffect transition="in" filter="fade">
                                      <p:cBhvr additive="base" accumulate="none">
                                        <p:cTn id="50" dur="305" fill="hold">
                                          <p:stCondLst>
                                            <p:cond delay="0"/>
                                          </p:stCondLst>
                                        </p:cTn>
                                        <p:tgtEl>
                                          <p:spTgt spid="50"/>
                                        </p:tgtEl>
                                      </p:cBhvr>
                                    </p:animEffect>
                                    <p:set>
                                      <p:cBhvr additive="base" accumulate="none">
                                        <p:cTn id="51" dur="1" fill="hold">
                                          <p:stCondLst>
                                            <p:cond delay="2437"/>
                                          </p:stCondLst>
                                        </p:cTn>
                                        <p:tgtEl>
                                          <p:spTgt spid="50"/>
                                        </p:tgtEl>
                                        <p:attrNameLst>
                                          <p:attrName>style.visibility</p:attrName>
                                        </p:attrNameLst>
                                      </p:cBhvr>
                                      <p:to>
                                        <p:strVal val="hidden"/>
                                      </p:to>
                                    </p:set>
                                    <p:set>
                                      <p:cBhvr additive="base" accumulate="none">
                                        <p:cTn id="52" dur="2804" fill="hold">
                                          <p:stCondLst>
                                            <p:cond delay="0"/>
                                          </p:stCondLst>
                                        </p:cTn>
                                        <p:tgtEl>
                                          <p:spTgt spid="50"/>
                                        </p:tgtEl>
                                        <p:attrNameLst>
                                          <p:attrName/>
                                        </p:attrNameLst>
                                      </p:cBhvr>
                                      <p:to>
                                        <p:strVal val=""/>
                                      </p:to>
                                    </p:set>
                                  </p:childTnLst>
                                </p:cTn>
                              </p:par>
                              <p:par>
                                <p:cTn id="53" presetID="0" presetClass="path" presetSubtype="0" repeatCount="indefinite" fill="hold" grpId="1" nodeType="withEffect">
                                  <p:stCondLst>
                                    <p:cond delay="0"/>
                                  </p:stCondLst>
                                  <p:childTnLst>
                                    <p:animMotion origin="layout" path="M -0.00013 -2.96296E-6 C 0.08372 -0.1206 0.14375 -0.01111 0.19831 -0.14097 " pathEditMode="relative" rAng="0" ptsTypes="AA">
                                      <p:cBhvr>
                                        <p:cTn id="54" dur="2924" fill="hold"/>
                                        <p:tgtEl>
                                          <p:spTgt spid="50"/>
                                        </p:tgtEl>
                                        <p:attrNameLst>
                                          <p:attrName>ppt_x</p:attrName>
                                          <p:attrName>ppt_y</p:attrName>
                                        </p:attrNameLst>
                                      </p:cBhvr>
                                      <p:rCtr x="9922" y="-7060"/>
                                    </p:animMotion>
                                  </p:childTnLst>
                                </p:cTn>
                              </p:par>
                              <p:par>
                                <p:cTn id="55" presetID="10" presetClass="entr" presetSubtype="0" repeatCount="indefinite"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out" filter="fade">
                                      <p:cBhvr additive="base" accumulate="none">
                                        <p:cTn id="57" dur="289" fill="hold">
                                          <p:stCondLst>
                                            <p:cond delay="2024"/>
                                          </p:stCondLst>
                                        </p:cTn>
                                        <p:tgtEl>
                                          <p:spTgt spid="51"/>
                                        </p:tgtEl>
                                      </p:cBhvr>
                                    </p:animEffect>
                                    <p:animEffect transition="in" filter="fade">
                                      <p:cBhvr additive="base" accumulate="none">
                                        <p:cTn id="58" dur="289" fill="hold">
                                          <p:stCondLst>
                                            <p:cond delay="0"/>
                                          </p:stCondLst>
                                        </p:cTn>
                                        <p:tgtEl>
                                          <p:spTgt spid="51"/>
                                        </p:tgtEl>
                                      </p:cBhvr>
                                    </p:animEffect>
                                    <p:set>
                                      <p:cBhvr additive="base" accumulate="none">
                                        <p:cTn id="59" dur="1" fill="hold">
                                          <p:stCondLst>
                                            <p:cond delay="2311"/>
                                          </p:stCondLst>
                                        </p:cTn>
                                        <p:tgtEl>
                                          <p:spTgt spid="51"/>
                                        </p:tgtEl>
                                        <p:attrNameLst>
                                          <p:attrName>style.visibility</p:attrName>
                                        </p:attrNameLst>
                                      </p:cBhvr>
                                      <p:to>
                                        <p:strVal val="hidden"/>
                                      </p:to>
                                    </p:set>
                                    <p:set>
                                      <p:cBhvr additive="base" accumulate="none">
                                        <p:cTn id="60" dur="2659" fill="hold">
                                          <p:stCondLst>
                                            <p:cond delay="0"/>
                                          </p:stCondLst>
                                        </p:cTn>
                                        <p:tgtEl>
                                          <p:spTgt spid="51"/>
                                        </p:tgtEl>
                                        <p:attrNameLst>
                                          <p:attrName/>
                                        </p:attrNameLst>
                                      </p:cBhvr>
                                      <p:to>
                                        <p:strVal val=""/>
                                      </p:to>
                                    </p:set>
                                  </p:childTnLst>
                                </p:cTn>
                              </p:par>
                              <p:par>
                                <p:cTn id="61" presetID="0" presetClass="path" presetSubtype="0" repeatCount="indefinite" fill="hold" grpId="1" nodeType="withEffect">
                                  <p:stCondLst>
                                    <p:cond delay="0"/>
                                  </p:stCondLst>
                                  <p:childTnLst>
                                    <p:animMotion origin="layout" path="M -2.08333E-7 -2.59259E-6 C -0.04023 -0.14421 0.01732 -0.1956 -0.00299 -0.34421 " pathEditMode="relative" rAng="0" ptsTypes="AA">
                                      <p:cBhvr>
                                        <p:cTn id="62" dur="2191" fill="hold"/>
                                        <p:tgtEl>
                                          <p:spTgt spid="51"/>
                                        </p:tgtEl>
                                        <p:attrNameLst>
                                          <p:attrName>ppt_x</p:attrName>
                                          <p:attrName>ppt_y</p:attrName>
                                        </p:attrNameLst>
                                      </p:cBhvr>
                                      <p:rCtr x="-664" y="-17222"/>
                                    </p:animMotion>
                                  </p:childTnLst>
                                </p:cTn>
                              </p:par>
                              <p:par>
                                <p:cTn id="63" presetID="10" presetClass="entr" presetSubtype="0" repeatCount="indefinite"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out" filter="fade">
                                      <p:cBhvr additive="base" accumulate="none">
                                        <p:cTn id="65" dur="346" fill="hold">
                                          <p:stCondLst>
                                            <p:cond delay="2419"/>
                                          </p:stCondLst>
                                        </p:cTn>
                                        <p:tgtEl>
                                          <p:spTgt spid="52"/>
                                        </p:tgtEl>
                                      </p:cBhvr>
                                    </p:animEffect>
                                    <p:animEffect transition="in" filter="fade">
                                      <p:cBhvr additive="base" accumulate="none">
                                        <p:cTn id="66" dur="346" fill="hold">
                                          <p:stCondLst>
                                            <p:cond delay="0"/>
                                          </p:stCondLst>
                                        </p:cTn>
                                        <p:tgtEl>
                                          <p:spTgt spid="52"/>
                                        </p:tgtEl>
                                      </p:cBhvr>
                                    </p:animEffect>
                                    <p:set>
                                      <p:cBhvr additive="base" accumulate="none">
                                        <p:cTn id="67" dur="1" fill="hold">
                                          <p:stCondLst>
                                            <p:cond delay="2763"/>
                                          </p:stCondLst>
                                        </p:cTn>
                                        <p:tgtEl>
                                          <p:spTgt spid="52"/>
                                        </p:tgtEl>
                                        <p:attrNameLst>
                                          <p:attrName>style.visibility</p:attrName>
                                        </p:attrNameLst>
                                      </p:cBhvr>
                                      <p:to>
                                        <p:strVal val="hidden"/>
                                      </p:to>
                                    </p:set>
                                    <p:set>
                                      <p:cBhvr additive="base" accumulate="none">
                                        <p:cTn id="68" dur="3180" fill="hold">
                                          <p:stCondLst>
                                            <p:cond delay="0"/>
                                          </p:stCondLst>
                                        </p:cTn>
                                        <p:tgtEl>
                                          <p:spTgt spid="52"/>
                                        </p:tgtEl>
                                        <p:attrNameLst>
                                          <p:attrName/>
                                        </p:attrNameLst>
                                      </p:cBhvr>
                                      <p:to>
                                        <p:strVal val=""/>
                                      </p:to>
                                    </p:set>
                                  </p:childTnLst>
                                </p:cTn>
                              </p:par>
                              <p:par>
                                <p:cTn id="69" presetID="0" presetClass="path" presetSubtype="0" repeatCount="indefinite" fill="hold" grpId="1" nodeType="withEffect">
                                  <p:stCondLst>
                                    <p:cond delay="0"/>
                                  </p:stCondLst>
                                  <p:childTnLst>
                                    <p:animMotion origin="layout" path="M 2.5E-6 -3.7037E-7 C 0.00377 -0.22477 0.15403 -0.14306 0.13372 -0.2912 " pathEditMode="relative" rAng="0" ptsTypes="AA">
                                      <p:cBhvr>
                                        <p:cTn id="70" dur="2340" fill="hold"/>
                                        <p:tgtEl>
                                          <p:spTgt spid="52"/>
                                        </p:tgtEl>
                                        <p:attrNameLst>
                                          <p:attrName>ppt_x</p:attrName>
                                          <p:attrName>ppt_y</p:attrName>
                                        </p:attrNameLst>
                                      </p:cBhvr>
                                      <p:rCtr x="6771" y="-14560"/>
                                    </p:animMotion>
                                  </p:childTnLst>
                                </p:cTn>
                              </p:par>
                              <p:par>
                                <p:cTn id="71" presetID="10" presetClass="entr" presetSubtype="0" repeatCount="indefinite"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out" filter="fade">
                                      <p:cBhvr additive="base" accumulate="none">
                                        <p:cTn id="73" dur="419" fill="hold">
                                          <p:stCondLst>
                                            <p:cond delay="2933"/>
                                          </p:stCondLst>
                                        </p:cTn>
                                        <p:tgtEl>
                                          <p:spTgt spid="53"/>
                                        </p:tgtEl>
                                      </p:cBhvr>
                                    </p:animEffect>
                                    <p:animEffect transition="in" filter="fade">
                                      <p:cBhvr additive="base" accumulate="none">
                                        <p:cTn id="74" dur="419" fill="hold">
                                          <p:stCondLst>
                                            <p:cond delay="0"/>
                                          </p:stCondLst>
                                        </p:cTn>
                                        <p:tgtEl>
                                          <p:spTgt spid="53"/>
                                        </p:tgtEl>
                                      </p:cBhvr>
                                    </p:animEffect>
                                    <p:set>
                                      <p:cBhvr additive="base" accumulate="none">
                                        <p:cTn id="75" dur="1" fill="hold">
                                          <p:stCondLst>
                                            <p:cond delay="3351"/>
                                          </p:stCondLst>
                                        </p:cTn>
                                        <p:tgtEl>
                                          <p:spTgt spid="53"/>
                                        </p:tgtEl>
                                        <p:attrNameLst>
                                          <p:attrName>style.visibility</p:attrName>
                                        </p:attrNameLst>
                                      </p:cBhvr>
                                      <p:to>
                                        <p:strVal val="hidden"/>
                                      </p:to>
                                    </p:set>
                                    <p:set>
                                      <p:cBhvr additive="base" accumulate="none">
                                        <p:cTn id="76" dur="3855" fill="hold">
                                          <p:stCondLst>
                                            <p:cond delay="0"/>
                                          </p:stCondLst>
                                        </p:cTn>
                                        <p:tgtEl>
                                          <p:spTgt spid="53"/>
                                        </p:tgtEl>
                                        <p:attrNameLst>
                                          <p:attrName/>
                                        </p:attrNameLst>
                                      </p:cBhvr>
                                      <p:to>
                                        <p:strVal val=""/>
                                      </p:to>
                                    </p:set>
                                  </p:childTnLst>
                                </p:cTn>
                              </p:par>
                              <p:par>
                                <p:cTn id="77" presetID="0" presetClass="path" presetSubtype="0" repeatCount="indefinite" fill="hold" grpId="1" nodeType="withEffect">
                                  <p:stCondLst>
                                    <p:cond delay="0"/>
                                  </p:stCondLst>
                                  <p:childTnLst>
                                    <p:animMotion origin="layout" path="M 2.08333E-6 1.11111E-6 C 0.03229 -0.19769 0.04193 -0.19838 0.13359 -0.2912 " pathEditMode="relative" rAng="0" ptsTypes="AA">
                                      <p:cBhvr>
                                        <p:cTn id="78" dur="2196" fill="hold"/>
                                        <p:tgtEl>
                                          <p:spTgt spid="53"/>
                                        </p:tgtEl>
                                        <p:attrNameLst>
                                          <p:attrName>ppt_x</p:attrName>
                                          <p:attrName>ppt_y</p:attrName>
                                        </p:attrNameLst>
                                      </p:cBhvr>
                                      <p:rCtr x="6680" y="-14560"/>
                                    </p:animMotion>
                                  </p:childTnLst>
                                </p:cTn>
                              </p:par>
                              <p:par>
                                <p:cTn id="79" presetID="10" presetClass="entr" presetSubtype="0" repeatCount="indefinite"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out" filter="fade">
                                      <p:cBhvr additive="base" accumulate="none">
                                        <p:cTn id="81" dur="314" fill="hold">
                                          <p:stCondLst>
                                            <p:cond delay="2197"/>
                                          </p:stCondLst>
                                        </p:cTn>
                                        <p:tgtEl>
                                          <p:spTgt spid="54"/>
                                        </p:tgtEl>
                                      </p:cBhvr>
                                    </p:animEffect>
                                    <p:animEffect transition="in" filter="fade">
                                      <p:cBhvr additive="base" accumulate="none">
                                        <p:cTn id="82" dur="314" fill="hold">
                                          <p:stCondLst>
                                            <p:cond delay="0"/>
                                          </p:stCondLst>
                                        </p:cTn>
                                        <p:tgtEl>
                                          <p:spTgt spid="54"/>
                                        </p:tgtEl>
                                      </p:cBhvr>
                                    </p:animEffect>
                                    <p:set>
                                      <p:cBhvr additive="base" accumulate="none">
                                        <p:cTn id="83" dur="1" fill="hold">
                                          <p:stCondLst>
                                            <p:cond delay="2510"/>
                                          </p:stCondLst>
                                        </p:cTn>
                                        <p:tgtEl>
                                          <p:spTgt spid="54"/>
                                        </p:tgtEl>
                                        <p:attrNameLst>
                                          <p:attrName>style.visibility</p:attrName>
                                        </p:attrNameLst>
                                      </p:cBhvr>
                                      <p:to>
                                        <p:strVal val="hidden"/>
                                      </p:to>
                                    </p:set>
                                    <p:set>
                                      <p:cBhvr additive="base" accumulate="none">
                                        <p:cTn id="84" dur="2888" fill="hold">
                                          <p:stCondLst>
                                            <p:cond delay="0"/>
                                          </p:stCondLst>
                                        </p:cTn>
                                        <p:tgtEl>
                                          <p:spTgt spid="54"/>
                                        </p:tgtEl>
                                        <p:attrNameLst>
                                          <p:attrName/>
                                        </p:attrNameLst>
                                      </p:cBhvr>
                                      <p:to>
                                        <p:strVal val=""/>
                                      </p:to>
                                    </p:set>
                                  </p:childTnLst>
                                </p:cTn>
                              </p:par>
                              <p:par>
                                <p:cTn id="85" presetID="0" presetClass="path" presetSubtype="0" repeatCount="indefinite" fill="hold" grpId="1" nodeType="withEffect">
                                  <p:stCondLst>
                                    <p:cond delay="0"/>
                                  </p:stCondLst>
                                  <p:childTnLst>
                                    <p:animMotion origin="layout" path="M 2.5E-6 4.44444E-6 C 0.10703 -0.07315 0.10599 -0.1625 0.13359 -0.29121 " pathEditMode="relative" rAng="0" ptsTypes="AA">
                                      <p:cBhvr>
                                        <p:cTn id="86" dur="2546" fill="hold"/>
                                        <p:tgtEl>
                                          <p:spTgt spid="54"/>
                                        </p:tgtEl>
                                        <p:attrNameLst>
                                          <p:attrName>ppt_x</p:attrName>
                                          <p:attrName>ppt_y</p:attrName>
                                        </p:attrNameLst>
                                      </p:cBhvr>
                                      <p:rCtr x="6680" y="-14560"/>
                                    </p:animMotion>
                                  </p:childTnLst>
                                </p:cTn>
                              </p:par>
                              <p:par>
                                <p:cTn id="87" presetID="10" presetClass="entr" presetSubtype="0" repeatCount="indefinite"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out" filter="fade">
                                      <p:cBhvr additive="base" accumulate="none">
                                        <p:cTn id="89" dur="407" fill="hold">
                                          <p:stCondLst>
                                            <p:cond delay="2850"/>
                                          </p:stCondLst>
                                        </p:cTn>
                                        <p:tgtEl>
                                          <p:spTgt spid="55"/>
                                        </p:tgtEl>
                                      </p:cBhvr>
                                    </p:animEffect>
                                    <p:animEffect transition="in" filter="fade">
                                      <p:cBhvr additive="base" accumulate="none">
                                        <p:cTn id="90" dur="407" fill="hold">
                                          <p:stCondLst>
                                            <p:cond delay="0"/>
                                          </p:stCondLst>
                                        </p:cTn>
                                        <p:tgtEl>
                                          <p:spTgt spid="55"/>
                                        </p:tgtEl>
                                      </p:cBhvr>
                                    </p:animEffect>
                                    <p:set>
                                      <p:cBhvr additive="base" accumulate="none">
                                        <p:cTn id="91" dur="1" fill="hold">
                                          <p:stCondLst>
                                            <p:cond delay="3255"/>
                                          </p:stCondLst>
                                        </p:cTn>
                                        <p:tgtEl>
                                          <p:spTgt spid="55"/>
                                        </p:tgtEl>
                                        <p:attrNameLst>
                                          <p:attrName>style.visibility</p:attrName>
                                        </p:attrNameLst>
                                      </p:cBhvr>
                                      <p:to>
                                        <p:strVal val="hidden"/>
                                      </p:to>
                                    </p:set>
                                    <p:set>
                                      <p:cBhvr additive="base" accumulate="none">
                                        <p:cTn id="92" dur="3745" fill="hold">
                                          <p:stCondLst>
                                            <p:cond delay="0"/>
                                          </p:stCondLst>
                                        </p:cTn>
                                        <p:tgtEl>
                                          <p:spTgt spid="55"/>
                                        </p:tgtEl>
                                        <p:attrNameLst>
                                          <p:attrName/>
                                        </p:attrNameLst>
                                      </p:cBhvr>
                                      <p:to>
                                        <p:strVal val=""/>
                                      </p:to>
                                    </p:set>
                                  </p:childTnLst>
                                </p:cTn>
                              </p:par>
                              <p:par>
                                <p:cTn id="93" presetID="0" presetClass="path" presetSubtype="0" repeatCount="indefinite" fill="hold" grpId="1" nodeType="withEffect">
                                  <p:stCondLst>
                                    <p:cond delay="0"/>
                                  </p:stCondLst>
                                  <p:childTnLst>
                                    <p:animMotion origin="layout" path="M 2.08333E-6 -3.7037E-6 C 0.00104 -0.11574 -0.11797 -0.13287 -0.09037 -0.26157 " pathEditMode="relative" rAng="0" ptsTypes="AA">
                                      <p:cBhvr>
                                        <p:cTn id="94" dur="3501" fill="hold"/>
                                        <p:tgtEl>
                                          <p:spTgt spid="55"/>
                                        </p:tgtEl>
                                        <p:attrNameLst>
                                          <p:attrName>ppt_x</p:attrName>
                                          <p:attrName>ppt_y</p:attrName>
                                        </p:attrNameLst>
                                      </p:cBhvr>
                                      <p:rCtr x="-4727" y="-13079"/>
                                    </p:animMotion>
                                  </p:childTnLst>
                                </p:cTn>
                              </p:par>
                              <p:par>
                                <p:cTn id="95" presetID="10" presetClass="entr" presetSubtype="0" repeatCount="indefinite"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out" filter="fade">
                                      <p:cBhvr additive="base" accumulate="none">
                                        <p:cTn id="97" dur="277" fill="hold">
                                          <p:stCondLst>
                                            <p:cond delay="1937"/>
                                          </p:stCondLst>
                                        </p:cTn>
                                        <p:tgtEl>
                                          <p:spTgt spid="47"/>
                                        </p:tgtEl>
                                      </p:cBhvr>
                                    </p:animEffect>
                                    <p:animEffect transition="in" filter="fade">
                                      <p:cBhvr additive="base" accumulate="none">
                                        <p:cTn id="98" dur="277" fill="hold">
                                          <p:stCondLst>
                                            <p:cond delay="0"/>
                                          </p:stCondLst>
                                        </p:cTn>
                                        <p:tgtEl>
                                          <p:spTgt spid="47"/>
                                        </p:tgtEl>
                                      </p:cBhvr>
                                    </p:animEffect>
                                    <p:set>
                                      <p:cBhvr additive="base" accumulate="none">
                                        <p:cTn id="99" dur="1" fill="hold">
                                          <p:stCondLst>
                                            <p:cond delay="2213"/>
                                          </p:stCondLst>
                                        </p:cTn>
                                        <p:tgtEl>
                                          <p:spTgt spid="47"/>
                                        </p:tgtEl>
                                        <p:attrNameLst>
                                          <p:attrName>style.visibility</p:attrName>
                                        </p:attrNameLst>
                                      </p:cBhvr>
                                      <p:to>
                                        <p:strVal val="hidden"/>
                                      </p:to>
                                    </p:set>
                                    <p:set>
                                      <p:cBhvr additive="base" accumulate="none">
                                        <p:cTn id="100" dur="2546" fill="hold">
                                          <p:stCondLst>
                                            <p:cond delay="0"/>
                                          </p:stCondLst>
                                        </p:cTn>
                                        <p:tgtEl>
                                          <p:spTgt spid="47"/>
                                        </p:tgtEl>
                                        <p:attrNameLst>
                                          <p:attrName/>
                                        </p:attrNameLst>
                                      </p:cBhvr>
                                      <p:to>
                                        <p:strVal val=""/>
                                      </p:to>
                                    </p:set>
                                  </p:childTnLst>
                                </p:cTn>
                              </p:par>
                              <p:par>
                                <p:cTn id="101" presetID="0" presetClass="path" presetSubtype="0" repeatCount="indefinite" fill="hold" grpId="1" nodeType="withEffect">
                                  <p:stCondLst>
                                    <p:cond delay="0"/>
                                  </p:stCondLst>
                                  <p:childTnLst>
                                    <p:animMotion origin="layout" path="M -5E-6 -1.11111E-6 C 0.07605 -0.05301 0.06667 -0.19606 0.09636 -0.33518 " pathEditMode="relative" rAng="0" ptsTypes="AA">
                                      <p:cBhvr>
                                        <p:cTn id="102" dur="3347" fill="hold"/>
                                        <p:tgtEl>
                                          <p:spTgt spid="47"/>
                                        </p:tgtEl>
                                        <p:attrNameLst>
                                          <p:attrName>ppt_x</p:attrName>
                                          <p:attrName>ppt_y</p:attrName>
                                        </p:attrNameLst>
                                      </p:cBhvr>
                                      <p:rCtr x="4818" y="-16759"/>
                                    </p:animMotion>
                                  </p:childTnLst>
                                </p:cTn>
                              </p:par>
                              <p:par>
                                <p:cTn id="103" presetID="10" presetClass="entr" presetSubtype="0" repeatCount="indefinite"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out" filter="fade">
                                      <p:cBhvr additive="base" accumulate="none">
                                        <p:cTn id="105" dur="273" fill="hold">
                                          <p:stCondLst>
                                            <p:cond delay="1912"/>
                                          </p:stCondLst>
                                        </p:cTn>
                                        <p:tgtEl>
                                          <p:spTgt spid="56"/>
                                        </p:tgtEl>
                                      </p:cBhvr>
                                    </p:animEffect>
                                    <p:animEffect transition="in" filter="fade">
                                      <p:cBhvr additive="base" accumulate="none">
                                        <p:cTn id="106" dur="273" fill="hold">
                                          <p:stCondLst>
                                            <p:cond delay="0"/>
                                          </p:stCondLst>
                                        </p:cTn>
                                        <p:tgtEl>
                                          <p:spTgt spid="56"/>
                                        </p:tgtEl>
                                      </p:cBhvr>
                                    </p:animEffect>
                                    <p:set>
                                      <p:cBhvr additive="base" accumulate="none">
                                        <p:cTn id="107" dur="1" fill="hold">
                                          <p:stCondLst>
                                            <p:cond delay="2184"/>
                                          </p:stCondLst>
                                        </p:cTn>
                                        <p:tgtEl>
                                          <p:spTgt spid="56"/>
                                        </p:tgtEl>
                                        <p:attrNameLst>
                                          <p:attrName>style.visibility</p:attrName>
                                        </p:attrNameLst>
                                      </p:cBhvr>
                                      <p:to>
                                        <p:strVal val="hidden"/>
                                      </p:to>
                                    </p:set>
                                    <p:set>
                                      <p:cBhvr additive="base" accumulate="none">
                                        <p:cTn id="108" dur="2513" fill="hold">
                                          <p:stCondLst>
                                            <p:cond delay="0"/>
                                          </p:stCondLst>
                                        </p:cTn>
                                        <p:tgtEl>
                                          <p:spTgt spid="56"/>
                                        </p:tgtEl>
                                        <p:attrNameLst>
                                          <p:attrName/>
                                        </p:attrNameLst>
                                      </p:cBhvr>
                                      <p:to>
                                        <p:strVal val=""/>
                                      </p:to>
                                    </p:set>
                                  </p:childTnLst>
                                </p:cTn>
                              </p:par>
                              <p:par>
                                <p:cTn id="109" presetID="0" presetClass="path" presetSubtype="0" repeatCount="indefinite" fill="hold" grpId="1" nodeType="withEffect">
                                  <p:stCondLst>
                                    <p:cond delay="0"/>
                                  </p:stCondLst>
                                  <p:childTnLst>
                                    <p:animMotion origin="layout" path="M 2.91667E-6 -3.7037E-6 C 0.06432 -0.17314 0.07669 -0.06574 0.13086 -0.23171 " pathEditMode="relative" rAng="0" ptsTypes="AA">
                                      <p:cBhvr>
                                        <p:cTn id="110" dur="2180" fill="hold"/>
                                        <p:tgtEl>
                                          <p:spTgt spid="56"/>
                                        </p:tgtEl>
                                        <p:attrNameLst>
                                          <p:attrName>ppt_x</p:attrName>
                                          <p:attrName>ppt_y</p:attrName>
                                        </p:attrNameLst>
                                      </p:cBhvr>
                                      <p:rCtr x="6536" y="-11597"/>
                                    </p:animMotion>
                                  </p:childTnLst>
                                </p:cTn>
                              </p:par>
                              <p:par>
                                <p:cTn id="111" presetID="10" presetClass="entr" presetSubtype="0" repeatCount="indefinite"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out" filter="fade">
                                      <p:cBhvr additive="base" accumulate="none">
                                        <p:cTn id="113" dur="224" fill="hold">
                                          <p:stCondLst>
                                            <p:cond delay="1569"/>
                                          </p:stCondLst>
                                        </p:cTn>
                                        <p:tgtEl>
                                          <p:spTgt spid="57"/>
                                        </p:tgtEl>
                                      </p:cBhvr>
                                    </p:animEffect>
                                    <p:animEffect transition="in" filter="fade">
                                      <p:cBhvr additive="base" accumulate="none">
                                        <p:cTn id="114" dur="224" fill="hold">
                                          <p:stCondLst>
                                            <p:cond delay="0"/>
                                          </p:stCondLst>
                                        </p:cTn>
                                        <p:tgtEl>
                                          <p:spTgt spid="57"/>
                                        </p:tgtEl>
                                      </p:cBhvr>
                                    </p:animEffect>
                                    <p:set>
                                      <p:cBhvr additive="base" accumulate="none">
                                        <p:cTn id="115" dur="1" fill="hold">
                                          <p:stCondLst>
                                            <p:cond delay="1792"/>
                                          </p:stCondLst>
                                        </p:cTn>
                                        <p:tgtEl>
                                          <p:spTgt spid="57"/>
                                        </p:tgtEl>
                                        <p:attrNameLst>
                                          <p:attrName>style.visibility</p:attrName>
                                        </p:attrNameLst>
                                      </p:cBhvr>
                                      <p:to>
                                        <p:strVal val="hidden"/>
                                      </p:to>
                                    </p:set>
                                    <p:set>
                                      <p:cBhvr additive="base" accumulate="none">
                                        <p:cTn id="116" dur="2062" fill="hold">
                                          <p:stCondLst>
                                            <p:cond delay="0"/>
                                          </p:stCondLst>
                                        </p:cTn>
                                        <p:tgtEl>
                                          <p:spTgt spid="57"/>
                                        </p:tgtEl>
                                        <p:attrNameLst>
                                          <p:attrName/>
                                        </p:attrNameLst>
                                      </p:cBhvr>
                                      <p:to>
                                        <p:strVal val=""/>
                                      </p:to>
                                    </p:set>
                                  </p:childTnLst>
                                </p:cTn>
                              </p:par>
                              <p:par>
                                <p:cTn id="117" presetID="0" presetClass="path" presetSubtype="0" repeatCount="indefinite" fill="hold" grpId="1" nodeType="withEffect">
                                  <p:stCondLst>
                                    <p:cond delay="0"/>
                                  </p:stCondLst>
                                  <p:childTnLst>
                                    <p:animMotion origin="layout" path="M -4.16667E-7 3.7037E-6 C -0.01471 -0.12338 -0.08021 -0.21551 -0.01003 -0.36713 " pathEditMode="relative" rAng="0" ptsTypes="AA">
                                      <p:cBhvr>
                                        <p:cTn id="118" dur="2645" fill="hold"/>
                                        <p:tgtEl>
                                          <p:spTgt spid="57"/>
                                        </p:tgtEl>
                                        <p:attrNameLst>
                                          <p:attrName>ppt_x</p:attrName>
                                          <p:attrName>ppt_y</p:attrName>
                                        </p:attrNameLst>
                                      </p:cBhvr>
                                      <p:rCtr x="-2096" y="-18356"/>
                                    </p:animMotion>
                                  </p:childTnLst>
                                </p:cTn>
                              </p:par>
                              <p:par>
                                <p:cTn id="119" presetID="10" presetClass="entr" presetSubtype="0" repeatCount="indefinite"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out" filter="fade">
                                      <p:cBhvr additive="base" accumulate="none">
                                        <p:cTn id="121" dur="389" fill="hold">
                                          <p:stCondLst>
                                            <p:cond delay="2724"/>
                                          </p:stCondLst>
                                        </p:cTn>
                                        <p:tgtEl>
                                          <p:spTgt spid="58"/>
                                        </p:tgtEl>
                                      </p:cBhvr>
                                    </p:animEffect>
                                    <p:animEffect transition="in" filter="fade">
                                      <p:cBhvr additive="base" accumulate="none">
                                        <p:cTn id="122" dur="389" fill="hold">
                                          <p:stCondLst>
                                            <p:cond delay="0"/>
                                          </p:stCondLst>
                                        </p:cTn>
                                        <p:tgtEl>
                                          <p:spTgt spid="58"/>
                                        </p:tgtEl>
                                      </p:cBhvr>
                                    </p:animEffect>
                                    <p:set>
                                      <p:cBhvr additive="base" accumulate="none">
                                        <p:cTn id="123" dur="1" fill="hold">
                                          <p:stCondLst>
                                            <p:cond delay="3112"/>
                                          </p:stCondLst>
                                        </p:cTn>
                                        <p:tgtEl>
                                          <p:spTgt spid="58"/>
                                        </p:tgtEl>
                                        <p:attrNameLst>
                                          <p:attrName>style.visibility</p:attrName>
                                        </p:attrNameLst>
                                      </p:cBhvr>
                                      <p:to>
                                        <p:strVal val="hidden"/>
                                      </p:to>
                                    </p:set>
                                    <p:set>
                                      <p:cBhvr additive="base" accumulate="none">
                                        <p:cTn id="124" dur="3580" fill="hold">
                                          <p:stCondLst>
                                            <p:cond delay="0"/>
                                          </p:stCondLst>
                                        </p:cTn>
                                        <p:tgtEl>
                                          <p:spTgt spid="58"/>
                                        </p:tgtEl>
                                        <p:attrNameLst>
                                          <p:attrName/>
                                        </p:attrNameLst>
                                      </p:cBhvr>
                                      <p:to>
                                        <p:strVal val=""/>
                                      </p:to>
                                    </p:set>
                                  </p:childTnLst>
                                </p:cTn>
                              </p:par>
                              <p:par>
                                <p:cTn id="125" presetID="0" presetClass="path" presetSubtype="0" repeatCount="indefinite" fill="hold" grpId="1" nodeType="withEffect">
                                  <p:stCondLst>
                                    <p:cond delay="0"/>
                                  </p:stCondLst>
                                  <p:childTnLst>
                                    <p:animMotion origin="layout" path="M 3.125E-6 -2.96296E-6 C 0.00286 -0.24884 0.12018 -0.15833 0.10442 -0.32222 " pathEditMode="relative" rAng="0" ptsTypes="AA">
                                      <p:cBhvr>
                                        <p:cTn id="126" dur="2595" fill="hold"/>
                                        <p:tgtEl>
                                          <p:spTgt spid="58"/>
                                        </p:tgtEl>
                                        <p:attrNameLst>
                                          <p:attrName>ppt_x</p:attrName>
                                          <p:attrName>ppt_y</p:attrName>
                                        </p:attrNameLst>
                                      </p:cBhvr>
                                      <p:rCtr x="5286" y="-16111"/>
                                    </p:animMotion>
                                  </p:childTnLst>
                                </p:cTn>
                              </p:par>
                              <p:par>
                                <p:cTn id="127" presetID="10" presetClass="entr" presetSubtype="0" repeatCount="indefinite"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out" filter="fade">
                                      <p:cBhvr additive="base" accumulate="none">
                                        <p:cTn id="129" dur="269" fill="hold">
                                          <p:stCondLst>
                                            <p:cond delay="1880"/>
                                          </p:stCondLst>
                                        </p:cTn>
                                        <p:tgtEl>
                                          <p:spTgt spid="59"/>
                                        </p:tgtEl>
                                      </p:cBhvr>
                                    </p:animEffect>
                                    <p:animEffect transition="in" filter="fade">
                                      <p:cBhvr additive="base" accumulate="none">
                                        <p:cTn id="130" dur="269" fill="hold">
                                          <p:stCondLst>
                                            <p:cond delay="0"/>
                                          </p:stCondLst>
                                        </p:cTn>
                                        <p:tgtEl>
                                          <p:spTgt spid="59"/>
                                        </p:tgtEl>
                                      </p:cBhvr>
                                    </p:animEffect>
                                    <p:set>
                                      <p:cBhvr additive="base" accumulate="none">
                                        <p:cTn id="131" dur="1" fill="hold">
                                          <p:stCondLst>
                                            <p:cond delay="2147"/>
                                          </p:stCondLst>
                                        </p:cTn>
                                        <p:tgtEl>
                                          <p:spTgt spid="59"/>
                                        </p:tgtEl>
                                        <p:attrNameLst>
                                          <p:attrName>style.visibility</p:attrName>
                                        </p:attrNameLst>
                                      </p:cBhvr>
                                      <p:to>
                                        <p:strVal val="hidden"/>
                                      </p:to>
                                    </p:set>
                                    <p:set>
                                      <p:cBhvr additive="base" accumulate="none">
                                        <p:cTn id="132" dur="2471" fill="hold">
                                          <p:stCondLst>
                                            <p:cond delay="0"/>
                                          </p:stCondLst>
                                        </p:cTn>
                                        <p:tgtEl>
                                          <p:spTgt spid="59"/>
                                        </p:tgtEl>
                                        <p:attrNameLst>
                                          <p:attrName/>
                                        </p:attrNameLst>
                                      </p:cBhvr>
                                      <p:to>
                                        <p:strVal val=""/>
                                      </p:to>
                                    </p:set>
                                  </p:childTnLst>
                                </p:cTn>
                              </p:par>
                              <p:par>
                                <p:cTn id="133" presetID="0" presetClass="path" presetSubtype="0" repeatCount="indefinite" fill="hold" grpId="1" nodeType="withEffect">
                                  <p:stCondLst>
                                    <p:cond delay="0"/>
                                  </p:stCondLst>
                                  <p:childTnLst>
                                    <p:animMotion origin="layout" path="M 2.5E-6 -4.81481E-6 C -0.04479 -0.16574 -0.08151 -0.08634 -0.12149 -0.25023 " pathEditMode="relative" rAng="0" ptsTypes="AA">
                                      <p:cBhvr>
                                        <p:cTn id="134" dur="2961" fill="hold"/>
                                        <p:tgtEl>
                                          <p:spTgt spid="59"/>
                                        </p:tgtEl>
                                        <p:attrNameLst>
                                          <p:attrName>ppt_x</p:attrName>
                                          <p:attrName>ppt_y</p:attrName>
                                        </p:attrNameLst>
                                      </p:cBhvr>
                                      <p:rCtr x="-6081" y="-12523"/>
                                    </p:animMotion>
                                  </p:childTnLst>
                                </p:cTn>
                              </p:par>
                              <p:par>
                                <p:cTn id="135" presetID="10" presetClass="entr" presetSubtype="0" repeatCount="indefinite" fill="hold" grpId="0" nodeType="with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out" filter="fade">
                                      <p:cBhvr additive="base" accumulate="none">
                                        <p:cTn id="137" dur="273" fill="hold">
                                          <p:stCondLst>
                                            <p:cond delay="1909"/>
                                          </p:stCondLst>
                                        </p:cTn>
                                        <p:tgtEl>
                                          <p:spTgt spid="60"/>
                                        </p:tgtEl>
                                      </p:cBhvr>
                                    </p:animEffect>
                                    <p:animEffect transition="in" filter="fade">
                                      <p:cBhvr additive="base" accumulate="none">
                                        <p:cTn id="138" dur="273" fill="hold">
                                          <p:stCondLst>
                                            <p:cond delay="0"/>
                                          </p:stCondLst>
                                        </p:cTn>
                                        <p:tgtEl>
                                          <p:spTgt spid="60"/>
                                        </p:tgtEl>
                                      </p:cBhvr>
                                    </p:animEffect>
                                    <p:set>
                                      <p:cBhvr additive="base" accumulate="none">
                                        <p:cTn id="139" dur="1" fill="hold">
                                          <p:stCondLst>
                                            <p:cond delay="2181"/>
                                          </p:stCondLst>
                                        </p:cTn>
                                        <p:tgtEl>
                                          <p:spTgt spid="60"/>
                                        </p:tgtEl>
                                        <p:attrNameLst>
                                          <p:attrName>style.visibility</p:attrName>
                                        </p:attrNameLst>
                                      </p:cBhvr>
                                      <p:to>
                                        <p:strVal val="hidden"/>
                                      </p:to>
                                    </p:set>
                                    <p:set>
                                      <p:cBhvr additive="base" accumulate="none">
                                        <p:cTn id="140" dur="2509" fill="hold">
                                          <p:stCondLst>
                                            <p:cond delay="0"/>
                                          </p:stCondLst>
                                        </p:cTn>
                                        <p:tgtEl>
                                          <p:spTgt spid="60"/>
                                        </p:tgtEl>
                                        <p:attrNameLst>
                                          <p:attrName/>
                                        </p:attrNameLst>
                                      </p:cBhvr>
                                      <p:to>
                                        <p:strVal val=""/>
                                      </p:to>
                                    </p:set>
                                  </p:childTnLst>
                                </p:cTn>
                              </p:par>
                              <p:par>
                                <p:cTn id="141" presetID="0" presetClass="path" presetSubtype="0" repeatCount="indefinite" fill="hold" grpId="1" nodeType="withEffect">
                                  <p:stCondLst>
                                    <p:cond delay="0"/>
                                  </p:stCondLst>
                                  <p:childTnLst>
                                    <p:animMotion origin="layout" path="M -3.75E-6 2.22222E-6 C -0.1401 -0.18588 0.06042 -0.25185 -0.01041 -0.44283 " pathEditMode="relative" rAng="0" ptsTypes="AA">
                                      <p:cBhvr>
                                        <p:cTn id="142" dur="2681" fill="hold"/>
                                        <p:tgtEl>
                                          <p:spTgt spid="60"/>
                                        </p:tgtEl>
                                        <p:attrNameLst>
                                          <p:attrName>ppt_x</p:attrName>
                                          <p:attrName>ppt_y</p:attrName>
                                        </p:attrNameLst>
                                      </p:cBhvr>
                                      <p:rCtr x="-2292" y="-22153"/>
                                    </p:animMotion>
                                  </p:childTnLst>
                                </p:cTn>
                              </p:par>
                              <p:par>
                                <p:cTn id="143" presetID="10" presetClass="entr" presetSubtype="0" repeatCount="indefinite" fill="hold" grpId="0" nodeType="with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out" filter="fade">
                                      <p:cBhvr additive="base" accumulate="none">
                                        <p:cTn id="145" dur="227" fill="hold">
                                          <p:stCondLst>
                                            <p:cond delay="1590"/>
                                          </p:stCondLst>
                                        </p:cTn>
                                        <p:tgtEl>
                                          <p:spTgt spid="61"/>
                                        </p:tgtEl>
                                      </p:cBhvr>
                                    </p:animEffect>
                                    <p:animEffect transition="in" filter="fade">
                                      <p:cBhvr additive="base" accumulate="none">
                                        <p:cTn id="146" dur="227" fill="hold">
                                          <p:stCondLst>
                                            <p:cond delay="0"/>
                                          </p:stCondLst>
                                        </p:cTn>
                                        <p:tgtEl>
                                          <p:spTgt spid="61"/>
                                        </p:tgtEl>
                                      </p:cBhvr>
                                    </p:animEffect>
                                    <p:set>
                                      <p:cBhvr additive="base" accumulate="none">
                                        <p:cTn id="147" dur="1" fill="hold">
                                          <p:stCondLst>
                                            <p:cond delay="1816"/>
                                          </p:stCondLst>
                                        </p:cTn>
                                        <p:tgtEl>
                                          <p:spTgt spid="61"/>
                                        </p:tgtEl>
                                        <p:attrNameLst>
                                          <p:attrName>style.visibility</p:attrName>
                                        </p:attrNameLst>
                                      </p:cBhvr>
                                      <p:to>
                                        <p:strVal val="hidden"/>
                                      </p:to>
                                    </p:set>
                                    <p:set>
                                      <p:cBhvr additive="base" accumulate="none">
                                        <p:cTn id="148" dur="2090" fill="hold">
                                          <p:stCondLst>
                                            <p:cond delay="0"/>
                                          </p:stCondLst>
                                        </p:cTn>
                                        <p:tgtEl>
                                          <p:spTgt spid="61"/>
                                        </p:tgtEl>
                                        <p:attrNameLst>
                                          <p:attrName/>
                                        </p:attrNameLst>
                                      </p:cBhvr>
                                      <p:to>
                                        <p:strVal val=""/>
                                      </p:to>
                                    </p:set>
                                  </p:childTnLst>
                                </p:cTn>
                              </p:par>
                              <p:par>
                                <p:cTn id="149" presetID="0" presetClass="path" presetSubtype="0" repeatCount="indefinite" fill="hold" grpId="1" nodeType="withEffect">
                                  <p:stCondLst>
                                    <p:cond delay="0"/>
                                  </p:stCondLst>
                                  <p:childTnLst>
                                    <p:animMotion origin="layout" path="M -0.00013 4.81481E-6 C 0.10481 -0.20695 0.17995 -0.01922 0.2483 -0.2419 " pathEditMode="relative" rAng="0" ptsTypes="AA">
                                      <p:cBhvr>
                                        <p:cTn id="150" dur="2965" fill="hold"/>
                                        <p:tgtEl>
                                          <p:spTgt spid="61"/>
                                        </p:tgtEl>
                                        <p:attrNameLst>
                                          <p:attrName>ppt_x</p:attrName>
                                          <p:attrName>ppt_y</p:attrName>
                                        </p:attrNameLst>
                                      </p:cBhvr>
                                      <p:rCtr x="12422" y="-12106"/>
                                    </p:animMotion>
                                  </p:childTnLst>
                                </p:cTn>
                              </p:par>
                              <p:par>
                                <p:cTn id="151" presetID="10" presetClass="entr" presetSubtype="0" repeatCount="indefinite" fill="hold" grpId="0" nodeType="withEffect">
                                  <p:stCondLst>
                                    <p:cond delay="0"/>
                                  </p:stCondLst>
                                  <p:childTnLst>
                                    <p:set>
                                      <p:cBhvr>
                                        <p:cTn id="152" dur="1" fill="hold">
                                          <p:stCondLst>
                                            <p:cond delay="0"/>
                                          </p:stCondLst>
                                        </p:cTn>
                                        <p:tgtEl>
                                          <p:spTgt spid="62"/>
                                        </p:tgtEl>
                                        <p:attrNameLst>
                                          <p:attrName>style.visibility</p:attrName>
                                        </p:attrNameLst>
                                      </p:cBhvr>
                                      <p:to>
                                        <p:strVal val="visible"/>
                                      </p:to>
                                    </p:set>
                                    <p:animEffect transition="out" filter="fade">
                                      <p:cBhvr additive="base" accumulate="none">
                                        <p:cTn id="153" dur="419" fill="hold">
                                          <p:stCondLst>
                                            <p:cond delay="2934"/>
                                          </p:stCondLst>
                                        </p:cTn>
                                        <p:tgtEl>
                                          <p:spTgt spid="62"/>
                                        </p:tgtEl>
                                      </p:cBhvr>
                                    </p:animEffect>
                                    <p:animEffect transition="in" filter="fade">
                                      <p:cBhvr additive="base" accumulate="none">
                                        <p:cTn id="154" dur="419" fill="hold">
                                          <p:stCondLst>
                                            <p:cond delay="0"/>
                                          </p:stCondLst>
                                        </p:cTn>
                                        <p:tgtEl>
                                          <p:spTgt spid="62"/>
                                        </p:tgtEl>
                                      </p:cBhvr>
                                    </p:animEffect>
                                    <p:set>
                                      <p:cBhvr additive="base" accumulate="none">
                                        <p:cTn id="155" dur="1" fill="hold">
                                          <p:stCondLst>
                                            <p:cond delay="3351"/>
                                          </p:stCondLst>
                                        </p:cTn>
                                        <p:tgtEl>
                                          <p:spTgt spid="62"/>
                                        </p:tgtEl>
                                        <p:attrNameLst>
                                          <p:attrName>style.visibility</p:attrName>
                                        </p:attrNameLst>
                                      </p:cBhvr>
                                      <p:to>
                                        <p:strVal val="hidden"/>
                                      </p:to>
                                    </p:set>
                                    <p:set>
                                      <p:cBhvr additive="base" accumulate="none">
                                        <p:cTn id="156" dur="3856" fill="hold">
                                          <p:stCondLst>
                                            <p:cond delay="0"/>
                                          </p:stCondLst>
                                        </p:cTn>
                                        <p:tgtEl>
                                          <p:spTgt spid="62"/>
                                        </p:tgtEl>
                                        <p:attrNameLst>
                                          <p:attrName/>
                                        </p:attrNameLst>
                                      </p:cBhvr>
                                      <p:to>
                                        <p:strVal val=""/>
                                      </p:to>
                                    </p:set>
                                  </p:childTnLst>
                                </p:cTn>
                              </p:par>
                              <p:par>
                                <p:cTn id="157" presetID="0" presetClass="path" presetSubtype="0" repeatCount="indefinite" fill="hold" grpId="1" nodeType="withEffect">
                                  <p:stCondLst>
                                    <p:cond delay="0"/>
                                  </p:stCondLst>
                                  <p:childTnLst>
                                    <p:animMotion origin="layout" path="M -1.875E-6 4.81481E-6 C 0.00143 -0.15487 -0.16406 -0.17778 -0.12565 -0.34954 " pathEditMode="relative" rAng="0" ptsTypes="AA">
                                      <p:cBhvr>
                                        <p:cTn id="158" dur="2662" fill="hold"/>
                                        <p:tgtEl>
                                          <p:spTgt spid="62"/>
                                        </p:tgtEl>
                                        <p:attrNameLst>
                                          <p:attrName>ppt_x</p:attrName>
                                          <p:attrName>ppt_y</p:attrName>
                                        </p:attrNameLst>
                                      </p:cBhvr>
                                      <p:rCtr x="-6576" y="-17477"/>
                                    </p:animMotion>
                                  </p:childTnLst>
                                </p:cTn>
                              </p:par>
                              <p:par>
                                <p:cTn id="159" presetID="10" presetClass="entr" presetSubtype="0" repeatCount="indefinite" fill="hold" grpId="0"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out" filter="fade">
                                      <p:cBhvr additive="base" accumulate="none">
                                        <p:cTn id="161" dur="355" fill="hold">
                                          <p:stCondLst>
                                            <p:cond delay="2487"/>
                                          </p:stCondLst>
                                        </p:cTn>
                                        <p:tgtEl>
                                          <p:spTgt spid="45"/>
                                        </p:tgtEl>
                                      </p:cBhvr>
                                    </p:animEffect>
                                    <p:animEffect transition="in" filter="fade">
                                      <p:cBhvr additive="base" accumulate="none">
                                        <p:cTn id="162" dur="355" fill="hold">
                                          <p:stCondLst>
                                            <p:cond delay="0"/>
                                          </p:stCondLst>
                                        </p:cTn>
                                        <p:tgtEl>
                                          <p:spTgt spid="45"/>
                                        </p:tgtEl>
                                      </p:cBhvr>
                                    </p:animEffect>
                                    <p:set>
                                      <p:cBhvr additive="base" accumulate="none">
                                        <p:cTn id="163" dur="1" fill="hold">
                                          <p:stCondLst>
                                            <p:cond delay="2841"/>
                                          </p:stCondLst>
                                        </p:cTn>
                                        <p:tgtEl>
                                          <p:spTgt spid="45"/>
                                        </p:tgtEl>
                                        <p:attrNameLst>
                                          <p:attrName>style.visibility</p:attrName>
                                        </p:attrNameLst>
                                      </p:cBhvr>
                                      <p:to>
                                        <p:strVal val="hidden"/>
                                      </p:to>
                                    </p:set>
                                    <p:set>
                                      <p:cBhvr additive="base" accumulate="none">
                                        <p:cTn id="164" dur="3269" fill="hold">
                                          <p:stCondLst>
                                            <p:cond delay="0"/>
                                          </p:stCondLst>
                                        </p:cTn>
                                        <p:tgtEl>
                                          <p:spTgt spid="45"/>
                                        </p:tgtEl>
                                        <p:attrNameLst>
                                          <p:attrName/>
                                        </p:attrNameLst>
                                      </p:cBhvr>
                                      <p:to>
                                        <p:strVal val=""/>
                                      </p:to>
                                    </p:set>
                                  </p:childTnLst>
                                </p:cTn>
                              </p:par>
                              <p:par>
                                <p:cTn id="165" presetID="0" presetClass="path" presetSubtype="0" repeatCount="indefinite" fill="hold" grpId="1" nodeType="withEffect">
                                  <p:stCondLst>
                                    <p:cond delay="0"/>
                                  </p:stCondLst>
                                  <p:childTnLst>
                                    <p:animMotion origin="layout" path="M 1.875E-6 -3.7037E-6 C 0.07122 -0.04398 0.06237 -0.16273 0.0901 -0.27847 " pathEditMode="relative" rAng="0" ptsTypes="AA">
                                      <p:cBhvr>
                                        <p:cTn id="166" dur="2820" fill="hold"/>
                                        <p:tgtEl>
                                          <p:spTgt spid="45"/>
                                        </p:tgtEl>
                                        <p:attrNameLst>
                                          <p:attrName>ppt_x</p:attrName>
                                          <p:attrName>ppt_y</p:attrName>
                                        </p:attrNameLst>
                                      </p:cBhvr>
                                      <p:rCtr x="4505" y="-13935"/>
                                    </p:animMotion>
                                  </p:childTnLst>
                                </p:cTn>
                              </p:par>
                              <p:par>
                                <p:cTn id="167" presetID="10" presetClass="entr" presetSubtype="0" repeatCount="indefinite" fill="hold" grpId="0" nodeType="withEffect">
                                  <p:stCondLst>
                                    <p:cond delay="0"/>
                                  </p:stCondLst>
                                  <p:childTnLst>
                                    <p:set>
                                      <p:cBhvr>
                                        <p:cTn id="168" dur="1" fill="hold">
                                          <p:stCondLst>
                                            <p:cond delay="0"/>
                                          </p:stCondLst>
                                        </p:cTn>
                                        <p:tgtEl>
                                          <p:spTgt spid="63"/>
                                        </p:tgtEl>
                                        <p:attrNameLst>
                                          <p:attrName>style.visibility</p:attrName>
                                        </p:attrNameLst>
                                      </p:cBhvr>
                                      <p:to>
                                        <p:strVal val="visible"/>
                                      </p:to>
                                    </p:set>
                                    <p:animEffect transition="out" filter="fade">
                                      <p:cBhvr additive="base" accumulate="none">
                                        <p:cTn id="169" dur="336" fill="hold">
                                          <p:stCondLst>
                                            <p:cond delay="2355"/>
                                          </p:stCondLst>
                                        </p:cTn>
                                        <p:tgtEl>
                                          <p:spTgt spid="63"/>
                                        </p:tgtEl>
                                      </p:cBhvr>
                                    </p:animEffect>
                                    <p:animEffect transition="in" filter="fade">
                                      <p:cBhvr additive="base" accumulate="none">
                                        <p:cTn id="170" dur="336" fill="hold">
                                          <p:stCondLst>
                                            <p:cond delay="0"/>
                                          </p:stCondLst>
                                        </p:cTn>
                                        <p:tgtEl>
                                          <p:spTgt spid="63"/>
                                        </p:tgtEl>
                                      </p:cBhvr>
                                    </p:animEffect>
                                    <p:set>
                                      <p:cBhvr additive="base" accumulate="none">
                                        <p:cTn id="171" dur="1" fill="hold">
                                          <p:stCondLst>
                                            <p:cond delay="2690"/>
                                          </p:stCondLst>
                                        </p:cTn>
                                        <p:tgtEl>
                                          <p:spTgt spid="63"/>
                                        </p:tgtEl>
                                        <p:attrNameLst>
                                          <p:attrName>style.visibility</p:attrName>
                                        </p:attrNameLst>
                                      </p:cBhvr>
                                      <p:to>
                                        <p:strVal val="hidden"/>
                                      </p:to>
                                    </p:set>
                                    <p:set>
                                      <p:cBhvr additive="base" accumulate="none">
                                        <p:cTn id="172" dur="3095" fill="hold">
                                          <p:stCondLst>
                                            <p:cond delay="0"/>
                                          </p:stCondLst>
                                        </p:cTn>
                                        <p:tgtEl>
                                          <p:spTgt spid="63"/>
                                        </p:tgtEl>
                                        <p:attrNameLst>
                                          <p:attrName/>
                                        </p:attrNameLst>
                                      </p:cBhvr>
                                      <p:to>
                                        <p:strVal val=""/>
                                      </p:to>
                                    </p:set>
                                  </p:childTnLst>
                                </p:cTn>
                              </p:par>
                              <p:par>
                                <p:cTn id="173"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174" dur="3846" fill="hold"/>
                                        <p:tgtEl>
                                          <p:spTgt spid="63"/>
                                        </p:tgtEl>
                                        <p:attrNameLst>
                                          <p:attrName>ppt_x</p:attrName>
                                          <p:attrName>ppt_y</p:attrName>
                                        </p:attrNameLst>
                                      </p:cBhvr>
                                      <p:rCtr x="8138" y="-1852"/>
                                    </p:animMotion>
                                  </p:childTnLst>
                                </p:cTn>
                              </p:par>
                              <p:par>
                                <p:cTn id="175" presetID="10" presetClass="entr" presetSubtype="0" repeatCount="indefinite" fill="hold" grpId="0" nodeType="withEffect">
                                  <p:stCondLst>
                                    <p:cond delay="0"/>
                                  </p:stCondLst>
                                  <p:childTnLst>
                                    <p:set>
                                      <p:cBhvr>
                                        <p:cTn id="176" dur="1" fill="hold">
                                          <p:stCondLst>
                                            <p:cond delay="0"/>
                                          </p:stCondLst>
                                        </p:cTn>
                                        <p:tgtEl>
                                          <p:spTgt spid="64"/>
                                        </p:tgtEl>
                                        <p:attrNameLst>
                                          <p:attrName>style.visibility</p:attrName>
                                        </p:attrNameLst>
                                      </p:cBhvr>
                                      <p:to>
                                        <p:strVal val="visible"/>
                                      </p:to>
                                    </p:set>
                                    <p:animEffect transition="out" filter="fade">
                                      <p:cBhvr additive="base" accumulate="none">
                                        <p:cTn id="177" dur="334" fill="hold">
                                          <p:stCondLst>
                                            <p:cond delay="2341"/>
                                          </p:stCondLst>
                                        </p:cTn>
                                        <p:tgtEl>
                                          <p:spTgt spid="64"/>
                                        </p:tgtEl>
                                      </p:cBhvr>
                                    </p:animEffect>
                                    <p:animEffect transition="in" filter="fade">
                                      <p:cBhvr additive="base" accumulate="none">
                                        <p:cTn id="178" dur="334" fill="hold">
                                          <p:stCondLst>
                                            <p:cond delay="0"/>
                                          </p:stCondLst>
                                        </p:cTn>
                                        <p:tgtEl>
                                          <p:spTgt spid="64"/>
                                        </p:tgtEl>
                                      </p:cBhvr>
                                    </p:animEffect>
                                    <p:set>
                                      <p:cBhvr additive="base" accumulate="none">
                                        <p:cTn id="179" dur="1" fill="hold">
                                          <p:stCondLst>
                                            <p:cond delay="2674"/>
                                          </p:stCondLst>
                                        </p:cTn>
                                        <p:tgtEl>
                                          <p:spTgt spid="64"/>
                                        </p:tgtEl>
                                        <p:attrNameLst>
                                          <p:attrName>style.visibility</p:attrName>
                                        </p:attrNameLst>
                                      </p:cBhvr>
                                      <p:to>
                                        <p:strVal val="hidden"/>
                                      </p:to>
                                    </p:set>
                                    <p:set>
                                      <p:cBhvr additive="base" accumulate="none">
                                        <p:cTn id="180" dur="3076" fill="hold">
                                          <p:stCondLst>
                                            <p:cond delay="0"/>
                                          </p:stCondLst>
                                        </p:cTn>
                                        <p:tgtEl>
                                          <p:spTgt spid="64"/>
                                        </p:tgtEl>
                                        <p:attrNameLst>
                                          <p:attrName/>
                                        </p:attrNameLst>
                                      </p:cBhvr>
                                      <p:to>
                                        <p:strVal val=""/>
                                      </p:to>
                                    </p:set>
                                  </p:childTnLst>
                                </p:cTn>
                              </p:par>
                              <p:par>
                                <p:cTn id="181" presetID="0" presetClass="path" presetSubtype="0" repeatCount="indefinite" fill="hold" grpId="1" nodeType="withEffect">
                                  <p:stCondLst>
                                    <p:cond delay="0"/>
                                  </p:stCondLst>
                                  <p:childTnLst>
                                    <p:animMotion origin="layout" path="M -3.75E-6 -2.96296E-6 C 0.0323 -0.19768 0.04193 -0.19838 0.1336 -0.2912 " pathEditMode="relative" rAng="0" ptsTypes="AA">
                                      <p:cBhvr>
                                        <p:cTn id="182" dur="2813" fill="hold"/>
                                        <p:tgtEl>
                                          <p:spTgt spid="64"/>
                                        </p:tgtEl>
                                        <p:attrNameLst>
                                          <p:attrName>ppt_x</p:attrName>
                                          <p:attrName>ppt_y</p:attrName>
                                        </p:attrNameLst>
                                      </p:cBhvr>
                                      <p:rCtr x="6680" y="-14560"/>
                                    </p:animMotion>
                                  </p:childTnLst>
                                </p:cTn>
                              </p:par>
                              <p:par>
                                <p:cTn id="183" presetID="10" presetClass="entr" presetSubtype="0" repeatCount="indefinite" fill="hold" grpId="0" nodeType="withEffect">
                                  <p:stCondLst>
                                    <p:cond delay="0"/>
                                  </p:stCondLst>
                                  <p:childTnLst>
                                    <p:set>
                                      <p:cBhvr>
                                        <p:cTn id="184" dur="1" fill="hold">
                                          <p:stCondLst>
                                            <p:cond delay="0"/>
                                          </p:stCondLst>
                                        </p:cTn>
                                        <p:tgtEl>
                                          <p:spTgt spid="65"/>
                                        </p:tgtEl>
                                        <p:attrNameLst>
                                          <p:attrName>style.visibility</p:attrName>
                                        </p:attrNameLst>
                                      </p:cBhvr>
                                      <p:to>
                                        <p:strVal val="visible"/>
                                      </p:to>
                                    </p:set>
                                    <p:animEffect transition="out" filter="fade">
                                      <p:cBhvr additive="base" accumulate="none">
                                        <p:cTn id="185" dur="402" fill="hold">
                                          <p:stCondLst>
                                            <p:cond delay="2811"/>
                                          </p:stCondLst>
                                        </p:cTn>
                                        <p:tgtEl>
                                          <p:spTgt spid="65"/>
                                        </p:tgtEl>
                                      </p:cBhvr>
                                    </p:animEffect>
                                    <p:animEffect transition="in" filter="fade">
                                      <p:cBhvr additive="base" accumulate="none">
                                        <p:cTn id="186" dur="402" fill="hold">
                                          <p:stCondLst>
                                            <p:cond delay="0"/>
                                          </p:stCondLst>
                                        </p:cTn>
                                        <p:tgtEl>
                                          <p:spTgt spid="65"/>
                                        </p:tgtEl>
                                      </p:cBhvr>
                                    </p:animEffect>
                                    <p:set>
                                      <p:cBhvr additive="base" accumulate="none">
                                        <p:cTn id="187" dur="1" fill="hold">
                                          <p:stCondLst>
                                            <p:cond delay="3211"/>
                                          </p:stCondLst>
                                        </p:cTn>
                                        <p:tgtEl>
                                          <p:spTgt spid="65"/>
                                        </p:tgtEl>
                                        <p:attrNameLst>
                                          <p:attrName>style.visibility</p:attrName>
                                        </p:attrNameLst>
                                      </p:cBhvr>
                                      <p:to>
                                        <p:strVal val="hidden"/>
                                      </p:to>
                                    </p:set>
                                    <p:set>
                                      <p:cBhvr additive="base" accumulate="none">
                                        <p:cTn id="188" dur="3694" fill="hold">
                                          <p:stCondLst>
                                            <p:cond delay="0"/>
                                          </p:stCondLst>
                                        </p:cTn>
                                        <p:tgtEl>
                                          <p:spTgt spid="65"/>
                                        </p:tgtEl>
                                        <p:attrNameLst>
                                          <p:attrName/>
                                        </p:attrNameLst>
                                      </p:cBhvr>
                                      <p:to>
                                        <p:strVal val=""/>
                                      </p:to>
                                    </p:set>
                                  </p:childTnLst>
                                </p:cTn>
                              </p:par>
                              <p:par>
                                <p:cTn id="189" presetID="0" presetClass="path" presetSubtype="0" repeatCount="indefinite" fill="hold" grpId="1" nodeType="withEffect">
                                  <p:stCondLst>
                                    <p:cond delay="0"/>
                                  </p:stCondLst>
                                  <p:childTnLst>
                                    <p:animMotion origin="layout" path="M 1.66667E-6 -3.7037E-7 C 0.00104 -0.11574 -0.11797 -0.13287 -0.09037 -0.26157 " pathEditMode="relative" rAng="0" ptsTypes="AA">
                                      <p:cBhvr>
                                        <p:cTn id="190" dur="3652" fill="hold"/>
                                        <p:tgtEl>
                                          <p:spTgt spid="65"/>
                                        </p:tgtEl>
                                        <p:attrNameLst>
                                          <p:attrName>ppt_x</p:attrName>
                                          <p:attrName>ppt_y</p:attrName>
                                        </p:attrNameLst>
                                      </p:cBhvr>
                                      <p:rCtr x="-4727" y="-13079"/>
                                    </p:animMotion>
                                  </p:childTnLst>
                                </p:cTn>
                              </p:par>
                              <p:par>
                                <p:cTn id="191" presetID="10" presetClass="entr" presetSubtype="0" repeatCount="indefinite" fill="hold" grpId="0" nodeType="with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out" filter="fade">
                                      <p:cBhvr additive="base" accumulate="none">
                                        <p:cTn id="193" dur="364" fill="hold">
                                          <p:stCondLst>
                                            <p:cond delay="2545"/>
                                          </p:stCondLst>
                                        </p:cTn>
                                        <p:tgtEl>
                                          <p:spTgt spid="66"/>
                                        </p:tgtEl>
                                      </p:cBhvr>
                                    </p:animEffect>
                                    <p:animEffect transition="in" filter="fade">
                                      <p:cBhvr additive="base" accumulate="none">
                                        <p:cTn id="194" dur="364" fill="hold">
                                          <p:stCondLst>
                                            <p:cond delay="0"/>
                                          </p:stCondLst>
                                        </p:cTn>
                                        <p:tgtEl>
                                          <p:spTgt spid="66"/>
                                        </p:tgtEl>
                                      </p:cBhvr>
                                    </p:animEffect>
                                    <p:set>
                                      <p:cBhvr additive="base" accumulate="none">
                                        <p:cTn id="195" dur="1" fill="hold">
                                          <p:stCondLst>
                                            <p:cond delay="2907"/>
                                          </p:stCondLst>
                                        </p:cTn>
                                        <p:tgtEl>
                                          <p:spTgt spid="66"/>
                                        </p:tgtEl>
                                        <p:attrNameLst>
                                          <p:attrName>style.visibility</p:attrName>
                                        </p:attrNameLst>
                                      </p:cBhvr>
                                      <p:to>
                                        <p:strVal val="hidden"/>
                                      </p:to>
                                    </p:set>
                                    <p:set>
                                      <p:cBhvr additive="base" accumulate="none">
                                        <p:cTn id="196" dur="3345" fill="hold">
                                          <p:stCondLst>
                                            <p:cond delay="0"/>
                                          </p:stCondLst>
                                        </p:cTn>
                                        <p:tgtEl>
                                          <p:spTgt spid="66"/>
                                        </p:tgtEl>
                                        <p:attrNameLst>
                                          <p:attrName/>
                                        </p:attrNameLst>
                                      </p:cBhvr>
                                      <p:to>
                                        <p:strVal val=""/>
                                      </p:to>
                                    </p:set>
                                  </p:childTnLst>
                                </p:cTn>
                              </p:par>
                              <p:par>
                                <p:cTn id="197" presetID="0" presetClass="path" presetSubtype="0" repeatCount="indefinite" fill="hold" grpId="1" nodeType="withEffect">
                                  <p:stCondLst>
                                    <p:cond delay="0"/>
                                  </p:stCondLst>
                                  <p:childTnLst>
                                    <p:animMotion origin="layout" path="M -2.29167E-6 -1.85185E-6 C 0.1069 -0.07315 0.10586 -0.1625 0.1336 -0.2912 " pathEditMode="relative" rAng="0" ptsTypes="AA">
                                      <p:cBhvr>
                                        <p:cTn id="198" dur="3444" fill="hold"/>
                                        <p:tgtEl>
                                          <p:spTgt spid="66"/>
                                        </p:tgtEl>
                                        <p:attrNameLst>
                                          <p:attrName>ppt_x</p:attrName>
                                          <p:attrName>ppt_y</p:attrName>
                                        </p:attrNameLst>
                                      </p:cBhvr>
                                      <p:rCtr x="6680" y="-14560"/>
                                    </p:animMotion>
                                  </p:childTnLst>
                                </p:cTn>
                              </p:par>
                              <p:par>
                                <p:cTn id="199" presetID="10" presetClass="entr" presetSubtype="0" repeatCount="indefinite" fill="hold" grpId="0" nodeType="with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out" filter="fade">
                                      <p:cBhvr additive="base" accumulate="none">
                                        <p:cTn id="201" dur="316" fill="hold">
                                          <p:stCondLst>
                                            <p:cond delay="2213"/>
                                          </p:stCondLst>
                                        </p:cTn>
                                        <p:tgtEl>
                                          <p:spTgt spid="67"/>
                                        </p:tgtEl>
                                      </p:cBhvr>
                                    </p:animEffect>
                                    <p:animEffect transition="in" filter="fade">
                                      <p:cBhvr additive="base" accumulate="none">
                                        <p:cTn id="202" dur="316" fill="hold">
                                          <p:stCondLst>
                                            <p:cond delay="0"/>
                                          </p:stCondLst>
                                        </p:cTn>
                                        <p:tgtEl>
                                          <p:spTgt spid="67"/>
                                        </p:tgtEl>
                                      </p:cBhvr>
                                    </p:animEffect>
                                    <p:set>
                                      <p:cBhvr additive="base" accumulate="none">
                                        <p:cTn id="203" dur="1" fill="hold">
                                          <p:stCondLst>
                                            <p:cond delay="2528"/>
                                          </p:stCondLst>
                                        </p:cTn>
                                        <p:tgtEl>
                                          <p:spTgt spid="67"/>
                                        </p:tgtEl>
                                        <p:attrNameLst>
                                          <p:attrName>style.visibility</p:attrName>
                                        </p:attrNameLst>
                                      </p:cBhvr>
                                      <p:to>
                                        <p:strVal val="hidden"/>
                                      </p:to>
                                    </p:set>
                                    <p:set>
                                      <p:cBhvr additive="base" accumulate="none">
                                        <p:cTn id="204" dur="2908" fill="hold">
                                          <p:stCondLst>
                                            <p:cond delay="0"/>
                                          </p:stCondLst>
                                        </p:cTn>
                                        <p:tgtEl>
                                          <p:spTgt spid="67"/>
                                        </p:tgtEl>
                                        <p:attrNameLst>
                                          <p:attrName/>
                                        </p:attrNameLst>
                                      </p:cBhvr>
                                      <p:to>
                                        <p:strVal val=""/>
                                      </p:to>
                                    </p:set>
                                  </p:childTnLst>
                                </p:cTn>
                              </p:par>
                              <p:par>
                                <p:cTn id="205" presetID="0" presetClass="path" presetSubtype="0" repeatCount="indefinite" fill="hold" grpId="1" nodeType="withEffect">
                                  <p:stCondLst>
                                    <p:cond delay="0"/>
                                  </p:stCondLst>
                                  <p:childTnLst>
                                    <p:animMotion origin="layout" path="M 4.375E-6 1.48148E-6 C 0.07122 -0.04398 0.06237 -0.16273 0.0901 -0.27847 " pathEditMode="relative" rAng="0" ptsTypes="AA">
                                      <p:cBhvr>
                                        <p:cTn id="206" dur="2714" fill="hold"/>
                                        <p:tgtEl>
                                          <p:spTgt spid="67"/>
                                        </p:tgtEl>
                                        <p:attrNameLst>
                                          <p:attrName>ppt_x</p:attrName>
                                          <p:attrName>ppt_y</p:attrName>
                                        </p:attrNameLst>
                                      </p:cBhvr>
                                      <p:rCtr x="4505" y="-13935"/>
                                    </p:animMotion>
                                  </p:childTnLst>
                                </p:cTn>
                              </p:par>
                              <p:par>
                                <p:cTn id="207" presetID="10" presetClass="entr" presetSubtype="0" repeatCount="indefinite" fill="hold" grpId="0" nodeType="withEffect">
                                  <p:stCondLst>
                                    <p:cond delay="0"/>
                                  </p:stCondLst>
                                  <p:childTnLst>
                                    <p:set>
                                      <p:cBhvr>
                                        <p:cTn id="208" dur="1" fill="hold">
                                          <p:stCondLst>
                                            <p:cond delay="0"/>
                                          </p:stCondLst>
                                        </p:cTn>
                                        <p:tgtEl>
                                          <p:spTgt spid="68"/>
                                        </p:tgtEl>
                                        <p:attrNameLst>
                                          <p:attrName>style.visibility</p:attrName>
                                        </p:attrNameLst>
                                      </p:cBhvr>
                                      <p:to>
                                        <p:strVal val="visible"/>
                                      </p:to>
                                    </p:set>
                                    <p:animEffect transition="out" filter="fade">
                                      <p:cBhvr additive="base" accumulate="none">
                                        <p:cTn id="209" dur="277" fill="hold">
                                          <p:stCondLst>
                                            <p:cond delay="1937"/>
                                          </p:stCondLst>
                                        </p:cTn>
                                        <p:tgtEl>
                                          <p:spTgt spid="68"/>
                                        </p:tgtEl>
                                      </p:cBhvr>
                                    </p:animEffect>
                                    <p:animEffect transition="in" filter="fade">
                                      <p:cBhvr additive="base" accumulate="none">
                                        <p:cTn id="210" dur="277" fill="hold">
                                          <p:stCondLst>
                                            <p:cond delay="0"/>
                                          </p:stCondLst>
                                        </p:cTn>
                                        <p:tgtEl>
                                          <p:spTgt spid="68"/>
                                        </p:tgtEl>
                                      </p:cBhvr>
                                    </p:animEffect>
                                    <p:set>
                                      <p:cBhvr additive="base" accumulate="none">
                                        <p:cTn id="211" dur="1" fill="hold">
                                          <p:stCondLst>
                                            <p:cond delay="2213"/>
                                          </p:stCondLst>
                                        </p:cTn>
                                        <p:tgtEl>
                                          <p:spTgt spid="68"/>
                                        </p:tgtEl>
                                        <p:attrNameLst>
                                          <p:attrName>style.visibility</p:attrName>
                                        </p:attrNameLst>
                                      </p:cBhvr>
                                      <p:to>
                                        <p:strVal val="hidden"/>
                                      </p:to>
                                    </p:set>
                                    <p:set>
                                      <p:cBhvr additive="base" accumulate="none">
                                        <p:cTn id="212" dur="2546" fill="hold">
                                          <p:stCondLst>
                                            <p:cond delay="0"/>
                                          </p:stCondLst>
                                        </p:cTn>
                                        <p:tgtEl>
                                          <p:spTgt spid="68"/>
                                        </p:tgtEl>
                                        <p:attrNameLst>
                                          <p:attrName/>
                                        </p:attrNameLst>
                                      </p:cBhvr>
                                      <p:to>
                                        <p:strVal val=""/>
                                      </p:to>
                                    </p:set>
                                  </p:childTnLst>
                                </p:cTn>
                              </p:par>
                              <p:par>
                                <p:cTn id="213" presetID="0" presetClass="path" presetSubtype="0" repeatCount="indefinite" fill="hold" grpId="1" nodeType="withEffect">
                                  <p:stCondLst>
                                    <p:cond delay="0"/>
                                  </p:stCondLst>
                                  <p:childTnLst>
                                    <p:animMotion origin="layout" path="M 1.45833E-6 1.48148E-6 C 0.07604 -0.05301 0.06667 -0.19607 0.09635 -0.33519 " pathEditMode="relative" rAng="0" ptsTypes="AA">
                                      <p:cBhvr>
                                        <p:cTn id="214" dur="3347" fill="hold"/>
                                        <p:tgtEl>
                                          <p:spTgt spid="68"/>
                                        </p:tgtEl>
                                        <p:attrNameLst>
                                          <p:attrName>ppt_x</p:attrName>
                                          <p:attrName>ppt_y</p:attrName>
                                        </p:attrNameLst>
                                      </p:cBhvr>
                                      <p:rCtr x="4818" y="-16759"/>
                                    </p:animMotion>
                                  </p:childTnLst>
                                </p:cTn>
                              </p:par>
                              <p:par>
                                <p:cTn id="215" presetID="10" presetClass="entr" presetSubtype="0" repeatCount="indefinite" fill="hold" grpId="0" nodeType="withEffect">
                                  <p:stCondLst>
                                    <p:cond delay="0"/>
                                  </p:stCondLst>
                                  <p:childTnLst>
                                    <p:set>
                                      <p:cBhvr>
                                        <p:cTn id="216" dur="1" fill="hold">
                                          <p:stCondLst>
                                            <p:cond delay="0"/>
                                          </p:stCondLst>
                                        </p:cTn>
                                        <p:tgtEl>
                                          <p:spTgt spid="69"/>
                                        </p:tgtEl>
                                        <p:attrNameLst>
                                          <p:attrName>style.visibility</p:attrName>
                                        </p:attrNameLst>
                                      </p:cBhvr>
                                      <p:to>
                                        <p:strVal val="visible"/>
                                      </p:to>
                                    </p:set>
                                    <p:animEffect transition="out" filter="fade">
                                      <p:cBhvr additive="base" accumulate="none">
                                        <p:cTn id="217" dur="345" fill="hold">
                                          <p:stCondLst>
                                            <p:cond delay="2417"/>
                                          </p:stCondLst>
                                        </p:cTn>
                                        <p:tgtEl>
                                          <p:spTgt spid="69"/>
                                        </p:tgtEl>
                                      </p:cBhvr>
                                    </p:animEffect>
                                    <p:animEffect transition="in" filter="fade">
                                      <p:cBhvr additive="base" accumulate="none">
                                        <p:cTn id="218" dur="345" fill="hold">
                                          <p:stCondLst>
                                            <p:cond delay="0"/>
                                          </p:stCondLst>
                                        </p:cTn>
                                        <p:tgtEl>
                                          <p:spTgt spid="69"/>
                                        </p:tgtEl>
                                      </p:cBhvr>
                                    </p:animEffect>
                                    <p:set>
                                      <p:cBhvr additive="base" accumulate="none">
                                        <p:cTn id="219" dur="1" fill="hold">
                                          <p:stCondLst>
                                            <p:cond delay="2761"/>
                                          </p:stCondLst>
                                        </p:cTn>
                                        <p:tgtEl>
                                          <p:spTgt spid="69"/>
                                        </p:tgtEl>
                                        <p:attrNameLst>
                                          <p:attrName>style.visibility</p:attrName>
                                        </p:attrNameLst>
                                      </p:cBhvr>
                                      <p:to>
                                        <p:strVal val="hidden"/>
                                      </p:to>
                                    </p:set>
                                    <p:set>
                                      <p:cBhvr additive="base" accumulate="none">
                                        <p:cTn id="220" dur="3177" fill="hold">
                                          <p:stCondLst>
                                            <p:cond delay="0"/>
                                          </p:stCondLst>
                                        </p:cTn>
                                        <p:tgtEl>
                                          <p:spTgt spid="69"/>
                                        </p:tgtEl>
                                        <p:attrNameLst>
                                          <p:attrName/>
                                        </p:attrNameLst>
                                      </p:cBhvr>
                                      <p:to>
                                        <p:strVal val=""/>
                                      </p:to>
                                    </p:set>
                                  </p:childTnLst>
                                </p:cTn>
                              </p:par>
                              <p:par>
                                <p:cTn id="221" presetID="0" presetClass="path" presetSubtype="0" repeatCount="indefinite" fill="hold" grpId="1" nodeType="withEffect">
                                  <p:stCondLst>
                                    <p:cond delay="0"/>
                                  </p:stCondLst>
                                  <p:childTnLst>
                                    <p:animMotion origin="layout" path="M 3.54167E-6 -3.7037E-6 C 0.0332 -0.23611 0.0431 -0.23703 0.13763 -0.34768 " pathEditMode="relative" rAng="0" ptsTypes="AA">
                                      <p:cBhvr>
                                        <p:cTn id="222" dur="3510" fill="hold"/>
                                        <p:tgtEl>
                                          <p:spTgt spid="69"/>
                                        </p:tgtEl>
                                        <p:attrNameLst>
                                          <p:attrName>ppt_x</p:attrName>
                                          <p:attrName>ppt_y</p:attrName>
                                        </p:attrNameLst>
                                      </p:cBhvr>
                                      <p:rCtr x="6875" y="-17384"/>
                                    </p:animMotion>
                                  </p:childTnLst>
                                </p:cTn>
                              </p:par>
                              <p:par>
                                <p:cTn id="223" presetID="10" presetClass="entr" presetSubtype="0" repeatCount="indefinite" fill="hold" grpId="0" nodeType="withEffect">
                                  <p:stCondLst>
                                    <p:cond delay="0"/>
                                  </p:stCondLst>
                                  <p:childTnLst>
                                    <p:set>
                                      <p:cBhvr>
                                        <p:cTn id="224" dur="1" fill="hold">
                                          <p:stCondLst>
                                            <p:cond delay="0"/>
                                          </p:stCondLst>
                                        </p:cTn>
                                        <p:tgtEl>
                                          <p:spTgt spid="70"/>
                                        </p:tgtEl>
                                        <p:attrNameLst>
                                          <p:attrName>style.visibility</p:attrName>
                                        </p:attrNameLst>
                                      </p:cBhvr>
                                      <p:to>
                                        <p:strVal val="visible"/>
                                      </p:to>
                                    </p:set>
                                    <p:animEffect transition="out" filter="fade">
                                      <p:cBhvr additive="base" accumulate="none">
                                        <p:cTn id="225" dur="419" fill="hold">
                                          <p:stCondLst>
                                            <p:cond delay="2934"/>
                                          </p:stCondLst>
                                        </p:cTn>
                                        <p:tgtEl>
                                          <p:spTgt spid="70"/>
                                        </p:tgtEl>
                                      </p:cBhvr>
                                    </p:animEffect>
                                    <p:animEffect transition="in" filter="fade">
                                      <p:cBhvr additive="base" accumulate="none">
                                        <p:cTn id="226" dur="419" fill="hold">
                                          <p:stCondLst>
                                            <p:cond delay="0"/>
                                          </p:stCondLst>
                                        </p:cTn>
                                        <p:tgtEl>
                                          <p:spTgt spid="70"/>
                                        </p:tgtEl>
                                      </p:cBhvr>
                                    </p:animEffect>
                                    <p:set>
                                      <p:cBhvr additive="base" accumulate="none">
                                        <p:cTn id="227" dur="1" fill="hold">
                                          <p:stCondLst>
                                            <p:cond delay="3351"/>
                                          </p:stCondLst>
                                        </p:cTn>
                                        <p:tgtEl>
                                          <p:spTgt spid="70"/>
                                        </p:tgtEl>
                                        <p:attrNameLst>
                                          <p:attrName>style.visibility</p:attrName>
                                        </p:attrNameLst>
                                      </p:cBhvr>
                                      <p:to>
                                        <p:strVal val="hidden"/>
                                      </p:to>
                                    </p:set>
                                    <p:set>
                                      <p:cBhvr additive="base" accumulate="none">
                                        <p:cTn id="228" dur="3856" fill="hold">
                                          <p:stCondLst>
                                            <p:cond delay="0"/>
                                          </p:stCondLst>
                                        </p:cTn>
                                        <p:tgtEl>
                                          <p:spTgt spid="70"/>
                                        </p:tgtEl>
                                        <p:attrNameLst>
                                          <p:attrName/>
                                        </p:attrNameLst>
                                      </p:cBhvr>
                                      <p:to>
                                        <p:strVal val=""/>
                                      </p:to>
                                    </p:set>
                                  </p:childTnLst>
                                </p:cTn>
                              </p:par>
                              <p:par>
                                <p:cTn id="229" presetID="0" presetClass="path" presetSubtype="0" repeatCount="indefinite" fill="hold" grpId="1" nodeType="withEffect">
                                  <p:stCondLst>
                                    <p:cond delay="0"/>
                                  </p:stCondLst>
                                  <p:childTnLst>
                                    <p:animMotion origin="layout" path="M -2.5E-6 0 C 0.00143 -0.15486 -0.16406 -0.17778 -0.12565 -0.34954 " pathEditMode="relative" rAng="0" ptsTypes="AA">
                                      <p:cBhvr>
                                        <p:cTn id="230" dur="2662" fill="hold"/>
                                        <p:tgtEl>
                                          <p:spTgt spid="70"/>
                                        </p:tgtEl>
                                        <p:attrNameLst>
                                          <p:attrName>ppt_x</p:attrName>
                                          <p:attrName>ppt_y</p:attrName>
                                        </p:attrNameLst>
                                      </p:cBhvr>
                                      <p:rCtr x="-6576" y="-17477"/>
                                    </p:animMotion>
                                  </p:childTnLst>
                                </p:cTn>
                              </p:par>
                              <p:par>
                                <p:cTn id="231" presetID="10" presetClass="entr" presetSubtype="0" repeatCount="indefinite" fill="hold" grpId="0" nodeType="with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out" filter="fade">
                                      <p:cBhvr additive="base" accumulate="none">
                                        <p:cTn id="233" dur="426" fill="hold">
                                          <p:stCondLst>
                                            <p:cond delay="2983"/>
                                          </p:stCondLst>
                                        </p:cTn>
                                        <p:tgtEl>
                                          <p:spTgt spid="71"/>
                                        </p:tgtEl>
                                      </p:cBhvr>
                                    </p:animEffect>
                                    <p:animEffect transition="in" filter="fade">
                                      <p:cBhvr additive="base" accumulate="none">
                                        <p:cTn id="234" dur="426" fill="hold">
                                          <p:stCondLst>
                                            <p:cond delay="0"/>
                                          </p:stCondLst>
                                        </p:cTn>
                                        <p:tgtEl>
                                          <p:spTgt spid="71"/>
                                        </p:tgtEl>
                                      </p:cBhvr>
                                    </p:animEffect>
                                    <p:set>
                                      <p:cBhvr additive="base" accumulate="none">
                                        <p:cTn id="235" dur="1" fill="hold">
                                          <p:stCondLst>
                                            <p:cond delay="3408"/>
                                          </p:stCondLst>
                                        </p:cTn>
                                        <p:tgtEl>
                                          <p:spTgt spid="71"/>
                                        </p:tgtEl>
                                        <p:attrNameLst>
                                          <p:attrName>style.visibility</p:attrName>
                                        </p:attrNameLst>
                                      </p:cBhvr>
                                      <p:to>
                                        <p:strVal val="hidden"/>
                                      </p:to>
                                    </p:set>
                                    <p:set>
                                      <p:cBhvr additive="base" accumulate="none">
                                        <p:cTn id="236" dur="3921" fill="hold">
                                          <p:stCondLst>
                                            <p:cond delay="0"/>
                                          </p:stCondLst>
                                        </p:cTn>
                                        <p:tgtEl>
                                          <p:spTgt spid="71"/>
                                        </p:tgtEl>
                                        <p:attrNameLst>
                                          <p:attrName/>
                                        </p:attrNameLst>
                                      </p:cBhvr>
                                      <p:to>
                                        <p:strVal val=""/>
                                      </p:to>
                                    </p:set>
                                  </p:childTnLst>
                                </p:cTn>
                              </p:par>
                              <p:par>
                                <p:cTn id="237" presetID="0" presetClass="path" presetSubtype="0" repeatCount="indefinite" fill="hold" grpId="1" nodeType="withEffect">
                                  <p:stCondLst>
                                    <p:cond delay="0"/>
                                  </p:stCondLst>
                                  <p:childTnLst>
                                    <p:animMotion origin="layout" path="M -0.00013 2.22222E-6 C 0.06472 -0.13542 0.07709 -0.05139 0.13151 -0.18125 " pathEditMode="relative" rAng="0" ptsTypes="AA">
                                      <p:cBhvr>
                                        <p:cTn id="238" dur="2229" fill="hold"/>
                                        <p:tgtEl>
                                          <p:spTgt spid="71"/>
                                        </p:tgtEl>
                                        <p:attrNameLst>
                                          <p:attrName>ppt_x</p:attrName>
                                          <p:attrName>ppt_y</p:attrName>
                                        </p:attrNameLst>
                                      </p:cBhvr>
                                      <p:rCtr x="6576" y="-9074"/>
                                    </p:animMotion>
                                  </p:childTnLst>
                                </p:cTn>
                              </p:par>
                              <p:par>
                                <p:cTn id="239" presetID="10" presetClass="entr" presetSubtype="0" repeatCount="indefinite" fill="hold" grpId="0" nodeType="withEffect">
                                  <p:stCondLst>
                                    <p:cond delay="0"/>
                                  </p:stCondLst>
                                  <p:childTnLst>
                                    <p:set>
                                      <p:cBhvr>
                                        <p:cTn id="240" dur="1" fill="hold">
                                          <p:stCondLst>
                                            <p:cond delay="0"/>
                                          </p:stCondLst>
                                        </p:cTn>
                                        <p:tgtEl>
                                          <p:spTgt spid="72"/>
                                        </p:tgtEl>
                                        <p:attrNameLst>
                                          <p:attrName>style.visibility</p:attrName>
                                        </p:attrNameLst>
                                      </p:cBhvr>
                                      <p:to>
                                        <p:strVal val="visible"/>
                                      </p:to>
                                    </p:set>
                                    <p:animEffect transition="out" filter="fade">
                                      <p:cBhvr additive="base" accumulate="none">
                                        <p:cTn id="241" dur="336" fill="hold">
                                          <p:stCondLst>
                                            <p:cond delay="2355"/>
                                          </p:stCondLst>
                                        </p:cTn>
                                        <p:tgtEl>
                                          <p:spTgt spid="72"/>
                                        </p:tgtEl>
                                      </p:cBhvr>
                                    </p:animEffect>
                                    <p:animEffect transition="in" filter="fade">
                                      <p:cBhvr additive="base" accumulate="none">
                                        <p:cTn id="242" dur="336" fill="hold">
                                          <p:stCondLst>
                                            <p:cond delay="0"/>
                                          </p:stCondLst>
                                        </p:cTn>
                                        <p:tgtEl>
                                          <p:spTgt spid="72"/>
                                        </p:tgtEl>
                                      </p:cBhvr>
                                    </p:animEffect>
                                    <p:set>
                                      <p:cBhvr additive="base" accumulate="none">
                                        <p:cTn id="243" dur="1" fill="hold">
                                          <p:stCondLst>
                                            <p:cond delay="2690"/>
                                          </p:stCondLst>
                                        </p:cTn>
                                        <p:tgtEl>
                                          <p:spTgt spid="72"/>
                                        </p:tgtEl>
                                        <p:attrNameLst>
                                          <p:attrName>style.visibility</p:attrName>
                                        </p:attrNameLst>
                                      </p:cBhvr>
                                      <p:to>
                                        <p:strVal val="hidden"/>
                                      </p:to>
                                    </p:set>
                                    <p:set>
                                      <p:cBhvr additive="base" accumulate="none">
                                        <p:cTn id="244" dur="3095" fill="hold">
                                          <p:stCondLst>
                                            <p:cond delay="0"/>
                                          </p:stCondLst>
                                        </p:cTn>
                                        <p:tgtEl>
                                          <p:spTgt spid="72"/>
                                        </p:tgtEl>
                                        <p:attrNameLst>
                                          <p:attrName/>
                                        </p:attrNameLst>
                                      </p:cBhvr>
                                      <p:to>
                                        <p:strVal val=""/>
                                      </p:to>
                                    </p:set>
                                  </p:childTnLst>
                                </p:cTn>
                              </p:par>
                              <p:par>
                                <p:cTn id="245"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246" dur="3846" fill="hold"/>
                                        <p:tgtEl>
                                          <p:spTgt spid="72"/>
                                        </p:tgtEl>
                                        <p:attrNameLst>
                                          <p:attrName>ppt_x</p:attrName>
                                          <p:attrName>ppt_y</p:attrName>
                                        </p:attrNameLst>
                                      </p:cBhvr>
                                      <p:rCtr x="8138" y="-1852"/>
                                    </p:animMotion>
                                  </p:childTnLst>
                                </p:cTn>
                              </p:par>
                              <p:par>
                                <p:cTn id="247" presetID="10" presetClass="entr" presetSubtype="0" repeatCount="indefinite" fill="hold" grpId="0" nodeType="withEffect">
                                  <p:stCondLst>
                                    <p:cond delay="0"/>
                                  </p:stCondLst>
                                  <p:childTnLst>
                                    <p:set>
                                      <p:cBhvr>
                                        <p:cTn id="248" dur="1" fill="hold">
                                          <p:stCondLst>
                                            <p:cond delay="0"/>
                                          </p:stCondLst>
                                        </p:cTn>
                                        <p:tgtEl>
                                          <p:spTgt spid="73"/>
                                        </p:tgtEl>
                                        <p:attrNameLst>
                                          <p:attrName>style.visibility</p:attrName>
                                        </p:attrNameLst>
                                      </p:cBhvr>
                                      <p:to>
                                        <p:strVal val="visible"/>
                                      </p:to>
                                    </p:set>
                                    <p:animEffect transition="out" filter="fade">
                                      <p:cBhvr additive="base" accumulate="none">
                                        <p:cTn id="249" dur="364" fill="hold">
                                          <p:stCondLst>
                                            <p:cond delay="2545"/>
                                          </p:stCondLst>
                                        </p:cTn>
                                        <p:tgtEl>
                                          <p:spTgt spid="73"/>
                                        </p:tgtEl>
                                      </p:cBhvr>
                                    </p:animEffect>
                                    <p:animEffect transition="in" filter="fade">
                                      <p:cBhvr additive="base" accumulate="none">
                                        <p:cTn id="250" dur="364" fill="hold">
                                          <p:stCondLst>
                                            <p:cond delay="0"/>
                                          </p:stCondLst>
                                        </p:cTn>
                                        <p:tgtEl>
                                          <p:spTgt spid="73"/>
                                        </p:tgtEl>
                                      </p:cBhvr>
                                    </p:animEffect>
                                    <p:set>
                                      <p:cBhvr additive="base" accumulate="none">
                                        <p:cTn id="251" dur="1" fill="hold">
                                          <p:stCondLst>
                                            <p:cond delay="2907"/>
                                          </p:stCondLst>
                                        </p:cTn>
                                        <p:tgtEl>
                                          <p:spTgt spid="73"/>
                                        </p:tgtEl>
                                        <p:attrNameLst>
                                          <p:attrName>style.visibility</p:attrName>
                                        </p:attrNameLst>
                                      </p:cBhvr>
                                      <p:to>
                                        <p:strVal val="hidden"/>
                                      </p:to>
                                    </p:set>
                                    <p:set>
                                      <p:cBhvr additive="base" accumulate="none">
                                        <p:cTn id="252" dur="3345" fill="hold">
                                          <p:stCondLst>
                                            <p:cond delay="0"/>
                                          </p:stCondLst>
                                        </p:cTn>
                                        <p:tgtEl>
                                          <p:spTgt spid="73"/>
                                        </p:tgtEl>
                                        <p:attrNameLst>
                                          <p:attrName/>
                                        </p:attrNameLst>
                                      </p:cBhvr>
                                      <p:to>
                                        <p:strVal val=""/>
                                      </p:to>
                                    </p:set>
                                  </p:childTnLst>
                                </p:cTn>
                              </p:par>
                              <p:par>
                                <p:cTn id="253" presetID="0" presetClass="path" presetSubtype="0" repeatCount="indefinite" fill="hold" grpId="1" nodeType="withEffect">
                                  <p:stCondLst>
                                    <p:cond delay="0"/>
                                  </p:stCondLst>
                                  <p:childTnLst>
                                    <p:animMotion origin="layout" path="M -1.45833E-6 -3.7037E-7 C 0.1069 -0.07315 0.10586 -0.1625 0.1336 -0.2912 " pathEditMode="relative" rAng="0" ptsTypes="AA">
                                      <p:cBhvr>
                                        <p:cTn id="254" dur="3444" fill="hold"/>
                                        <p:tgtEl>
                                          <p:spTgt spid="73"/>
                                        </p:tgtEl>
                                        <p:attrNameLst>
                                          <p:attrName>ppt_x</p:attrName>
                                          <p:attrName>ppt_y</p:attrName>
                                        </p:attrNameLst>
                                      </p:cBhvr>
                                      <p:rCtr x="6680" y="-14560"/>
                                    </p:animMotion>
                                  </p:childTnLst>
                                </p:cTn>
                              </p:par>
                              <p:par>
                                <p:cTn id="255" presetID="10" presetClass="entr" presetSubtype="0" repeatCount="indefinite" fill="hold" grpId="0" nodeType="withEffect">
                                  <p:stCondLst>
                                    <p:cond delay="0"/>
                                  </p:stCondLst>
                                  <p:childTnLst>
                                    <p:set>
                                      <p:cBhvr>
                                        <p:cTn id="256" dur="1" fill="hold">
                                          <p:stCondLst>
                                            <p:cond delay="0"/>
                                          </p:stCondLst>
                                        </p:cTn>
                                        <p:tgtEl>
                                          <p:spTgt spid="74"/>
                                        </p:tgtEl>
                                        <p:attrNameLst>
                                          <p:attrName>style.visibility</p:attrName>
                                        </p:attrNameLst>
                                      </p:cBhvr>
                                      <p:to>
                                        <p:strVal val="visible"/>
                                      </p:to>
                                    </p:set>
                                    <p:animEffect transition="out" filter="fade">
                                      <p:cBhvr additive="base" accumulate="none">
                                        <p:cTn id="257" dur="250" fill="hold">
                                          <p:stCondLst>
                                            <p:cond delay="1750"/>
                                          </p:stCondLst>
                                        </p:cTn>
                                        <p:tgtEl>
                                          <p:spTgt spid="74"/>
                                        </p:tgtEl>
                                      </p:cBhvr>
                                    </p:animEffect>
                                    <p:animEffect transition="in" filter="fade">
                                      <p:cBhvr additive="base" accumulate="none">
                                        <p:cTn id="258" dur="250" fill="hold">
                                          <p:stCondLst>
                                            <p:cond delay="0"/>
                                          </p:stCondLst>
                                        </p:cTn>
                                        <p:tgtEl>
                                          <p:spTgt spid="74"/>
                                        </p:tgtEl>
                                      </p:cBhvr>
                                    </p:animEffect>
                                    <p:set>
                                      <p:cBhvr additive="base" accumulate="none">
                                        <p:cTn id="259" dur="1" fill="hold">
                                          <p:stCondLst>
                                            <p:cond delay="1999"/>
                                          </p:stCondLst>
                                        </p:cTn>
                                        <p:tgtEl>
                                          <p:spTgt spid="74"/>
                                        </p:tgtEl>
                                        <p:attrNameLst>
                                          <p:attrName>style.visibility</p:attrName>
                                        </p:attrNameLst>
                                      </p:cBhvr>
                                      <p:to>
                                        <p:strVal val="hidden"/>
                                      </p:to>
                                    </p:set>
                                    <p:set>
                                      <p:cBhvr additive="base" accumulate="none">
                                        <p:cTn id="260" dur="2300" fill="hold">
                                          <p:stCondLst>
                                            <p:cond delay="0"/>
                                          </p:stCondLst>
                                        </p:cTn>
                                        <p:tgtEl>
                                          <p:spTgt spid="74"/>
                                        </p:tgtEl>
                                        <p:attrNameLst>
                                          <p:attrName/>
                                        </p:attrNameLst>
                                      </p:cBhvr>
                                      <p:to>
                                        <p:strVal val=""/>
                                      </p:to>
                                    </p:set>
                                  </p:childTnLst>
                                </p:cTn>
                              </p:par>
                              <p:par>
                                <p:cTn id="261" presetID="0" presetClass="path" presetSubtype="0" repeatCount="indefinite" fill="hold" grpId="1" nodeType="withEffect">
                                  <p:stCondLst>
                                    <p:cond delay="0"/>
                                  </p:stCondLst>
                                  <p:childTnLst>
                                    <p:animMotion origin="layout" path="M 1.875E-6 4.44444E-6 C 0.07122 -0.04399 0.06237 -0.16274 0.0901 -0.27848 " pathEditMode="relative" rAng="0" ptsTypes="AA">
                                      <p:cBhvr>
                                        <p:cTn id="262" dur="2300" fill="hold"/>
                                        <p:tgtEl>
                                          <p:spTgt spid="74"/>
                                        </p:tgtEl>
                                        <p:attrNameLst>
                                          <p:attrName>ppt_x</p:attrName>
                                          <p:attrName>ppt_y</p:attrName>
                                        </p:attrNameLst>
                                      </p:cBhvr>
                                      <p:rCtr x="4505" y="-13935"/>
                                    </p:animMotion>
                                  </p:childTnLst>
                                </p:cTn>
                              </p:par>
                              <p:par>
                                <p:cTn id="263" presetID="10" presetClass="entr" presetSubtype="0" repeatCount="indefinite" fill="hold" grpId="0" nodeType="withEffect">
                                  <p:stCondLst>
                                    <p:cond delay="0"/>
                                  </p:stCondLst>
                                  <p:childTnLst>
                                    <p:set>
                                      <p:cBhvr>
                                        <p:cTn id="264" dur="1" fill="hold">
                                          <p:stCondLst>
                                            <p:cond delay="0"/>
                                          </p:stCondLst>
                                        </p:cTn>
                                        <p:tgtEl>
                                          <p:spTgt spid="75"/>
                                        </p:tgtEl>
                                        <p:attrNameLst>
                                          <p:attrName>style.visibility</p:attrName>
                                        </p:attrNameLst>
                                      </p:cBhvr>
                                      <p:to>
                                        <p:strVal val="visible"/>
                                      </p:to>
                                    </p:set>
                                    <p:animEffect transition="out" filter="fade">
                                      <p:cBhvr additive="base" accumulate="none">
                                        <p:cTn id="265" dur="250" fill="hold">
                                          <p:stCondLst>
                                            <p:cond delay="1750"/>
                                          </p:stCondLst>
                                        </p:cTn>
                                        <p:tgtEl>
                                          <p:spTgt spid="75"/>
                                        </p:tgtEl>
                                      </p:cBhvr>
                                    </p:animEffect>
                                    <p:animEffect transition="in" filter="fade">
                                      <p:cBhvr additive="base" accumulate="none">
                                        <p:cTn id="266" dur="250" fill="hold">
                                          <p:stCondLst>
                                            <p:cond delay="0"/>
                                          </p:stCondLst>
                                        </p:cTn>
                                        <p:tgtEl>
                                          <p:spTgt spid="75"/>
                                        </p:tgtEl>
                                      </p:cBhvr>
                                    </p:animEffect>
                                    <p:set>
                                      <p:cBhvr additive="base" accumulate="none">
                                        <p:cTn id="267" dur="1" fill="hold">
                                          <p:stCondLst>
                                            <p:cond delay="1999"/>
                                          </p:stCondLst>
                                        </p:cTn>
                                        <p:tgtEl>
                                          <p:spTgt spid="75"/>
                                        </p:tgtEl>
                                        <p:attrNameLst>
                                          <p:attrName>style.visibility</p:attrName>
                                        </p:attrNameLst>
                                      </p:cBhvr>
                                      <p:to>
                                        <p:strVal val="hidden"/>
                                      </p:to>
                                    </p:set>
                                    <p:set>
                                      <p:cBhvr additive="base" accumulate="none">
                                        <p:cTn id="268" dur="2300" fill="hold">
                                          <p:stCondLst>
                                            <p:cond delay="0"/>
                                          </p:stCondLst>
                                        </p:cTn>
                                        <p:tgtEl>
                                          <p:spTgt spid="75"/>
                                        </p:tgtEl>
                                        <p:attrNameLst>
                                          <p:attrName/>
                                        </p:attrNameLst>
                                      </p:cBhvr>
                                      <p:to>
                                        <p:strVal val=""/>
                                      </p:to>
                                    </p:set>
                                  </p:childTnLst>
                                </p:cTn>
                              </p:par>
                              <p:par>
                                <p:cTn id="269" presetID="0" presetClass="path" presetSubtype="0" repeatCount="indefinite" fill="hold" grpId="1" nodeType="withEffect">
                                  <p:stCondLst>
                                    <p:cond delay="0"/>
                                  </p:stCondLst>
                                  <p:childTnLst>
                                    <p:animMotion origin="layout" path="M -2.91667E-6 -1.11111E-6 C -0.01133 -0.10579 -0.06198 -0.18449 -0.00768 -0.31458 " pathEditMode="relative" rAng="0" ptsTypes="AA">
                                      <p:cBhvr>
                                        <p:cTn id="270" dur="2300" fill="hold"/>
                                        <p:tgtEl>
                                          <p:spTgt spid="75"/>
                                        </p:tgtEl>
                                        <p:attrNameLst>
                                          <p:attrName>ppt_x</p:attrName>
                                          <p:attrName>ppt_y</p:attrName>
                                        </p:attrNameLst>
                                      </p:cBhvr>
                                      <p:rCtr x="-1628" y="-15741"/>
                                    </p:animMotion>
                                  </p:childTnLst>
                                </p:cTn>
                              </p:par>
                              <p:par>
                                <p:cTn id="271" presetID="10" presetClass="entr" presetSubtype="0" repeatCount="indefinite" fill="hold" grpId="0" nodeType="withEffect">
                                  <p:stCondLst>
                                    <p:cond delay="0"/>
                                  </p:stCondLst>
                                  <p:childTnLst>
                                    <p:set>
                                      <p:cBhvr>
                                        <p:cTn id="272" dur="1" fill="hold">
                                          <p:stCondLst>
                                            <p:cond delay="0"/>
                                          </p:stCondLst>
                                        </p:cTn>
                                        <p:tgtEl>
                                          <p:spTgt spid="76"/>
                                        </p:tgtEl>
                                        <p:attrNameLst>
                                          <p:attrName>style.visibility</p:attrName>
                                        </p:attrNameLst>
                                      </p:cBhvr>
                                      <p:to>
                                        <p:strVal val="visible"/>
                                      </p:to>
                                    </p:set>
                                    <p:animEffect transition="out" filter="fade">
                                      <p:cBhvr additive="base" accumulate="none">
                                        <p:cTn id="273" dur="250" fill="hold">
                                          <p:stCondLst>
                                            <p:cond delay="1750"/>
                                          </p:stCondLst>
                                        </p:cTn>
                                        <p:tgtEl>
                                          <p:spTgt spid="76"/>
                                        </p:tgtEl>
                                      </p:cBhvr>
                                    </p:animEffect>
                                    <p:animEffect transition="in" filter="fade">
                                      <p:cBhvr additive="base" accumulate="none">
                                        <p:cTn id="274" dur="250" fill="hold">
                                          <p:stCondLst>
                                            <p:cond delay="0"/>
                                          </p:stCondLst>
                                        </p:cTn>
                                        <p:tgtEl>
                                          <p:spTgt spid="76"/>
                                        </p:tgtEl>
                                      </p:cBhvr>
                                    </p:animEffect>
                                    <p:set>
                                      <p:cBhvr additive="base" accumulate="none">
                                        <p:cTn id="275" dur="1" fill="hold">
                                          <p:stCondLst>
                                            <p:cond delay="1999"/>
                                          </p:stCondLst>
                                        </p:cTn>
                                        <p:tgtEl>
                                          <p:spTgt spid="76"/>
                                        </p:tgtEl>
                                        <p:attrNameLst>
                                          <p:attrName>style.visibility</p:attrName>
                                        </p:attrNameLst>
                                      </p:cBhvr>
                                      <p:to>
                                        <p:strVal val="hidden"/>
                                      </p:to>
                                    </p:set>
                                    <p:set>
                                      <p:cBhvr additive="base" accumulate="none">
                                        <p:cTn id="276" dur="2300" fill="hold">
                                          <p:stCondLst>
                                            <p:cond delay="0"/>
                                          </p:stCondLst>
                                        </p:cTn>
                                        <p:tgtEl>
                                          <p:spTgt spid="76"/>
                                        </p:tgtEl>
                                        <p:attrNameLst>
                                          <p:attrName/>
                                        </p:attrNameLst>
                                      </p:cBhvr>
                                      <p:to>
                                        <p:strVal val=""/>
                                      </p:to>
                                    </p:set>
                                  </p:childTnLst>
                                </p:cTn>
                              </p:par>
                              <p:par>
                                <p:cTn id="277" presetID="0" presetClass="path" presetSubtype="0" repeatCount="indefinite" fill="hold" grpId="1" nodeType="withEffect">
                                  <p:stCondLst>
                                    <p:cond delay="0"/>
                                  </p:stCondLst>
                                  <p:childTnLst>
                                    <p:animMotion origin="layout" path="M -0.00013 1.85185E-6 C 0.06472 -0.13542 0.07709 -0.05139 0.13151 -0.18125 " pathEditMode="relative" rAng="0" ptsTypes="AA">
                                      <p:cBhvr>
                                        <p:cTn id="278" dur="2300" fill="hold"/>
                                        <p:tgtEl>
                                          <p:spTgt spid="76"/>
                                        </p:tgtEl>
                                        <p:attrNameLst>
                                          <p:attrName>ppt_x</p:attrName>
                                          <p:attrName>ppt_y</p:attrName>
                                        </p:attrNameLst>
                                      </p:cBhvr>
                                      <p:rCtr x="6576" y="-9074"/>
                                    </p:animMotion>
                                  </p:childTnLst>
                                </p:cTn>
                              </p:par>
                              <p:par>
                                <p:cTn id="279" presetID="10" presetClass="entr" presetSubtype="0" repeatCount="indefinite" fill="hold" grpId="0" nodeType="withEffect">
                                  <p:stCondLst>
                                    <p:cond delay="0"/>
                                  </p:stCondLst>
                                  <p:childTnLst>
                                    <p:set>
                                      <p:cBhvr>
                                        <p:cTn id="280" dur="1" fill="hold">
                                          <p:stCondLst>
                                            <p:cond delay="0"/>
                                          </p:stCondLst>
                                        </p:cTn>
                                        <p:tgtEl>
                                          <p:spTgt spid="77"/>
                                        </p:tgtEl>
                                        <p:attrNameLst>
                                          <p:attrName>style.visibility</p:attrName>
                                        </p:attrNameLst>
                                      </p:cBhvr>
                                      <p:to>
                                        <p:strVal val="visible"/>
                                      </p:to>
                                    </p:set>
                                    <p:animEffect transition="out" filter="fade">
                                      <p:cBhvr additive="base" accumulate="none">
                                        <p:cTn id="281" dur="250" fill="hold">
                                          <p:stCondLst>
                                            <p:cond delay="1750"/>
                                          </p:stCondLst>
                                        </p:cTn>
                                        <p:tgtEl>
                                          <p:spTgt spid="77"/>
                                        </p:tgtEl>
                                      </p:cBhvr>
                                    </p:animEffect>
                                    <p:animEffect transition="in" filter="fade">
                                      <p:cBhvr additive="base" accumulate="none">
                                        <p:cTn id="282" dur="250" fill="hold">
                                          <p:stCondLst>
                                            <p:cond delay="0"/>
                                          </p:stCondLst>
                                        </p:cTn>
                                        <p:tgtEl>
                                          <p:spTgt spid="77"/>
                                        </p:tgtEl>
                                      </p:cBhvr>
                                    </p:animEffect>
                                    <p:set>
                                      <p:cBhvr additive="base" accumulate="none">
                                        <p:cTn id="283" dur="1" fill="hold">
                                          <p:stCondLst>
                                            <p:cond delay="1999"/>
                                          </p:stCondLst>
                                        </p:cTn>
                                        <p:tgtEl>
                                          <p:spTgt spid="77"/>
                                        </p:tgtEl>
                                        <p:attrNameLst>
                                          <p:attrName>style.visibility</p:attrName>
                                        </p:attrNameLst>
                                      </p:cBhvr>
                                      <p:to>
                                        <p:strVal val="hidden"/>
                                      </p:to>
                                    </p:set>
                                    <p:set>
                                      <p:cBhvr additive="base" accumulate="none">
                                        <p:cTn id="284" dur="2300" fill="hold">
                                          <p:stCondLst>
                                            <p:cond delay="0"/>
                                          </p:stCondLst>
                                        </p:cTn>
                                        <p:tgtEl>
                                          <p:spTgt spid="77"/>
                                        </p:tgtEl>
                                        <p:attrNameLst>
                                          <p:attrName/>
                                        </p:attrNameLst>
                                      </p:cBhvr>
                                      <p:to>
                                        <p:strVal val=""/>
                                      </p:to>
                                    </p:set>
                                  </p:childTnLst>
                                </p:cTn>
                              </p:par>
                              <p:par>
                                <p:cTn id="285"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286" dur="2300" fill="hold"/>
                                        <p:tgtEl>
                                          <p:spTgt spid="77"/>
                                        </p:tgtEl>
                                        <p:attrNameLst>
                                          <p:attrName>ppt_x</p:attrName>
                                          <p:attrName>ppt_y</p:attrName>
                                        </p:attrNameLst>
                                      </p:cBhvr>
                                      <p:rCtr x="9922" y="-7060"/>
                                    </p:animMotion>
                                  </p:childTnLst>
                                </p:cTn>
                              </p:par>
                              <p:par>
                                <p:cTn id="287" presetID="10" presetClass="entr" presetSubtype="0" repeatCount="indefinite" fill="hold" grpId="0" nodeType="withEffect">
                                  <p:stCondLst>
                                    <p:cond delay="0"/>
                                  </p:stCondLst>
                                  <p:childTnLst>
                                    <p:set>
                                      <p:cBhvr>
                                        <p:cTn id="288" dur="1" fill="hold">
                                          <p:stCondLst>
                                            <p:cond delay="0"/>
                                          </p:stCondLst>
                                        </p:cTn>
                                        <p:tgtEl>
                                          <p:spTgt spid="78"/>
                                        </p:tgtEl>
                                        <p:attrNameLst>
                                          <p:attrName>style.visibility</p:attrName>
                                        </p:attrNameLst>
                                      </p:cBhvr>
                                      <p:to>
                                        <p:strVal val="visible"/>
                                      </p:to>
                                    </p:set>
                                    <p:animEffect transition="out" filter="fade">
                                      <p:cBhvr additive="base" accumulate="none">
                                        <p:cTn id="289" dur="250" fill="hold">
                                          <p:stCondLst>
                                            <p:cond delay="1750"/>
                                          </p:stCondLst>
                                        </p:cTn>
                                        <p:tgtEl>
                                          <p:spTgt spid="78"/>
                                        </p:tgtEl>
                                      </p:cBhvr>
                                    </p:animEffect>
                                    <p:animEffect transition="in" filter="fade">
                                      <p:cBhvr additive="base" accumulate="none">
                                        <p:cTn id="290" dur="250" fill="hold">
                                          <p:stCondLst>
                                            <p:cond delay="0"/>
                                          </p:stCondLst>
                                        </p:cTn>
                                        <p:tgtEl>
                                          <p:spTgt spid="78"/>
                                        </p:tgtEl>
                                      </p:cBhvr>
                                    </p:animEffect>
                                    <p:set>
                                      <p:cBhvr additive="base" accumulate="none">
                                        <p:cTn id="291" dur="1" fill="hold">
                                          <p:stCondLst>
                                            <p:cond delay="1999"/>
                                          </p:stCondLst>
                                        </p:cTn>
                                        <p:tgtEl>
                                          <p:spTgt spid="78"/>
                                        </p:tgtEl>
                                        <p:attrNameLst>
                                          <p:attrName>style.visibility</p:attrName>
                                        </p:attrNameLst>
                                      </p:cBhvr>
                                      <p:to>
                                        <p:strVal val="hidden"/>
                                      </p:to>
                                    </p:set>
                                    <p:set>
                                      <p:cBhvr additive="base" accumulate="none">
                                        <p:cTn id="292" dur="2300" fill="hold">
                                          <p:stCondLst>
                                            <p:cond delay="0"/>
                                          </p:stCondLst>
                                        </p:cTn>
                                        <p:tgtEl>
                                          <p:spTgt spid="78"/>
                                        </p:tgtEl>
                                        <p:attrNameLst>
                                          <p:attrName/>
                                        </p:attrNameLst>
                                      </p:cBhvr>
                                      <p:to>
                                        <p:strVal val=""/>
                                      </p:to>
                                    </p:set>
                                  </p:childTnLst>
                                </p:cTn>
                              </p:par>
                              <p:par>
                                <p:cTn id="29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294" dur="2300" fill="hold"/>
                                        <p:tgtEl>
                                          <p:spTgt spid="78"/>
                                        </p:tgtEl>
                                        <p:attrNameLst>
                                          <p:attrName>ppt_x</p:attrName>
                                          <p:attrName>ppt_y</p:attrName>
                                        </p:attrNameLst>
                                      </p:cBhvr>
                                      <p:rCtr x="8138" y="-1852"/>
                                    </p:animMotion>
                                  </p:childTnLst>
                                </p:cTn>
                              </p:par>
                              <p:par>
                                <p:cTn id="295" presetID="10" presetClass="entr" presetSubtype="0" repeatCount="indefinite" fill="hold" grpId="0" nodeType="withEffect">
                                  <p:stCondLst>
                                    <p:cond delay="0"/>
                                  </p:stCondLst>
                                  <p:childTnLst>
                                    <p:set>
                                      <p:cBhvr>
                                        <p:cTn id="296" dur="1" fill="hold">
                                          <p:stCondLst>
                                            <p:cond delay="0"/>
                                          </p:stCondLst>
                                        </p:cTn>
                                        <p:tgtEl>
                                          <p:spTgt spid="79"/>
                                        </p:tgtEl>
                                        <p:attrNameLst>
                                          <p:attrName>style.visibility</p:attrName>
                                        </p:attrNameLst>
                                      </p:cBhvr>
                                      <p:to>
                                        <p:strVal val="visible"/>
                                      </p:to>
                                    </p:set>
                                    <p:animEffect transition="out" filter="fade">
                                      <p:cBhvr additive="base" accumulate="none">
                                        <p:cTn id="297" dur="250" fill="hold">
                                          <p:stCondLst>
                                            <p:cond delay="1750"/>
                                          </p:stCondLst>
                                        </p:cTn>
                                        <p:tgtEl>
                                          <p:spTgt spid="79"/>
                                        </p:tgtEl>
                                      </p:cBhvr>
                                    </p:animEffect>
                                    <p:animEffect transition="in" filter="fade">
                                      <p:cBhvr additive="base" accumulate="none">
                                        <p:cTn id="298" dur="250" fill="hold">
                                          <p:stCondLst>
                                            <p:cond delay="0"/>
                                          </p:stCondLst>
                                        </p:cTn>
                                        <p:tgtEl>
                                          <p:spTgt spid="79"/>
                                        </p:tgtEl>
                                      </p:cBhvr>
                                    </p:animEffect>
                                    <p:set>
                                      <p:cBhvr additive="base" accumulate="none">
                                        <p:cTn id="299" dur="1" fill="hold">
                                          <p:stCondLst>
                                            <p:cond delay="1999"/>
                                          </p:stCondLst>
                                        </p:cTn>
                                        <p:tgtEl>
                                          <p:spTgt spid="79"/>
                                        </p:tgtEl>
                                        <p:attrNameLst>
                                          <p:attrName>style.visibility</p:attrName>
                                        </p:attrNameLst>
                                      </p:cBhvr>
                                      <p:to>
                                        <p:strVal val="hidden"/>
                                      </p:to>
                                    </p:set>
                                    <p:set>
                                      <p:cBhvr additive="base" accumulate="none">
                                        <p:cTn id="300" dur="2300" fill="hold">
                                          <p:stCondLst>
                                            <p:cond delay="0"/>
                                          </p:stCondLst>
                                        </p:cTn>
                                        <p:tgtEl>
                                          <p:spTgt spid="79"/>
                                        </p:tgtEl>
                                        <p:attrNameLst>
                                          <p:attrName/>
                                        </p:attrNameLst>
                                      </p:cBhvr>
                                      <p:to>
                                        <p:strVal val=""/>
                                      </p:to>
                                    </p:set>
                                  </p:childTnLst>
                                </p:cTn>
                              </p:par>
                              <p:par>
                                <p:cTn id="301" presetID="0" presetClass="path" presetSubtype="0" repeatCount="indefinite" fill="hold" grpId="1" nodeType="withEffect">
                                  <p:stCondLst>
                                    <p:cond delay="0"/>
                                  </p:stCondLst>
                                  <p:childTnLst>
                                    <p:animMotion origin="layout" path="M -3.125E-6 -2.96296E-6 C 0.00378 -0.22477 0.15391 -0.14305 0.13373 -0.2912 " pathEditMode="relative" rAng="0" ptsTypes="AA">
                                      <p:cBhvr>
                                        <p:cTn id="302" dur="2300" fill="hold"/>
                                        <p:tgtEl>
                                          <p:spTgt spid="79"/>
                                        </p:tgtEl>
                                        <p:attrNameLst>
                                          <p:attrName>ppt_x</p:attrName>
                                          <p:attrName>ppt_y</p:attrName>
                                        </p:attrNameLst>
                                      </p:cBhvr>
                                      <p:rCtr x="6771" y="-14560"/>
                                    </p:animMotion>
                                  </p:childTnLst>
                                </p:cTn>
                              </p:par>
                              <p:par>
                                <p:cTn id="303" presetID="10" presetClass="entr" presetSubtype="0" repeatCount="indefinite" fill="hold" grpId="0" nodeType="withEffect">
                                  <p:stCondLst>
                                    <p:cond delay="0"/>
                                  </p:stCondLst>
                                  <p:childTnLst>
                                    <p:set>
                                      <p:cBhvr>
                                        <p:cTn id="304" dur="1" fill="hold">
                                          <p:stCondLst>
                                            <p:cond delay="0"/>
                                          </p:stCondLst>
                                        </p:cTn>
                                        <p:tgtEl>
                                          <p:spTgt spid="80"/>
                                        </p:tgtEl>
                                        <p:attrNameLst>
                                          <p:attrName>style.visibility</p:attrName>
                                        </p:attrNameLst>
                                      </p:cBhvr>
                                      <p:to>
                                        <p:strVal val="visible"/>
                                      </p:to>
                                    </p:set>
                                    <p:animEffect transition="out" filter="fade">
                                      <p:cBhvr additive="base" accumulate="none">
                                        <p:cTn id="305" dur="250" fill="hold">
                                          <p:stCondLst>
                                            <p:cond delay="1750"/>
                                          </p:stCondLst>
                                        </p:cTn>
                                        <p:tgtEl>
                                          <p:spTgt spid="80"/>
                                        </p:tgtEl>
                                      </p:cBhvr>
                                    </p:animEffect>
                                    <p:animEffect transition="in" filter="fade">
                                      <p:cBhvr additive="base" accumulate="none">
                                        <p:cTn id="306" dur="250" fill="hold">
                                          <p:stCondLst>
                                            <p:cond delay="0"/>
                                          </p:stCondLst>
                                        </p:cTn>
                                        <p:tgtEl>
                                          <p:spTgt spid="80"/>
                                        </p:tgtEl>
                                      </p:cBhvr>
                                    </p:animEffect>
                                    <p:set>
                                      <p:cBhvr additive="base" accumulate="none">
                                        <p:cTn id="307" dur="1" fill="hold">
                                          <p:stCondLst>
                                            <p:cond delay="1999"/>
                                          </p:stCondLst>
                                        </p:cTn>
                                        <p:tgtEl>
                                          <p:spTgt spid="80"/>
                                        </p:tgtEl>
                                        <p:attrNameLst>
                                          <p:attrName>style.visibility</p:attrName>
                                        </p:attrNameLst>
                                      </p:cBhvr>
                                      <p:to>
                                        <p:strVal val="hidden"/>
                                      </p:to>
                                    </p:set>
                                    <p:set>
                                      <p:cBhvr additive="base" accumulate="none">
                                        <p:cTn id="308" dur="2300" fill="hold">
                                          <p:stCondLst>
                                            <p:cond delay="0"/>
                                          </p:stCondLst>
                                        </p:cTn>
                                        <p:tgtEl>
                                          <p:spTgt spid="80"/>
                                        </p:tgtEl>
                                        <p:attrNameLst>
                                          <p:attrName/>
                                        </p:attrNameLst>
                                      </p:cBhvr>
                                      <p:to>
                                        <p:strVal val=""/>
                                      </p:to>
                                    </p:set>
                                  </p:childTnLst>
                                </p:cTn>
                              </p:par>
                              <p:par>
                                <p:cTn id="309" presetID="0" presetClass="path" presetSubtype="0" repeatCount="indefinite" fill="hold" grpId="1" nodeType="withEffect">
                                  <p:stCondLst>
                                    <p:cond delay="0"/>
                                  </p:stCondLst>
                                  <p:childTnLst>
                                    <p:animMotion origin="layout" path="M 8.33333E-7 4.44444E-6 C 0.03229 -0.19769 0.04193 -0.19838 0.13359 -0.29121 " pathEditMode="relative" rAng="0" ptsTypes="AA">
                                      <p:cBhvr>
                                        <p:cTn id="310" dur="2300" fill="hold"/>
                                        <p:tgtEl>
                                          <p:spTgt spid="80"/>
                                        </p:tgtEl>
                                        <p:attrNameLst>
                                          <p:attrName>ppt_x</p:attrName>
                                          <p:attrName>ppt_y</p:attrName>
                                        </p:attrNameLst>
                                      </p:cBhvr>
                                      <p:rCtr x="6680" y="-14560"/>
                                    </p:animMotion>
                                  </p:childTnLst>
                                </p:cTn>
                              </p:par>
                              <p:par>
                                <p:cTn id="311" presetID="10" presetClass="entr" presetSubtype="0" repeatCount="indefinite" fill="hold" grpId="0" nodeType="withEffect">
                                  <p:stCondLst>
                                    <p:cond delay="0"/>
                                  </p:stCondLst>
                                  <p:childTnLst>
                                    <p:set>
                                      <p:cBhvr>
                                        <p:cTn id="312" dur="1" fill="hold">
                                          <p:stCondLst>
                                            <p:cond delay="0"/>
                                          </p:stCondLst>
                                        </p:cTn>
                                        <p:tgtEl>
                                          <p:spTgt spid="81"/>
                                        </p:tgtEl>
                                        <p:attrNameLst>
                                          <p:attrName>style.visibility</p:attrName>
                                        </p:attrNameLst>
                                      </p:cBhvr>
                                      <p:to>
                                        <p:strVal val="visible"/>
                                      </p:to>
                                    </p:set>
                                    <p:animEffect transition="out" filter="fade">
                                      <p:cBhvr additive="base" accumulate="none">
                                        <p:cTn id="313" dur="250" fill="hold">
                                          <p:stCondLst>
                                            <p:cond delay="1750"/>
                                          </p:stCondLst>
                                        </p:cTn>
                                        <p:tgtEl>
                                          <p:spTgt spid="81"/>
                                        </p:tgtEl>
                                      </p:cBhvr>
                                    </p:animEffect>
                                    <p:animEffect transition="in" filter="fade">
                                      <p:cBhvr additive="base" accumulate="none">
                                        <p:cTn id="314" dur="250" fill="hold">
                                          <p:stCondLst>
                                            <p:cond delay="0"/>
                                          </p:stCondLst>
                                        </p:cTn>
                                        <p:tgtEl>
                                          <p:spTgt spid="81"/>
                                        </p:tgtEl>
                                      </p:cBhvr>
                                    </p:animEffect>
                                    <p:set>
                                      <p:cBhvr additive="base" accumulate="none">
                                        <p:cTn id="315" dur="1" fill="hold">
                                          <p:stCondLst>
                                            <p:cond delay="1999"/>
                                          </p:stCondLst>
                                        </p:cTn>
                                        <p:tgtEl>
                                          <p:spTgt spid="81"/>
                                        </p:tgtEl>
                                        <p:attrNameLst>
                                          <p:attrName>style.visibility</p:attrName>
                                        </p:attrNameLst>
                                      </p:cBhvr>
                                      <p:to>
                                        <p:strVal val="hidden"/>
                                      </p:to>
                                    </p:set>
                                    <p:set>
                                      <p:cBhvr additive="base" accumulate="none">
                                        <p:cTn id="316" dur="2300" fill="hold">
                                          <p:stCondLst>
                                            <p:cond delay="0"/>
                                          </p:stCondLst>
                                        </p:cTn>
                                        <p:tgtEl>
                                          <p:spTgt spid="81"/>
                                        </p:tgtEl>
                                        <p:attrNameLst>
                                          <p:attrName/>
                                        </p:attrNameLst>
                                      </p:cBhvr>
                                      <p:to>
                                        <p:strVal val=""/>
                                      </p:to>
                                    </p:set>
                                  </p:childTnLst>
                                </p:cTn>
                              </p:par>
                              <p:par>
                                <p:cTn id="317" presetID="0" presetClass="path" presetSubtype="0" repeatCount="indefinite" fill="hold" grpId="1" nodeType="withEffect">
                                  <p:stCondLst>
                                    <p:cond delay="0"/>
                                  </p:stCondLst>
                                  <p:childTnLst>
                                    <p:animMotion origin="layout" path="M 2.5E-6 -1.11111E-6 C 0.10703 -0.07315 0.10599 -0.1625 0.13359 -0.2912 " pathEditMode="relative" rAng="0" ptsTypes="AA">
                                      <p:cBhvr>
                                        <p:cTn id="318" dur="2300" fill="hold"/>
                                        <p:tgtEl>
                                          <p:spTgt spid="81"/>
                                        </p:tgtEl>
                                        <p:attrNameLst>
                                          <p:attrName>ppt_x</p:attrName>
                                          <p:attrName>ppt_y</p:attrName>
                                        </p:attrNameLst>
                                      </p:cBhvr>
                                      <p:rCtr x="6680" y="-14560"/>
                                    </p:animMotion>
                                  </p:childTnLst>
                                </p:cTn>
                              </p:par>
                              <p:par>
                                <p:cTn id="319" presetID="10" presetClass="entr" presetSubtype="0" repeatCount="indefinite" fill="hold" grpId="0" nodeType="withEffect">
                                  <p:stCondLst>
                                    <p:cond delay="0"/>
                                  </p:stCondLst>
                                  <p:childTnLst>
                                    <p:set>
                                      <p:cBhvr>
                                        <p:cTn id="320" dur="1" fill="hold">
                                          <p:stCondLst>
                                            <p:cond delay="0"/>
                                          </p:stCondLst>
                                        </p:cTn>
                                        <p:tgtEl>
                                          <p:spTgt spid="82"/>
                                        </p:tgtEl>
                                        <p:attrNameLst>
                                          <p:attrName>style.visibility</p:attrName>
                                        </p:attrNameLst>
                                      </p:cBhvr>
                                      <p:to>
                                        <p:strVal val="visible"/>
                                      </p:to>
                                    </p:set>
                                    <p:animEffect transition="out" filter="fade">
                                      <p:cBhvr additive="base" accumulate="none">
                                        <p:cTn id="321" dur="250" fill="hold">
                                          <p:stCondLst>
                                            <p:cond delay="1750"/>
                                          </p:stCondLst>
                                        </p:cTn>
                                        <p:tgtEl>
                                          <p:spTgt spid="82"/>
                                        </p:tgtEl>
                                      </p:cBhvr>
                                    </p:animEffect>
                                    <p:animEffect transition="in" filter="fade">
                                      <p:cBhvr additive="base" accumulate="none">
                                        <p:cTn id="322" dur="250" fill="hold">
                                          <p:stCondLst>
                                            <p:cond delay="0"/>
                                          </p:stCondLst>
                                        </p:cTn>
                                        <p:tgtEl>
                                          <p:spTgt spid="82"/>
                                        </p:tgtEl>
                                      </p:cBhvr>
                                    </p:animEffect>
                                    <p:set>
                                      <p:cBhvr additive="base" accumulate="none">
                                        <p:cTn id="323" dur="1" fill="hold">
                                          <p:stCondLst>
                                            <p:cond delay="1999"/>
                                          </p:stCondLst>
                                        </p:cTn>
                                        <p:tgtEl>
                                          <p:spTgt spid="82"/>
                                        </p:tgtEl>
                                        <p:attrNameLst>
                                          <p:attrName>style.visibility</p:attrName>
                                        </p:attrNameLst>
                                      </p:cBhvr>
                                      <p:to>
                                        <p:strVal val="hidden"/>
                                      </p:to>
                                    </p:set>
                                    <p:set>
                                      <p:cBhvr additive="base" accumulate="none">
                                        <p:cTn id="324" dur="2300" fill="hold">
                                          <p:stCondLst>
                                            <p:cond delay="0"/>
                                          </p:stCondLst>
                                        </p:cTn>
                                        <p:tgtEl>
                                          <p:spTgt spid="82"/>
                                        </p:tgtEl>
                                        <p:attrNameLst>
                                          <p:attrName/>
                                        </p:attrNameLst>
                                      </p:cBhvr>
                                      <p:to>
                                        <p:strVal val=""/>
                                      </p:to>
                                    </p:set>
                                  </p:childTnLst>
                                </p:cTn>
                              </p:par>
                              <p:par>
                                <p:cTn id="325" presetID="0" presetClass="path" presetSubtype="0" repeatCount="indefinite" fill="hold" grpId="1" nodeType="withEffect">
                                  <p:stCondLst>
                                    <p:cond delay="0"/>
                                  </p:stCondLst>
                                  <p:childTnLst>
                                    <p:animMotion origin="layout" path="M 8.33333E-7 7.40741E-7 C 0.00104 -0.11574 -0.11797 -0.13287 -0.09037 -0.26157 " pathEditMode="relative" rAng="0" ptsTypes="AA">
                                      <p:cBhvr>
                                        <p:cTn id="326" dur="2300" fill="hold"/>
                                        <p:tgtEl>
                                          <p:spTgt spid="82"/>
                                        </p:tgtEl>
                                        <p:attrNameLst>
                                          <p:attrName>ppt_x</p:attrName>
                                          <p:attrName>ppt_y</p:attrName>
                                        </p:attrNameLst>
                                      </p:cBhvr>
                                      <p:rCtr x="-4727" y="-13079"/>
                                    </p:animMotion>
                                  </p:childTnLst>
                                </p:cTn>
                              </p:par>
                              <p:par>
                                <p:cTn id="327" presetID="10" presetClass="entr" presetSubtype="0" repeatCount="indefinite" fill="hold" grpId="0" nodeType="withEffect">
                                  <p:stCondLst>
                                    <p:cond delay="0"/>
                                  </p:stCondLst>
                                  <p:childTnLst>
                                    <p:set>
                                      <p:cBhvr>
                                        <p:cTn id="328" dur="1" fill="hold">
                                          <p:stCondLst>
                                            <p:cond delay="0"/>
                                          </p:stCondLst>
                                        </p:cTn>
                                        <p:tgtEl>
                                          <p:spTgt spid="84"/>
                                        </p:tgtEl>
                                        <p:attrNameLst>
                                          <p:attrName>style.visibility</p:attrName>
                                        </p:attrNameLst>
                                      </p:cBhvr>
                                      <p:to>
                                        <p:strVal val="visible"/>
                                      </p:to>
                                    </p:set>
                                    <p:animEffect transition="out" filter="fade">
                                      <p:cBhvr additive="base" accumulate="none">
                                        <p:cTn id="329" dur="316" fill="hold">
                                          <p:stCondLst>
                                            <p:cond delay="2213"/>
                                          </p:stCondLst>
                                        </p:cTn>
                                        <p:tgtEl>
                                          <p:spTgt spid="84"/>
                                        </p:tgtEl>
                                      </p:cBhvr>
                                    </p:animEffect>
                                    <p:animEffect transition="in" filter="fade">
                                      <p:cBhvr additive="base" accumulate="none">
                                        <p:cTn id="330" dur="316" fill="hold">
                                          <p:stCondLst>
                                            <p:cond delay="0"/>
                                          </p:stCondLst>
                                        </p:cTn>
                                        <p:tgtEl>
                                          <p:spTgt spid="84"/>
                                        </p:tgtEl>
                                      </p:cBhvr>
                                    </p:animEffect>
                                    <p:set>
                                      <p:cBhvr additive="base" accumulate="none">
                                        <p:cTn id="331" dur="1" fill="hold">
                                          <p:stCondLst>
                                            <p:cond delay="2528"/>
                                          </p:stCondLst>
                                        </p:cTn>
                                        <p:tgtEl>
                                          <p:spTgt spid="84"/>
                                        </p:tgtEl>
                                        <p:attrNameLst>
                                          <p:attrName>style.visibility</p:attrName>
                                        </p:attrNameLst>
                                      </p:cBhvr>
                                      <p:to>
                                        <p:strVal val="hidden"/>
                                      </p:to>
                                    </p:set>
                                    <p:set>
                                      <p:cBhvr additive="base" accumulate="none">
                                        <p:cTn id="332" dur="2908" fill="hold">
                                          <p:stCondLst>
                                            <p:cond delay="0"/>
                                          </p:stCondLst>
                                        </p:cTn>
                                        <p:tgtEl>
                                          <p:spTgt spid="84"/>
                                        </p:tgtEl>
                                        <p:attrNameLst>
                                          <p:attrName/>
                                        </p:attrNameLst>
                                      </p:cBhvr>
                                      <p:to>
                                        <p:strVal val=""/>
                                      </p:to>
                                    </p:set>
                                  </p:childTnLst>
                                </p:cTn>
                              </p:par>
                              <p:par>
                                <p:cTn id="333" presetID="0" presetClass="path" presetSubtype="0" repeatCount="indefinite" fill="hold" grpId="1" nodeType="withEffect">
                                  <p:stCondLst>
                                    <p:cond delay="0"/>
                                  </p:stCondLst>
                                  <p:childTnLst>
                                    <p:animMotion origin="layout" path="M 2.08333E-6 1.11111E-6 C 0.07122 -0.04398 0.06237 -0.16273 0.0901 -0.27847 " pathEditMode="relative" rAng="0" ptsTypes="AA">
                                      <p:cBhvr>
                                        <p:cTn id="334" dur="2714" fill="hold"/>
                                        <p:tgtEl>
                                          <p:spTgt spid="84"/>
                                        </p:tgtEl>
                                        <p:attrNameLst>
                                          <p:attrName>ppt_x</p:attrName>
                                          <p:attrName>ppt_y</p:attrName>
                                        </p:attrNameLst>
                                      </p:cBhvr>
                                      <p:rCtr x="4505" y="-13935"/>
                                    </p:animMotion>
                                  </p:childTnLst>
                                </p:cTn>
                              </p:par>
                              <p:par>
                                <p:cTn id="335" presetID="10" presetClass="entr" presetSubtype="0" repeatCount="indefinite" fill="hold" grpId="0" nodeType="withEffect">
                                  <p:stCondLst>
                                    <p:cond delay="0"/>
                                  </p:stCondLst>
                                  <p:childTnLst>
                                    <p:set>
                                      <p:cBhvr>
                                        <p:cTn id="336" dur="1" fill="hold">
                                          <p:stCondLst>
                                            <p:cond delay="0"/>
                                          </p:stCondLst>
                                        </p:cTn>
                                        <p:tgtEl>
                                          <p:spTgt spid="86"/>
                                        </p:tgtEl>
                                        <p:attrNameLst>
                                          <p:attrName>style.visibility</p:attrName>
                                        </p:attrNameLst>
                                      </p:cBhvr>
                                      <p:to>
                                        <p:strVal val="visible"/>
                                      </p:to>
                                    </p:set>
                                    <p:animEffect transition="out" filter="fade">
                                      <p:cBhvr additive="base" accumulate="none">
                                        <p:cTn id="337" dur="250" fill="hold">
                                          <p:stCondLst>
                                            <p:cond delay="1750"/>
                                          </p:stCondLst>
                                        </p:cTn>
                                        <p:tgtEl>
                                          <p:spTgt spid="86"/>
                                        </p:tgtEl>
                                      </p:cBhvr>
                                    </p:animEffect>
                                    <p:animEffect transition="in" filter="fade">
                                      <p:cBhvr additive="base" accumulate="none">
                                        <p:cTn id="338" dur="250" fill="hold">
                                          <p:stCondLst>
                                            <p:cond delay="0"/>
                                          </p:stCondLst>
                                        </p:cTn>
                                        <p:tgtEl>
                                          <p:spTgt spid="86"/>
                                        </p:tgtEl>
                                      </p:cBhvr>
                                    </p:animEffect>
                                    <p:set>
                                      <p:cBhvr additive="base" accumulate="none">
                                        <p:cTn id="339" dur="1" fill="hold">
                                          <p:stCondLst>
                                            <p:cond delay="1999"/>
                                          </p:stCondLst>
                                        </p:cTn>
                                        <p:tgtEl>
                                          <p:spTgt spid="86"/>
                                        </p:tgtEl>
                                        <p:attrNameLst>
                                          <p:attrName>style.visibility</p:attrName>
                                        </p:attrNameLst>
                                      </p:cBhvr>
                                      <p:to>
                                        <p:strVal val="hidden"/>
                                      </p:to>
                                    </p:set>
                                    <p:set>
                                      <p:cBhvr additive="base" accumulate="none">
                                        <p:cTn id="340" dur="2300" fill="hold">
                                          <p:stCondLst>
                                            <p:cond delay="0"/>
                                          </p:stCondLst>
                                        </p:cTn>
                                        <p:tgtEl>
                                          <p:spTgt spid="86"/>
                                        </p:tgtEl>
                                        <p:attrNameLst>
                                          <p:attrName/>
                                        </p:attrNameLst>
                                      </p:cBhvr>
                                      <p:to>
                                        <p:strVal val=""/>
                                      </p:to>
                                    </p:set>
                                  </p:childTnLst>
                                </p:cTn>
                              </p:par>
                              <p:par>
                                <p:cTn id="341" presetID="0" presetClass="path" presetSubtype="0" repeatCount="indefinite" fill="hold" grpId="1" nodeType="withEffect">
                                  <p:stCondLst>
                                    <p:cond delay="0"/>
                                  </p:stCondLst>
                                  <p:childTnLst>
                                    <p:animMotion origin="layout" path="M -4.375E-6 1.48148E-6 C -0.01132 -0.10556 -0.06197 -0.18449 -0.00768 -0.31458 " pathEditMode="relative" rAng="0" ptsTypes="AA">
                                      <p:cBhvr>
                                        <p:cTn id="342" dur="3409" fill="hold"/>
                                        <p:tgtEl>
                                          <p:spTgt spid="86"/>
                                        </p:tgtEl>
                                        <p:attrNameLst>
                                          <p:attrName>ppt_x</p:attrName>
                                          <p:attrName>ppt_y</p:attrName>
                                        </p:attrNameLst>
                                      </p:cBhvr>
                                      <p:rCtr x="-1628" y="-15741"/>
                                    </p:animMotion>
                                  </p:childTnLst>
                                </p:cTn>
                              </p:par>
                              <p:par>
                                <p:cTn id="343" presetID="10" presetClass="entr" presetSubtype="0" repeatCount="indefinite" fill="hold" grpId="0" nodeType="withEffect">
                                  <p:stCondLst>
                                    <p:cond delay="0"/>
                                  </p:stCondLst>
                                  <p:childTnLst>
                                    <p:set>
                                      <p:cBhvr>
                                        <p:cTn id="344" dur="1" fill="hold">
                                          <p:stCondLst>
                                            <p:cond delay="0"/>
                                          </p:stCondLst>
                                        </p:cTn>
                                        <p:tgtEl>
                                          <p:spTgt spid="87"/>
                                        </p:tgtEl>
                                        <p:attrNameLst>
                                          <p:attrName>style.visibility</p:attrName>
                                        </p:attrNameLst>
                                      </p:cBhvr>
                                      <p:to>
                                        <p:strVal val="visible"/>
                                      </p:to>
                                    </p:set>
                                    <p:animEffect transition="out" filter="fade">
                                      <p:cBhvr additive="base" accumulate="none">
                                        <p:cTn id="345" dur="419" fill="hold">
                                          <p:stCondLst>
                                            <p:cond delay="2935"/>
                                          </p:stCondLst>
                                        </p:cTn>
                                        <p:tgtEl>
                                          <p:spTgt spid="87"/>
                                        </p:tgtEl>
                                      </p:cBhvr>
                                    </p:animEffect>
                                    <p:animEffect transition="in" filter="fade">
                                      <p:cBhvr additive="base" accumulate="none">
                                        <p:cTn id="346" dur="419" fill="hold">
                                          <p:stCondLst>
                                            <p:cond delay="0"/>
                                          </p:stCondLst>
                                        </p:cTn>
                                        <p:tgtEl>
                                          <p:spTgt spid="87"/>
                                        </p:tgtEl>
                                      </p:cBhvr>
                                    </p:animEffect>
                                    <p:set>
                                      <p:cBhvr additive="base" accumulate="none">
                                        <p:cTn id="347" dur="1" fill="hold">
                                          <p:stCondLst>
                                            <p:cond delay="3353"/>
                                          </p:stCondLst>
                                        </p:cTn>
                                        <p:tgtEl>
                                          <p:spTgt spid="87"/>
                                        </p:tgtEl>
                                        <p:attrNameLst>
                                          <p:attrName>style.visibility</p:attrName>
                                        </p:attrNameLst>
                                      </p:cBhvr>
                                      <p:to>
                                        <p:strVal val="hidden"/>
                                      </p:to>
                                    </p:set>
                                    <p:set>
                                      <p:cBhvr additive="base" accumulate="none">
                                        <p:cTn id="348" dur="3858" fill="hold">
                                          <p:stCondLst>
                                            <p:cond delay="0"/>
                                          </p:stCondLst>
                                        </p:cTn>
                                        <p:tgtEl>
                                          <p:spTgt spid="87"/>
                                        </p:tgtEl>
                                        <p:attrNameLst>
                                          <p:attrName/>
                                        </p:attrNameLst>
                                      </p:cBhvr>
                                      <p:to>
                                        <p:strVal val=""/>
                                      </p:to>
                                    </p:set>
                                  </p:childTnLst>
                                </p:cTn>
                              </p:par>
                              <p:par>
                                <p:cTn id="349" presetID="0" presetClass="path" presetSubtype="0" repeatCount="indefinite" fill="hold" grpId="1" nodeType="withEffect">
                                  <p:stCondLst>
                                    <p:cond delay="0"/>
                                  </p:stCondLst>
                                  <p:childTnLst>
                                    <p:animMotion origin="layout" path="M -0.00013 4.81481E-6 C 0.06472 -0.13542 0.07722 -0.05139 0.13165 -0.18125 " pathEditMode="relative" rAng="0" ptsTypes="AA">
                                      <p:cBhvr>
                                        <p:cTn id="350" dur="3060" fill="hold"/>
                                        <p:tgtEl>
                                          <p:spTgt spid="87"/>
                                        </p:tgtEl>
                                        <p:attrNameLst>
                                          <p:attrName>ppt_x</p:attrName>
                                          <p:attrName>ppt_y</p:attrName>
                                        </p:attrNameLst>
                                      </p:cBhvr>
                                      <p:rCtr x="6589" y="-9074"/>
                                    </p:animMotion>
                                  </p:childTnLst>
                                </p:cTn>
                              </p:par>
                              <p:par>
                                <p:cTn id="351" presetID="10" presetClass="entr" presetSubtype="0" repeatCount="indefinite" fill="hold" grpId="0" nodeType="withEffect">
                                  <p:stCondLst>
                                    <p:cond delay="0"/>
                                  </p:stCondLst>
                                  <p:childTnLst>
                                    <p:set>
                                      <p:cBhvr>
                                        <p:cTn id="352" dur="1" fill="hold">
                                          <p:stCondLst>
                                            <p:cond delay="0"/>
                                          </p:stCondLst>
                                        </p:cTn>
                                        <p:tgtEl>
                                          <p:spTgt spid="88"/>
                                        </p:tgtEl>
                                        <p:attrNameLst>
                                          <p:attrName>style.visibility</p:attrName>
                                        </p:attrNameLst>
                                      </p:cBhvr>
                                      <p:to>
                                        <p:strVal val="visible"/>
                                      </p:to>
                                    </p:set>
                                    <p:animEffect transition="out" filter="fade">
                                      <p:cBhvr additive="base" accumulate="none">
                                        <p:cTn id="353" dur="237" fill="hold">
                                          <p:stCondLst>
                                            <p:cond delay="1658"/>
                                          </p:stCondLst>
                                        </p:cTn>
                                        <p:tgtEl>
                                          <p:spTgt spid="88"/>
                                        </p:tgtEl>
                                      </p:cBhvr>
                                    </p:animEffect>
                                    <p:animEffect transition="in" filter="fade">
                                      <p:cBhvr additive="base" accumulate="none">
                                        <p:cTn id="354" dur="237" fill="hold">
                                          <p:stCondLst>
                                            <p:cond delay="0"/>
                                          </p:stCondLst>
                                        </p:cTn>
                                        <p:tgtEl>
                                          <p:spTgt spid="88"/>
                                        </p:tgtEl>
                                      </p:cBhvr>
                                    </p:animEffect>
                                    <p:set>
                                      <p:cBhvr additive="base" accumulate="none">
                                        <p:cTn id="355" dur="1" fill="hold">
                                          <p:stCondLst>
                                            <p:cond delay="1894"/>
                                          </p:stCondLst>
                                        </p:cTn>
                                        <p:tgtEl>
                                          <p:spTgt spid="88"/>
                                        </p:tgtEl>
                                        <p:attrNameLst>
                                          <p:attrName>style.visibility</p:attrName>
                                        </p:attrNameLst>
                                      </p:cBhvr>
                                      <p:to>
                                        <p:strVal val="hidden"/>
                                      </p:to>
                                    </p:set>
                                    <p:set>
                                      <p:cBhvr additive="base" accumulate="none">
                                        <p:cTn id="356" dur="2179" fill="hold">
                                          <p:stCondLst>
                                            <p:cond delay="0"/>
                                          </p:stCondLst>
                                        </p:cTn>
                                        <p:tgtEl>
                                          <p:spTgt spid="88"/>
                                        </p:tgtEl>
                                        <p:attrNameLst>
                                          <p:attrName/>
                                        </p:attrNameLst>
                                      </p:cBhvr>
                                      <p:to>
                                        <p:strVal val=""/>
                                      </p:to>
                                    </p:set>
                                  </p:childTnLst>
                                </p:cTn>
                              </p:par>
                              <p:par>
                                <p:cTn id="357" presetID="0" presetClass="path" presetSubtype="0" repeatCount="indefinite" fill="hold" grpId="1" nodeType="withEffect">
                                  <p:stCondLst>
                                    <p:cond delay="0"/>
                                  </p:stCondLst>
                                  <p:childTnLst>
                                    <p:animMotion origin="layout" path="M 2.91667E-6 -1.11111E-6 C -0.04011 -0.14375 -0.07305 -0.07477 -0.10899 -0.21713 " pathEditMode="relative" rAng="0" ptsTypes="AA">
                                      <p:cBhvr>
                                        <p:cTn id="358" dur="3515" fill="hold"/>
                                        <p:tgtEl>
                                          <p:spTgt spid="88"/>
                                        </p:tgtEl>
                                        <p:attrNameLst>
                                          <p:attrName>ppt_x</p:attrName>
                                          <p:attrName>ppt_y</p:attrName>
                                        </p:attrNameLst>
                                      </p:cBhvr>
                                      <p:rCtr x="-5456" y="-10856"/>
                                    </p:animMotion>
                                  </p:childTnLst>
                                </p:cTn>
                              </p:par>
                              <p:par>
                                <p:cTn id="359" presetID="10" presetClass="entr" presetSubtype="0" repeatCount="indefinite" fill="hold" grpId="0" nodeType="withEffect">
                                  <p:stCondLst>
                                    <p:cond delay="0"/>
                                  </p:stCondLst>
                                  <p:childTnLst>
                                    <p:set>
                                      <p:cBhvr>
                                        <p:cTn id="360" dur="1" fill="hold">
                                          <p:stCondLst>
                                            <p:cond delay="0"/>
                                          </p:stCondLst>
                                        </p:cTn>
                                        <p:tgtEl>
                                          <p:spTgt spid="89"/>
                                        </p:tgtEl>
                                        <p:attrNameLst>
                                          <p:attrName>style.visibility</p:attrName>
                                        </p:attrNameLst>
                                      </p:cBhvr>
                                      <p:to>
                                        <p:strVal val="visible"/>
                                      </p:to>
                                    </p:set>
                                    <p:animEffect transition="out" filter="fade">
                                      <p:cBhvr additive="base" accumulate="none">
                                        <p:cTn id="361" dur="305" fill="hold">
                                          <p:stCondLst>
                                            <p:cond delay="2133"/>
                                          </p:stCondLst>
                                        </p:cTn>
                                        <p:tgtEl>
                                          <p:spTgt spid="89"/>
                                        </p:tgtEl>
                                      </p:cBhvr>
                                    </p:animEffect>
                                    <p:animEffect transition="in" filter="fade">
                                      <p:cBhvr additive="base" accumulate="none">
                                        <p:cTn id="362" dur="305" fill="hold">
                                          <p:stCondLst>
                                            <p:cond delay="0"/>
                                          </p:stCondLst>
                                        </p:cTn>
                                        <p:tgtEl>
                                          <p:spTgt spid="89"/>
                                        </p:tgtEl>
                                      </p:cBhvr>
                                    </p:animEffect>
                                    <p:set>
                                      <p:cBhvr additive="base" accumulate="none">
                                        <p:cTn id="363" dur="1" fill="hold">
                                          <p:stCondLst>
                                            <p:cond delay="2437"/>
                                          </p:stCondLst>
                                        </p:cTn>
                                        <p:tgtEl>
                                          <p:spTgt spid="89"/>
                                        </p:tgtEl>
                                        <p:attrNameLst>
                                          <p:attrName>style.visibility</p:attrName>
                                        </p:attrNameLst>
                                      </p:cBhvr>
                                      <p:to>
                                        <p:strVal val="hidden"/>
                                      </p:to>
                                    </p:set>
                                    <p:set>
                                      <p:cBhvr additive="base" accumulate="none">
                                        <p:cTn id="364" dur="2804" fill="hold">
                                          <p:stCondLst>
                                            <p:cond delay="0"/>
                                          </p:stCondLst>
                                        </p:cTn>
                                        <p:tgtEl>
                                          <p:spTgt spid="89"/>
                                        </p:tgtEl>
                                        <p:attrNameLst>
                                          <p:attrName/>
                                        </p:attrNameLst>
                                      </p:cBhvr>
                                      <p:to>
                                        <p:strVal val=""/>
                                      </p:to>
                                    </p:set>
                                  </p:childTnLst>
                                </p:cTn>
                              </p:par>
                              <p:par>
                                <p:cTn id="365" presetID="0" presetClass="path" presetSubtype="0" repeatCount="indefinite" fill="hold" grpId="1" nodeType="withEffect">
                                  <p:stCondLst>
                                    <p:cond delay="0"/>
                                  </p:stCondLst>
                                  <p:childTnLst>
                                    <p:animMotion origin="layout" path="M -0.00013 -2.22222E-6 C 0.08372 -0.1206 0.14375 -0.01111 0.1983 -0.14097 " pathEditMode="relative" rAng="0" ptsTypes="AA">
                                      <p:cBhvr>
                                        <p:cTn id="366" dur="2924" fill="hold"/>
                                        <p:tgtEl>
                                          <p:spTgt spid="89"/>
                                        </p:tgtEl>
                                        <p:attrNameLst>
                                          <p:attrName>ppt_x</p:attrName>
                                          <p:attrName>ppt_y</p:attrName>
                                        </p:attrNameLst>
                                      </p:cBhvr>
                                      <p:rCtr x="9922" y="-7060"/>
                                    </p:animMotion>
                                  </p:childTnLst>
                                </p:cTn>
                              </p:par>
                              <p:par>
                                <p:cTn id="367" presetID="10" presetClass="entr" presetSubtype="0" repeatCount="indefinite" fill="hold" grpId="0" nodeType="withEffect">
                                  <p:stCondLst>
                                    <p:cond delay="0"/>
                                  </p:stCondLst>
                                  <p:childTnLst>
                                    <p:set>
                                      <p:cBhvr>
                                        <p:cTn id="368" dur="1" fill="hold">
                                          <p:stCondLst>
                                            <p:cond delay="0"/>
                                          </p:stCondLst>
                                        </p:cTn>
                                        <p:tgtEl>
                                          <p:spTgt spid="90"/>
                                        </p:tgtEl>
                                        <p:attrNameLst>
                                          <p:attrName>style.visibility</p:attrName>
                                        </p:attrNameLst>
                                      </p:cBhvr>
                                      <p:to>
                                        <p:strVal val="visible"/>
                                      </p:to>
                                    </p:set>
                                    <p:animEffect transition="out" filter="fade">
                                      <p:cBhvr additive="base" accumulate="none">
                                        <p:cTn id="369" dur="324" fill="hold">
                                          <p:stCondLst>
                                            <p:cond delay="2271"/>
                                          </p:stCondLst>
                                        </p:cTn>
                                        <p:tgtEl>
                                          <p:spTgt spid="90"/>
                                        </p:tgtEl>
                                      </p:cBhvr>
                                    </p:animEffect>
                                    <p:animEffect transition="in" filter="fade">
                                      <p:cBhvr additive="base" accumulate="none">
                                        <p:cTn id="370" dur="324" fill="hold">
                                          <p:stCondLst>
                                            <p:cond delay="0"/>
                                          </p:stCondLst>
                                        </p:cTn>
                                        <p:tgtEl>
                                          <p:spTgt spid="90"/>
                                        </p:tgtEl>
                                      </p:cBhvr>
                                    </p:animEffect>
                                    <p:set>
                                      <p:cBhvr additive="base" accumulate="none">
                                        <p:cTn id="371" dur="1" fill="hold">
                                          <p:stCondLst>
                                            <p:cond delay="2594"/>
                                          </p:stCondLst>
                                        </p:cTn>
                                        <p:tgtEl>
                                          <p:spTgt spid="90"/>
                                        </p:tgtEl>
                                        <p:attrNameLst>
                                          <p:attrName>style.visibility</p:attrName>
                                        </p:attrNameLst>
                                      </p:cBhvr>
                                      <p:to>
                                        <p:strVal val="hidden"/>
                                      </p:to>
                                    </p:set>
                                    <p:set>
                                      <p:cBhvr additive="base" accumulate="none">
                                        <p:cTn id="372" dur="2984" fill="hold">
                                          <p:stCondLst>
                                            <p:cond delay="0"/>
                                          </p:stCondLst>
                                        </p:cTn>
                                        <p:tgtEl>
                                          <p:spTgt spid="90"/>
                                        </p:tgtEl>
                                        <p:attrNameLst>
                                          <p:attrName/>
                                        </p:attrNameLst>
                                      </p:cBhvr>
                                      <p:to>
                                        <p:strVal val=""/>
                                      </p:to>
                                    </p:set>
                                  </p:childTnLst>
                                </p:cTn>
                              </p:par>
                              <p:par>
                                <p:cTn id="37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374" dur="2415" fill="hold"/>
                                        <p:tgtEl>
                                          <p:spTgt spid="90"/>
                                        </p:tgtEl>
                                        <p:attrNameLst>
                                          <p:attrName>ppt_x</p:attrName>
                                          <p:attrName>ppt_y</p:attrName>
                                        </p:attrNameLst>
                                      </p:cBhvr>
                                      <p:rCtr x="8138" y="-1852"/>
                                    </p:animMotion>
                                  </p:childTnLst>
                                </p:cTn>
                              </p:par>
                              <p:par>
                                <p:cTn id="375" presetID="10" presetClass="entr" presetSubtype="0" repeatCount="indefinite" fill="hold" grpId="0" nodeType="withEffect">
                                  <p:stCondLst>
                                    <p:cond delay="0"/>
                                  </p:stCondLst>
                                  <p:childTnLst>
                                    <p:set>
                                      <p:cBhvr>
                                        <p:cTn id="376" dur="1" fill="hold">
                                          <p:stCondLst>
                                            <p:cond delay="0"/>
                                          </p:stCondLst>
                                        </p:cTn>
                                        <p:tgtEl>
                                          <p:spTgt spid="91"/>
                                        </p:tgtEl>
                                        <p:attrNameLst>
                                          <p:attrName>style.visibility</p:attrName>
                                        </p:attrNameLst>
                                      </p:cBhvr>
                                      <p:to>
                                        <p:strVal val="visible"/>
                                      </p:to>
                                    </p:set>
                                    <p:animEffect transition="out" filter="fade">
                                      <p:cBhvr additive="base" accumulate="none">
                                        <p:cTn id="377" dur="289" fill="hold">
                                          <p:stCondLst>
                                            <p:cond delay="2024"/>
                                          </p:stCondLst>
                                        </p:cTn>
                                        <p:tgtEl>
                                          <p:spTgt spid="91"/>
                                        </p:tgtEl>
                                      </p:cBhvr>
                                    </p:animEffect>
                                    <p:animEffect transition="in" filter="fade">
                                      <p:cBhvr additive="base" accumulate="none">
                                        <p:cTn id="378" dur="289" fill="hold">
                                          <p:stCondLst>
                                            <p:cond delay="0"/>
                                          </p:stCondLst>
                                        </p:cTn>
                                        <p:tgtEl>
                                          <p:spTgt spid="91"/>
                                        </p:tgtEl>
                                      </p:cBhvr>
                                    </p:animEffect>
                                    <p:set>
                                      <p:cBhvr additive="base" accumulate="none">
                                        <p:cTn id="379" dur="1" fill="hold">
                                          <p:stCondLst>
                                            <p:cond delay="2311"/>
                                          </p:stCondLst>
                                        </p:cTn>
                                        <p:tgtEl>
                                          <p:spTgt spid="91"/>
                                        </p:tgtEl>
                                        <p:attrNameLst>
                                          <p:attrName>style.visibility</p:attrName>
                                        </p:attrNameLst>
                                      </p:cBhvr>
                                      <p:to>
                                        <p:strVal val="hidden"/>
                                      </p:to>
                                    </p:set>
                                    <p:set>
                                      <p:cBhvr additive="base" accumulate="none">
                                        <p:cTn id="380" dur="2659" fill="hold">
                                          <p:stCondLst>
                                            <p:cond delay="0"/>
                                          </p:stCondLst>
                                        </p:cTn>
                                        <p:tgtEl>
                                          <p:spTgt spid="91"/>
                                        </p:tgtEl>
                                        <p:attrNameLst>
                                          <p:attrName/>
                                        </p:attrNameLst>
                                      </p:cBhvr>
                                      <p:to>
                                        <p:strVal val=""/>
                                      </p:to>
                                    </p:set>
                                  </p:childTnLst>
                                </p:cTn>
                              </p:par>
                              <p:par>
                                <p:cTn id="381" presetID="0" presetClass="path" presetSubtype="0" repeatCount="indefinite" fill="hold" grpId="1" nodeType="withEffect">
                                  <p:stCondLst>
                                    <p:cond delay="0"/>
                                  </p:stCondLst>
                                  <p:childTnLst>
                                    <p:animMotion origin="layout" path="M 4.16667E-6 1.11111E-6 C -0.04024 -0.14421 0.01731 -0.1956 -0.003 -0.34421 " pathEditMode="relative" rAng="0" ptsTypes="AA">
                                      <p:cBhvr>
                                        <p:cTn id="382" dur="2191" fill="hold"/>
                                        <p:tgtEl>
                                          <p:spTgt spid="91"/>
                                        </p:tgtEl>
                                        <p:attrNameLst>
                                          <p:attrName>ppt_x</p:attrName>
                                          <p:attrName>ppt_y</p:attrName>
                                        </p:attrNameLst>
                                      </p:cBhvr>
                                      <p:rCtr x="-664" y="-17222"/>
                                    </p:animMotion>
                                  </p:childTnLst>
                                </p:cTn>
                              </p:par>
                              <p:par>
                                <p:cTn id="383" presetID="10" presetClass="entr" presetSubtype="0" repeatCount="indefinite" fill="hold" grpId="0" nodeType="withEffect">
                                  <p:stCondLst>
                                    <p:cond delay="0"/>
                                  </p:stCondLst>
                                  <p:childTnLst>
                                    <p:set>
                                      <p:cBhvr>
                                        <p:cTn id="384" dur="1" fill="hold">
                                          <p:stCondLst>
                                            <p:cond delay="0"/>
                                          </p:stCondLst>
                                        </p:cTn>
                                        <p:tgtEl>
                                          <p:spTgt spid="92"/>
                                        </p:tgtEl>
                                        <p:attrNameLst>
                                          <p:attrName>style.visibility</p:attrName>
                                        </p:attrNameLst>
                                      </p:cBhvr>
                                      <p:to>
                                        <p:strVal val="visible"/>
                                      </p:to>
                                    </p:set>
                                    <p:animEffect transition="out" filter="fade">
                                      <p:cBhvr additive="base" accumulate="none">
                                        <p:cTn id="385" dur="346" fill="hold">
                                          <p:stCondLst>
                                            <p:cond delay="2419"/>
                                          </p:stCondLst>
                                        </p:cTn>
                                        <p:tgtEl>
                                          <p:spTgt spid="92"/>
                                        </p:tgtEl>
                                      </p:cBhvr>
                                    </p:animEffect>
                                    <p:animEffect transition="in" filter="fade">
                                      <p:cBhvr additive="base" accumulate="none">
                                        <p:cTn id="386" dur="346" fill="hold">
                                          <p:stCondLst>
                                            <p:cond delay="0"/>
                                          </p:stCondLst>
                                        </p:cTn>
                                        <p:tgtEl>
                                          <p:spTgt spid="92"/>
                                        </p:tgtEl>
                                      </p:cBhvr>
                                    </p:animEffect>
                                    <p:set>
                                      <p:cBhvr additive="base" accumulate="none">
                                        <p:cTn id="387" dur="1" fill="hold">
                                          <p:stCondLst>
                                            <p:cond delay="2763"/>
                                          </p:stCondLst>
                                        </p:cTn>
                                        <p:tgtEl>
                                          <p:spTgt spid="92"/>
                                        </p:tgtEl>
                                        <p:attrNameLst>
                                          <p:attrName>style.visibility</p:attrName>
                                        </p:attrNameLst>
                                      </p:cBhvr>
                                      <p:to>
                                        <p:strVal val="hidden"/>
                                      </p:to>
                                    </p:set>
                                    <p:set>
                                      <p:cBhvr additive="base" accumulate="none">
                                        <p:cTn id="388" dur="3180" fill="hold">
                                          <p:stCondLst>
                                            <p:cond delay="0"/>
                                          </p:stCondLst>
                                        </p:cTn>
                                        <p:tgtEl>
                                          <p:spTgt spid="92"/>
                                        </p:tgtEl>
                                        <p:attrNameLst>
                                          <p:attrName/>
                                        </p:attrNameLst>
                                      </p:cBhvr>
                                      <p:to>
                                        <p:strVal val=""/>
                                      </p:to>
                                    </p:set>
                                  </p:childTnLst>
                                </p:cTn>
                              </p:par>
                              <p:par>
                                <p:cTn id="389" presetID="0" presetClass="path" presetSubtype="0" repeatCount="indefinite" fill="hold" grpId="1" nodeType="withEffect">
                                  <p:stCondLst>
                                    <p:cond delay="0"/>
                                  </p:stCondLst>
                                  <p:childTnLst>
                                    <p:animMotion origin="layout" path="M 2.5E-6 -1.48148E-6 C 0.00377 -0.22477 0.15403 -0.14305 0.13372 -0.2912 " pathEditMode="relative" rAng="0" ptsTypes="AA">
                                      <p:cBhvr>
                                        <p:cTn id="390" dur="2340" fill="hold"/>
                                        <p:tgtEl>
                                          <p:spTgt spid="92"/>
                                        </p:tgtEl>
                                        <p:attrNameLst>
                                          <p:attrName>ppt_x</p:attrName>
                                          <p:attrName>ppt_y</p:attrName>
                                        </p:attrNameLst>
                                      </p:cBhvr>
                                      <p:rCtr x="6771" y="-14560"/>
                                    </p:animMotion>
                                  </p:childTnLst>
                                </p:cTn>
                              </p:par>
                              <p:par>
                                <p:cTn id="391" presetID="10" presetClass="entr" presetSubtype="0" repeatCount="indefinite" fill="hold" grpId="0" nodeType="withEffect">
                                  <p:stCondLst>
                                    <p:cond delay="0"/>
                                  </p:stCondLst>
                                  <p:childTnLst>
                                    <p:set>
                                      <p:cBhvr>
                                        <p:cTn id="392" dur="1" fill="hold">
                                          <p:stCondLst>
                                            <p:cond delay="0"/>
                                          </p:stCondLst>
                                        </p:cTn>
                                        <p:tgtEl>
                                          <p:spTgt spid="85"/>
                                        </p:tgtEl>
                                        <p:attrNameLst>
                                          <p:attrName>style.visibility</p:attrName>
                                        </p:attrNameLst>
                                      </p:cBhvr>
                                      <p:to>
                                        <p:strVal val="visible"/>
                                      </p:to>
                                    </p:set>
                                    <p:animEffect transition="out" filter="fade">
                                      <p:cBhvr additive="base" accumulate="none">
                                        <p:cTn id="393" dur="277" fill="hold">
                                          <p:stCondLst>
                                            <p:cond delay="1937"/>
                                          </p:stCondLst>
                                        </p:cTn>
                                        <p:tgtEl>
                                          <p:spTgt spid="85"/>
                                        </p:tgtEl>
                                      </p:cBhvr>
                                    </p:animEffect>
                                    <p:animEffect transition="in" filter="fade">
                                      <p:cBhvr additive="base" accumulate="none">
                                        <p:cTn id="394" dur="277" fill="hold">
                                          <p:stCondLst>
                                            <p:cond delay="0"/>
                                          </p:stCondLst>
                                        </p:cTn>
                                        <p:tgtEl>
                                          <p:spTgt spid="85"/>
                                        </p:tgtEl>
                                      </p:cBhvr>
                                    </p:animEffect>
                                    <p:set>
                                      <p:cBhvr additive="base" accumulate="none">
                                        <p:cTn id="395" dur="1" fill="hold">
                                          <p:stCondLst>
                                            <p:cond delay="2213"/>
                                          </p:stCondLst>
                                        </p:cTn>
                                        <p:tgtEl>
                                          <p:spTgt spid="85"/>
                                        </p:tgtEl>
                                        <p:attrNameLst>
                                          <p:attrName>style.visibility</p:attrName>
                                        </p:attrNameLst>
                                      </p:cBhvr>
                                      <p:to>
                                        <p:strVal val="hidden"/>
                                      </p:to>
                                    </p:set>
                                    <p:set>
                                      <p:cBhvr additive="base" accumulate="none">
                                        <p:cTn id="396" dur="2546" fill="hold">
                                          <p:stCondLst>
                                            <p:cond delay="0"/>
                                          </p:stCondLst>
                                        </p:cTn>
                                        <p:tgtEl>
                                          <p:spTgt spid="85"/>
                                        </p:tgtEl>
                                        <p:attrNameLst>
                                          <p:attrName/>
                                        </p:attrNameLst>
                                      </p:cBhvr>
                                      <p:to>
                                        <p:strVal val=""/>
                                      </p:to>
                                    </p:set>
                                  </p:childTnLst>
                                </p:cTn>
                              </p:par>
                              <p:par>
                                <p:cTn id="397" presetID="0" presetClass="path" presetSubtype="0" repeatCount="indefinite" fill="hold" grpId="1" nodeType="withEffect">
                                  <p:stCondLst>
                                    <p:cond delay="0"/>
                                  </p:stCondLst>
                                  <p:childTnLst>
                                    <p:animMotion origin="layout" path="M -2.70833E-6 -3.7037E-7 C 0.07604 -0.05301 0.06667 -0.19606 0.09636 -0.33518 " pathEditMode="relative" rAng="0" ptsTypes="AA">
                                      <p:cBhvr>
                                        <p:cTn id="398" dur="3347" fill="hold"/>
                                        <p:tgtEl>
                                          <p:spTgt spid="85"/>
                                        </p:tgtEl>
                                        <p:attrNameLst>
                                          <p:attrName>ppt_x</p:attrName>
                                          <p:attrName>ppt_y</p:attrName>
                                        </p:attrNameLst>
                                      </p:cBhvr>
                                      <p:rCtr x="4818" y="-16759"/>
                                    </p:animMotion>
                                  </p:childTnLst>
                                </p:cTn>
                              </p:par>
                              <p:par>
                                <p:cTn id="399" presetID="10" presetClass="entr" presetSubtype="0" repeatCount="indefinite" fill="hold" grpId="0" nodeType="withEffect">
                                  <p:stCondLst>
                                    <p:cond delay="0"/>
                                  </p:stCondLst>
                                  <p:childTnLst>
                                    <p:set>
                                      <p:cBhvr>
                                        <p:cTn id="400" dur="1" fill="hold">
                                          <p:stCondLst>
                                            <p:cond delay="0"/>
                                          </p:stCondLst>
                                        </p:cTn>
                                        <p:tgtEl>
                                          <p:spTgt spid="93"/>
                                        </p:tgtEl>
                                        <p:attrNameLst>
                                          <p:attrName>style.visibility</p:attrName>
                                        </p:attrNameLst>
                                      </p:cBhvr>
                                      <p:to>
                                        <p:strVal val="visible"/>
                                      </p:to>
                                    </p:set>
                                    <p:animEffect transition="out" filter="fade">
                                      <p:cBhvr additive="base" accumulate="none">
                                        <p:cTn id="401" dur="273" fill="hold">
                                          <p:stCondLst>
                                            <p:cond delay="1912"/>
                                          </p:stCondLst>
                                        </p:cTn>
                                        <p:tgtEl>
                                          <p:spTgt spid="93"/>
                                        </p:tgtEl>
                                      </p:cBhvr>
                                    </p:animEffect>
                                    <p:animEffect transition="in" filter="fade">
                                      <p:cBhvr additive="base" accumulate="none">
                                        <p:cTn id="402" dur="273" fill="hold">
                                          <p:stCondLst>
                                            <p:cond delay="0"/>
                                          </p:stCondLst>
                                        </p:cTn>
                                        <p:tgtEl>
                                          <p:spTgt spid="93"/>
                                        </p:tgtEl>
                                      </p:cBhvr>
                                    </p:animEffect>
                                    <p:set>
                                      <p:cBhvr additive="base" accumulate="none">
                                        <p:cTn id="403" dur="1" fill="hold">
                                          <p:stCondLst>
                                            <p:cond delay="2184"/>
                                          </p:stCondLst>
                                        </p:cTn>
                                        <p:tgtEl>
                                          <p:spTgt spid="93"/>
                                        </p:tgtEl>
                                        <p:attrNameLst>
                                          <p:attrName>style.visibility</p:attrName>
                                        </p:attrNameLst>
                                      </p:cBhvr>
                                      <p:to>
                                        <p:strVal val="hidden"/>
                                      </p:to>
                                    </p:set>
                                    <p:set>
                                      <p:cBhvr additive="base" accumulate="none">
                                        <p:cTn id="404" dur="2513" fill="hold">
                                          <p:stCondLst>
                                            <p:cond delay="0"/>
                                          </p:stCondLst>
                                        </p:cTn>
                                        <p:tgtEl>
                                          <p:spTgt spid="93"/>
                                        </p:tgtEl>
                                        <p:attrNameLst>
                                          <p:attrName/>
                                        </p:attrNameLst>
                                      </p:cBhvr>
                                      <p:to>
                                        <p:strVal val=""/>
                                      </p:to>
                                    </p:set>
                                  </p:childTnLst>
                                </p:cTn>
                              </p:par>
                              <p:par>
                                <p:cTn id="405" presetID="0" presetClass="path" presetSubtype="0" repeatCount="indefinite" fill="hold" grpId="1" nodeType="withEffect">
                                  <p:stCondLst>
                                    <p:cond delay="0"/>
                                  </p:stCondLst>
                                  <p:childTnLst>
                                    <p:animMotion origin="layout" path="M 4.58333E-6 7.40741E-7 C 0.06432 -0.17315 0.07669 -0.06574 0.13085 -0.23171 " pathEditMode="relative" rAng="0" ptsTypes="AA">
                                      <p:cBhvr>
                                        <p:cTn id="406" dur="2180" fill="hold"/>
                                        <p:tgtEl>
                                          <p:spTgt spid="93"/>
                                        </p:tgtEl>
                                        <p:attrNameLst>
                                          <p:attrName>ppt_x</p:attrName>
                                          <p:attrName>ppt_y</p:attrName>
                                        </p:attrNameLst>
                                      </p:cBhvr>
                                      <p:rCtr x="6536" y="-11597"/>
                                    </p:animMotion>
                                  </p:childTnLst>
                                </p:cTn>
                              </p:par>
                              <p:par>
                                <p:cTn id="407" presetID="10" presetClass="entr" presetSubtype="0" repeatCount="indefinite" fill="hold" grpId="0" nodeType="withEffect">
                                  <p:stCondLst>
                                    <p:cond delay="0"/>
                                  </p:stCondLst>
                                  <p:childTnLst>
                                    <p:set>
                                      <p:cBhvr>
                                        <p:cTn id="408" dur="1" fill="hold">
                                          <p:stCondLst>
                                            <p:cond delay="0"/>
                                          </p:stCondLst>
                                        </p:cTn>
                                        <p:tgtEl>
                                          <p:spTgt spid="94"/>
                                        </p:tgtEl>
                                        <p:attrNameLst>
                                          <p:attrName>style.visibility</p:attrName>
                                        </p:attrNameLst>
                                      </p:cBhvr>
                                      <p:to>
                                        <p:strVal val="visible"/>
                                      </p:to>
                                    </p:set>
                                    <p:animEffect transition="out" filter="fade">
                                      <p:cBhvr additive="base" accumulate="none">
                                        <p:cTn id="409" dur="224" fill="hold">
                                          <p:stCondLst>
                                            <p:cond delay="1569"/>
                                          </p:stCondLst>
                                        </p:cTn>
                                        <p:tgtEl>
                                          <p:spTgt spid="94"/>
                                        </p:tgtEl>
                                      </p:cBhvr>
                                    </p:animEffect>
                                    <p:animEffect transition="in" filter="fade">
                                      <p:cBhvr additive="base" accumulate="none">
                                        <p:cTn id="410" dur="224" fill="hold">
                                          <p:stCondLst>
                                            <p:cond delay="0"/>
                                          </p:stCondLst>
                                        </p:cTn>
                                        <p:tgtEl>
                                          <p:spTgt spid="94"/>
                                        </p:tgtEl>
                                      </p:cBhvr>
                                    </p:animEffect>
                                    <p:set>
                                      <p:cBhvr additive="base" accumulate="none">
                                        <p:cTn id="411" dur="1" fill="hold">
                                          <p:stCondLst>
                                            <p:cond delay="1792"/>
                                          </p:stCondLst>
                                        </p:cTn>
                                        <p:tgtEl>
                                          <p:spTgt spid="94"/>
                                        </p:tgtEl>
                                        <p:attrNameLst>
                                          <p:attrName>style.visibility</p:attrName>
                                        </p:attrNameLst>
                                      </p:cBhvr>
                                      <p:to>
                                        <p:strVal val="hidden"/>
                                      </p:to>
                                    </p:set>
                                    <p:set>
                                      <p:cBhvr additive="base" accumulate="none">
                                        <p:cTn id="412" dur="2062" fill="hold">
                                          <p:stCondLst>
                                            <p:cond delay="0"/>
                                          </p:stCondLst>
                                        </p:cTn>
                                        <p:tgtEl>
                                          <p:spTgt spid="94"/>
                                        </p:tgtEl>
                                        <p:attrNameLst>
                                          <p:attrName/>
                                        </p:attrNameLst>
                                      </p:cBhvr>
                                      <p:to>
                                        <p:strVal val=""/>
                                      </p:to>
                                    </p:set>
                                  </p:childTnLst>
                                </p:cTn>
                              </p:par>
                              <p:par>
                                <p:cTn id="413" presetID="0" presetClass="path" presetSubtype="0" repeatCount="indefinite" fill="hold" grpId="1" nodeType="withEffect">
                                  <p:stCondLst>
                                    <p:cond delay="0"/>
                                  </p:stCondLst>
                                  <p:childTnLst>
                                    <p:animMotion origin="layout" path="M 4.58333E-6 -3.7037E-7 C -0.01472 -0.12338 -0.08021 -0.21551 -0.01003 -0.36713 " pathEditMode="relative" rAng="0" ptsTypes="AA">
                                      <p:cBhvr>
                                        <p:cTn id="414" dur="2645" fill="hold"/>
                                        <p:tgtEl>
                                          <p:spTgt spid="94"/>
                                        </p:tgtEl>
                                        <p:attrNameLst>
                                          <p:attrName>ppt_x</p:attrName>
                                          <p:attrName>ppt_y</p:attrName>
                                        </p:attrNameLst>
                                      </p:cBhvr>
                                      <p:rCtr x="-2096" y="-18356"/>
                                    </p:animMotion>
                                  </p:childTnLst>
                                </p:cTn>
                              </p:par>
                              <p:par>
                                <p:cTn id="415" presetID="10" presetClass="entr" presetSubtype="0" repeatCount="indefinite" fill="hold" grpId="0" nodeType="withEffect">
                                  <p:stCondLst>
                                    <p:cond delay="0"/>
                                  </p:stCondLst>
                                  <p:childTnLst>
                                    <p:set>
                                      <p:cBhvr>
                                        <p:cTn id="416" dur="1" fill="hold">
                                          <p:stCondLst>
                                            <p:cond delay="0"/>
                                          </p:stCondLst>
                                        </p:cTn>
                                        <p:tgtEl>
                                          <p:spTgt spid="95"/>
                                        </p:tgtEl>
                                        <p:attrNameLst>
                                          <p:attrName>style.visibility</p:attrName>
                                        </p:attrNameLst>
                                      </p:cBhvr>
                                      <p:to>
                                        <p:strVal val="visible"/>
                                      </p:to>
                                    </p:set>
                                    <p:animEffect transition="out" filter="fade">
                                      <p:cBhvr additive="base" accumulate="none">
                                        <p:cTn id="417" dur="389" fill="hold">
                                          <p:stCondLst>
                                            <p:cond delay="2724"/>
                                          </p:stCondLst>
                                        </p:cTn>
                                        <p:tgtEl>
                                          <p:spTgt spid="95"/>
                                        </p:tgtEl>
                                      </p:cBhvr>
                                    </p:animEffect>
                                    <p:animEffect transition="in" filter="fade">
                                      <p:cBhvr additive="base" accumulate="none">
                                        <p:cTn id="418" dur="389" fill="hold">
                                          <p:stCondLst>
                                            <p:cond delay="0"/>
                                          </p:stCondLst>
                                        </p:cTn>
                                        <p:tgtEl>
                                          <p:spTgt spid="95"/>
                                        </p:tgtEl>
                                      </p:cBhvr>
                                    </p:animEffect>
                                    <p:set>
                                      <p:cBhvr additive="base" accumulate="none">
                                        <p:cTn id="419" dur="1" fill="hold">
                                          <p:stCondLst>
                                            <p:cond delay="3112"/>
                                          </p:stCondLst>
                                        </p:cTn>
                                        <p:tgtEl>
                                          <p:spTgt spid="95"/>
                                        </p:tgtEl>
                                        <p:attrNameLst>
                                          <p:attrName>style.visibility</p:attrName>
                                        </p:attrNameLst>
                                      </p:cBhvr>
                                      <p:to>
                                        <p:strVal val="hidden"/>
                                      </p:to>
                                    </p:set>
                                    <p:set>
                                      <p:cBhvr additive="base" accumulate="none">
                                        <p:cTn id="420" dur="3580" fill="hold">
                                          <p:stCondLst>
                                            <p:cond delay="0"/>
                                          </p:stCondLst>
                                        </p:cTn>
                                        <p:tgtEl>
                                          <p:spTgt spid="95"/>
                                        </p:tgtEl>
                                        <p:attrNameLst>
                                          <p:attrName/>
                                        </p:attrNameLst>
                                      </p:cBhvr>
                                      <p:to>
                                        <p:strVal val=""/>
                                      </p:to>
                                    </p:set>
                                  </p:childTnLst>
                                </p:cTn>
                              </p:par>
                              <p:par>
                                <p:cTn id="421" presetID="0" presetClass="path" presetSubtype="0" repeatCount="indefinite" fill="hold" grpId="1" nodeType="withEffect">
                                  <p:stCondLst>
                                    <p:cond delay="0"/>
                                  </p:stCondLst>
                                  <p:childTnLst>
                                    <p:animMotion origin="layout" path="M -2.70833E-6 2.96296E-6 C 0.00287 -0.24885 0.12019 -0.15834 0.10443 -0.32223 " pathEditMode="relative" rAng="0" ptsTypes="AA">
                                      <p:cBhvr>
                                        <p:cTn id="422" dur="2595" fill="hold"/>
                                        <p:tgtEl>
                                          <p:spTgt spid="95"/>
                                        </p:tgtEl>
                                        <p:attrNameLst>
                                          <p:attrName>ppt_x</p:attrName>
                                          <p:attrName>ppt_y</p:attrName>
                                        </p:attrNameLst>
                                      </p:cBhvr>
                                      <p:rCtr x="5286" y="-16111"/>
                                    </p:animMotion>
                                  </p:childTnLst>
                                </p:cTn>
                              </p:par>
                              <p:par>
                                <p:cTn id="423" presetID="10" presetClass="entr" presetSubtype="0" repeatCount="indefinite" fill="hold" grpId="0" nodeType="withEffect">
                                  <p:stCondLst>
                                    <p:cond delay="0"/>
                                  </p:stCondLst>
                                  <p:childTnLst>
                                    <p:set>
                                      <p:cBhvr>
                                        <p:cTn id="424" dur="1" fill="hold">
                                          <p:stCondLst>
                                            <p:cond delay="0"/>
                                          </p:stCondLst>
                                        </p:cTn>
                                        <p:tgtEl>
                                          <p:spTgt spid="96"/>
                                        </p:tgtEl>
                                        <p:attrNameLst>
                                          <p:attrName>style.visibility</p:attrName>
                                        </p:attrNameLst>
                                      </p:cBhvr>
                                      <p:to>
                                        <p:strVal val="visible"/>
                                      </p:to>
                                    </p:set>
                                    <p:animEffect transition="out" filter="fade">
                                      <p:cBhvr additive="base" accumulate="none">
                                        <p:cTn id="425" dur="269" fill="hold">
                                          <p:stCondLst>
                                            <p:cond delay="1880"/>
                                          </p:stCondLst>
                                        </p:cTn>
                                        <p:tgtEl>
                                          <p:spTgt spid="96"/>
                                        </p:tgtEl>
                                      </p:cBhvr>
                                    </p:animEffect>
                                    <p:animEffect transition="in" filter="fade">
                                      <p:cBhvr additive="base" accumulate="none">
                                        <p:cTn id="426" dur="269" fill="hold">
                                          <p:stCondLst>
                                            <p:cond delay="0"/>
                                          </p:stCondLst>
                                        </p:cTn>
                                        <p:tgtEl>
                                          <p:spTgt spid="96"/>
                                        </p:tgtEl>
                                      </p:cBhvr>
                                    </p:animEffect>
                                    <p:set>
                                      <p:cBhvr additive="base" accumulate="none">
                                        <p:cTn id="427" dur="1" fill="hold">
                                          <p:stCondLst>
                                            <p:cond delay="2147"/>
                                          </p:stCondLst>
                                        </p:cTn>
                                        <p:tgtEl>
                                          <p:spTgt spid="96"/>
                                        </p:tgtEl>
                                        <p:attrNameLst>
                                          <p:attrName>style.visibility</p:attrName>
                                        </p:attrNameLst>
                                      </p:cBhvr>
                                      <p:to>
                                        <p:strVal val="hidden"/>
                                      </p:to>
                                    </p:set>
                                    <p:set>
                                      <p:cBhvr additive="base" accumulate="none">
                                        <p:cTn id="428" dur="2471" fill="hold">
                                          <p:stCondLst>
                                            <p:cond delay="0"/>
                                          </p:stCondLst>
                                        </p:cTn>
                                        <p:tgtEl>
                                          <p:spTgt spid="96"/>
                                        </p:tgtEl>
                                        <p:attrNameLst>
                                          <p:attrName/>
                                        </p:attrNameLst>
                                      </p:cBhvr>
                                      <p:to>
                                        <p:strVal val=""/>
                                      </p:to>
                                    </p:set>
                                  </p:childTnLst>
                                </p:cTn>
                              </p:par>
                              <p:par>
                                <p:cTn id="429" presetID="0" presetClass="path" presetSubtype="0" repeatCount="indefinite" fill="hold" grpId="1" nodeType="withEffect">
                                  <p:stCondLst>
                                    <p:cond delay="0"/>
                                  </p:stCondLst>
                                  <p:childTnLst>
                                    <p:animMotion origin="layout" path="M 1.875E-6 -4.44444E-6 C -0.04479 -0.1655 -0.08151 -0.08634 -0.12149 -0.25023 " pathEditMode="relative" rAng="0" ptsTypes="AA">
                                      <p:cBhvr>
                                        <p:cTn id="430" dur="2961" fill="hold"/>
                                        <p:tgtEl>
                                          <p:spTgt spid="96"/>
                                        </p:tgtEl>
                                        <p:attrNameLst>
                                          <p:attrName>ppt_x</p:attrName>
                                          <p:attrName>ppt_y</p:attrName>
                                        </p:attrNameLst>
                                      </p:cBhvr>
                                      <p:rCtr x="-6081" y="-12523"/>
                                    </p:animMotion>
                                  </p:childTnLst>
                                </p:cTn>
                              </p:par>
                              <p:par>
                                <p:cTn id="431" presetID="10" presetClass="entr" presetSubtype="0" repeatCount="indefinite" fill="hold" grpId="0" nodeType="withEffect">
                                  <p:stCondLst>
                                    <p:cond delay="0"/>
                                  </p:stCondLst>
                                  <p:childTnLst>
                                    <p:set>
                                      <p:cBhvr>
                                        <p:cTn id="432" dur="1" fill="hold">
                                          <p:stCondLst>
                                            <p:cond delay="0"/>
                                          </p:stCondLst>
                                        </p:cTn>
                                        <p:tgtEl>
                                          <p:spTgt spid="97"/>
                                        </p:tgtEl>
                                        <p:attrNameLst>
                                          <p:attrName>style.visibility</p:attrName>
                                        </p:attrNameLst>
                                      </p:cBhvr>
                                      <p:to>
                                        <p:strVal val="visible"/>
                                      </p:to>
                                    </p:set>
                                    <p:animEffect transition="out" filter="fade">
                                      <p:cBhvr additive="base" accumulate="none">
                                        <p:cTn id="433" dur="227" fill="hold">
                                          <p:stCondLst>
                                            <p:cond delay="1590"/>
                                          </p:stCondLst>
                                        </p:cTn>
                                        <p:tgtEl>
                                          <p:spTgt spid="97"/>
                                        </p:tgtEl>
                                      </p:cBhvr>
                                    </p:animEffect>
                                    <p:animEffect transition="in" filter="fade">
                                      <p:cBhvr additive="base" accumulate="none">
                                        <p:cTn id="434" dur="227" fill="hold">
                                          <p:stCondLst>
                                            <p:cond delay="0"/>
                                          </p:stCondLst>
                                        </p:cTn>
                                        <p:tgtEl>
                                          <p:spTgt spid="97"/>
                                        </p:tgtEl>
                                      </p:cBhvr>
                                    </p:animEffect>
                                    <p:set>
                                      <p:cBhvr additive="base" accumulate="none">
                                        <p:cTn id="435" dur="1" fill="hold">
                                          <p:stCondLst>
                                            <p:cond delay="1816"/>
                                          </p:stCondLst>
                                        </p:cTn>
                                        <p:tgtEl>
                                          <p:spTgt spid="97"/>
                                        </p:tgtEl>
                                        <p:attrNameLst>
                                          <p:attrName>style.visibility</p:attrName>
                                        </p:attrNameLst>
                                      </p:cBhvr>
                                      <p:to>
                                        <p:strVal val="hidden"/>
                                      </p:to>
                                    </p:set>
                                    <p:set>
                                      <p:cBhvr additive="base" accumulate="none">
                                        <p:cTn id="436" dur="2090" fill="hold">
                                          <p:stCondLst>
                                            <p:cond delay="0"/>
                                          </p:stCondLst>
                                        </p:cTn>
                                        <p:tgtEl>
                                          <p:spTgt spid="97"/>
                                        </p:tgtEl>
                                        <p:attrNameLst>
                                          <p:attrName/>
                                        </p:attrNameLst>
                                      </p:cBhvr>
                                      <p:to>
                                        <p:strVal val=""/>
                                      </p:to>
                                    </p:set>
                                  </p:childTnLst>
                                </p:cTn>
                              </p:par>
                              <p:par>
                                <p:cTn id="437"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438" dur="2965" fill="hold"/>
                                        <p:tgtEl>
                                          <p:spTgt spid="97"/>
                                        </p:tgtEl>
                                        <p:attrNameLst>
                                          <p:attrName>ppt_x</p:attrName>
                                          <p:attrName>ppt_y</p:attrName>
                                        </p:attrNameLst>
                                      </p:cBhvr>
                                      <p:rCtr x="12422" y="-12106"/>
                                    </p:animMotion>
                                  </p:childTnLst>
                                </p:cTn>
                              </p:par>
                              <p:par>
                                <p:cTn id="439" presetID="10" presetClass="entr" presetSubtype="0" repeatCount="indefinite" fill="hold" grpId="0" nodeType="withEffect">
                                  <p:stCondLst>
                                    <p:cond delay="0"/>
                                  </p:stCondLst>
                                  <p:childTnLst>
                                    <p:set>
                                      <p:cBhvr>
                                        <p:cTn id="440" dur="1" fill="hold">
                                          <p:stCondLst>
                                            <p:cond delay="0"/>
                                          </p:stCondLst>
                                        </p:cTn>
                                        <p:tgtEl>
                                          <p:spTgt spid="98"/>
                                        </p:tgtEl>
                                        <p:attrNameLst>
                                          <p:attrName>style.visibility</p:attrName>
                                        </p:attrNameLst>
                                      </p:cBhvr>
                                      <p:to>
                                        <p:strVal val="visible"/>
                                      </p:to>
                                    </p:set>
                                    <p:animEffect transition="out" filter="fade">
                                      <p:cBhvr additive="base" accumulate="none">
                                        <p:cTn id="441" dur="345" fill="hold">
                                          <p:stCondLst>
                                            <p:cond delay="2417"/>
                                          </p:stCondLst>
                                        </p:cTn>
                                        <p:tgtEl>
                                          <p:spTgt spid="98"/>
                                        </p:tgtEl>
                                      </p:cBhvr>
                                    </p:animEffect>
                                    <p:animEffect transition="in" filter="fade">
                                      <p:cBhvr additive="base" accumulate="none">
                                        <p:cTn id="442" dur="345" fill="hold">
                                          <p:stCondLst>
                                            <p:cond delay="0"/>
                                          </p:stCondLst>
                                        </p:cTn>
                                        <p:tgtEl>
                                          <p:spTgt spid="98"/>
                                        </p:tgtEl>
                                      </p:cBhvr>
                                    </p:animEffect>
                                    <p:set>
                                      <p:cBhvr additive="base" accumulate="none">
                                        <p:cTn id="443" dur="1" fill="hold">
                                          <p:stCondLst>
                                            <p:cond delay="2761"/>
                                          </p:stCondLst>
                                        </p:cTn>
                                        <p:tgtEl>
                                          <p:spTgt spid="98"/>
                                        </p:tgtEl>
                                        <p:attrNameLst>
                                          <p:attrName>style.visibility</p:attrName>
                                        </p:attrNameLst>
                                      </p:cBhvr>
                                      <p:to>
                                        <p:strVal val="hidden"/>
                                      </p:to>
                                    </p:set>
                                    <p:set>
                                      <p:cBhvr additive="base" accumulate="none">
                                        <p:cTn id="444" dur="3177" fill="hold">
                                          <p:stCondLst>
                                            <p:cond delay="0"/>
                                          </p:stCondLst>
                                        </p:cTn>
                                        <p:tgtEl>
                                          <p:spTgt spid="98"/>
                                        </p:tgtEl>
                                        <p:attrNameLst>
                                          <p:attrName/>
                                        </p:attrNameLst>
                                      </p:cBhvr>
                                      <p:to>
                                        <p:strVal val=""/>
                                      </p:to>
                                    </p:set>
                                  </p:childTnLst>
                                </p:cTn>
                              </p:par>
                              <p:par>
                                <p:cTn id="445" presetID="0" presetClass="path" presetSubtype="0" repeatCount="indefinite" fill="hold" grpId="1" nodeType="withEffect">
                                  <p:stCondLst>
                                    <p:cond delay="0"/>
                                  </p:stCondLst>
                                  <p:childTnLst>
                                    <p:animMotion origin="layout" path="M -2.08333E-7 -3.33333E-6 C 0.0332 -0.23611 0.0431 -0.23703 0.13763 -0.34768 " pathEditMode="relative" rAng="0" ptsTypes="AA">
                                      <p:cBhvr>
                                        <p:cTn id="446" dur="3510" fill="hold"/>
                                        <p:tgtEl>
                                          <p:spTgt spid="98"/>
                                        </p:tgtEl>
                                        <p:attrNameLst>
                                          <p:attrName>ppt_x</p:attrName>
                                          <p:attrName>ppt_y</p:attrName>
                                        </p:attrNameLst>
                                      </p:cBhvr>
                                      <p:rCtr x="6875" y="-17384"/>
                                    </p:animMotion>
                                  </p:childTnLst>
                                </p:cTn>
                              </p:par>
                              <p:par>
                                <p:cTn id="447" presetID="10" presetClass="entr" presetSubtype="0" repeatCount="indefinite" fill="hold" grpId="0" nodeType="withEffect">
                                  <p:stCondLst>
                                    <p:cond delay="0"/>
                                  </p:stCondLst>
                                  <p:childTnLst>
                                    <p:set>
                                      <p:cBhvr>
                                        <p:cTn id="448" dur="1" fill="hold">
                                          <p:stCondLst>
                                            <p:cond delay="0"/>
                                          </p:stCondLst>
                                        </p:cTn>
                                        <p:tgtEl>
                                          <p:spTgt spid="99"/>
                                        </p:tgtEl>
                                        <p:attrNameLst>
                                          <p:attrName>style.visibility</p:attrName>
                                        </p:attrNameLst>
                                      </p:cBhvr>
                                      <p:to>
                                        <p:strVal val="visible"/>
                                      </p:to>
                                    </p:set>
                                    <p:animEffect transition="out" filter="fade">
                                      <p:cBhvr additive="base" accumulate="none">
                                        <p:cTn id="449" dur="419" fill="hold">
                                          <p:stCondLst>
                                            <p:cond delay="2934"/>
                                          </p:stCondLst>
                                        </p:cTn>
                                        <p:tgtEl>
                                          <p:spTgt spid="99"/>
                                        </p:tgtEl>
                                      </p:cBhvr>
                                    </p:animEffect>
                                    <p:animEffect transition="in" filter="fade">
                                      <p:cBhvr additive="base" accumulate="none">
                                        <p:cTn id="450" dur="419" fill="hold">
                                          <p:stCondLst>
                                            <p:cond delay="0"/>
                                          </p:stCondLst>
                                        </p:cTn>
                                        <p:tgtEl>
                                          <p:spTgt spid="99"/>
                                        </p:tgtEl>
                                      </p:cBhvr>
                                    </p:animEffect>
                                    <p:set>
                                      <p:cBhvr additive="base" accumulate="none">
                                        <p:cTn id="451" dur="1" fill="hold">
                                          <p:stCondLst>
                                            <p:cond delay="3351"/>
                                          </p:stCondLst>
                                        </p:cTn>
                                        <p:tgtEl>
                                          <p:spTgt spid="99"/>
                                        </p:tgtEl>
                                        <p:attrNameLst>
                                          <p:attrName>style.visibility</p:attrName>
                                        </p:attrNameLst>
                                      </p:cBhvr>
                                      <p:to>
                                        <p:strVal val="hidden"/>
                                      </p:to>
                                    </p:set>
                                    <p:set>
                                      <p:cBhvr additive="base" accumulate="none">
                                        <p:cTn id="452" dur="3856" fill="hold">
                                          <p:stCondLst>
                                            <p:cond delay="0"/>
                                          </p:stCondLst>
                                        </p:cTn>
                                        <p:tgtEl>
                                          <p:spTgt spid="99"/>
                                        </p:tgtEl>
                                        <p:attrNameLst>
                                          <p:attrName/>
                                        </p:attrNameLst>
                                      </p:cBhvr>
                                      <p:to>
                                        <p:strVal val=""/>
                                      </p:to>
                                    </p:set>
                                  </p:childTnLst>
                                </p:cTn>
                              </p:par>
                              <p:par>
                                <p:cTn id="453" presetID="0" presetClass="path" presetSubtype="0" repeatCount="indefinite" fill="hold" grpId="1" nodeType="withEffect">
                                  <p:stCondLst>
                                    <p:cond delay="0"/>
                                  </p:stCondLst>
                                  <p:childTnLst>
                                    <p:animMotion origin="layout" path="M -3.75E-6 -2.22222E-6 C 0.00144 -0.15486 -0.16406 -0.17778 -0.12565 -0.34953 " pathEditMode="relative" rAng="0" ptsTypes="AA">
                                      <p:cBhvr>
                                        <p:cTn id="454" dur="2662" fill="hold"/>
                                        <p:tgtEl>
                                          <p:spTgt spid="99"/>
                                        </p:tgtEl>
                                        <p:attrNameLst>
                                          <p:attrName>ppt_x</p:attrName>
                                          <p:attrName>ppt_y</p:attrName>
                                        </p:attrNameLst>
                                      </p:cBhvr>
                                      <p:rCtr x="-6576" y="-17477"/>
                                    </p:animMotion>
                                  </p:childTnLst>
                                </p:cTn>
                              </p:par>
                              <p:par>
                                <p:cTn id="455" presetID="10" presetClass="entr" presetSubtype="0" repeatCount="indefinite" fill="hold" grpId="0" nodeType="withEffect">
                                  <p:stCondLst>
                                    <p:cond delay="0"/>
                                  </p:stCondLst>
                                  <p:childTnLst>
                                    <p:set>
                                      <p:cBhvr>
                                        <p:cTn id="456" dur="1" fill="hold">
                                          <p:stCondLst>
                                            <p:cond delay="0"/>
                                          </p:stCondLst>
                                        </p:cTn>
                                        <p:tgtEl>
                                          <p:spTgt spid="83"/>
                                        </p:tgtEl>
                                        <p:attrNameLst>
                                          <p:attrName>style.visibility</p:attrName>
                                        </p:attrNameLst>
                                      </p:cBhvr>
                                      <p:to>
                                        <p:strVal val="visible"/>
                                      </p:to>
                                    </p:set>
                                    <p:animEffect transition="out" filter="fade">
                                      <p:cBhvr additive="base" accumulate="none">
                                        <p:cTn id="457" dur="355" fill="hold">
                                          <p:stCondLst>
                                            <p:cond delay="2487"/>
                                          </p:stCondLst>
                                        </p:cTn>
                                        <p:tgtEl>
                                          <p:spTgt spid="83"/>
                                        </p:tgtEl>
                                      </p:cBhvr>
                                    </p:animEffect>
                                    <p:animEffect transition="in" filter="fade">
                                      <p:cBhvr additive="base" accumulate="none">
                                        <p:cTn id="458" dur="355" fill="hold">
                                          <p:stCondLst>
                                            <p:cond delay="0"/>
                                          </p:stCondLst>
                                        </p:cTn>
                                        <p:tgtEl>
                                          <p:spTgt spid="83"/>
                                        </p:tgtEl>
                                      </p:cBhvr>
                                    </p:animEffect>
                                    <p:set>
                                      <p:cBhvr additive="base" accumulate="none">
                                        <p:cTn id="459" dur="1" fill="hold">
                                          <p:stCondLst>
                                            <p:cond delay="2841"/>
                                          </p:stCondLst>
                                        </p:cTn>
                                        <p:tgtEl>
                                          <p:spTgt spid="83"/>
                                        </p:tgtEl>
                                        <p:attrNameLst>
                                          <p:attrName>style.visibility</p:attrName>
                                        </p:attrNameLst>
                                      </p:cBhvr>
                                      <p:to>
                                        <p:strVal val="hidden"/>
                                      </p:to>
                                    </p:set>
                                    <p:set>
                                      <p:cBhvr additive="base" accumulate="none">
                                        <p:cTn id="460" dur="3269" fill="hold">
                                          <p:stCondLst>
                                            <p:cond delay="0"/>
                                          </p:stCondLst>
                                        </p:cTn>
                                        <p:tgtEl>
                                          <p:spTgt spid="83"/>
                                        </p:tgtEl>
                                        <p:attrNameLst>
                                          <p:attrName/>
                                        </p:attrNameLst>
                                      </p:cBhvr>
                                      <p:to>
                                        <p:strVal val=""/>
                                      </p:to>
                                    </p:set>
                                  </p:childTnLst>
                                </p:cTn>
                              </p:par>
                              <p:par>
                                <p:cTn id="461" presetID="0" presetClass="path" presetSubtype="0" repeatCount="indefinite" fill="hold" grpId="1" nodeType="withEffect">
                                  <p:stCondLst>
                                    <p:cond delay="0"/>
                                  </p:stCondLst>
                                  <p:childTnLst>
                                    <p:animMotion origin="layout" path="M 3.33333E-6 -2.96296E-6 C 0.07122 -0.04398 0.06237 -0.16273 0.0901 -0.27847 " pathEditMode="relative" rAng="0" ptsTypes="AA">
                                      <p:cBhvr>
                                        <p:cTn id="462" dur="2820" fill="hold"/>
                                        <p:tgtEl>
                                          <p:spTgt spid="83"/>
                                        </p:tgtEl>
                                        <p:attrNameLst>
                                          <p:attrName>ppt_x</p:attrName>
                                          <p:attrName>ppt_y</p:attrName>
                                        </p:attrNameLst>
                                      </p:cBhvr>
                                      <p:rCtr x="4505" y="-13935"/>
                                    </p:animMotion>
                                  </p:childTnLst>
                                </p:cTn>
                              </p:par>
                              <p:par>
                                <p:cTn id="463" presetID="10" presetClass="entr" presetSubtype="0" repeatCount="indefinite" fill="hold" grpId="0" nodeType="withEffect">
                                  <p:stCondLst>
                                    <p:cond delay="0"/>
                                  </p:stCondLst>
                                  <p:childTnLst>
                                    <p:set>
                                      <p:cBhvr>
                                        <p:cTn id="464" dur="1" fill="hold">
                                          <p:stCondLst>
                                            <p:cond delay="0"/>
                                          </p:stCondLst>
                                        </p:cTn>
                                        <p:tgtEl>
                                          <p:spTgt spid="100"/>
                                        </p:tgtEl>
                                        <p:attrNameLst>
                                          <p:attrName>style.visibility</p:attrName>
                                        </p:attrNameLst>
                                      </p:cBhvr>
                                      <p:to>
                                        <p:strVal val="visible"/>
                                      </p:to>
                                    </p:set>
                                    <p:animEffect transition="out" filter="fade">
                                      <p:cBhvr additive="base" accumulate="none">
                                        <p:cTn id="465" dur="293" fill="hold">
                                          <p:stCondLst>
                                            <p:cond delay="2051"/>
                                          </p:stCondLst>
                                        </p:cTn>
                                        <p:tgtEl>
                                          <p:spTgt spid="100"/>
                                        </p:tgtEl>
                                      </p:cBhvr>
                                    </p:animEffect>
                                    <p:animEffect transition="in" filter="fade">
                                      <p:cBhvr additive="base" accumulate="none">
                                        <p:cTn id="466" dur="293" fill="hold">
                                          <p:stCondLst>
                                            <p:cond delay="0"/>
                                          </p:stCondLst>
                                        </p:cTn>
                                        <p:tgtEl>
                                          <p:spTgt spid="100"/>
                                        </p:tgtEl>
                                      </p:cBhvr>
                                    </p:animEffect>
                                    <p:set>
                                      <p:cBhvr additive="base" accumulate="none">
                                        <p:cTn id="467" dur="1" fill="hold">
                                          <p:stCondLst>
                                            <p:cond delay="2343"/>
                                          </p:stCondLst>
                                        </p:cTn>
                                        <p:tgtEl>
                                          <p:spTgt spid="100"/>
                                        </p:tgtEl>
                                        <p:attrNameLst>
                                          <p:attrName>style.visibility</p:attrName>
                                        </p:attrNameLst>
                                      </p:cBhvr>
                                      <p:to>
                                        <p:strVal val="hidden"/>
                                      </p:to>
                                    </p:set>
                                    <p:set>
                                      <p:cBhvr additive="base" accumulate="none">
                                        <p:cTn id="468" dur="2695" fill="hold">
                                          <p:stCondLst>
                                            <p:cond delay="0"/>
                                          </p:stCondLst>
                                        </p:cTn>
                                        <p:tgtEl>
                                          <p:spTgt spid="100"/>
                                        </p:tgtEl>
                                        <p:attrNameLst>
                                          <p:attrName/>
                                        </p:attrNameLst>
                                      </p:cBhvr>
                                      <p:to>
                                        <p:strVal val=""/>
                                      </p:to>
                                    </p:set>
                                  </p:childTnLst>
                                </p:cTn>
                              </p:par>
                              <p:par>
                                <p:cTn id="469" presetID="0" presetClass="path" presetSubtype="0" repeatCount="indefinite" fill="hold" grpId="1" nodeType="withEffect">
                                  <p:stCondLst>
                                    <p:cond delay="0"/>
                                  </p:stCondLst>
                                  <p:childTnLst>
                                    <p:animMotion origin="layout" path="M 6.25E-7 4.81481E-6 C 0.00378 -0.22477 0.15404 -0.14283 0.13372 -0.29121 " pathEditMode="relative" rAng="0" ptsTypes="AA">
                                      <p:cBhvr>
                                        <p:cTn id="470" dur="2298" fill="hold"/>
                                        <p:tgtEl>
                                          <p:spTgt spid="100"/>
                                        </p:tgtEl>
                                        <p:attrNameLst>
                                          <p:attrName>ppt_x</p:attrName>
                                          <p:attrName>ppt_y</p:attrName>
                                        </p:attrNameLst>
                                      </p:cBhvr>
                                      <p:rCtr x="6771" y="-14560"/>
                                    </p:animMotion>
                                  </p:childTnLst>
                                </p:cTn>
                              </p:par>
                              <p:par>
                                <p:cTn id="471" presetID="10" presetClass="entr" presetSubtype="0" repeatCount="indefinite" fill="hold" grpId="0" nodeType="withEffect">
                                  <p:stCondLst>
                                    <p:cond delay="0"/>
                                  </p:stCondLst>
                                  <p:childTnLst>
                                    <p:set>
                                      <p:cBhvr>
                                        <p:cTn id="472" dur="1" fill="hold">
                                          <p:stCondLst>
                                            <p:cond delay="0"/>
                                          </p:stCondLst>
                                        </p:cTn>
                                        <p:tgtEl>
                                          <p:spTgt spid="101"/>
                                        </p:tgtEl>
                                        <p:attrNameLst>
                                          <p:attrName>style.visibility</p:attrName>
                                        </p:attrNameLst>
                                      </p:cBhvr>
                                      <p:to>
                                        <p:strVal val="visible"/>
                                      </p:to>
                                    </p:set>
                                    <p:animEffect transition="out" filter="fade">
                                      <p:cBhvr additive="base" accumulate="none">
                                        <p:cTn id="473" dur="336" fill="hold">
                                          <p:stCondLst>
                                            <p:cond delay="2355"/>
                                          </p:stCondLst>
                                        </p:cTn>
                                        <p:tgtEl>
                                          <p:spTgt spid="101"/>
                                        </p:tgtEl>
                                      </p:cBhvr>
                                    </p:animEffect>
                                    <p:animEffect transition="in" filter="fade">
                                      <p:cBhvr additive="base" accumulate="none">
                                        <p:cTn id="474" dur="336" fill="hold">
                                          <p:stCondLst>
                                            <p:cond delay="0"/>
                                          </p:stCondLst>
                                        </p:cTn>
                                        <p:tgtEl>
                                          <p:spTgt spid="101"/>
                                        </p:tgtEl>
                                      </p:cBhvr>
                                    </p:animEffect>
                                    <p:set>
                                      <p:cBhvr additive="base" accumulate="none">
                                        <p:cTn id="475" dur="1" fill="hold">
                                          <p:stCondLst>
                                            <p:cond delay="2690"/>
                                          </p:stCondLst>
                                        </p:cTn>
                                        <p:tgtEl>
                                          <p:spTgt spid="101"/>
                                        </p:tgtEl>
                                        <p:attrNameLst>
                                          <p:attrName>style.visibility</p:attrName>
                                        </p:attrNameLst>
                                      </p:cBhvr>
                                      <p:to>
                                        <p:strVal val="hidden"/>
                                      </p:to>
                                    </p:set>
                                    <p:set>
                                      <p:cBhvr additive="base" accumulate="none">
                                        <p:cTn id="476" dur="3095" fill="hold">
                                          <p:stCondLst>
                                            <p:cond delay="0"/>
                                          </p:stCondLst>
                                        </p:cTn>
                                        <p:tgtEl>
                                          <p:spTgt spid="101"/>
                                        </p:tgtEl>
                                        <p:attrNameLst>
                                          <p:attrName/>
                                        </p:attrNameLst>
                                      </p:cBhvr>
                                      <p:to>
                                        <p:strVal val=""/>
                                      </p:to>
                                    </p:set>
                                  </p:childTnLst>
                                </p:cTn>
                              </p:par>
                              <p:par>
                                <p:cTn id="477" presetID="0" presetClass="path" presetSubtype="0" repeatCount="indefinite" fill="hold" grpId="1" nodeType="withEffect">
                                  <p:stCondLst>
                                    <p:cond delay="0"/>
                                  </p:stCondLst>
                                  <p:childTnLst>
                                    <p:animMotion origin="layout" path="M -0.00013 -0.00024 C 0.09908 -0.05741 0.07317 0.02847 0.16263 -0.03727 " pathEditMode="relative" rAng="0" ptsTypes="AA">
                                      <p:cBhvr>
                                        <p:cTn id="478" dur="3846" fill="hold"/>
                                        <p:tgtEl>
                                          <p:spTgt spid="101"/>
                                        </p:tgtEl>
                                        <p:attrNameLst>
                                          <p:attrName>ppt_x</p:attrName>
                                          <p:attrName>ppt_y</p:attrName>
                                        </p:attrNameLst>
                                      </p:cBhvr>
                                      <p:rCtr x="8138" y="-1852"/>
                                    </p:animMotion>
                                  </p:childTnLst>
                                </p:cTn>
                              </p:par>
                              <p:par>
                                <p:cTn id="479" presetID="10" presetClass="entr" presetSubtype="0" repeatCount="indefinite" fill="hold" grpId="0" nodeType="withEffect">
                                  <p:stCondLst>
                                    <p:cond delay="0"/>
                                  </p:stCondLst>
                                  <p:childTnLst>
                                    <p:set>
                                      <p:cBhvr>
                                        <p:cTn id="480" dur="1" fill="hold">
                                          <p:stCondLst>
                                            <p:cond delay="0"/>
                                          </p:stCondLst>
                                        </p:cTn>
                                        <p:tgtEl>
                                          <p:spTgt spid="102"/>
                                        </p:tgtEl>
                                        <p:attrNameLst>
                                          <p:attrName>style.visibility</p:attrName>
                                        </p:attrNameLst>
                                      </p:cBhvr>
                                      <p:to>
                                        <p:strVal val="visible"/>
                                      </p:to>
                                    </p:set>
                                    <p:animEffect transition="out" filter="fade">
                                      <p:cBhvr additive="base" accumulate="none">
                                        <p:cTn id="481" dur="402" fill="hold">
                                          <p:stCondLst>
                                            <p:cond delay="2811"/>
                                          </p:stCondLst>
                                        </p:cTn>
                                        <p:tgtEl>
                                          <p:spTgt spid="102"/>
                                        </p:tgtEl>
                                      </p:cBhvr>
                                    </p:animEffect>
                                    <p:animEffect transition="in" filter="fade">
                                      <p:cBhvr additive="base" accumulate="none">
                                        <p:cTn id="482" dur="402" fill="hold">
                                          <p:stCondLst>
                                            <p:cond delay="0"/>
                                          </p:stCondLst>
                                        </p:cTn>
                                        <p:tgtEl>
                                          <p:spTgt spid="102"/>
                                        </p:tgtEl>
                                      </p:cBhvr>
                                    </p:animEffect>
                                    <p:set>
                                      <p:cBhvr additive="base" accumulate="none">
                                        <p:cTn id="483" dur="1" fill="hold">
                                          <p:stCondLst>
                                            <p:cond delay="3211"/>
                                          </p:stCondLst>
                                        </p:cTn>
                                        <p:tgtEl>
                                          <p:spTgt spid="102"/>
                                        </p:tgtEl>
                                        <p:attrNameLst>
                                          <p:attrName>style.visibility</p:attrName>
                                        </p:attrNameLst>
                                      </p:cBhvr>
                                      <p:to>
                                        <p:strVal val="hidden"/>
                                      </p:to>
                                    </p:set>
                                    <p:set>
                                      <p:cBhvr additive="base" accumulate="none">
                                        <p:cTn id="484" dur="3694" fill="hold">
                                          <p:stCondLst>
                                            <p:cond delay="0"/>
                                          </p:stCondLst>
                                        </p:cTn>
                                        <p:tgtEl>
                                          <p:spTgt spid="102"/>
                                        </p:tgtEl>
                                        <p:attrNameLst>
                                          <p:attrName/>
                                        </p:attrNameLst>
                                      </p:cBhvr>
                                      <p:to>
                                        <p:strVal val=""/>
                                      </p:to>
                                    </p:set>
                                  </p:childTnLst>
                                </p:cTn>
                              </p:par>
                              <p:par>
                                <p:cTn id="485" presetID="0" presetClass="path" presetSubtype="0" repeatCount="indefinite" fill="hold" grpId="1" nodeType="withEffect">
                                  <p:stCondLst>
                                    <p:cond delay="0"/>
                                  </p:stCondLst>
                                  <p:childTnLst>
                                    <p:animMotion origin="layout" path="M 8.33333E-7 2.22222E-6 C 0.00104 -0.11574 -0.11797 -0.13287 -0.09037 -0.26158 " pathEditMode="relative" rAng="0" ptsTypes="AA">
                                      <p:cBhvr>
                                        <p:cTn id="486" dur="3652" fill="hold"/>
                                        <p:tgtEl>
                                          <p:spTgt spid="102"/>
                                        </p:tgtEl>
                                        <p:attrNameLst>
                                          <p:attrName>ppt_x</p:attrName>
                                          <p:attrName>ppt_y</p:attrName>
                                        </p:attrNameLst>
                                      </p:cBhvr>
                                      <p:rCtr x="-4727" y="-13079"/>
                                    </p:animMotion>
                                  </p:childTnLst>
                                </p:cTn>
                              </p:par>
                              <p:par>
                                <p:cTn id="487" presetID="10" presetClass="entr" presetSubtype="0" repeatCount="indefinite" fill="hold" grpId="0" nodeType="withEffect">
                                  <p:stCondLst>
                                    <p:cond delay="0"/>
                                  </p:stCondLst>
                                  <p:childTnLst>
                                    <p:set>
                                      <p:cBhvr>
                                        <p:cTn id="488" dur="1" fill="hold">
                                          <p:stCondLst>
                                            <p:cond delay="0"/>
                                          </p:stCondLst>
                                        </p:cTn>
                                        <p:tgtEl>
                                          <p:spTgt spid="103"/>
                                        </p:tgtEl>
                                        <p:attrNameLst>
                                          <p:attrName>style.visibility</p:attrName>
                                        </p:attrNameLst>
                                      </p:cBhvr>
                                      <p:to>
                                        <p:strVal val="visible"/>
                                      </p:to>
                                    </p:set>
                                    <p:animEffect transition="out" filter="fade">
                                      <p:cBhvr additive="base" accumulate="none">
                                        <p:cTn id="489" dur="364" fill="hold">
                                          <p:stCondLst>
                                            <p:cond delay="2545"/>
                                          </p:stCondLst>
                                        </p:cTn>
                                        <p:tgtEl>
                                          <p:spTgt spid="103"/>
                                        </p:tgtEl>
                                      </p:cBhvr>
                                    </p:animEffect>
                                    <p:animEffect transition="in" filter="fade">
                                      <p:cBhvr additive="base" accumulate="none">
                                        <p:cTn id="490" dur="364" fill="hold">
                                          <p:stCondLst>
                                            <p:cond delay="0"/>
                                          </p:stCondLst>
                                        </p:cTn>
                                        <p:tgtEl>
                                          <p:spTgt spid="103"/>
                                        </p:tgtEl>
                                      </p:cBhvr>
                                    </p:animEffect>
                                    <p:set>
                                      <p:cBhvr additive="base" accumulate="none">
                                        <p:cTn id="491" dur="1" fill="hold">
                                          <p:stCondLst>
                                            <p:cond delay="2907"/>
                                          </p:stCondLst>
                                        </p:cTn>
                                        <p:tgtEl>
                                          <p:spTgt spid="103"/>
                                        </p:tgtEl>
                                        <p:attrNameLst>
                                          <p:attrName>style.visibility</p:attrName>
                                        </p:attrNameLst>
                                      </p:cBhvr>
                                      <p:to>
                                        <p:strVal val="hidden"/>
                                      </p:to>
                                    </p:set>
                                    <p:set>
                                      <p:cBhvr additive="base" accumulate="none">
                                        <p:cTn id="492" dur="3345" fill="hold">
                                          <p:stCondLst>
                                            <p:cond delay="0"/>
                                          </p:stCondLst>
                                        </p:cTn>
                                        <p:tgtEl>
                                          <p:spTgt spid="103"/>
                                        </p:tgtEl>
                                        <p:attrNameLst>
                                          <p:attrName/>
                                        </p:attrNameLst>
                                      </p:cBhvr>
                                      <p:to>
                                        <p:strVal val=""/>
                                      </p:to>
                                    </p:set>
                                  </p:childTnLst>
                                </p:cTn>
                              </p:par>
                              <p:par>
                                <p:cTn id="493" presetID="0" presetClass="path" presetSubtype="0" repeatCount="indefinite" fill="hold" grpId="1" nodeType="withEffect">
                                  <p:stCondLst>
                                    <p:cond delay="0"/>
                                  </p:stCondLst>
                                  <p:childTnLst>
                                    <p:animMotion origin="layout" path="M 1.66667E-6 -1.11111E-6 C 0.1069 -0.07315 0.10586 -0.1625 0.13359 -0.2912 " pathEditMode="relative" rAng="0" ptsTypes="AA">
                                      <p:cBhvr>
                                        <p:cTn id="494" dur="3444" fill="hold"/>
                                        <p:tgtEl>
                                          <p:spTgt spid="103"/>
                                        </p:tgtEl>
                                        <p:attrNameLst>
                                          <p:attrName>ppt_x</p:attrName>
                                          <p:attrName>ppt_y</p:attrName>
                                        </p:attrNameLst>
                                      </p:cBhvr>
                                      <p:rCtr x="6680" y="-14560"/>
                                    </p:animMotion>
                                  </p:childTnLst>
                                </p:cTn>
                              </p:par>
                              <p:par>
                                <p:cTn id="495" presetID="10" presetClass="entr" presetSubtype="0" repeatCount="indefinite" fill="hold" grpId="0" nodeType="withEffect">
                                  <p:stCondLst>
                                    <p:cond delay="0"/>
                                  </p:stCondLst>
                                  <p:childTnLst>
                                    <p:set>
                                      <p:cBhvr>
                                        <p:cTn id="496" dur="1" fill="hold">
                                          <p:stCondLst>
                                            <p:cond delay="0"/>
                                          </p:stCondLst>
                                        </p:cTn>
                                        <p:tgtEl>
                                          <p:spTgt spid="104"/>
                                        </p:tgtEl>
                                        <p:attrNameLst>
                                          <p:attrName>style.visibility</p:attrName>
                                        </p:attrNameLst>
                                      </p:cBhvr>
                                      <p:to>
                                        <p:strVal val="visible"/>
                                      </p:to>
                                    </p:set>
                                    <p:animEffect transition="out" filter="fade">
                                      <p:cBhvr additive="base" accumulate="none">
                                        <p:cTn id="497" dur="277" fill="hold">
                                          <p:stCondLst>
                                            <p:cond delay="1937"/>
                                          </p:stCondLst>
                                        </p:cTn>
                                        <p:tgtEl>
                                          <p:spTgt spid="104"/>
                                        </p:tgtEl>
                                      </p:cBhvr>
                                    </p:animEffect>
                                    <p:animEffect transition="in" filter="fade">
                                      <p:cBhvr additive="base" accumulate="none">
                                        <p:cTn id="498" dur="277" fill="hold">
                                          <p:stCondLst>
                                            <p:cond delay="0"/>
                                          </p:stCondLst>
                                        </p:cTn>
                                        <p:tgtEl>
                                          <p:spTgt spid="104"/>
                                        </p:tgtEl>
                                      </p:cBhvr>
                                    </p:animEffect>
                                    <p:set>
                                      <p:cBhvr additive="base" accumulate="none">
                                        <p:cTn id="499" dur="1" fill="hold">
                                          <p:stCondLst>
                                            <p:cond delay="2213"/>
                                          </p:stCondLst>
                                        </p:cTn>
                                        <p:tgtEl>
                                          <p:spTgt spid="104"/>
                                        </p:tgtEl>
                                        <p:attrNameLst>
                                          <p:attrName>style.visibility</p:attrName>
                                        </p:attrNameLst>
                                      </p:cBhvr>
                                      <p:to>
                                        <p:strVal val="hidden"/>
                                      </p:to>
                                    </p:set>
                                    <p:set>
                                      <p:cBhvr additive="base" accumulate="none">
                                        <p:cTn id="500" dur="2546" fill="hold">
                                          <p:stCondLst>
                                            <p:cond delay="0"/>
                                          </p:stCondLst>
                                        </p:cTn>
                                        <p:tgtEl>
                                          <p:spTgt spid="104"/>
                                        </p:tgtEl>
                                        <p:attrNameLst>
                                          <p:attrName/>
                                        </p:attrNameLst>
                                      </p:cBhvr>
                                      <p:to>
                                        <p:strVal val=""/>
                                      </p:to>
                                    </p:set>
                                  </p:childTnLst>
                                </p:cTn>
                              </p:par>
                              <p:par>
                                <p:cTn id="501" presetID="0" presetClass="path" presetSubtype="0" repeatCount="indefinite" fill="hold" grpId="1" nodeType="withEffect">
                                  <p:stCondLst>
                                    <p:cond delay="0"/>
                                  </p:stCondLst>
                                  <p:childTnLst>
                                    <p:animMotion origin="layout" path="M 2.5E-6 1.85185E-6 C 0.07604 -0.05301 0.06666 -0.19607 0.09635 -0.33519 " pathEditMode="relative" rAng="0" ptsTypes="AA">
                                      <p:cBhvr>
                                        <p:cTn id="502" dur="3347" fill="hold"/>
                                        <p:tgtEl>
                                          <p:spTgt spid="104"/>
                                        </p:tgtEl>
                                        <p:attrNameLst>
                                          <p:attrName>ppt_x</p:attrName>
                                          <p:attrName>ppt_y</p:attrName>
                                        </p:attrNameLst>
                                      </p:cBhvr>
                                      <p:rCtr x="4818" y="-16759"/>
                                    </p:animMotion>
                                  </p:childTnLst>
                                </p:cTn>
                              </p:par>
                              <p:par>
                                <p:cTn id="503" presetID="10" presetClass="entr" presetSubtype="0" repeatCount="indefinite" fill="hold" grpId="0" nodeType="withEffect">
                                  <p:stCondLst>
                                    <p:cond delay="0"/>
                                  </p:stCondLst>
                                  <p:childTnLst>
                                    <p:set>
                                      <p:cBhvr>
                                        <p:cTn id="504" dur="1" fill="hold">
                                          <p:stCondLst>
                                            <p:cond delay="0"/>
                                          </p:stCondLst>
                                        </p:cTn>
                                        <p:tgtEl>
                                          <p:spTgt spid="106"/>
                                        </p:tgtEl>
                                        <p:attrNameLst>
                                          <p:attrName>style.visibility</p:attrName>
                                        </p:attrNameLst>
                                      </p:cBhvr>
                                      <p:to>
                                        <p:strVal val="visible"/>
                                      </p:to>
                                    </p:set>
                                    <p:animEffect transition="out" filter="fade">
                                      <p:cBhvr additive="base" accumulate="none">
                                        <p:cTn id="505" dur="345" fill="hold">
                                          <p:stCondLst>
                                            <p:cond delay="2417"/>
                                          </p:stCondLst>
                                        </p:cTn>
                                        <p:tgtEl>
                                          <p:spTgt spid="106"/>
                                        </p:tgtEl>
                                      </p:cBhvr>
                                    </p:animEffect>
                                    <p:animEffect transition="in" filter="fade">
                                      <p:cBhvr additive="base" accumulate="none">
                                        <p:cTn id="506" dur="345" fill="hold">
                                          <p:stCondLst>
                                            <p:cond delay="0"/>
                                          </p:stCondLst>
                                        </p:cTn>
                                        <p:tgtEl>
                                          <p:spTgt spid="106"/>
                                        </p:tgtEl>
                                      </p:cBhvr>
                                    </p:animEffect>
                                    <p:set>
                                      <p:cBhvr additive="base" accumulate="none">
                                        <p:cTn id="507" dur="1" fill="hold">
                                          <p:stCondLst>
                                            <p:cond delay="2761"/>
                                          </p:stCondLst>
                                        </p:cTn>
                                        <p:tgtEl>
                                          <p:spTgt spid="106"/>
                                        </p:tgtEl>
                                        <p:attrNameLst>
                                          <p:attrName>style.visibility</p:attrName>
                                        </p:attrNameLst>
                                      </p:cBhvr>
                                      <p:to>
                                        <p:strVal val="hidden"/>
                                      </p:to>
                                    </p:set>
                                    <p:set>
                                      <p:cBhvr additive="base" accumulate="none">
                                        <p:cTn id="508" dur="3177" fill="hold">
                                          <p:stCondLst>
                                            <p:cond delay="0"/>
                                          </p:stCondLst>
                                        </p:cTn>
                                        <p:tgtEl>
                                          <p:spTgt spid="106"/>
                                        </p:tgtEl>
                                        <p:attrNameLst>
                                          <p:attrName/>
                                        </p:attrNameLst>
                                      </p:cBhvr>
                                      <p:to>
                                        <p:strVal val=""/>
                                      </p:to>
                                    </p:set>
                                  </p:childTnLst>
                                </p:cTn>
                              </p:par>
                              <p:par>
                                <p:cTn id="509" presetID="0" presetClass="path" presetSubtype="0" repeatCount="indefinite" fill="hold" grpId="1" nodeType="withEffect">
                                  <p:stCondLst>
                                    <p:cond delay="0"/>
                                  </p:stCondLst>
                                  <p:childTnLst>
                                    <p:animMotion origin="layout" path="M -2.5E-6 -2.96296E-6 C 0.03321 -0.23611 0.0431 -0.23703 0.13763 -0.34768 " pathEditMode="relative" rAng="0" ptsTypes="AA">
                                      <p:cBhvr>
                                        <p:cTn id="510" dur="3510" fill="hold"/>
                                        <p:tgtEl>
                                          <p:spTgt spid="106"/>
                                        </p:tgtEl>
                                        <p:attrNameLst>
                                          <p:attrName>ppt_x</p:attrName>
                                          <p:attrName>ppt_y</p:attrName>
                                        </p:attrNameLst>
                                      </p:cBhvr>
                                      <p:rCtr x="6875" y="-17384"/>
                                    </p:animMotion>
                                  </p:childTnLst>
                                </p:cTn>
                              </p:par>
                              <p:par>
                                <p:cTn id="511" presetID="10" presetClass="entr" presetSubtype="0" repeatCount="indefinite" fill="hold" grpId="0" nodeType="withEffect">
                                  <p:stCondLst>
                                    <p:cond delay="0"/>
                                  </p:stCondLst>
                                  <p:childTnLst>
                                    <p:set>
                                      <p:cBhvr>
                                        <p:cTn id="512" dur="1" fill="hold">
                                          <p:stCondLst>
                                            <p:cond delay="0"/>
                                          </p:stCondLst>
                                        </p:cTn>
                                        <p:tgtEl>
                                          <p:spTgt spid="108"/>
                                        </p:tgtEl>
                                        <p:attrNameLst>
                                          <p:attrName>style.visibility</p:attrName>
                                        </p:attrNameLst>
                                      </p:cBhvr>
                                      <p:to>
                                        <p:strVal val="visible"/>
                                      </p:to>
                                    </p:set>
                                    <p:animEffect transition="out" filter="fade">
                                      <p:cBhvr additive="base" accumulate="none">
                                        <p:cTn id="513" dur="419" fill="hold">
                                          <p:stCondLst>
                                            <p:cond delay="2934"/>
                                          </p:stCondLst>
                                        </p:cTn>
                                        <p:tgtEl>
                                          <p:spTgt spid="108"/>
                                        </p:tgtEl>
                                      </p:cBhvr>
                                    </p:animEffect>
                                    <p:animEffect transition="in" filter="fade">
                                      <p:cBhvr additive="base" accumulate="none">
                                        <p:cTn id="514" dur="419" fill="hold">
                                          <p:stCondLst>
                                            <p:cond delay="0"/>
                                          </p:stCondLst>
                                        </p:cTn>
                                        <p:tgtEl>
                                          <p:spTgt spid="108"/>
                                        </p:tgtEl>
                                      </p:cBhvr>
                                    </p:animEffect>
                                    <p:set>
                                      <p:cBhvr additive="base" accumulate="none">
                                        <p:cTn id="515" dur="1" fill="hold">
                                          <p:stCondLst>
                                            <p:cond delay="3351"/>
                                          </p:stCondLst>
                                        </p:cTn>
                                        <p:tgtEl>
                                          <p:spTgt spid="108"/>
                                        </p:tgtEl>
                                        <p:attrNameLst>
                                          <p:attrName>style.visibility</p:attrName>
                                        </p:attrNameLst>
                                      </p:cBhvr>
                                      <p:to>
                                        <p:strVal val="hidden"/>
                                      </p:to>
                                    </p:set>
                                    <p:set>
                                      <p:cBhvr additive="base" accumulate="none">
                                        <p:cTn id="516" dur="3856" fill="hold">
                                          <p:stCondLst>
                                            <p:cond delay="0"/>
                                          </p:stCondLst>
                                        </p:cTn>
                                        <p:tgtEl>
                                          <p:spTgt spid="108"/>
                                        </p:tgtEl>
                                        <p:attrNameLst>
                                          <p:attrName/>
                                        </p:attrNameLst>
                                      </p:cBhvr>
                                      <p:to>
                                        <p:strVal val=""/>
                                      </p:to>
                                    </p:set>
                                  </p:childTnLst>
                                </p:cTn>
                              </p:par>
                              <p:par>
                                <p:cTn id="517" presetID="0" presetClass="path" presetSubtype="0" repeatCount="indefinite" fill="hold" grpId="1" nodeType="withEffect">
                                  <p:stCondLst>
                                    <p:cond delay="0"/>
                                  </p:stCondLst>
                                  <p:childTnLst>
                                    <p:animMotion origin="layout" path="M -2.29167E-6 4.44444E-6 C 0.00143 -0.15487 -0.16406 -0.17778 -0.12565 -0.34954 " pathEditMode="relative" rAng="0" ptsTypes="AA">
                                      <p:cBhvr>
                                        <p:cTn id="518" dur="2662" fill="hold"/>
                                        <p:tgtEl>
                                          <p:spTgt spid="108"/>
                                        </p:tgtEl>
                                        <p:attrNameLst>
                                          <p:attrName>ppt_x</p:attrName>
                                          <p:attrName>ppt_y</p:attrName>
                                        </p:attrNameLst>
                                      </p:cBhvr>
                                      <p:rCtr x="-6576" y="-17477"/>
                                    </p:animMotion>
                                  </p:childTnLst>
                                </p:cTn>
                              </p:par>
                              <p:par>
                                <p:cTn id="519" presetID="10" presetClass="entr" presetSubtype="0" repeatCount="indefinite" fill="hold" grpId="0" nodeType="withEffect">
                                  <p:stCondLst>
                                    <p:cond delay="0"/>
                                  </p:stCondLst>
                                  <p:childTnLst>
                                    <p:set>
                                      <p:cBhvr>
                                        <p:cTn id="520" dur="1" fill="hold">
                                          <p:stCondLst>
                                            <p:cond delay="0"/>
                                          </p:stCondLst>
                                        </p:cTn>
                                        <p:tgtEl>
                                          <p:spTgt spid="109"/>
                                        </p:tgtEl>
                                        <p:attrNameLst>
                                          <p:attrName>style.visibility</p:attrName>
                                        </p:attrNameLst>
                                      </p:cBhvr>
                                      <p:to>
                                        <p:strVal val="visible"/>
                                      </p:to>
                                    </p:set>
                                    <p:animEffect transition="out" filter="fade">
                                      <p:cBhvr additive="base" accumulate="none">
                                        <p:cTn id="521" dur="426" fill="hold">
                                          <p:stCondLst>
                                            <p:cond delay="2983"/>
                                          </p:stCondLst>
                                        </p:cTn>
                                        <p:tgtEl>
                                          <p:spTgt spid="109"/>
                                        </p:tgtEl>
                                      </p:cBhvr>
                                    </p:animEffect>
                                    <p:animEffect transition="in" filter="fade">
                                      <p:cBhvr additive="base" accumulate="none">
                                        <p:cTn id="522" dur="426" fill="hold">
                                          <p:stCondLst>
                                            <p:cond delay="0"/>
                                          </p:stCondLst>
                                        </p:cTn>
                                        <p:tgtEl>
                                          <p:spTgt spid="109"/>
                                        </p:tgtEl>
                                      </p:cBhvr>
                                    </p:animEffect>
                                    <p:set>
                                      <p:cBhvr additive="base" accumulate="none">
                                        <p:cTn id="523" dur="1" fill="hold">
                                          <p:stCondLst>
                                            <p:cond delay="3408"/>
                                          </p:stCondLst>
                                        </p:cTn>
                                        <p:tgtEl>
                                          <p:spTgt spid="109"/>
                                        </p:tgtEl>
                                        <p:attrNameLst>
                                          <p:attrName>style.visibility</p:attrName>
                                        </p:attrNameLst>
                                      </p:cBhvr>
                                      <p:to>
                                        <p:strVal val="hidden"/>
                                      </p:to>
                                    </p:set>
                                    <p:set>
                                      <p:cBhvr additive="base" accumulate="none">
                                        <p:cTn id="524" dur="3921" fill="hold">
                                          <p:stCondLst>
                                            <p:cond delay="0"/>
                                          </p:stCondLst>
                                        </p:cTn>
                                        <p:tgtEl>
                                          <p:spTgt spid="109"/>
                                        </p:tgtEl>
                                        <p:attrNameLst>
                                          <p:attrName/>
                                        </p:attrNameLst>
                                      </p:cBhvr>
                                      <p:to>
                                        <p:strVal val=""/>
                                      </p:to>
                                    </p:set>
                                  </p:childTnLst>
                                </p:cTn>
                              </p:par>
                              <p:par>
                                <p:cTn id="525" presetID="0" presetClass="path" presetSubtype="0" repeatCount="indefinite" fill="hold" grpId="1" nodeType="withEffect">
                                  <p:stCondLst>
                                    <p:cond delay="0"/>
                                  </p:stCondLst>
                                  <p:childTnLst>
                                    <p:animMotion origin="layout" path="M -0.00013 4.81481E-6 C 0.06472 -0.13542 0.07709 -0.05139 0.13151 -0.18125 " pathEditMode="relative" rAng="0" ptsTypes="AA">
                                      <p:cBhvr>
                                        <p:cTn id="526" dur="2229" fill="hold"/>
                                        <p:tgtEl>
                                          <p:spTgt spid="109"/>
                                        </p:tgtEl>
                                        <p:attrNameLst>
                                          <p:attrName>ppt_x</p:attrName>
                                          <p:attrName>ppt_y</p:attrName>
                                        </p:attrNameLst>
                                      </p:cBhvr>
                                      <p:rCtr x="6576" y="-9074"/>
                                    </p:animMotion>
                                  </p:childTnLst>
                                </p:cTn>
                              </p:par>
                              <p:par>
                                <p:cTn id="527" presetID="10" presetClass="entr" presetSubtype="0" repeatCount="indefinite" fill="hold" grpId="0" nodeType="withEffect">
                                  <p:stCondLst>
                                    <p:cond delay="0"/>
                                  </p:stCondLst>
                                  <p:childTnLst>
                                    <p:set>
                                      <p:cBhvr>
                                        <p:cTn id="528" dur="1" fill="hold">
                                          <p:stCondLst>
                                            <p:cond delay="0"/>
                                          </p:stCondLst>
                                        </p:cTn>
                                        <p:tgtEl>
                                          <p:spTgt spid="110"/>
                                        </p:tgtEl>
                                        <p:attrNameLst>
                                          <p:attrName>style.visibility</p:attrName>
                                        </p:attrNameLst>
                                      </p:cBhvr>
                                      <p:to>
                                        <p:strVal val="visible"/>
                                      </p:to>
                                    </p:set>
                                    <p:animEffect transition="out" filter="fade">
                                      <p:cBhvr additive="base" accumulate="none">
                                        <p:cTn id="529" dur="336" fill="hold">
                                          <p:stCondLst>
                                            <p:cond delay="2355"/>
                                          </p:stCondLst>
                                        </p:cTn>
                                        <p:tgtEl>
                                          <p:spTgt spid="110"/>
                                        </p:tgtEl>
                                      </p:cBhvr>
                                    </p:animEffect>
                                    <p:animEffect transition="in" filter="fade">
                                      <p:cBhvr additive="base" accumulate="none">
                                        <p:cTn id="530" dur="336" fill="hold">
                                          <p:stCondLst>
                                            <p:cond delay="0"/>
                                          </p:stCondLst>
                                        </p:cTn>
                                        <p:tgtEl>
                                          <p:spTgt spid="110"/>
                                        </p:tgtEl>
                                      </p:cBhvr>
                                    </p:animEffect>
                                    <p:set>
                                      <p:cBhvr additive="base" accumulate="none">
                                        <p:cTn id="531" dur="1" fill="hold">
                                          <p:stCondLst>
                                            <p:cond delay="2690"/>
                                          </p:stCondLst>
                                        </p:cTn>
                                        <p:tgtEl>
                                          <p:spTgt spid="110"/>
                                        </p:tgtEl>
                                        <p:attrNameLst>
                                          <p:attrName>style.visibility</p:attrName>
                                        </p:attrNameLst>
                                      </p:cBhvr>
                                      <p:to>
                                        <p:strVal val="hidden"/>
                                      </p:to>
                                    </p:set>
                                    <p:set>
                                      <p:cBhvr additive="base" accumulate="none">
                                        <p:cTn id="532" dur="3095" fill="hold">
                                          <p:stCondLst>
                                            <p:cond delay="0"/>
                                          </p:stCondLst>
                                        </p:cTn>
                                        <p:tgtEl>
                                          <p:spTgt spid="110"/>
                                        </p:tgtEl>
                                        <p:attrNameLst>
                                          <p:attrName/>
                                        </p:attrNameLst>
                                      </p:cBhvr>
                                      <p:to>
                                        <p:strVal val=""/>
                                      </p:to>
                                    </p:set>
                                  </p:childTnLst>
                                </p:cTn>
                              </p:par>
                              <p:par>
                                <p:cTn id="53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534" dur="3846" fill="hold"/>
                                        <p:tgtEl>
                                          <p:spTgt spid="110"/>
                                        </p:tgtEl>
                                        <p:attrNameLst>
                                          <p:attrName>ppt_x</p:attrName>
                                          <p:attrName>ppt_y</p:attrName>
                                        </p:attrNameLst>
                                      </p:cBhvr>
                                      <p:rCtr x="8138" y="-1852"/>
                                    </p:animMotion>
                                  </p:childTnLst>
                                </p:cTn>
                              </p:par>
                              <p:par>
                                <p:cTn id="535" presetID="10" presetClass="entr" presetSubtype="0" repeatCount="indefinite" fill="hold" grpId="0" nodeType="withEffect">
                                  <p:stCondLst>
                                    <p:cond delay="0"/>
                                  </p:stCondLst>
                                  <p:childTnLst>
                                    <p:set>
                                      <p:cBhvr>
                                        <p:cTn id="536" dur="1" fill="hold">
                                          <p:stCondLst>
                                            <p:cond delay="0"/>
                                          </p:stCondLst>
                                        </p:cTn>
                                        <p:tgtEl>
                                          <p:spTgt spid="111"/>
                                        </p:tgtEl>
                                        <p:attrNameLst>
                                          <p:attrName>style.visibility</p:attrName>
                                        </p:attrNameLst>
                                      </p:cBhvr>
                                      <p:to>
                                        <p:strVal val="visible"/>
                                      </p:to>
                                    </p:set>
                                    <p:animEffect transition="out" filter="fade">
                                      <p:cBhvr additive="base" accumulate="none">
                                        <p:cTn id="537" dur="250" fill="hold">
                                          <p:stCondLst>
                                            <p:cond delay="1750"/>
                                          </p:stCondLst>
                                        </p:cTn>
                                        <p:tgtEl>
                                          <p:spTgt spid="111"/>
                                        </p:tgtEl>
                                      </p:cBhvr>
                                    </p:animEffect>
                                    <p:animEffect transition="in" filter="fade">
                                      <p:cBhvr additive="base" accumulate="none">
                                        <p:cTn id="538" dur="250" fill="hold">
                                          <p:stCondLst>
                                            <p:cond delay="0"/>
                                          </p:stCondLst>
                                        </p:cTn>
                                        <p:tgtEl>
                                          <p:spTgt spid="111"/>
                                        </p:tgtEl>
                                      </p:cBhvr>
                                    </p:animEffect>
                                    <p:set>
                                      <p:cBhvr additive="base" accumulate="none">
                                        <p:cTn id="539" dur="1" fill="hold">
                                          <p:stCondLst>
                                            <p:cond delay="1999"/>
                                          </p:stCondLst>
                                        </p:cTn>
                                        <p:tgtEl>
                                          <p:spTgt spid="111"/>
                                        </p:tgtEl>
                                        <p:attrNameLst>
                                          <p:attrName>style.visibility</p:attrName>
                                        </p:attrNameLst>
                                      </p:cBhvr>
                                      <p:to>
                                        <p:strVal val="hidden"/>
                                      </p:to>
                                    </p:set>
                                    <p:set>
                                      <p:cBhvr additive="base" accumulate="none">
                                        <p:cTn id="540" dur="2300" fill="hold">
                                          <p:stCondLst>
                                            <p:cond delay="0"/>
                                          </p:stCondLst>
                                        </p:cTn>
                                        <p:tgtEl>
                                          <p:spTgt spid="111"/>
                                        </p:tgtEl>
                                        <p:attrNameLst>
                                          <p:attrName/>
                                        </p:attrNameLst>
                                      </p:cBhvr>
                                      <p:to>
                                        <p:strVal val=""/>
                                      </p:to>
                                    </p:set>
                                  </p:childTnLst>
                                </p:cTn>
                              </p:par>
                              <p:par>
                                <p:cTn id="541" presetID="0" presetClass="path" presetSubtype="0" repeatCount="indefinite" fill="hold" grpId="1" nodeType="withEffect">
                                  <p:stCondLst>
                                    <p:cond delay="0"/>
                                  </p:stCondLst>
                                  <p:childTnLst>
                                    <p:animMotion origin="layout" path="M 1.875E-6 -3.33333E-6 C 0.07122 -0.04398 0.06237 -0.16273 0.0901 -0.27847 " pathEditMode="relative" rAng="0" ptsTypes="AA">
                                      <p:cBhvr>
                                        <p:cTn id="542" dur="2300" fill="hold"/>
                                        <p:tgtEl>
                                          <p:spTgt spid="111"/>
                                        </p:tgtEl>
                                        <p:attrNameLst>
                                          <p:attrName>ppt_x</p:attrName>
                                          <p:attrName>ppt_y</p:attrName>
                                        </p:attrNameLst>
                                      </p:cBhvr>
                                      <p:rCtr x="4505" y="-13935"/>
                                    </p:animMotion>
                                  </p:childTnLst>
                                </p:cTn>
                              </p:par>
                              <p:par>
                                <p:cTn id="543" presetID="10" presetClass="entr" presetSubtype="0" repeatCount="indefinite" fill="hold" grpId="0" nodeType="withEffect">
                                  <p:stCondLst>
                                    <p:cond delay="0"/>
                                  </p:stCondLst>
                                  <p:childTnLst>
                                    <p:set>
                                      <p:cBhvr>
                                        <p:cTn id="544" dur="1" fill="hold">
                                          <p:stCondLst>
                                            <p:cond delay="0"/>
                                          </p:stCondLst>
                                        </p:cTn>
                                        <p:tgtEl>
                                          <p:spTgt spid="112"/>
                                        </p:tgtEl>
                                        <p:attrNameLst>
                                          <p:attrName>style.visibility</p:attrName>
                                        </p:attrNameLst>
                                      </p:cBhvr>
                                      <p:to>
                                        <p:strVal val="visible"/>
                                      </p:to>
                                    </p:set>
                                    <p:animEffect transition="out" filter="fade">
                                      <p:cBhvr additive="base" accumulate="none">
                                        <p:cTn id="545" dur="250" fill="hold">
                                          <p:stCondLst>
                                            <p:cond delay="1750"/>
                                          </p:stCondLst>
                                        </p:cTn>
                                        <p:tgtEl>
                                          <p:spTgt spid="112"/>
                                        </p:tgtEl>
                                      </p:cBhvr>
                                    </p:animEffect>
                                    <p:animEffect transition="in" filter="fade">
                                      <p:cBhvr additive="base" accumulate="none">
                                        <p:cTn id="546" dur="250" fill="hold">
                                          <p:stCondLst>
                                            <p:cond delay="0"/>
                                          </p:stCondLst>
                                        </p:cTn>
                                        <p:tgtEl>
                                          <p:spTgt spid="112"/>
                                        </p:tgtEl>
                                      </p:cBhvr>
                                    </p:animEffect>
                                    <p:set>
                                      <p:cBhvr additive="base" accumulate="none">
                                        <p:cTn id="547" dur="1" fill="hold">
                                          <p:stCondLst>
                                            <p:cond delay="1999"/>
                                          </p:stCondLst>
                                        </p:cTn>
                                        <p:tgtEl>
                                          <p:spTgt spid="112"/>
                                        </p:tgtEl>
                                        <p:attrNameLst>
                                          <p:attrName>style.visibility</p:attrName>
                                        </p:attrNameLst>
                                      </p:cBhvr>
                                      <p:to>
                                        <p:strVal val="hidden"/>
                                      </p:to>
                                    </p:set>
                                    <p:set>
                                      <p:cBhvr additive="base" accumulate="none">
                                        <p:cTn id="548" dur="2300" fill="hold">
                                          <p:stCondLst>
                                            <p:cond delay="0"/>
                                          </p:stCondLst>
                                        </p:cTn>
                                        <p:tgtEl>
                                          <p:spTgt spid="112"/>
                                        </p:tgtEl>
                                        <p:attrNameLst>
                                          <p:attrName/>
                                        </p:attrNameLst>
                                      </p:cBhvr>
                                      <p:to>
                                        <p:strVal val=""/>
                                      </p:to>
                                    </p:set>
                                  </p:childTnLst>
                                </p:cTn>
                              </p:par>
                              <p:par>
                                <p:cTn id="549" presetID="0" presetClass="path" presetSubtype="0" repeatCount="indefinite" fill="hold" grpId="1" nodeType="withEffect">
                                  <p:stCondLst>
                                    <p:cond delay="0"/>
                                  </p:stCondLst>
                                  <p:childTnLst>
                                    <p:animMotion origin="layout" path="M -0.00013 1.48148E-6 C 0.06471 -0.13542 0.07708 -0.05139 0.13151 -0.18125 " pathEditMode="relative" rAng="0" ptsTypes="AA">
                                      <p:cBhvr>
                                        <p:cTn id="550" dur="2300" fill="hold"/>
                                        <p:tgtEl>
                                          <p:spTgt spid="112"/>
                                        </p:tgtEl>
                                        <p:attrNameLst>
                                          <p:attrName>ppt_x</p:attrName>
                                          <p:attrName>ppt_y</p:attrName>
                                        </p:attrNameLst>
                                      </p:cBhvr>
                                      <p:rCtr x="6576" y="-9074"/>
                                    </p:animMotion>
                                  </p:childTnLst>
                                </p:cTn>
                              </p:par>
                              <p:par>
                                <p:cTn id="551" presetID="10" presetClass="entr" presetSubtype="0" repeatCount="indefinite" fill="hold" grpId="0" nodeType="withEffect">
                                  <p:stCondLst>
                                    <p:cond delay="0"/>
                                  </p:stCondLst>
                                  <p:childTnLst>
                                    <p:set>
                                      <p:cBhvr>
                                        <p:cTn id="552" dur="1" fill="hold">
                                          <p:stCondLst>
                                            <p:cond delay="0"/>
                                          </p:stCondLst>
                                        </p:cTn>
                                        <p:tgtEl>
                                          <p:spTgt spid="113"/>
                                        </p:tgtEl>
                                        <p:attrNameLst>
                                          <p:attrName>style.visibility</p:attrName>
                                        </p:attrNameLst>
                                      </p:cBhvr>
                                      <p:to>
                                        <p:strVal val="visible"/>
                                      </p:to>
                                    </p:set>
                                    <p:animEffect transition="out" filter="fade">
                                      <p:cBhvr additive="base" accumulate="none">
                                        <p:cTn id="553" dur="250" fill="hold">
                                          <p:stCondLst>
                                            <p:cond delay="1750"/>
                                          </p:stCondLst>
                                        </p:cTn>
                                        <p:tgtEl>
                                          <p:spTgt spid="113"/>
                                        </p:tgtEl>
                                      </p:cBhvr>
                                    </p:animEffect>
                                    <p:animEffect transition="in" filter="fade">
                                      <p:cBhvr additive="base" accumulate="none">
                                        <p:cTn id="554" dur="250" fill="hold">
                                          <p:stCondLst>
                                            <p:cond delay="0"/>
                                          </p:stCondLst>
                                        </p:cTn>
                                        <p:tgtEl>
                                          <p:spTgt spid="113"/>
                                        </p:tgtEl>
                                      </p:cBhvr>
                                    </p:animEffect>
                                    <p:set>
                                      <p:cBhvr additive="base" accumulate="none">
                                        <p:cTn id="555" dur="1" fill="hold">
                                          <p:stCondLst>
                                            <p:cond delay="1999"/>
                                          </p:stCondLst>
                                        </p:cTn>
                                        <p:tgtEl>
                                          <p:spTgt spid="113"/>
                                        </p:tgtEl>
                                        <p:attrNameLst>
                                          <p:attrName>style.visibility</p:attrName>
                                        </p:attrNameLst>
                                      </p:cBhvr>
                                      <p:to>
                                        <p:strVal val="hidden"/>
                                      </p:to>
                                    </p:set>
                                    <p:set>
                                      <p:cBhvr additive="base" accumulate="none">
                                        <p:cTn id="556" dur="2300" fill="hold">
                                          <p:stCondLst>
                                            <p:cond delay="0"/>
                                          </p:stCondLst>
                                        </p:cTn>
                                        <p:tgtEl>
                                          <p:spTgt spid="113"/>
                                        </p:tgtEl>
                                        <p:attrNameLst>
                                          <p:attrName/>
                                        </p:attrNameLst>
                                      </p:cBhvr>
                                      <p:to>
                                        <p:strVal val=""/>
                                      </p:to>
                                    </p:set>
                                  </p:childTnLst>
                                </p:cTn>
                              </p:par>
                              <p:par>
                                <p:cTn id="557"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558" dur="2300" fill="hold"/>
                                        <p:tgtEl>
                                          <p:spTgt spid="113"/>
                                        </p:tgtEl>
                                        <p:attrNameLst>
                                          <p:attrName>ppt_x</p:attrName>
                                          <p:attrName>ppt_y</p:attrName>
                                        </p:attrNameLst>
                                      </p:cBhvr>
                                      <p:rCtr x="8138" y="-1852"/>
                                    </p:animMotion>
                                  </p:childTnLst>
                                </p:cTn>
                              </p:par>
                              <p:par>
                                <p:cTn id="559" presetID="10" presetClass="entr" presetSubtype="0" repeatCount="indefinite" fill="hold" grpId="0" nodeType="withEffect">
                                  <p:stCondLst>
                                    <p:cond delay="0"/>
                                  </p:stCondLst>
                                  <p:childTnLst>
                                    <p:set>
                                      <p:cBhvr>
                                        <p:cTn id="560" dur="1" fill="hold">
                                          <p:stCondLst>
                                            <p:cond delay="0"/>
                                          </p:stCondLst>
                                        </p:cTn>
                                        <p:tgtEl>
                                          <p:spTgt spid="114"/>
                                        </p:tgtEl>
                                        <p:attrNameLst>
                                          <p:attrName>style.visibility</p:attrName>
                                        </p:attrNameLst>
                                      </p:cBhvr>
                                      <p:to>
                                        <p:strVal val="visible"/>
                                      </p:to>
                                    </p:set>
                                    <p:animEffect transition="out" filter="fade">
                                      <p:cBhvr additive="base" accumulate="none">
                                        <p:cTn id="561" dur="250" fill="hold">
                                          <p:stCondLst>
                                            <p:cond delay="1750"/>
                                          </p:stCondLst>
                                        </p:cTn>
                                        <p:tgtEl>
                                          <p:spTgt spid="114"/>
                                        </p:tgtEl>
                                      </p:cBhvr>
                                    </p:animEffect>
                                    <p:animEffect transition="in" filter="fade">
                                      <p:cBhvr additive="base" accumulate="none">
                                        <p:cTn id="562" dur="250" fill="hold">
                                          <p:stCondLst>
                                            <p:cond delay="0"/>
                                          </p:stCondLst>
                                        </p:cTn>
                                        <p:tgtEl>
                                          <p:spTgt spid="114"/>
                                        </p:tgtEl>
                                      </p:cBhvr>
                                    </p:animEffect>
                                    <p:set>
                                      <p:cBhvr additive="base" accumulate="none">
                                        <p:cTn id="563" dur="1" fill="hold">
                                          <p:stCondLst>
                                            <p:cond delay="1999"/>
                                          </p:stCondLst>
                                        </p:cTn>
                                        <p:tgtEl>
                                          <p:spTgt spid="114"/>
                                        </p:tgtEl>
                                        <p:attrNameLst>
                                          <p:attrName>style.visibility</p:attrName>
                                        </p:attrNameLst>
                                      </p:cBhvr>
                                      <p:to>
                                        <p:strVal val="hidden"/>
                                      </p:to>
                                    </p:set>
                                    <p:set>
                                      <p:cBhvr additive="base" accumulate="none">
                                        <p:cTn id="564" dur="2300" fill="hold">
                                          <p:stCondLst>
                                            <p:cond delay="0"/>
                                          </p:stCondLst>
                                        </p:cTn>
                                        <p:tgtEl>
                                          <p:spTgt spid="114"/>
                                        </p:tgtEl>
                                        <p:attrNameLst>
                                          <p:attrName/>
                                        </p:attrNameLst>
                                      </p:cBhvr>
                                      <p:to>
                                        <p:strVal val=""/>
                                      </p:to>
                                    </p:set>
                                  </p:childTnLst>
                                </p:cTn>
                              </p:par>
                              <p:par>
                                <p:cTn id="565" presetID="0" presetClass="path" presetSubtype="0" repeatCount="indefinite" fill="hold" grpId="1" nodeType="withEffect">
                                  <p:stCondLst>
                                    <p:cond delay="0"/>
                                  </p:stCondLst>
                                  <p:childTnLst>
                                    <p:animMotion origin="layout" path="M 8.33333E-7 -2.22222E-6 C 0.00378 -0.22477 0.15391 -0.14305 0.13372 -0.2912 " pathEditMode="relative" rAng="0" ptsTypes="AA">
                                      <p:cBhvr>
                                        <p:cTn id="566" dur="2300" fill="hold"/>
                                        <p:tgtEl>
                                          <p:spTgt spid="114"/>
                                        </p:tgtEl>
                                        <p:attrNameLst>
                                          <p:attrName>ppt_x</p:attrName>
                                          <p:attrName>ppt_y</p:attrName>
                                        </p:attrNameLst>
                                      </p:cBhvr>
                                      <p:rCtr x="6771" y="-14560"/>
                                    </p:animMotion>
                                  </p:childTnLst>
                                </p:cTn>
                              </p:par>
                              <p:par>
                                <p:cTn id="567" presetID="10" presetClass="entr" presetSubtype="0" repeatCount="indefinite" fill="hold" grpId="0" nodeType="withEffect">
                                  <p:stCondLst>
                                    <p:cond delay="0"/>
                                  </p:stCondLst>
                                  <p:childTnLst>
                                    <p:set>
                                      <p:cBhvr>
                                        <p:cTn id="568" dur="1" fill="hold">
                                          <p:stCondLst>
                                            <p:cond delay="0"/>
                                          </p:stCondLst>
                                        </p:cTn>
                                        <p:tgtEl>
                                          <p:spTgt spid="115"/>
                                        </p:tgtEl>
                                        <p:attrNameLst>
                                          <p:attrName>style.visibility</p:attrName>
                                        </p:attrNameLst>
                                      </p:cBhvr>
                                      <p:to>
                                        <p:strVal val="visible"/>
                                      </p:to>
                                    </p:set>
                                    <p:animEffect transition="out" filter="fade">
                                      <p:cBhvr additive="base" accumulate="none">
                                        <p:cTn id="569" dur="250" fill="hold">
                                          <p:stCondLst>
                                            <p:cond delay="1750"/>
                                          </p:stCondLst>
                                        </p:cTn>
                                        <p:tgtEl>
                                          <p:spTgt spid="115"/>
                                        </p:tgtEl>
                                      </p:cBhvr>
                                    </p:animEffect>
                                    <p:animEffect transition="in" filter="fade">
                                      <p:cBhvr additive="base" accumulate="none">
                                        <p:cTn id="570" dur="250" fill="hold">
                                          <p:stCondLst>
                                            <p:cond delay="0"/>
                                          </p:stCondLst>
                                        </p:cTn>
                                        <p:tgtEl>
                                          <p:spTgt spid="115"/>
                                        </p:tgtEl>
                                      </p:cBhvr>
                                    </p:animEffect>
                                    <p:set>
                                      <p:cBhvr additive="base" accumulate="none">
                                        <p:cTn id="571" dur="1" fill="hold">
                                          <p:stCondLst>
                                            <p:cond delay="1999"/>
                                          </p:stCondLst>
                                        </p:cTn>
                                        <p:tgtEl>
                                          <p:spTgt spid="115"/>
                                        </p:tgtEl>
                                        <p:attrNameLst>
                                          <p:attrName>style.visibility</p:attrName>
                                        </p:attrNameLst>
                                      </p:cBhvr>
                                      <p:to>
                                        <p:strVal val="hidden"/>
                                      </p:to>
                                    </p:set>
                                    <p:set>
                                      <p:cBhvr additive="base" accumulate="none">
                                        <p:cTn id="572" dur="2300" fill="hold">
                                          <p:stCondLst>
                                            <p:cond delay="0"/>
                                          </p:stCondLst>
                                        </p:cTn>
                                        <p:tgtEl>
                                          <p:spTgt spid="115"/>
                                        </p:tgtEl>
                                        <p:attrNameLst>
                                          <p:attrName/>
                                        </p:attrNameLst>
                                      </p:cBhvr>
                                      <p:to>
                                        <p:strVal val=""/>
                                      </p:to>
                                    </p:set>
                                  </p:childTnLst>
                                </p:cTn>
                              </p:par>
                              <p:par>
                                <p:cTn id="573" presetID="0" presetClass="path" presetSubtype="0" repeatCount="indefinite" fill="hold" grpId="1" nodeType="withEffect">
                                  <p:stCondLst>
                                    <p:cond delay="0"/>
                                  </p:stCondLst>
                                  <p:childTnLst>
                                    <p:animMotion origin="layout" path="M 8.33333E-7 -3.33333E-6 C 0.03229 -0.19768 0.04193 -0.19838 0.13359 -0.2912 " pathEditMode="relative" rAng="0" ptsTypes="AA">
                                      <p:cBhvr>
                                        <p:cTn id="574" dur="2300" fill="hold"/>
                                        <p:tgtEl>
                                          <p:spTgt spid="115"/>
                                        </p:tgtEl>
                                        <p:attrNameLst>
                                          <p:attrName>ppt_x</p:attrName>
                                          <p:attrName>ppt_y</p:attrName>
                                        </p:attrNameLst>
                                      </p:cBhvr>
                                      <p:rCtr x="6680" y="-14560"/>
                                    </p:animMotion>
                                  </p:childTnLst>
                                </p:cTn>
                              </p:par>
                              <p:par>
                                <p:cTn id="575" presetID="10" presetClass="entr" presetSubtype="0" repeatCount="indefinite" fill="hold" grpId="0" nodeType="withEffect">
                                  <p:stCondLst>
                                    <p:cond delay="0"/>
                                  </p:stCondLst>
                                  <p:childTnLst>
                                    <p:set>
                                      <p:cBhvr>
                                        <p:cTn id="576" dur="1" fill="hold">
                                          <p:stCondLst>
                                            <p:cond delay="0"/>
                                          </p:stCondLst>
                                        </p:cTn>
                                        <p:tgtEl>
                                          <p:spTgt spid="116"/>
                                        </p:tgtEl>
                                        <p:attrNameLst>
                                          <p:attrName>style.visibility</p:attrName>
                                        </p:attrNameLst>
                                      </p:cBhvr>
                                      <p:to>
                                        <p:strVal val="visible"/>
                                      </p:to>
                                    </p:set>
                                    <p:animEffect transition="out" filter="fade">
                                      <p:cBhvr additive="base" accumulate="none">
                                        <p:cTn id="577" dur="250" fill="hold">
                                          <p:stCondLst>
                                            <p:cond delay="1750"/>
                                          </p:stCondLst>
                                        </p:cTn>
                                        <p:tgtEl>
                                          <p:spTgt spid="116"/>
                                        </p:tgtEl>
                                      </p:cBhvr>
                                    </p:animEffect>
                                    <p:animEffect transition="in" filter="fade">
                                      <p:cBhvr additive="base" accumulate="none">
                                        <p:cTn id="578" dur="250" fill="hold">
                                          <p:stCondLst>
                                            <p:cond delay="0"/>
                                          </p:stCondLst>
                                        </p:cTn>
                                        <p:tgtEl>
                                          <p:spTgt spid="116"/>
                                        </p:tgtEl>
                                      </p:cBhvr>
                                    </p:animEffect>
                                    <p:set>
                                      <p:cBhvr additive="base" accumulate="none">
                                        <p:cTn id="579" dur="1" fill="hold">
                                          <p:stCondLst>
                                            <p:cond delay="1999"/>
                                          </p:stCondLst>
                                        </p:cTn>
                                        <p:tgtEl>
                                          <p:spTgt spid="116"/>
                                        </p:tgtEl>
                                        <p:attrNameLst>
                                          <p:attrName>style.visibility</p:attrName>
                                        </p:attrNameLst>
                                      </p:cBhvr>
                                      <p:to>
                                        <p:strVal val="hidden"/>
                                      </p:to>
                                    </p:set>
                                    <p:set>
                                      <p:cBhvr additive="base" accumulate="none">
                                        <p:cTn id="580" dur="2300" fill="hold">
                                          <p:stCondLst>
                                            <p:cond delay="0"/>
                                          </p:stCondLst>
                                        </p:cTn>
                                        <p:tgtEl>
                                          <p:spTgt spid="116"/>
                                        </p:tgtEl>
                                        <p:attrNameLst>
                                          <p:attrName/>
                                        </p:attrNameLst>
                                      </p:cBhvr>
                                      <p:to>
                                        <p:strVal val=""/>
                                      </p:to>
                                    </p:set>
                                  </p:childTnLst>
                                </p:cTn>
                              </p:par>
                              <p:par>
                                <p:cTn id="581" presetID="0" presetClass="path" presetSubtype="0" repeatCount="indefinite" fill="hold" grpId="1" nodeType="withEffect">
                                  <p:stCondLst>
                                    <p:cond delay="0"/>
                                  </p:stCondLst>
                                  <p:childTnLst>
                                    <p:animMotion origin="layout" path="M 2.5E-6 4.44444E-6 C 0.00104 -0.11575 -0.11797 -0.13287 -0.09037 -0.26158 " pathEditMode="relative" rAng="0" ptsTypes="AA">
                                      <p:cBhvr>
                                        <p:cTn id="582" dur="2300" fill="hold"/>
                                        <p:tgtEl>
                                          <p:spTgt spid="116"/>
                                        </p:tgtEl>
                                        <p:attrNameLst>
                                          <p:attrName>ppt_x</p:attrName>
                                          <p:attrName>ppt_y</p:attrName>
                                        </p:attrNameLst>
                                      </p:cBhvr>
                                      <p:rCtr x="-4727" y="-13079"/>
                                    </p:animMotion>
                                  </p:childTnLst>
                                </p:cTn>
                              </p:par>
                              <p:par>
                                <p:cTn id="583" presetID="6" presetClass="emph" presetSubtype="0" repeatCount="indefinite" decel="100000" autoRev="1" fill="hold" grpId="0" nodeType="withEffect">
                                  <p:stCondLst>
                                    <p:cond delay="0"/>
                                  </p:stCondLst>
                                  <p:childTnLst>
                                    <p:animScale>
                                      <p:cBhvr>
                                        <p:cTn id="584" dur="1250" fill="hold"/>
                                        <p:tgtEl>
                                          <p:spTgt spid="118"/>
                                        </p:tgtEl>
                                      </p:cBhvr>
                                      <p:by x="150000" y="150000"/>
                                    </p:animScale>
                                  </p:childTnLst>
                                </p:cTn>
                              </p:par>
                              <p:par>
                                <p:cTn id="585" presetID="35" presetClass="path" presetSubtype="0" fill="hold" grpId="1" nodeType="withEffect">
                                  <p:stCondLst>
                                    <p:cond delay="0"/>
                                  </p:stCondLst>
                                  <p:childTnLst>
                                    <p:animMotion origin="layout" path="M -3.95833E-6 2.59259E-6 L 0.19597 2.59259E-6 " pathEditMode="relative" rAng="0" ptsTypes="AA">
                                      <p:cBhvr>
                                        <p:cTn id="586" dur="7000" fill="hold"/>
                                        <p:tgtEl>
                                          <p:spTgt spid="118"/>
                                        </p:tgtEl>
                                        <p:attrNameLst>
                                          <p:attrName>ppt_x</p:attrName>
                                          <p:attrName>ppt_y</p:attrName>
                                        </p:attrNameLst>
                                      </p:cBhvr>
                                      <p:rCtr x="9792" y="0"/>
                                    </p:animMotion>
                                  </p:childTnLst>
                                </p:cTn>
                              </p:par>
                              <p:par>
                                <p:cTn id="587" presetID="35" presetClass="path" presetSubtype="0" fill="hold" grpId="0" nodeType="withEffect">
                                  <p:stCondLst>
                                    <p:cond delay="0"/>
                                  </p:stCondLst>
                                  <p:childTnLst>
                                    <p:animMotion origin="layout" path="M 5E-6 -1.48148E-6 L 0.19519 -1.48148E-6 " pathEditMode="relative" rAng="0" ptsTypes="AA">
                                      <p:cBhvr>
                                        <p:cTn id="588" dur="7000" fill="hold"/>
                                        <p:tgtEl>
                                          <p:spTgt spid="117"/>
                                        </p:tgtEl>
                                        <p:attrNameLst>
                                          <p:attrName>ppt_x</p:attrName>
                                          <p:attrName>ppt_y</p:attrName>
                                        </p:attrNameLst>
                                      </p:cBhvr>
                                      <p:rCtr x="9753" y="0"/>
                                    </p:animMotion>
                                  </p:childTnLst>
                                </p:cTn>
                              </p:par>
                              <p:par>
                                <p:cTn id="589" presetID="53" presetClass="entr" presetSubtype="16" repeatCount="2000" fill="hold" grpId="0" nodeType="withEffect">
                                  <p:stCondLst>
                                    <p:cond delay="0"/>
                                  </p:stCondLst>
                                  <p:childTnLst>
                                    <p:set>
                                      <p:cBhvr>
                                        <p:cTn id="590" dur="1" fill="hold">
                                          <p:stCondLst>
                                            <p:cond delay="1875"/>
                                          </p:stCondLst>
                                        </p:cTn>
                                        <p:tgtEl>
                                          <p:spTgt spid="122"/>
                                        </p:tgtEl>
                                        <p:attrNameLst>
                                          <p:attrName>style.visibility</p:attrName>
                                        </p:attrNameLst>
                                      </p:cBhvr>
                                      <p:to>
                                        <p:strVal val="visible"/>
                                      </p:to>
                                    </p:set>
                                    <p:anim calcmode="lin" valueType="num">
                                      <p:cBhvr>
                                        <p:cTn id="591" dur="469" fill="hold">
                                          <p:stCondLst>
                                            <p:cond delay="1875"/>
                                          </p:stCondLst>
                                        </p:cTn>
                                        <p:tgtEl>
                                          <p:spTgt spid="122"/>
                                        </p:tgtEl>
                                        <p:attrNameLst>
                                          <p:attrName>ppt_w</p:attrName>
                                        </p:attrNameLst>
                                      </p:cBhvr>
                                      <p:tavLst>
                                        <p:tav tm="0">
                                          <p:val>
                                            <p:fltVal val="0"/>
                                          </p:val>
                                        </p:tav>
                                        <p:tav tm="100000">
                                          <p:val>
                                            <p:strVal val="#ppt_w"/>
                                          </p:val>
                                        </p:tav>
                                      </p:tavLst>
                                    </p:anim>
                                    <p:anim calcmode="lin" valueType="num">
                                      <p:cBhvr>
                                        <p:cTn id="592" dur="469" fill="hold">
                                          <p:stCondLst>
                                            <p:cond delay="1875"/>
                                          </p:stCondLst>
                                        </p:cTn>
                                        <p:tgtEl>
                                          <p:spTgt spid="122"/>
                                        </p:tgtEl>
                                        <p:attrNameLst>
                                          <p:attrName>ppt_h</p:attrName>
                                        </p:attrNameLst>
                                      </p:cBhvr>
                                      <p:tavLst>
                                        <p:tav tm="0">
                                          <p:val>
                                            <p:fltVal val="0"/>
                                          </p:val>
                                        </p:tav>
                                        <p:tav tm="100000">
                                          <p:val>
                                            <p:strVal val="#ppt_h"/>
                                          </p:val>
                                        </p:tav>
                                      </p:tavLst>
                                    </p:anim>
                                    <p:animEffect transition="in" filter="fade">
                                      <p:cBhvr>
                                        <p:cTn id="593" dur="469">
                                          <p:stCondLst>
                                            <p:cond delay="1875"/>
                                          </p:stCondLst>
                                        </p:cTn>
                                        <p:tgtEl>
                                          <p:spTgt spid="122"/>
                                        </p:tgtEl>
                                      </p:cBhvr>
                                    </p:animEffect>
                                    <p:anim to="" calcmode="lin" valueType="num">
                                      <p:cBhvr>
                                        <p:cTn id="594" dur="1406" fill="hold">
                                          <p:stCondLst>
                                            <p:cond delay="2344"/>
                                          </p:stCondLst>
                                        </p:cTn>
                                        <p:tgtEl>
                                          <p:spTgt spid="122"/>
                                        </p:tgtEl>
                                        <p:attrNameLst>
                                          <p:attrName/>
                                        </p:attrNameLst>
                                      </p:cBhvr>
                                    </p:anim>
                                  </p:childTnLst>
                                </p:cTn>
                              </p:par>
                              <p:par>
                                <p:cTn id="595" presetID="53" presetClass="entr" presetSubtype="16" repeatCount="2000" fill="hold" grpId="0" nodeType="withEffect">
                                  <p:stCondLst>
                                    <p:cond delay="250"/>
                                  </p:stCondLst>
                                  <p:childTnLst>
                                    <p:set>
                                      <p:cBhvr>
                                        <p:cTn id="596" dur="1" fill="hold">
                                          <p:stCondLst>
                                            <p:cond delay="1750"/>
                                          </p:stCondLst>
                                        </p:cTn>
                                        <p:tgtEl>
                                          <p:spTgt spid="127"/>
                                        </p:tgtEl>
                                        <p:attrNameLst>
                                          <p:attrName>style.visibility</p:attrName>
                                        </p:attrNameLst>
                                      </p:cBhvr>
                                      <p:to>
                                        <p:strVal val="visible"/>
                                      </p:to>
                                    </p:set>
                                    <p:anim calcmode="lin" valueType="num">
                                      <p:cBhvr>
                                        <p:cTn id="597" dur="438" fill="hold">
                                          <p:stCondLst>
                                            <p:cond delay="1750"/>
                                          </p:stCondLst>
                                        </p:cTn>
                                        <p:tgtEl>
                                          <p:spTgt spid="127"/>
                                        </p:tgtEl>
                                        <p:attrNameLst>
                                          <p:attrName>ppt_w</p:attrName>
                                        </p:attrNameLst>
                                      </p:cBhvr>
                                      <p:tavLst>
                                        <p:tav tm="0">
                                          <p:val>
                                            <p:fltVal val="0"/>
                                          </p:val>
                                        </p:tav>
                                        <p:tav tm="100000">
                                          <p:val>
                                            <p:strVal val="#ppt_w"/>
                                          </p:val>
                                        </p:tav>
                                      </p:tavLst>
                                    </p:anim>
                                    <p:anim calcmode="lin" valueType="num">
                                      <p:cBhvr>
                                        <p:cTn id="598" dur="438" fill="hold">
                                          <p:stCondLst>
                                            <p:cond delay="1750"/>
                                          </p:stCondLst>
                                        </p:cTn>
                                        <p:tgtEl>
                                          <p:spTgt spid="127"/>
                                        </p:tgtEl>
                                        <p:attrNameLst>
                                          <p:attrName>ppt_h</p:attrName>
                                        </p:attrNameLst>
                                      </p:cBhvr>
                                      <p:tavLst>
                                        <p:tav tm="0">
                                          <p:val>
                                            <p:fltVal val="0"/>
                                          </p:val>
                                        </p:tav>
                                        <p:tav tm="100000">
                                          <p:val>
                                            <p:strVal val="#ppt_h"/>
                                          </p:val>
                                        </p:tav>
                                      </p:tavLst>
                                    </p:anim>
                                    <p:animEffect transition="in" filter="fade">
                                      <p:cBhvr>
                                        <p:cTn id="599" dur="438">
                                          <p:stCondLst>
                                            <p:cond delay="1750"/>
                                          </p:stCondLst>
                                        </p:cTn>
                                        <p:tgtEl>
                                          <p:spTgt spid="127"/>
                                        </p:tgtEl>
                                      </p:cBhvr>
                                    </p:animEffect>
                                    <p:anim to="" calcmode="lin" valueType="num">
                                      <p:cBhvr>
                                        <p:cTn id="600" dur="1313" fill="hold">
                                          <p:stCondLst>
                                            <p:cond delay="2188"/>
                                          </p:stCondLst>
                                        </p:cTn>
                                        <p:tgtEl>
                                          <p:spTgt spid="127"/>
                                        </p:tgtEl>
                                        <p:attrNameLst>
                                          <p:attrName/>
                                        </p:attrNameLst>
                                      </p:cBhvr>
                                    </p:anim>
                                  </p:childTnLst>
                                </p:cTn>
                              </p:par>
                              <p:par>
                                <p:cTn id="601" presetID="53" presetClass="entr" presetSubtype="16" repeatCount="2000" fill="hold" grpId="0" nodeType="withEffect">
                                  <p:stCondLst>
                                    <p:cond delay="250"/>
                                  </p:stCondLst>
                                  <p:childTnLst>
                                    <p:set>
                                      <p:cBhvr>
                                        <p:cTn id="602" dur="1" fill="hold">
                                          <p:stCondLst>
                                            <p:cond delay="1750"/>
                                          </p:stCondLst>
                                        </p:cTn>
                                        <p:tgtEl>
                                          <p:spTgt spid="121"/>
                                        </p:tgtEl>
                                        <p:attrNameLst>
                                          <p:attrName>style.visibility</p:attrName>
                                        </p:attrNameLst>
                                      </p:cBhvr>
                                      <p:to>
                                        <p:strVal val="visible"/>
                                      </p:to>
                                    </p:set>
                                    <p:anim calcmode="lin" valueType="num">
                                      <p:cBhvr>
                                        <p:cTn id="603" dur="438" fill="hold">
                                          <p:stCondLst>
                                            <p:cond delay="1750"/>
                                          </p:stCondLst>
                                        </p:cTn>
                                        <p:tgtEl>
                                          <p:spTgt spid="121"/>
                                        </p:tgtEl>
                                        <p:attrNameLst>
                                          <p:attrName>ppt_w</p:attrName>
                                        </p:attrNameLst>
                                      </p:cBhvr>
                                      <p:tavLst>
                                        <p:tav tm="0">
                                          <p:val>
                                            <p:fltVal val="0"/>
                                          </p:val>
                                        </p:tav>
                                        <p:tav tm="100000">
                                          <p:val>
                                            <p:strVal val="#ppt_w"/>
                                          </p:val>
                                        </p:tav>
                                      </p:tavLst>
                                    </p:anim>
                                    <p:anim calcmode="lin" valueType="num">
                                      <p:cBhvr>
                                        <p:cTn id="604" dur="438" fill="hold">
                                          <p:stCondLst>
                                            <p:cond delay="1750"/>
                                          </p:stCondLst>
                                        </p:cTn>
                                        <p:tgtEl>
                                          <p:spTgt spid="121"/>
                                        </p:tgtEl>
                                        <p:attrNameLst>
                                          <p:attrName>ppt_h</p:attrName>
                                        </p:attrNameLst>
                                      </p:cBhvr>
                                      <p:tavLst>
                                        <p:tav tm="0">
                                          <p:val>
                                            <p:fltVal val="0"/>
                                          </p:val>
                                        </p:tav>
                                        <p:tav tm="100000">
                                          <p:val>
                                            <p:strVal val="#ppt_h"/>
                                          </p:val>
                                        </p:tav>
                                      </p:tavLst>
                                    </p:anim>
                                    <p:animEffect transition="in" filter="fade">
                                      <p:cBhvr>
                                        <p:cTn id="605" dur="438">
                                          <p:stCondLst>
                                            <p:cond delay="1750"/>
                                          </p:stCondLst>
                                        </p:cTn>
                                        <p:tgtEl>
                                          <p:spTgt spid="121"/>
                                        </p:tgtEl>
                                      </p:cBhvr>
                                    </p:animEffect>
                                    <p:anim to="" calcmode="lin" valueType="num">
                                      <p:cBhvr>
                                        <p:cTn id="606" dur="1313" fill="hold">
                                          <p:stCondLst>
                                            <p:cond delay="2188"/>
                                          </p:stCondLst>
                                        </p:cTn>
                                        <p:tgtEl>
                                          <p:spTgt spid="121"/>
                                        </p:tgtEl>
                                        <p:attrNameLst>
                                          <p:attrName/>
                                        </p:attrNameLst>
                                      </p:cBhvr>
                                    </p:anim>
                                  </p:childTnLst>
                                </p:cTn>
                              </p:par>
                              <p:par>
                                <p:cTn id="607" presetID="53" presetClass="entr" presetSubtype="16" repeatCount="2000" fill="hold" grpId="0" nodeType="withEffect">
                                  <p:stCondLst>
                                    <p:cond delay="250"/>
                                  </p:stCondLst>
                                  <p:childTnLst>
                                    <p:set>
                                      <p:cBhvr>
                                        <p:cTn id="608" dur="1" fill="hold">
                                          <p:stCondLst>
                                            <p:cond delay="1250"/>
                                          </p:stCondLst>
                                        </p:cTn>
                                        <p:tgtEl>
                                          <p:spTgt spid="129"/>
                                        </p:tgtEl>
                                        <p:attrNameLst>
                                          <p:attrName>style.visibility</p:attrName>
                                        </p:attrNameLst>
                                      </p:cBhvr>
                                      <p:to>
                                        <p:strVal val="visible"/>
                                      </p:to>
                                    </p:set>
                                    <p:anim calcmode="lin" valueType="num">
                                      <p:cBhvr>
                                        <p:cTn id="609" dur="313" fill="hold">
                                          <p:stCondLst>
                                            <p:cond delay="1250"/>
                                          </p:stCondLst>
                                        </p:cTn>
                                        <p:tgtEl>
                                          <p:spTgt spid="129"/>
                                        </p:tgtEl>
                                        <p:attrNameLst>
                                          <p:attrName>ppt_w</p:attrName>
                                        </p:attrNameLst>
                                      </p:cBhvr>
                                      <p:tavLst>
                                        <p:tav tm="0">
                                          <p:val>
                                            <p:fltVal val="0"/>
                                          </p:val>
                                        </p:tav>
                                        <p:tav tm="100000">
                                          <p:val>
                                            <p:strVal val="#ppt_w"/>
                                          </p:val>
                                        </p:tav>
                                      </p:tavLst>
                                    </p:anim>
                                    <p:anim calcmode="lin" valueType="num">
                                      <p:cBhvr>
                                        <p:cTn id="610" dur="313" fill="hold">
                                          <p:stCondLst>
                                            <p:cond delay="1250"/>
                                          </p:stCondLst>
                                        </p:cTn>
                                        <p:tgtEl>
                                          <p:spTgt spid="129"/>
                                        </p:tgtEl>
                                        <p:attrNameLst>
                                          <p:attrName>ppt_h</p:attrName>
                                        </p:attrNameLst>
                                      </p:cBhvr>
                                      <p:tavLst>
                                        <p:tav tm="0">
                                          <p:val>
                                            <p:fltVal val="0"/>
                                          </p:val>
                                        </p:tav>
                                        <p:tav tm="100000">
                                          <p:val>
                                            <p:strVal val="#ppt_h"/>
                                          </p:val>
                                        </p:tav>
                                      </p:tavLst>
                                    </p:anim>
                                    <p:animEffect transition="in" filter="fade">
                                      <p:cBhvr>
                                        <p:cTn id="611" dur="313">
                                          <p:stCondLst>
                                            <p:cond delay="1250"/>
                                          </p:stCondLst>
                                        </p:cTn>
                                        <p:tgtEl>
                                          <p:spTgt spid="129"/>
                                        </p:tgtEl>
                                      </p:cBhvr>
                                    </p:animEffect>
                                    <p:anim to="" calcmode="lin" valueType="num">
                                      <p:cBhvr>
                                        <p:cTn id="612" dur="938" fill="hold">
                                          <p:stCondLst>
                                            <p:cond delay="1563"/>
                                          </p:stCondLst>
                                        </p:cTn>
                                        <p:tgtEl>
                                          <p:spTgt spid="129"/>
                                        </p:tgtEl>
                                        <p:attrNameLst>
                                          <p:attrName/>
                                        </p:attrNameLst>
                                      </p:cBhvr>
                                    </p:anim>
                                  </p:childTnLst>
                                </p:cTn>
                              </p:par>
                              <p:par>
                                <p:cTn id="613" presetID="53" presetClass="entr" presetSubtype="16" repeatCount="2000" fill="hold" grpId="0" nodeType="withEffect">
                                  <p:stCondLst>
                                    <p:cond delay="500"/>
                                  </p:stCondLst>
                                  <p:childTnLst>
                                    <p:set>
                                      <p:cBhvr>
                                        <p:cTn id="614" dur="1" fill="hold">
                                          <p:stCondLst>
                                            <p:cond delay="1750"/>
                                          </p:stCondLst>
                                        </p:cTn>
                                        <p:tgtEl>
                                          <p:spTgt spid="125"/>
                                        </p:tgtEl>
                                        <p:attrNameLst>
                                          <p:attrName>style.visibility</p:attrName>
                                        </p:attrNameLst>
                                      </p:cBhvr>
                                      <p:to>
                                        <p:strVal val="visible"/>
                                      </p:to>
                                    </p:set>
                                    <p:anim calcmode="lin" valueType="num">
                                      <p:cBhvr>
                                        <p:cTn id="615" dur="438" fill="hold">
                                          <p:stCondLst>
                                            <p:cond delay="1750"/>
                                          </p:stCondLst>
                                        </p:cTn>
                                        <p:tgtEl>
                                          <p:spTgt spid="125"/>
                                        </p:tgtEl>
                                        <p:attrNameLst>
                                          <p:attrName>ppt_w</p:attrName>
                                        </p:attrNameLst>
                                      </p:cBhvr>
                                      <p:tavLst>
                                        <p:tav tm="0">
                                          <p:val>
                                            <p:fltVal val="0"/>
                                          </p:val>
                                        </p:tav>
                                        <p:tav tm="100000">
                                          <p:val>
                                            <p:strVal val="#ppt_w"/>
                                          </p:val>
                                        </p:tav>
                                      </p:tavLst>
                                    </p:anim>
                                    <p:anim calcmode="lin" valueType="num">
                                      <p:cBhvr>
                                        <p:cTn id="616" dur="438" fill="hold">
                                          <p:stCondLst>
                                            <p:cond delay="1750"/>
                                          </p:stCondLst>
                                        </p:cTn>
                                        <p:tgtEl>
                                          <p:spTgt spid="125"/>
                                        </p:tgtEl>
                                        <p:attrNameLst>
                                          <p:attrName>ppt_h</p:attrName>
                                        </p:attrNameLst>
                                      </p:cBhvr>
                                      <p:tavLst>
                                        <p:tav tm="0">
                                          <p:val>
                                            <p:fltVal val="0"/>
                                          </p:val>
                                        </p:tav>
                                        <p:tav tm="100000">
                                          <p:val>
                                            <p:strVal val="#ppt_h"/>
                                          </p:val>
                                        </p:tav>
                                      </p:tavLst>
                                    </p:anim>
                                    <p:animEffect transition="in" filter="fade">
                                      <p:cBhvr>
                                        <p:cTn id="617" dur="438">
                                          <p:stCondLst>
                                            <p:cond delay="1750"/>
                                          </p:stCondLst>
                                        </p:cTn>
                                        <p:tgtEl>
                                          <p:spTgt spid="125"/>
                                        </p:tgtEl>
                                      </p:cBhvr>
                                    </p:animEffect>
                                    <p:anim to="" calcmode="lin" valueType="num">
                                      <p:cBhvr>
                                        <p:cTn id="618" dur="1313" fill="hold">
                                          <p:stCondLst>
                                            <p:cond delay="2188"/>
                                          </p:stCondLst>
                                        </p:cTn>
                                        <p:tgtEl>
                                          <p:spTgt spid="125"/>
                                        </p:tgtEl>
                                        <p:attrNameLst>
                                          <p:attrName/>
                                        </p:attrNameLst>
                                      </p:cBhvr>
                                    </p:anim>
                                  </p:childTnLst>
                                </p:cTn>
                              </p:par>
                              <p:par>
                                <p:cTn id="619" presetID="53" presetClass="entr" presetSubtype="16" repeatCount="2000" fill="hold" grpId="0" nodeType="withEffect">
                                  <p:stCondLst>
                                    <p:cond delay="500"/>
                                  </p:stCondLst>
                                  <p:childTnLst>
                                    <p:set>
                                      <p:cBhvr>
                                        <p:cTn id="620" dur="1" fill="hold">
                                          <p:stCondLst>
                                            <p:cond delay="1625"/>
                                          </p:stCondLst>
                                        </p:cTn>
                                        <p:tgtEl>
                                          <p:spTgt spid="120"/>
                                        </p:tgtEl>
                                        <p:attrNameLst>
                                          <p:attrName>style.visibility</p:attrName>
                                        </p:attrNameLst>
                                      </p:cBhvr>
                                      <p:to>
                                        <p:strVal val="visible"/>
                                      </p:to>
                                    </p:set>
                                    <p:anim calcmode="lin" valueType="num">
                                      <p:cBhvr>
                                        <p:cTn id="621" dur="406" fill="hold">
                                          <p:stCondLst>
                                            <p:cond delay="1625"/>
                                          </p:stCondLst>
                                        </p:cTn>
                                        <p:tgtEl>
                                          <p:spTgt spid="120"/>
                                        </p:tgtEl>
                                        <p:attrNameLst>
                                          <p:attrName>ppt_w</p:attrName>
                                        </p:attrNameLst>
                                      </p:cBhvr>
                                      <p:tavLst>
                                        <p:tav tm="0">
                                          <p:val>
                                            <p:fltVal val="0"/>
                                          </p:val>
                                        </p:tav>
                                        <p:tav tm="100000">
                                          <p:val>
                                            <p:strVal val="#ppt_w"/>
                                          </p:val>
                                        </p:tav>
                                      </p:tavLst>
                                    </p:anim>
                                    <p:anim calcmode="lin" valueType="num">
                                      <p:cBhvr>
                                        <p:cTn id="622" dur="406" fill="hold">
                                          <p:stCondLst>
                                            <p:cond delay="1625"/>
                                          </p:stCondLst>
                                        </p:cTn>
                                        <p:tgtEl>
                                          <p:spTgt spid="120"/>
                                        </p:tgtEl>
                                        <p:attrNameLst>
                                          <p:attrName>ppt_h</p:attrName>
                                        </p:attrNameLst>
                                      </p:cBhvr>
                                      <p:tavLst>
                                        <p:tav tm="0">
                                          <p:val>
                                            <p:fltVal val="0"/>
                                          </p:val>
                                        </p:tav>
                                        <p:tav tm="100000">
                                          <p:val>
                                            <p:strVal val="#ppt_h"/>
                                          </p:val>
                                        </p:tav>
                                      </p:tavLst>
                                    </p:anim>
                                    <p:animEffect transition="in" filter="fade">
                                      <p:cBhvr>
                                        <p:cTn id="623" dur="406">
                                          <p:stCondLst>
                                            <p:cond delay="1625"/>
                                          </p:stCondLst>
                                        </p:cTn>
                                        <p:tgtEl>
                                          <p:spTgt spid="120"/>
                                        </p:tgtEl>
                                      </p:cBhvr>
                                    </p:animEffect>
                                    <p:anim to="" calcmode="lin" valueType="num">
                                      <p:cBhvr>
                                        <p:cTn id="624" dur="1219" fill="hold">
                                          <p:stCondLst>
                                            <p:cond delay="2031"/>
                                          </p:stCondLst>
                                        </p:cTn>
                                        <p:tgtEl>
                                          <p:spTgt spid="120"/>
                                        </p:tgtEl>
                                        <p:attrNameLst>
                                          <p:attrName/>
                                        </p:attrNameLst>
                                      </p:cBhvr>
                                    </p:anim>
                                  </p:childTnLst>
                                </p:cTn>
                              </p:par>
                              <p:par>
                                <p:cTn id="625" presetID="53" presetClass="entr" presetSubtype="16" repeatCount="2000" fill="hold" grpId="0" nodeType="withEffect">
                                  <p:stCondLst>
                                    <p:cond delay="500"/>
                                  </p:stCondLst>
                                  <p:childTnLst>
                                    <p:set>
                                      <p:cBhvr>
                                        <p:cTn id="626" dur="1" fill="hold">
                                          <p:stCondLst>
                                            <p:cond delay="1500"/>
                                          </p:stCondLst>
                                        </p:cTn>
                                        <p:tgtEl>
                                          <p:spTgt spid="126"/>
                                        </p:tgtEl>
                                        <p:attrNameLst>
                                          <p:attrName>style.visibility</p:attrName>
                                        </p:attrNameLst>
                                      </p:cBhvr>
                                      <p:to>
                                        <p:strVal val="visible"/>
                                      </p:to>
                                    </p:set>
                                    <p:anim calcmode="lin" valueType="num">
                                      <p:cBhvr>
                                        <p:cTn id="627" dur="375" fill="hold">
                                          <p:stCondLst>
                                            <p:cond delay="1500"/>
                                          </p:stCondLst>
                                        </p:cTn>
                                        <p:tgtEl>
                                          <p:spTgt spid="126"/>
                                        </p:tgtEl>
                                        <p:attrNameLst>
                                          <p:attrName>ppt_w</p:attrName>
                                        </p:attrNameLst>
                                      </p:cBhvr>
                                      <p:tavLst>
                                        <p:tav tm="0">
                                          <p:val>
                                            <p:fltVal val="0"/>
                                          </p:val>
                                        </p:tav>
                                        <p:tav tm="100000">
                                          <p:val>
                                            <p:strVal val="#ppt_w"/>
                                          </p:val>
                                        </p:tav>
                                      </p:tavLst>
                                    </p:anim>
                                    <p:anim calcmode="lin" valueType="num">
                                      <p:cBhvr>
                                        <p:cTn id="628" dur="375" fill="hold">
                                          <p:stCondLst>
                                            <p:cond delay="1500"/>
                                          </p:stCondLst>
                                        </p:cTn>
                                        <p:tgtEl>
                                          <p:spTgt spid="126"/>
                                        </p:tgtEl>
                                        <p:attrNameLst>
                                          <p:attrName>ppt_h</p:attrName>
                                        </p:attrNameLst>
                                      </p:cBhvr>
                                      <p:tavLst>
                                        <p:tav tm="0">
                                          <p:val>
                                            <p:fltVal val="0"/>
                                          </p:val>
                                        </p:tav>
                                        <p:tav tm="100000">
                                          <p:val>
                                            <p:strVal val="#ppt_h"/>
                                          </p:val>
                                        </p:tav>
                                      </p:tavLst>
                                    </p:anim>
                                    <p:animEffect transition="in" filter="fade">
                                      <p:cBhvr>
                                        <p:cTn id="629" dur="375">
                                          <p:stCondLst>
                                            <p:cond delay="1500"/>
                                          </p:stCondLst>
                                        </p:cTn>
                                        <p:tgtEl>
                                          <p:spTgt spid="126"/>
                                        </p:tgtEl>
                                      </p:cBhvr>
                                    </p:animEffect>
                                    <p:anim to="" calcmode="lin" valueType="num">
                                      <p:cBhvr>
                                        <p:cTn id="630" dur="1125" fill="hold">
                                          <p:stCondLst>
                                            <p:cond delay="1875"/>
                                          </p:stCondLst>
                                        </p:cTn>
                                        <p:tgtEl>
                                          <p:spTgt spid="126"/>
                                        </p:tgtEl>
                                        <p:attrNameLst>
                                          <p:attrName/>
                                        </p:attrNameLst>
                                      </p:cBhvr>
                                    </p:anim>
                                  </p:childTnLst>
                                </p:cTn>
                              </p:par>
                              <p:par>
                                <p:cTn id="631" presetID="53" presetClass="entr" presetSubtype="16" repeatCount="2000" fill="hold" grpId="0" nodeType="withEffect">
                                  <p:stCondLst>
                                    <p:cond delay="500"/>
                                  </p:stCondLst>
                                  <p:childTnLst>
                                    <p:set>
                                      <p:cBhvr>
                                        <p:cTn id="632" dur="1" fill="hold">
                                          <p:stCondLst>
                                            <p:cond delay="1375"/>
                                          </p:stCondLst>
                                        </p:cTn>
                                        <p:tgtEl>
                                          <p:spTgt spid="124"/>
                                        </p:tgtEl>
                                        <p:attrNameLst>
                                          <p:attrName>style.visibility</p:attrName>
                                        </p:attrNameLst>
                                      </p:cBhvr>
                                      <p:to>
                                        <p:strVal val="visible"/>
                                      </p:to>
                                    </p:set>
                                    <p:anim calcmode="lin" valueType="num">
                                      <p:cBhvr>
                                        <p:cTn id="633" dur="344" fill="hold">
                                          <p:stCondLst>
                                            <p:cond delay="1375"/>
                                          </p:stCondLst>
                                        </p:cTn>
                                        <p:tgtEl>
                                          <p:spTgt spid="124"/>
                                        </p:tgtEl>
                                        <p:attrNameLst>
                                          <p:attrName>ppt_w</p:attrName>
                                        </p:attrNameLst>
                                      </p:cBhvr>
                                      <p:tavLst>
                                        <p:tav tm="0">
                                          <p:val>
                                            <p:fltVal val="0"/>
                                          </p:val>
                                        </p:tav>
                                        <p:tav tm="100000">
                                          <p:val>
                                            <p:strVal val="#ppt_w"/>
                                          </p:val>
                                        </p:tav>
                                      </p:tavLst>
                                    </p:anim>
                                    <p:anim calcmode="lin" valueType="num">
                                      <p:cBhvr>
                                        <p:cTn id="634" dur="344" fill="hold">
                                          <p:stCondLst>
                                            <p:cond delay="1375"/>
                                          </p:stCondLst>
                                        </p:cTn>
                                        <p:tgtEl>
                                          <p:spTgt spid="124"/>
                                        </p:tgtEl>
                                        <p:attrNameLst>
                                          <p:attrName>ppt_h</p:attrName>
                                        </p:attrNameLst>
                                      </p:cBhvr>
                                      <p:tavLst>
                                        <p:tav tm="0">
                                          <p:val>
                                            <p:fltVal val="0"/>
                                          </p:val>
                                        </p:tav>
                                        <p:tav tm="100000">
                                          <p:val>
                                            <p:strVal val="#ppt_h"/>
                                          </p:val>
                                        </p:tav>
                                      </p:tavLst>
                                    </p:anim>
                                    <p:animEffect transition="in" filter="fade">
                                      <p:cBhvr>
                                        <p:cTn id="635" dur="344">
                                          <p:stCondLst>
                                            <p:cond delay="1375"/>
                                          </p:stCondLst>
                                        </p:cTn>
                                        <p:tgtEl>
                                          <p:spTgt spid="124"/>
                                        </p:tgtEl>
                                      </p:cBhvr>
                                    </p:animEffect>
                                    <p:anim to="" calcmode="lin" valueType="num">
                                      <p:cBhvr>
                                        <p:cTn id="636" dur="1031" fill="hold">
                                          <p:stCondLst>
                                            <p:cond delay="1719"/>
                                          </p:stCondLst>
                                        </p:cTn>
                                        <p:tgtEl>
                                          <p:spTgt spid="124"/>
                                        </p:tgtEl>
                                        <p:attrNameLst>
                                          <p:attrName/>
                                        </p:attrNameLst>
                                      </p:cBhvr>
                                    </p:anim>
                                  </p:childTnLst>
                                </p:cTn>
                              </p:par>
                              <p:par>
                                <p:cTn id="637" presetID="53" presetClass="entr" presetSubtype="16" repeatCount="2000" fill="hold" grpId="0" nodeType="withEffect">
                                  <p:stCondLst>
                                    <p:cond delay="500"/>
                                  </p:stCondLst>
                                  <p:childTnLst>
                                    <p:set>
                                      <p:cBhvr>
                                        <p:cTn id="638" dur="1" fill="hold">
                                          <p:stCondLst>
                                            <p:cond delay="1250"/>
                                          </p:stCondLst>
                                        </p:cTn>
                                        <p:tgtEl>
                                          <p:spTgt spid="123"/>
                                        </p:tgtEl>
                                        <p:attrNameLst>
                                          <p:attrName>style.visibility</p:attrName>
                                        </p:attrNameLst>
                                      </p:cBhvr>
                                      <p:to>
                                        <p:strVal val="visible"/>
                                      </p:to>
                                    </p:set>
                                    <p:anim calcmode="lin" valueType="num">
                                      <p:cBhvr>
                                        <p:cTn id="639" dur="313" fill="hold">
                                          <p:stCondLst>
                                            <p:cond delay="1250"/>
                                          </p:stCondLst>
                                        </p:cTn>
                                        <p:tgtEl>
                                          <p:spTgt spid="123"/>
                                        </p:tgtEl>
                                        <p:attrNameLst>
                                          <p:attrName>ppt_w</p:attrName>
                                        </p:attrNameLst>
                                      </p:cBhvr>
                                      <p:tavLst>
                                        <p:tav tm="0">
                                          <p:val>
                                            <p:fltVal val="0"/>
                                          </p:val>
                                        </p:tav>
                                        <p:tav tm="100000">
                                          <p:val>
                                            <p:strVal val="#ppt_w"/>
                                          </p:val>
                                        </p:tav>
                                      </p:tavLst>
                                    </p:anim>
                                    <p:anim calcmode="lin" valueType="num">
                                      <p:cBhvr>
                                        <p:cTn id="640" dur="313" fill="hold">
                                          <p:stCondLst>
                                            <p:cond delay="1250"/>
                                          </p:stCondLst>
                                        </p:cTn>
                                        <p:tgtEl>
                                          <p:spTgt spid="123"/>
                                        </p:tgtEl>
                                        <p:attrNameLst>
                                          <p:attrName>ppt_h</p:attrName>
                                        </p:attrNameLst>
                                      </p:cBhvr>
                                      <p:tavLst>
                                        <p:tav tm="0">
                                          <p:val>
                                            <p:fltVal val="0"/>
                                          </p:val>
                                        </p:tav>
                                        <p:tav tm="100000">
                                          <p:val>
                                            <p:strVal val="#ppt_h"/>
                                          </p:val>
                                        </p:tav>
                                      </p:tavLst>
                                    </p:anim>
                                    <p:animEffect transition="in" filter="fade">
                                      <p:cBhvr>
                                        <p:cTn id="641" dur="313">
                                          <p:stCondLst>
                                            <p:cond delay="1250"/>
                                          </p:stCondLst>
                                        </p:cTn>
                                        <p:tgtEl>
                                          <p:spTgt spid="123"/>
                                        </p:tgtEl>
                                      </p:cBhvr>
                                    </p:animEffect>
                                    <p:anim to="" calcmode="lin" valueType="num">
                                      <p:cBhvr>
                                        <p:cTn id="642" dur="938" fill="hold">
                                          <p:stCondLst>
                                            <p:cond delay="1563"/>
                                          </p:stCondLst>
                                        </p:cTn>
                                        <p:tgtEl>
                                          <p:spTgt spid="123"/>
                                        </p:tgtEl>
                                        <p:attrNameLst>
                                          <p:attrName/>
                                        </p:attrNameLst>
                                      </p:cBhvr>
                                    </p:anim>
                                  </p:childTnLst>
                                </p:cTn>
                              </p:par>
                              <p:par>
                                <p:cTn id="643" presetID="53" presetClass="entr" presetSubtype="16" repeatCount="2000" fill="hold" grpId="0" nodeType="withEffect">
                                  <p:stCondLst>
                                    <p:cond delay="750"/>
                                  </p:stCondLst>
                                  <p:childTnLst>
                                    <p:set>
                                      <p:cBhvr>
                                        <p:cTn id="644" dur="1" fill="hold">
                                          <p:stCondLst>
                                            <p:cond delay="2000"/>
                                          </p:stCondLst>
                                        </p:cTn>
                                        <p:tgtEl>
                                          <p:spTgt spid="105"/>
                                        </p:tgtEl>
                                        <p:attrNameLst>
                                          <p:attrName>style.visibility</p:attrName>
                                        </p:attrNameLst>
                                      </p:cBhvr>
                                      <p:to>
                                        <p:strVal val="visible"/>
                                      </p:to>
                                    </p:set>
                                    <p:anim calcmode="lin" valueType="num">
                                      <p:cBhvr>
                                        <p:cTn id="645" dur="500" fill="hold">
                                          <p:stCondLst>
                                            <p:cond delay="2000"/>
                                          </p:stCondLst>
                                        </p:cTn>
                                        <p:tgtEl>
                                          <p:spTgt spid="105"/>
                                        </p:tgtEl>
                                        <p:attrNameLst>
                                          <p:attrName>ppt_w</p:attrName>
                                        </p:attrNameLst>
                                      </p:cBhvr>
                                      <p:tavLst>
                                        <p:tav tm="0">
                                          <p:val>
                                            <p:fltVal val="0"/>
                                          </p:val>
                                        </p:tav>
                                        <p:tav tm="100000">
                                          <p:val>
                                            <p:strVal val="#ppt_w"/>
                                          </p:val>
                                        </p:tav>
                                      </p:tavLst>
                                    </p:anim>
                                    <p:anim calcmode="lin" valueType="num">
                                      <p:cBhvr>
                                        <p:cTn id="646" dur="500" fill="hold">
                                          <p:stCondLst>
                                            <p:cond delay="2000"/>
                                          </p:stCondLst>
                                        </p:cTn>
                                        <p:tgtEl>
                                          <p:spTgt spid="105"/>
                                        </p:tgtEl>
                                        <p:attrNameLst>
                                          <p:attrName>ppt_h</p:attrName>
                                        </p:attrNameLst>
                                      </p:cBhvr>
                                      <p:tavLst>
                                        <p:tav tm="0">
                                          <p:val>
                                            <p:fltVal val="0"/>
                                          </p:val>
                                        </p:tav>
                                        <p:tav tm="100000">
                                          <p:val>
                                            <p:strVal val="#ppt_h"/>
                                          </p:val>
                                        </p:tav>
                                      </p:tavLst>
                                    </p:anim>
                                    <p:animEffect transition="in" filter="fade">
                                      <p:cBhvr>
                                        <p:cTn id="647" dur="500">
                                          <p:stCondLst>
                                            <p:cond delay="2000"/>
                                          </p:stCondLst>
                                        </p:cTn>
                                        <p:tgtEl>
                                          <p:spTgt spid="105"/>
                                        </p:tgtEl>
                                      </p:cBhvr>
                                    </p:animEffect>
                                    <p:anim to="" calcmode="lin" valueType="num">
                                      <p:cBhvr>
                                        <p:cTn id="648" dur="1500" fill="hold">
                                          <p:stCondLst>
                                            <p:cond delay="2500"/>
                                          </p:stCondLst>
                                        </p:cTn>
                                        <p:tgtEl>
                                          <p:spTgt spid="105"/>
                                        </p:tgtEl>
                                        <p:attrNameLst>
                                          <p:attrName/>
                                        </p:attrNameLst>
                                      </p:cBhvr>
                                    </p:anim>
                                  </p:childTnLst>
                                </p:cTn>
                              </p:par>
                              <p:par>
                                <p:cTn id="649" presetID="53" presetClass="entr" presetSubtype="16" repeatCount="2000" fill="hold" grpId="0" nodeType="withEffect">
                                  <p:stCondLst>
                                    <p:cond delay="400"/>
                                  </p:stCondLst>
                                  <p:childTnLst>
                                    <p:set>
                                      <p:cBhvr>
                                        <p:cTn id="650" dur="1" fill="hold">
                                          <p:stCondLst>
                                            <p:cond delay="1375"/>
                                          </p:stCondLst>
                                        </p:cTn>
                                        <p:tgtEl>
                                          <p:spTgt spid="130"/>
                                        </p:tgtEl>
                                        <p:attrNameLst>
                                          <p:attrName>style.visibility</p:attrName>
                                        </p:attrNameLst>
                                      </p:cBhvr>
                                      <p:to>
                                        <p:strVal val="visible"/>
                                      </p:to>
                                    </p:set>
                                    <p:anim calcmode="lin" valueType="num">
                                      <p:cBhvr>
                                        <p:cTn id="651" dur="344" fill="hold">
                                          <p:stCondLst>
                                            <p:cond delay="1375"/>
                                          </p:stCondLst>
                                        </p:cTn>
                                        <p:tgtEl>
                                          <p:spTgt spid="130"/>
                                        </p:tgtEl>
                                        <p:attrNameLst>
                                          <p:attrName>ppt_w</p:attrName>
                                        </p:attrNameLst>
                                      </p:cBhvr>
                                      <p:tavLst>
                                        <p:tav tm="0">
                                          <p:val>
                                            <p:fltVal val="0"/>
                                          </p:val>
                                        </p:tav>
                                        <p:tav tm="100000">
                                          <p:val>
                                            <p:strVal val="#ppt_w"/>
                                          </p:val>
                                        </p:tav>
                                      </p:tavLst>
                                    </p:anim>
                                    <p:anim calcmode="lin" valueType="num">
                                      <p:cBhvr>
                                        <p:cTn id="652" dur="344" fill="hold">
                                          <p:stCondLst>
                                            <p:cond delay="1375"/>
                                          </p:stCondLst>
                                        </p:cTn>
                                        <p:tgtEl>
                                          <p:spTgt spid="130"/>
                                        </p:tgtEl>
                                        <p:attrNameLst>
                                          <p:attrName>ppt_h</p:attrName>
                                        </p:attrNameLst>
                                      </p:cBhvr>
                                      <p:tavLst>
                                        <p:tav tm="0">
                                          <p:val>
                                            <p:fltVal val="0"/>
                                          </p:val>
                                        </p:tav>
                                        <p:tav tm="100000">
                                          <p:val>
                                            <p:strVal val="#ppt_h"/>
                                          </p:val>
                                        </p:tav>
                                      </p:tavLst>
                                    </p:anim>
                                    <p:animEffect transition="in" filter="fade">
                                      <p:cBhvr>
                                        <p:cTn id="653" dur="344">
                                          <p:stCondLst>
                                            <p:cond delay="1375"/>
                                          </p:stCondLst>
                                        </p:cTn>
                                        <p:tgtEl>
                                          <p:spTgt spid="130"/>
                                        </p:tgtEl>
                                      </p:cBhvr>
                                    </p:animEffect>
                                    <p:anim to="" calcmode="lin" valueType="num">
                                      <p:cBhvr>
                                        <p:cTn id="654" dur="1031" fill="hold">
                                          <p:stCondLst>
                                            <p:cond delay="1719"/>
                                          </p:stCondLst>
                                        </p:cTn>
                                        <p:tgtEl>
                                          <p:spTgt spid="130"/>
                                        </p:tgtEl>
                                        <p:attrNameLst>
                                          <p:attrName/>
                                        </p:attrNameLst>
                                      </p:cBhvr>
                                    </p:anim>
                                  </p:childTnLst>
                                </p:cTn>
                              </p:par>
                              <p:par>
                                <p:cTn id="655" presetID="53" presetClass="entr" presetSubtype="16" repeatCount="2000" fill="hold" grpId="0" nodeType="withEffect">
                                  <p:stCondLst>
                                    <p:cond delay="150"/>
                                  </p:stCondLst>
                                  <p:childTnLst>
                                    <p:set>
                                      <p:cBhvr>
                                        <p:cTn id="656" dur="1" fill="hold">
                                          <p:stCondLst>
                                            <p:cond delay="1625"/>
                                          </p:stCondLst>
                                        </p:cTn>
                                        <p:tgtEl>
                                          <p:spTgt spid="131"/>
                                        </p:tgtEl>
                                        <p:attrNameLst>
                                          <p:attrName>style.visibility</p:attrName>
                                        </p:attrNameLst>
                                      </p:cBhvr>
                                      <p:to>
                                        <p:strVal val="visible"/>
                                      </p:to>
                                    </p:set>
                                    <p:anim calcmode="lin" valueType="num">
                                      <p:cBhvr>
                                        <p:cTn id="657" dur="406" fill="hold">
                                          <p:stCondLst>
                                            <p:cond delay="1625"/>
                                          </p:stCondLst>
                                        </p:cTn>
                                        <p:tgtEl>
                                          <p:spTgt spid="131"/>
                                        </p:tgtEl>
                                        <p:attrNameLst>
                                          <p:attrName>ppt_w</p:attrName>
                                        </p:attrNameLst>
                                      </p:cBhvr>
                                      <p:tavLst>
                                        <p:tav tm="0">
                                          <p:val>
                                            <p:fltVal val="0"/>
                                          </p:val>
                                        </p:tav>
                                        <p:tav tm="100000">
                                          <p:val>
                                            <p:strVal val="#ppt_w"/>
                                          </p:val>
                                        </p:tav>
                                      </p:tavLst>
                                    </p:anim>
                                    <p:anim calcmode="lin" valueType="num">
                                      <p:cBhvr>
                                        <p:cTn id="658" dur="406" fill="hold">
                                          <p:stCondLst>
                                            <p:cond delay="1625"/>
                                          </p:stCondLst>
                                        </p:cTn>
                                        <p:tgtEl>
                                          <p:spTgt spid="131"/>
                                        </p:tgtEl>
                                        <p:attrNameLst>
                                          <p:attrName>ppt_h</p:attrName>
                                        </p:attrNameLst>
                                      </p:cBhvr>
                                      <p:tavLst>
                                        <p:tav tm="0">
                                          <p:val>
                                            <p:fltVal val="0"/>
                                          </p:val>
                                        </p:tav>
                                        <p:tav tm="100000">
                                          <p:val>
                                            <p:strVal val="#ppt_h"/>
                                          </p:val>
                                        </p:tav>
                                      </p:tavLst>
                                    </p:anim>
                                    <p:animEffect transition="in" filter="fade">
                                      <p:cBhvr>
                                        <p:cTn id="659" dur="406">
                                          <p:stCondLst>
                                            <p:cond delay="1625"/>
                                          </p:stCondLst>
                                        </p:cTn>
                                        <p:tgtEl>
                                          <p:spTgt spid="131"/>
                                        </p:tgtEl>
                                      </p:cBhvr>
                                    </p:animEffect>
                                    <p:anim to="" calcmode="lin" valueType="num">
                                      <p:cBhvr>
                                        <p:cTn id="660" dur="1219" fill="hold">
                                          <p:stCondLst>
                                            <p:cond delay="2031"/>
                                          </p:stCondLst>
                                        </p:cTn>
                                        <p:tgtEl>
                                          <p:spTgt spid="131"/>
                                        </p:tgtEl>
                                        <p:attrNameLst>
                                          <p:attrName/>
                                        </p:attrNameLst>
                                      </p:cBhvr>
                                    </p:anim>
                                  </p:childTnLst>
                                </p:cTn>
                              </p:par>
                              <p:par>
                                <p:cTn id="661" presetID="53" presetClass="entr" presetSubtype="16" repeatCount="2000" fill="hold" grpId="0" nodeType="withEffect">
                                  <p:stCondLst>
                                    <p:cond delay="300"/>
                                  </p:stCondLst>
                                  <p:childTnLst>
                                    <p:set>
                                      <p:cBhvr>
                                        <p:cTn id="662" dur="1" fill="hold">
                                          <p:stCondLst>
                                            <p:cond delay="2000"/>
                                          </p:stCondLst>
                                        </p:cTn>
                                        <p:tgtEl>
                                          <p:spTgt spid="132"/>
                                        </p:tgtEl>
                                        <p:attrNameLst>
                                          <p:attrName>style.visibility</p:attrName>
                                        </p:attrNameLst>
                                      </p:cBhvr>
                                      <p:to>
                                        <p:strVal val="visible"/>
                                      </p:to>
                                    </p:set>
                                    <p:anim calcmode="lin" valueType="num">
                                      <p:cBhvr>
                                        <p:cTn id="663" dur="500" fill="hold">
                                          <p:stCondLst>
                                            <p:cond delay="2000"/>
                                          </p:stCondLst>
                                        </p:cTn>
                                        <p:tgtEl>
                                          <p:spTgt spid="132"/>
                                        </p:tgtEl>
                                        <p:attrNameLst>
                                          <p:attrName>ppt_w</p:attrName>
                                        </p:attrNameLst>
                                      </p:cBhvr>
                                      <p:tavLst>
                                        <p:tav tm="0">
                                          <p:val>
                                            <p:fltVal val="0"/>
                                          </p:val>
                                        </p:tav>
                                        <p:tav tm="100000">
                                          <p:val>
                                            <p:strVal val="#ppt_w"/>
                                          </p:val>
                                        </p:tav>
                                      </p:tavLst>
                                    </p:anim>
                                    <p:anim calcmode="lin" valueType="num">
                                      <p:cBhvr>
                                        <p:cTn id="664" dur="500" fill="hold">
                                          <p:stCondLst>
                                            <p:cond delay="2000"/>
                                          </p:stCondLst>
                                        </p:cTn>
                                        <p:tgtEl>
                                          <p:spTgt spid="132"/>
                                        </p:tgtEl>
                                        <p:attrNameLst>
                                          <p:attrName>ppt_h</p:attrName>
                                        </p:attrNameLst>
                                      </p:cBhvr>
                                      <p:tavLst>
                                        <p:tav tm="0">
                                          <p:val>
                                            <p:fltVal val="0"/>
                                          </p:val>
                                        </p:tav>
                                        <p:tav tm="100000">
                                          <p:val>
                                            <p:strVal val="#ppt_h"/>
                                          </p:val>
                                        </p:tav>
                                      </p:tavLst>
                                    </p:anim>
                                    <p:animEffect transition="in" filter="fade">
                                      <p:cBhvr>
                                        <p:cTn id="665" dur="500">
                                          <p:stCondLst>
                                            <p:cond delay="2000"/>
                                          </p:stCondLst>
                                        </p:cTn>
                                        <p:tgtEl>
                                          <p:spTgt spid="132"/>
                                        </p:tgtEl>
                                      </p:cBhvr>
                                    </p:animEffect>
                                    <p:anim to="" calcmode="lin" valueType="num">
                                      <p:cBhvr>
                                        <p:cTn id="666" dur="1500" fill="hold">
                                          <p:stCondLst>
                                            <p:cond delay="2500"/>
                                          </p:stCondLst>
                                        </p:cTn>
                                        <p:tgtEl>
                                          <p:spTgt spid="132"/>
                                        </p:tgtEl>
                                        <p:attrNameLst>
                                          <p:attrName/>
                                        </p:attrNameLst>
                                      </p:cBhvr>
                                    </p:anim>
                                  </p:childTnLst>
                                </p:cTn>
                              </p:par>
                              <p:par>
                                <p:cTn id="667" presetID="53" presetClass="entr" presetSubtype="16" repeatCount="2000" fill="hold" grpId="0" nodeType="withEffect">
                                  <p:stCondLst>
                                    <p:cond delay="100"/>
                                  </p:stCondLst>
                                  <p:childTnLst>
                                    <p:set>
                                      <p:cBhvr>
                                        <p:cTn id="668" dur="1" fill="hold">
                                          <p:stCondLst>
                                            <p:cond delay="1875"/>
                                          </p:stCondLst>
                                        </p:cTn>
                                        <p:tgtEl>
                                          <p:spTgt spid="133"/>
                                        </p:tgtEl>
                                        <p:attrNameLst>
                                          <p:attrName>style.visibility</p:attrName>
                                        </p:attrNameLst>
                                      </p:cBhvr>
                                      <p:to>
                                        <p:strVal val="visible"/>
                                      </p:to>
                                    </p:set>
                                    <p:anim calcmode="lin" valueType="num">
                                      <p:cBhvr>
                                        <p:cTn id="669" dur="469" fill="hold">
                                          <p:stCondLst>
                                            <p:cond delay="1875"/>
                                          </p:stCondLst>
                                        </p:cTn>
                                        <p:tgtEl>
                                          <p:spTgt spid="133"/>
                                        </p:tgtEl>
                                        <p:attrNameLst>
                                          <p:attrName>ppt_w</p:attrName>
                                        </p:attrNameLst>
                                      </p:cBhvr>
                                      <p:tavLst>
                                        <p:tav tm="0">
                                          <p:val>
                                            <p:fltVal val="0"/>
                                          </p:val>
                                        </p:tav>
                                        <p:tav tm="100000">
                                          <p:val>
                                            <p:strVal val="#ppt_w"/>
                                          </p:val>
                                        </p:tav>
                                      </p:tavLst>
                                    </p:anim>
                                    <p:anim calcmode="lin" valueType="num">
                                      <p:cBhvr>
                                        <p:cTn id="670" dur="469" fill="hold">
                                          <p:stCondLst>
                                            <p:cond delay="1875"/>
                                          </p:stCondLst>
                                        </p:cTn>
                                        <p:tgtEl>
                                          <p:spTgt spid="133"/>
                                        </p:tgtEl>
                                        <p:attrNameLst>
                                          <p:attrName>ppt_h</p:attrName>
                                        </p:attrNameLst>
                                      </p:cBhvr>
                                      <p:tavLst>
                                        <p:tav tm="0">
                                          <p:val>
                                            <p:fltVal val="0"/>
                                          </p:val>
                                        </p:tav>
                                        <p:tav tm="100000">
                                          <p:val>
                                            <p:strVal val="#ppt_h"/>
                                          </p:val>
                                        </p:tav>
                                      </p:tavLst>
                                    </p:anim>
                                    <p:animEffect transition="in" filter="fade">
                                      <p:cBhvr>
                                        <p:cTn id="671" dur="469">
                                          <p:stCondLst>
                                            <p:cond delay="1875"/>
                                          </p:stCondLst>
                                        </p:cTn>
                                        <p:tgtEl>
                                          <p:spTgt spid="133"/>
                                        </p:tgtEl>
                                      </p:cBhvr>
                                    </p:animEffect>
                                    <p:anim to="" calcmode="lin" valueType="num">
                                      <p:cBhvr>
                                        <p:cTn id="672" dur="1406" fill="hold">
                                          <p:stCondLst>
                                            <p:cond delay="2344"/>
                                          </p:stCondLst>
                                        </p:cTn>
                                        <p:tgtEl>
                                          <p:spTgt spid="133"/>
                                        </p:tgtEl>
                                        <p:attrNameLst>
                                          <p:attrName/>
                                        </p:attrNameLst>
                                      </p:cBhvr>
                                    </p:anim>
                                  </p:childTnLst>
                                </p:cTn>
                              </p:par>
                              <p:par>
                                <p:cTn id="673" presetID="53" presetClass="entr" presetSubtype="16" repeatCount="2000" fill="hold" grpId="0" nodeType="withEffect">
                                  <p:stCondLst>
                                    <p:cond delay="0"/>
                                  </p:stCondLst>
                                  <p:childTnLst>
                                    <p:set>
                                      <p:cBhvr>
                                        <p:cTn id="674" dur="1" fill="hold">
                                          <p:stCondLst>
                                            <p:cond delay="1650"/>
                                          </p:stCondLst>
                                        </p:cTn>
                                        <p:tgtEl>
                                          <p:spTgt spid="134"/>
                                        </p:tgtEl>
                                        <p:attrNameLst>
                                          <p:attrName>style.visibility</p:attrName>
                                        </p:attrNameLst>
                                      </p:cBhvr>
                                      <p:to>
                                        <p:strVal val="visible"/>
                                      </p:to>
                                    </p:set>
                                    <p:anim calcmode="lin" valueType="num">
                                      <p:cBhvr>
                                        <p:cTn id="675" dur="412" fill="hold">
                                          <p:stCondLst>
                                            <p:cond delay="1650"/>
                                          </p:stCondLst>
                                        </p:cTn>
                                        <p:tgtEl>
                                          <p:spTgt spid="134"/>
                                        </p:tgtEl>
                                        <p:attrNameLst>
                                          <p:attrName>ppt_w</p:attrName>
                                        </p:attrNameLst>
                                      </p:cBhvr>
                                      <p:tavLst>
                                        <p:tav tm="0">
                                          <p:val>
                                            <p:fltVal val="0"/>
                                          </p:val>
                                        </p:tav>
                                        <p:tav tm="100000">
                                          <p:val>
                                            <p:strVal val="#ppt_w"/>
                                          </p:val>
                                        </p:tav>
                                      </p:tavLst>
                                    </p:anim>
                                    <p:anim calcmode="lin" valueType="num">
                                      <p:cBhvr>
                                        <p:cTn id="676" dur="412" fill="hold">
                                          <p:stCondLst>
                                            <p:cond delay="1650"/>
                                          </p:stCondLst>
                                        </p:cTn>
                                        <p:tgtEl>
                                          <p:spTgt spid="134"/>
                                        </p:tgtEl>
                                        <p:attrNameLst>
                                          <p:attrName>ppt_h</p:attrName>
                                        </p:attrNameLst>
                                      </p:cBhvr>
                                      <p:tavLst>
                                        <p:tav tm="0">
                                          <p:val>
                                            <p:fltVal val="0"/>
                                          </p:val>
                                        </p:tav>
                                        <p:tav tm="100000">
                                          <p:val>
                                            <p:strVal val="#ppt_h"/>
                                          </p:val>
                                        </p:tav>
                                      </p:tavLst>
                                    </p:anim>
                                    <p:animEffect transition="in" filter="fade">
                                      <p:cBhvr>
                                        <p:cTn id="677" dur="412">
                                          <p:stCondLst>
                                            <p:cond delay="1650"/>
                                          </p:stCondLst>
                                        </p:cTn>
                                        <p:tgtEl>
                                          <p:spTgt spid="134"/>
                                        </p:tgtEl>
                                      </p:cBhvr>
                                    </p:animEffect>
                                    <p:anim to="" calcmode="lin" valueType="num">
                                      <p:cBhvr>
                                        <p:cTn id="678" dur="1237" fill="hold">
                                          <p:stCondLst>
                                            <p:cond delay="2062"/>
                                          </p:stCondLst>
                                        </p:cTn>
                                        <p:tgtEl>
                                          <p:spTgt spid="134"/>
                                        </p:tgtEl>
                                        <p:attrNameLst>
                                          <p:attrName/>
                                        </p:attrNameLst>
                                      </p:cBhvr>
                                    </p:anim>
                                  </p:childTnLst>
                                </p:cTn>
                              </p:par>
                              <p:par>
                                <p:cTn id="679" presetID="10" presetClass="entr" presetSubtype="0" repeatCount="indefinite" fill="hold" grpId="0" nodeType="withEffect">
                                  <p:stCondLst>
                                    <p:cond delay="0"/>
                                  </p:stCondLst>
                                  <p:childTnLst>
                                    <p:set>
                                      <p:cBhvr>
                                        <p:cTn id="680" dur="1" fill="hold">
                                          <p:stCondLst>
                                            <p:cond delay="0"/>
                                          </p:stCondLst>
                                        </p:cTn>
                                        <p:tgtEl>
                                          <p:spTgt spid="135"/>
                                        </p:tgtEl>
                                        <p:attrNameLst>
                                          <p:attrName>style.visibility</p:attrName>
                                        </p:attrNameLst>
                                      </p:cBhvr>
                                      <p:to>
                                        <p:strVal val="visible"/>
                                      </p:to>
                                    </p:set>
                                    <p:animEffect transition="out" filter="fade">
                                      <p:cBhvr additive="base" accumulate="none">
                                        <p:cTn id="681" dur="419" fill="hold">
                                          <p:stCondLst>
                                            <p:cond delay="2934"/>
                                          </p:stCondLst>
                                        </p:cTn>
                                        <p:tgtEl>
                                          <p:spTgt spid="135"/>
                                        </p:tgtEl>
                                      </p:cBhvr>
                                    </p:animEffect>
                                    <p:animEffect transition="in" filter="fade">
                                      <p:cBhvr additive="base" accumulate="none">
                                        <p:cTn id="682" dur="419" fill="hold">
                                          <p:stCondLst>
                                            <p:cond delay="0"/>
                                          </p:stCondLst>
                                        </p:cTn>
                                        <p:tgtEl>
                                          <p:spTgt spid="135"/>
                                        </p:tgtEl>
                                      </p:cBhvr>
                                    </p:animEffect>
                                    <p:set>
                                      <p:cBhvr additive="base" accumulate="none">
                                        <p:cTn id="683" dur="1" fill="hold">
                                          <p:stCondLst>
                                            <p:cond delay="3351"/>
                                          </p:stCondLst>
                                        </p:cTn>
                                        <p:tgtEl>
                                          <p:spTgt spid="135"/>
                                        </p:tgtEl>
                                        <p:attrNameLst>
                                          <p:attrName>style.visibility</p:attrName>
                                        </p:attrNameLst>
                                      </p:cBhvr>
                                      <p:to>
                                        <p:strVal val="hidden"/>
                                      </p:to>
                                    </p:set>
                                    <p:set>
                                      <p:cBhvr additive="base" accumulate="none">
                                        <p:cTn id="684" dur="3856" fill="hold">
                                          <p:stCondLst>
                                            <p:cond delay="0"/>
                                          </p:stCondLst>
                                        </p:cTn>
                                        <p:tgtEl>
                                          <p:spTgt spid="135"/>
                                        </p:tgtEl>
                                        <p:attrNameLst>
                                          <p:attrName/>
                                        </p:attrNameLst>
                                      </p:cBhvr>
                                      <p:to>
                                        <p:strVal val=""/>
                                      </p:to>
                                    </p:set>
                                  </p:childTnLst>
                                </p:cTn>
                              </p:par>
                              <p:par>
                                <p:cTn id="685" presetID="0" presetClass="path" presetSubtype="0" repeatCount="indefinite" fill="hold" grpId="1" nodeType="withEffect">
                                  <p:stCondLst>
                                    <p:cond delay="0"/>
                                  </p:stCondLst>
                                  <p:childTnLst>
                                    <p:animMotion origin="layout" path="M 0.00013 4.44444E-6 C 0.00157 -0.15487 -0.16419 -0.17778 -0.12565 -0.34954 " pathEditMode="relative" rAng="0" ptsTypes="AA">
                                      <p:cBhvr>
                                        <p:cTn id="686" dur="2662" fill="hold"/>
                                        <p:tgtEl>
                                          <p:spTgt spid="135"/>
                                        </p:tgtEl>
                                        <p:attrNameLst>
                                          <p:attrName>ppt_x</p:attrName>
                                          <p:attrName>ppt_y</p:attrName>
                                        </p:attrNameLst>
                                      </p:cBhvr>
                                      <p:rCtr x="-6576" y="-17477"/>
                                    </p:animMotion>
                                  </p:childTnLst>
                                </p:cTn>
                              </p:par>
                              <p:par>
                                <p:cTn id="687" presetID="10" presetClass="entr" presetSubtype="0" repeatCount="indefinite" fill="hold" grpId="0" nodeType="withEffect">
                                  <p:stCondLst>
                                    <p:cond delay="0"/>
                                  </p:stCondLst>
                                  <p:childTnLst>
                                    <p:set>
                                      <p:cBhvr>
                                        <p:cTn id="688" dur="1" fill="hold">
                                          <p:stCondLst>
                                            <p:cond delay="0"/>
                                          </p:stCondLst>
                                        </p:cTn>
                                        <p:tgtEl>
                                          <p:spTgt spid="136"/>
                                        </p:tgtEl>
                                        <p:attrNameLst>
                                          <p:attrName>style.visibility</p:attrName>
                                        </p:attrNameLst>
                                      </p:cBhvr>
                                      <p:to>
                                        <p:strVal val="visible"/>
                                      </p:to>
                                    </p:set>
                                    <p:animEffect transition="out" filter="fade">
                                      <p:cBhvr additive="base" accumulate="none">
                                        <p:cTn id="689" dur="419" fill="hold">
                                          <p:stCondLst>
                                            <p:cond delay="2934"/>
                                          </p:stCondLst>
                                        </p:cTn>
                                        <p:tgtEl>
                                          <p:spTgt spid="136"/>
                                        </p:tgtEl>
                                      </p:cBhvr>
                                    </p:animEffect>
                                    <p:animEffect transition="in" filter="fade">
                                      <p:cBhvr additive="base" accumulate="none">
                                        <p:cTn id="690" dur="419" fill="hold">
                                          <p:stCondLst>
                                            <p:cond delay="0"/>
                                          </p:stCondLst>
                                        </p:cTn>
                                        <p:tgtEl>
                                          <p:spTgt spid="136"/>
                                        </p:tgtEl>
                                      </p:cBhvr>
                                    </p:animEffect>
                                    <p:set>
                                      <p:cBhvr additive="base" accumulate="none">
                                        <p:cTn id="691" dur="1" fill="hold">
                                          <p:stCondLst>
                                            <p:cond delay="3351"/>
                                          </p:stCondLst>
                                        </p:cTn>
                                        <p:tgtEl>
                                          <p:spTgt spid="136"/>
                                        </p:tgtEl>
                                        <p:attrNameLst>
                                          <p:attrName>style.visibility</p:attrName>
                                        </p:attrNameLst>
                                      </p:cBhvr>
                                      <p:to>
                                        <p:strVal val="hidden"/>
                                      </p:to>
                                    </p:set>
                                    <p:set>
                                      <p:cBhvr additive="base" accumulate="none">
                                        <p:cTn id="692" dur="3856" fill="hold">
                                          <p:stCondLst>
                                            <p:cond delay="0"/>
                                          </p:stCondLst>
                                        </p:cTn>
                                        <p:tgtEl>
                                          <p:spTgt spid="136"/>
                                        </p:tgtEl>
                                        <p:attrNameLst>
                                          <p:attrName/>
                                        </p:attrNameLst>
                                      </p:cBhvr>
                                      <p:to>
                                        <p:strVal val=""/>
                                      </p:to>
                                    </p:set>
                                  </p:childTnLst>
                                </p:cTn>
                              </p:par>
                              <p:par>
                                <p:cTn id="693" presetID="0" presetClass="path" presetSubtype="0" repeatCount="indefinite" fill="hold" grpId="1" nodeType="withEffect">
                                  <p:stCondLst>
                                    <p:cond delay="0"/>
                                  </p:stCondLst>
                                  <p:childTnLst>
                                    <p:animMotion origin="layout" path="M 1.04167E-6 -4.44444E-6 C 0.0013 -0.15486 -0.16406 -0.17777 -0.12565 -0.34953 " pathEditMode="relative" rAng="0" ptsTypes="AA">
                                      <p:cBhvr>
                                        <p:cTn id="694" dur="2662" fill="hold"/>
                                        <p:tgtEl>
                                          <p:spTgt spid="136"/>
                                        </p:tgtEl>
                                        <p:attrNameLst>
                                          <p:attrName>ppt_x</p:attrName>
                                          <p:attrName>ppt_y</p:attrName>
                                        </p:attrNameLst>
                                      </p:cBhvr>
                                      <p:rCtr x="-6562" y="-17477"/>
                                    </p:animMotion>
                                  </p:childTnLst>
                                </p:cTn>
                              </p:par>
                              <p:par>
                                <p:cTn id="695" presetID="10" presetClass="entr" presetSubtype="0" repeatCount="indefinite" fill="hold" grpId="0" nodeType="withEffect">
                                  <p:stCondLst>
                                    <p:cond delay="0"/>
                                  </p:stCondLst>
                                  <p:childTnLst>
                                    <p:set>
                                      <p:cBhvr>
                                        <p:cTn id="696" dur="1" fill="hold">
                                          <p:stCondLst>
                                            <p:cond delay="0"/>
                                          </p:stCondLst>
                                        </p:cTn>
                                        <p:tgtEl>
                                          <p:spTgt spid="137"/>
                                        </p:tgtEl>
                                        <p:attrNameLst>
                                          <p:attrName>style.visibility</p:attrName>
                                        </p:attrNameLst>
                                      </p:cBhvr>
                                      <p:to>
                                        <p:strVal val="visible"/>
                                      </p:to>
                                    </p:set>
                                    <p:animEffect transition="out" filter="fade">
                                      <p:cBhvr additive="base" accumulate="none">
                                        <p:cTn id="697" dur="250" fill="hold">
                                          <p:stCondLst>
                                            <p:cond delay="1750"/>
                                          </p:stCondLst>
                                        </p:cTn>
                                        <p:tgtEl>
                                          <p:spTgt spid="137"/>
                                        </p:tgtEl>
                                      </p:cBhvr>
                                    </p:animEffect>
                                    <p:animEffect transition="in" filter="fade">
                                      <p:cBhvr additive="base" accumulate="none">
                                        <p:cTn id="698" dur="250" fill="hold">
                                          <p:stCondLst>
                                            <p:cond delay="0"/>
                                          </p:stCondLst>
                                        </p:cTn>
                                        <p:tgtEl>
                                          <p:spTgt spid="137"/>
                                        </p:tgtEl>
                                      </p:cBhvr>
                                    </p:animEffect>
                                    <p:set>
                                      <p:cBhvr additive="base" accumulate="none">
                                        <p:cTn id="699" dur="1" fill="hold">
                                          <p:stCondLst>
                                            <p:cond delay="1999"/>
                                          </p:stCondLst>
                                        </p:cTn>
                                        <p:tgtEl>
                                          <p:spTgt spid="137"/>
                                        </p:tgtEl>
                                        <p:attrNameLst>
                                          <p:attrName>style.visibility</p:attrName>
                                        </p:attrNameLst>
                                      </p:cBhvr>
                                      <p:to>
                                        <p:strVal val="hidden"/>
                                      </p:to>
                                    </p:set>
                                    <p:set>
                                      <p:cBhvr additive="base" accumulate="none">
                                        <p:cTn id="700" dur="2300" fill="hold">
                                          <p:stCondLst>
                                            <p:cond delay="0"/>
                                          </p:stCondLst>
                                        </p:cTn>
                                        <p:tgtEl>
                                          <p:spTgt spid="137"/>
                                        </p:tgtEl>
                                        <p:attrNameLst>
                                          <p:attrName/>
                                        </p:attrNameLst>
                                      </p:cBhvr>
                                      <p:to>
                                        <p:strVal val=""/>
                                      </p:to>
                                    </p:set>
                                  </p:childTnLst>
                                </p:cTn>
                              </p:par>
                              <p:par>
                                <p:cTn id="701" presetID="0" presetClass="path" presetSubtype="0" repeatCount="indefinite" fill="hold" grpId="1" nodeType="withEffect">
                                  <p:stCondLst>
                                    <p:cond delay="0"/>
                                  </p:stCondLst>
                                  <p:childTnLst>
                                    <p:animMotion origin="layout" path="M 3.125E-6 -4.44444E-6 C 0.10703 -0.07314 0.10599 -0.1625 0.13359 -0.2912 " pathEditMode="relative" rAng="0" ptsTypes="AA">
                                      <p:cBhvr>
                                        <p:cTn id="702" dur="2300" fill="hold"/>
                                        <p:tgtEl>
                                          <p:spTgt spid="137"/>
                                        </p:tgtEl>
                                        <p:attrNameLst>
                                          <p:attrName>ppt_x</p:attrName>
                                          <p:attrName>ppt_y</p:attrName>
                                        </p:attrNameLst>
                                      </p:cBhvr>
                                      <p:rCtr x="6680" y="-14560"/>
                                    </p:animMotion>
                                  </p:childTnLst>
                                </p:cTn>
                              </p:par>
                              <p:par>
                                <p:cTn id="703" presetID="10" presetClass="entr" presetSubtype="0" repeatCount="indefinite" fill="hold" grpId="0" nodeType="withEffect">
                                  <p:stCondLst>
                                    <p:cond delay="0"/>
                                  </p:stCondLst>
                                  <p:childTnLst>
                                    <p:set>
                                      <p:cBhvr>
                                        <p:cTn id="704" dur="1" fill="hold">
                                          <p:stCondLst>
                                            <p:cond delay="0"/>
                                          </p:stCondLst>
                                        </p:cTn>
                                        <p:tgtEl>
                                          <p:spTgt spid="138"/>
                                        </p:tgtEl>
                                        <p:attrNameLst>
                                          <p:attrName>style.visibility</p:attrName>
                                        </p:attrNameLst>
                                      </p:cBhvr>
                                      <p:to>
                                        <p:strVal val="visible"/>
                                      </p:to>
                                    </p:set>
                                    <p:animEffect transition="out" filter="fade">
                                      <p:cBhvr additive="base" accumulate="none">
                                        <p:cTn id="705" dur="250" fill="hold">
                                          <p:stCondLst>
                                            <p:cond delay="1750"/>
                                          </p:stCondLst>
                                        </p:cTn>
                                        <p:tgtEl>
                                          <p:spTgt spid="138"/>
                                        </p:tgtEl>
                                      </p:cBhvr>
                                    </p:animEffect>
                                    <p:animEffect transition="in" filter="fade">
                                      <p:cBhvr additive="base" accumulate="none">
                                        <p:cTn id="706" dur="250" fill="hold">
                                          <p:stCondLst>
                                            <p:cond delay="0"/>
                                          </p:stCondLst>
                                        </p:cTn>
                                        <p:tgtEl>
                                          <p:spTgt spid="138"/>
                                        </p:tgtEl>
                                      </p:cBhvr>
                                    </p:animEffect>
                                    <p:set>
                                      <p:cBhvr additive="base" accumulate="none">
                                        <p:cTn id="707" dur="1" fill="hold">
                                          <p:stCondLst>
                                            <p:cond delay="1999"/>
                                          </p:stCondLst>
                                        </p:cTn>
                                        <p:tgtEl>
                                          <p:spTgt spid="138"/>
                                        </p:tgtEl>
                                        <p:attrNameLst>
                                          <p:attrName>style.visibility</p:attrName>
                                        </p:attrNameLst>
                                      </p:cBhvr>
                                      <p:to>
                                        <p:strVal val="hidden"/>
                                      </p:to>
                                    </p:set>
                                    <p:set>
                                      <p:cBhvr additive="base" accumulate="none">
                                        <p:cTn id="708" dur="2300" fill="hold">
                                          <p:stCondLst>
                                            <p:cond delay="0"/>
                                          </p:stCondLst>
                                        </p:cTn>
                                        <p:tgtEl>
                                          <p:spTgt spid="138"/>
                                        </p:tgtEl>
                                        <p:attrNameLst>
                                          <p:attrName/>
                                        </p:attrNameLst>
                                      </p:cBhvr>
                                      <p:to>
                                        <p:strVal val=""/>
                                      </p:to>
                                    </p:set>
                                  </p:childTnLst>
                                </p:cTn>
                              </p:par>
                              <p:par>
                                <p:cTn id="709" presetID="0" presetClass="path" presetSubtype="0" repeatCount="indefinite" fill="hold" grpId="1" nodeType="withEffect">
                                  <p:stCondLst>
                                    <p:cond delay="0"/>
                                  </p:stCondLst>
                                  <p:childTnLst>
                                    <p:animMotion origin="layout" path="M 0.00026 -3.7037E-6 C 0.00169 -0.11574 -0.11797 -0.13287 -0.09011 -0.26157 " pathEditMode="relative" rAng="0" ptsTypes="AA">
                                      <p:cBhvr>
                                        <p:cTn id="710" dur="2300" fill="hold"/>
                                        <p:tgtEl>
                                          <p:spTgt spid="138"/>
                                        </p:tgtEl>
                                        <p:attrNameLst>
                                          <p:attrName>ppt_x</p:attrName>
                                          <p:attrName>ppt_y</p:attrName>
                                        </p:attrNameLst>
                                      </p:cBhvr>
                                      <p:rCtr x="-4727" y="-13079"/>
                                    </p:animMotion>
                                  </p:childTnLst>
                                </p:cTn>
                              </p:par>
                              <p:par>
                                <p:cTn id="711" presetID="10" presetClass="entr" presetSubtype="0" repeatCount="indefinite" fill="hold" grpId="0" nodeType="withEffect">
                                  <p:stCondLst>
                                    <p:cond delay="0"/>
                                  </p:stCondLst>
                                  <p:childTnLst>
                                    <p:set>
                                      <p:cBhvr>
                                        <p:cTn id="712" dur="1" fill="hold">
                                          <p:stCondLst>
                                            <p:cond delay="0"/>
                                          </p:stCondLst>
                                        </p:cTn>
                                        <p:tgtEl>
                                          <p:spTgt spid="139"/>
                                        </p:tgtEl>
                                        <p:attrNameLst>
                                          <p:attrName>style.visibility</p:attrName>
                                        </p:attrNameLst>
                                      </p:cBhvr>
                                      <p:to>
                                        <p:strVal val="visible"/>
                                      </p:to>
                                    </p:set>
                                    <p:animEffect transition="out" filter="fade">
                                      <p:cBhvr additive="base" accumulate="none">
                                        <p:cTn id="713" dur="289" fill="hold">
                                          <p:stCondLst>
                                            <p:cond delay="2024"/>
                                          </p:stCondLst>
                                        </p:cTn>
                                        <p:tgtEl>
                                          <p:spTgt spid="139"/>
                                        </p:tgtEl>
                                      </p:cBhvr>
                                    </p:animEffect>
                                    <p:animEffect transition="in" filter="fade">
                                      <p:cBhvr additive="base" accumulate="none">
                                        <p:cTn id="714" dur="289" fill="hold">
                                          <p:stCondLst>
                                            <p:cond delay="0"/>
                                          </p:stCondLst>
                                        </p:cTn>
                                        <p:tgtEl>
                                          <p:spTgt spid="139"/>
                                        </p:tgtEl>
                                      </p:cBhvr>
                                    </p:animEffect>
                                    <p:set>
                                      <p:cBhvr additive="base" accumulate="none">
                                        <p:cTn id="715" dur="1" fill="hold">
                                          <p:stCondLst>
                                            <p:cond delay="2311"/>
                                          </p:stCondLst>
                                        </p:cTn>
                                        <p:tgtEl>
                                          <p:spTgt spid="139"/>
                                        </p:tgtEl>
                                        <p:attrNameLst>
                                          <p:attrName>style.visibility</p:attrName>
                                        </p:attrNameLst>
                                      </p:cBhvr>
                                      <p:to>
                                        <p:strVal val="hidden"/>
                                      </p:to>
                                    </p:set>
                                    <p:set>
                                      <p:cBhvr additive="base" accumulate="none">
                                        <p:cTn id="716" dur="2659" fill="hold">
                                          <p:stCondLst>
                                            <p:cond delay="0"/>
                                          </p:stCondLst>
                                        </p:cTn>
                                        <p:tgtEl>
                                          <p:spTgt spid="139"/>
                                        </p:tgtEl>
                                        <p:attrNameLst>
                                          <p:attrName/>
                                        </p:attrNameLst>
                                      </p:cBhvr>
                                      <p:to>
                                        <p:strVal val=""/>
                                      </p:to>
                                    </p:set>
                                  </p:childTnLst>
                                </p:cTn>
                              </p:par>
                              <p:par>
                                <p:cTn id="717" presetID="0" presetClass="path" presetSubtype="0" repeatCount="indefinite" fill="hold" grpId="1" nodeType="withEffect">
                                  <p:stCondLst>
                                    <p:cond delay="0"/>
                                  </p:stCondLst>
                                  <p:childTnLst>
                                    <p:animMotion origin="layout" path="M 4.79167E-6 -2.22222E-6 C -0.04024 -0.14421 0.01731 -0.1956 -0.003 -0.34421 " pathEditMode="relative" rAng="0" ptsTypes="AA">
                                      <p:cBhvr>
                                        <p:cTn id="718" dur="2191" fill="hold"/>
                                        <p:tgtEl>
                                          <p:spTgt spid="139"/>
                                        </p:tgtEl>
                                        <p:attrNameLst>
                                          <p:attrName>ppt_x</p:attrName>
                                          <p:attrName>ppt_y</p:attrName>
                                        </p:attrNameLst>
                                      </p:cBhvr>
                                      <p:rCtr x="-664" y="-17222"/>
                                    </p:animMotion>
                                  </p:childTnLst>
                                </p:cTn>
                              </p:par>
                              <p:par>
                                <p:cTn id="719" presetID="10" presetClass="entr" presetSubtype="0" repeatCount="indefinite" fill="hold" grpId="0" nodeType="withEffect">
                                  <p:stCondLst>
                                    <p:cond delay="0"/>
                                  </p:stCondLst>
                                  <p:childTnLst>
                                    <p:set>
                                      <p:cBhvr>
                                        <p:cTn id="720" dur="1" fill="hold">
                                          <p:stCondLst>
                                            <p:cond delay="0"/>
                                          </p:stCondLst>
                                        </p:cTn>
                                        <p:tgtEl>
                                          <p:spTgt spid="140"/>
                                        </p:tgtEl>
                                        <p:attrNameLst>
                                          <p:attrName>style.visibility</p:attrName>
                                        </p:attrNameLst>
                                      </p:cBhvr>
                                      <p:to>
                                        <p:strVal val="visible"/>
                                      </p:to>
                                    </p:set>
                                    <p:animEffect transition="out" filter="fade">
                                      <p:cBhvr additive="base" accumulate="none">
                                        <p:cTn id="721" dur="389" fill="hold">
                                          <p:stCondLst>
                                            <p:cond delay="2724"/>
                                          </p:stCondLst>
                                        </p:cTn>
                                        <p:tgtEl>
                                          <p:spTgt spid="140"/>
                                        </p:tgtEl>
                                      </p:cBhvr>
                                    </p:animEffect>
                                    <p:animEffect transition="in" filter="fade">
                                      <p:cBhvr additive="base" accumulate="none">
                                        <p:cTn id="722" dur="389" fill="hold">
                                          <p:stCondLst>
                                            <p:cond delay="0"/>
                                          </p:stCondLst>
                                        </p:cTn>
                                        <p:tgtEl>
                                          <p:spTgt spid="140"/>
                                        </p:tgtEl>
                                      </p:cBhvr>
                                    </p:animEffect>
                                    <p:set>
                                      <p:cBhvr additive="base" accumulate="none">
                                        <p:cTn id="723" dur="1" fill="hold">
                                          <p:stCondLst>
                                            <p:cond delay="3112"/>
                                          </p:stCondLst>
                                        </p:cTn>
                                        <p:tgtEl>
                                          <p:spTgt spid="140"/>
                                        </p:tgtEl>
                                        <p:attrNameLst>
                                          <p:attrName>style.visibility</p:attrName>
                                        </p:attrNameLst>
                                      </p:cBhvr>
                                      <p:to>
                                        <p:strVal val="hidden"/>
                                      </p:to>
                                    </p:set>
                                    <p:set>
                                      <p:cBhvr additive="base" accumulate="none">
                                        <p:cTn id="724" dur="3580" fill="hold">
                                          <p:stCondLst>
                                            <p:cond delay="0"/>
                                          </p:stCondLst>
                                        </p:cTn>
                                        <p:tgtEl>
                                          <p:spTgt spid="140"/>
                                        </p:tgtEl>
                                        <p:attrNameLst>
                                          <p:attrName/>
                                        </p:attrNameLst>
                                      </p:cBhvr>
                                      <p:to>
                                        <p:strVal val=""/>
                                      </p:to>
                                    </p:set>
                                  </p:childTnLst>
                                </p:cTn>
                              </p:par>
                              <p:par>
                                <p:cTn id="725" presetID="0" presetClass="path" presetSubtype="0" repeatCount="indefinite" fill="hold" grpId="1" nodeType="withEffect">
                                  <p:stCondLst>
                                    <p:cond delay="0"/>
                                  </p:stCondLst>
                                  <p:childTnLst>
                                    <p:animMotion origin="layout" path="M 6.25E-7 -1.48148E-6 C 0.00286 -0.24884 0.12018 -0.15833 0.10443 -0.32222 " pathEditMode="relative" rAng="0" ptsTypes="AA">
                                      <p:cBhvr>
                                        <p:cTn id="726" dur="2595" fill="hold"/>
                                        <p:tgtEl>
                                          <p:spTgt spid="140"/>
                                        </p:tgtEl>
                                        <p:attrNameLst>
                                          <p:attrName>ppt_x</p:attrName>
                                          <p:attrName>ppt_y</p:attrName>
                                        </p:attrNameLst>
                                      </p:cBhvr>
                                      <p:rCtr x="5286" y="-16111"/>
                                    </p:animMotion>
                                  </p:childTnLst>
                                </p:cTn>
                              </p:par>
                              <p:par>
                                <p:cTn id="727" presetID="10" presetClass="entr" presetSubtype="0" repeatCount="indefinite" fill="hold" grpId="0" nodeType="withEffect">
                                  <p:stCondLst>
                                    <p:cond delay="0"/>
                                  </p:stCondLst>
                                  <p:childTnLst>
                                    <p:set>
                                      <p:cBhvr>
                                        <p:cTn id="728" dur="1" fill="hold">
                                          <p:stCondLst>
                                            <p:cond delay="0"/>
                                          </p:stCondLst>
                                        </p:cTn>
                                        <p:tgtEl>
                                          <p:spTgt spid="141"/>
                                        </p:tgtEl>
                                        <p:attrNameLst>
                                          <p:attrName>style.visibility</p:attrName>
                                        </p:attrNameLst>
                                      </p:cBhvr>
                                      <p:to>
                                        <p:strVal val="visible"/>
                                      </p:to>
                                    </p:set>
                                    <p:animEffect transition="out" filter="fade">
                                      <p:cBhvr additive="base" accumulate="none">
                                        <p:cTn id="729" dur="227" fill="hold">
                                          <p:stCondLst>
                                            <p:cond delay="1590"/>
                                          </p:stCondLst>
                                        </p:cTn>
                                        <p:tgtEl>
                                          <p:spTgt spid="141"/>
                                        </p:tgtEl>
                                      </p:cBhvr>
                                    </p:animEffect>
                                    <p:animEffect transition="in" filter="fade">
                                      <p:cBhvr additive="base" accumulate="none">
                                        <p:cTn id="730" dur="227" fill="hold">
                                          <p:stCondLst>
                                            <p:cond delay="0"/>
                                          </p:stCondLst>
                                        </p:cTn>
                                        <p:tgtEl>
                                          <p:spTgt spid="141"/>
                                        </p:tgtEl>
                                      </p:cBhvr>
                                    </p:animEffect>
                                    <p:set>
                                      <p:cBhvr additive="base" accumulate="none">
                                        <p:cTn id="731" dur="1" fill="hold">
                                          <p:stCondLst>
                                            <p:cond delay="1816"/>
                                          </p:stCondLst>
                                        </p:cTn>
                                        <p:tgtEl>
                                          <p:spTgt spid="141"/>
                                        </p:tgtEl>
                                        <p:attrNameLst>
                                          <p:attrName>style.visibility</p:attrName>
                                        </p:attrNameLst>
                                      </p:cBhvr>
                                      <p:to>
                                        <p:strVal val="hidden"/>
                                      </p:to>
                                    </p:set>
                                    <p:set>
                                      <p:cBhvr additive="base" accumulate="none">
                                        <p:cTn id="732" dur="2090" fill="hold">
                                          <p:stCondLst>
                                            <p:cond delay="0"/>
                                          </p:stCondLst>
                                        </p:cTn>
                                        <p:tgtEl>
                                          <p:spTgt spid="141"/>
                                        </p:tgtEl>
                                        <p:attrNameLst>
                                          <p:attrName/>
                                        </p:attrNameLst>
                                      </p:cBhvr>
                                      <p:to>
                                        <p:strVal val=""/>
                                      </p:to>
                                    </p:set>
                                  </p:childTnLst>
                                </p:cTn>
                              </p:par>
                              <p:par>
                                <p:cTn id="733" presetID="0" presetClass="path" presetSubtype="0" repeatCount="indefinite" fill="hold" grpId="1" nodeType="withEffect">
                                  <p:stCondLst>
                                    <p:cond delay="0"/>
                                  </p:stCondLst>
                                  <p:childTnLst>
                                    <p:animMotion origin="layout" path="M -0.00013 1.85185E-6 C 0.10482 -0.20695 0.17995 -0.01921 0.24831 -0.2419 " pathEditMode="relative" rAng="0" ptsTypes="AA">
                                      <p:cBhvr>
                                        <p:cTn id="734" dur="2965" fill="hold"/>
                                        <p:tgtEl>
                                          <p:spTgt spid="141"/>
                                        </p:tgtEl>
                                        <p:attrNameLst>
                                          <p:attrName>ppt_x</p:attrName>
                                          <p:attrName>ppt_y</p:attrName>
                                        </p:attrNameLst>
                                      </p:cBhvr>
                                      <p:rCtr x="12422" y="-12106"/>
                                    </p:animMotion>
                                  </p:childTnLst>
                                </p:cTn>
                              </p:par>
                              <p:par>
                                <p:cTn id="735" presetID="6" presetClass="emph" presetSubtype="0" repeatCount="indefinite" decel="100000" autoRev="1" fill="hold" grpId="0" nodeType="withEffect">
                                  <p:stCondLst>
                                    <p:cond delay="0"/>
                                  </p:stCondLst>
                                  <p:childTnLst>
                                    <p:animScale>
                                      <p:cBhvr>
                                        <p:cTn id="736" dur="1250" fill="hold"/>
                                        <p:tgtEl>
                                          <p:spTgt spid="142"/>
                                        </p:tgtEl>
                                      </p:cBhvr>
                                      <p:by x="150000" y="150000"/>
                                    </p:animScale>
                                  </p:childTnLst>
                                </p:cTn>
                              </p:par>
                              <p:par>
                                <p:cTn id="737" presetID="35" presetClass="path" presetSubtype="0" fill="hold" grpId="1" nodeType="withEffect">
                                  <p:stCondLst>
                                    <p:cond delay="0"/>
                                  </p:stCondLst>
                                  <p:childTnLst>
                                    <p:animMotion origin="layout" path="M 0 -1.48148E-6 L 0.19596 -1.48148E-6 " pathEditMode="relative" rAng="0" ptsTypes="AA">
                                      <p:cBhvr>
                                        <p:cTn id="738" dur="7000" fill="hold"/>
                                        <p:tgtEl>
                                          <p:spTgt spid="142"/>
                                        </p:tgtEl>
                                        <p:attrNameLst>
                                          <p:attrName>ppt_x</p:attrName>
                                          <p:attrName>ppt_y</p:attrName>
                                        </p:attrNameLst>
                                      </p:cBhvr>
                                      <p:rCtr x="9792" y="0"/>
                                    </p:animMotion>
                                  </p:childTnLst>
                                </p:cTn>
                              </p:par>
                              <p:par>
                                <p:cTn id="739" presetID="10" presetClass="entr" presetSubtype="0" repeatCount="indefinite" fill="hold" grpId="0" nodeType="withEffect">
                                  <p:stCondLst>
                                    <p:cond delay="0"/>
                                  </p:stCondLst>
                                  <p:childTnLst>
                                    <p:set>
                                      <p:cBhvr>
                                        <p:cTn id="740" dur="1" fill="hold">
                                          <p:stCondLst>
                                            <p:cond delay="0"/>
                                          </p:stCondLst>
                                        </p:cTn>
                                        <p:tgtEl>
                                          <p:spTgt spid="119"/>
                                        </p:tgtEl>
                                        <p:attrNameLst>
                                          <p:attrName>style.visibility</p:attrName>
                                        </p:attrNameLst>
                                      </p:cBhvr>
                                      <p:to>
                                        <p:strVal val="visible"/>
                                      </p:to>
                                    </p:set>
                                    <p:animEffect transition="out" filter="fade">
                                      <p:cBhvr additive="base" accumulate="none">
                                        <p:cTn id="741" dur="316" fill="hold">
                                          <p:stCondLst>
                                            <p:cond delay="2213"/>
                                          </p:stCondLst>
                                        </p:cTn>
                                        <p:tgtEl>
                                          <p:spTgt spid="119"/>
                                        </p:tgtEl>
                                      </p:cBhvr>
                                    </p:animEffect>
                                    <p:animEffect transition="in" filter="fade">
                                      <p:cBhvr additive="base" accumulate="none">
                                        <p:cTn id="742" dur="316" fill="hold">
                                          <p:stCondLst>
                                            <p:cond delay="0"/>
                                          </p:stCondLst>
                                        </p:cTn>
                                        <p:tgtEl>
                                          <p:spTgt spid="119"/>
                                        </p:tgtEl>
                                      </p:cBhvr>
                                    </p:animEffect>
                                    <p:set>
                                      <p:cBhvr additive="base" accumulate="none">
                                        <p:cTn id="743" dur="1" fill="hold">
                                          <p:stCondLst>
                                            <p:cond delay="2528"/>
                                          </p:stCondLst>
                                        </p:cTn>
                                        <p:tgtEl>
                                          <p:spTgt spid="119"/>
                                        </p:tgtEl>
                                        <p:attrNameLst>
                                          <p:attrName>style.visibility</p:attrName>
                                        </p:attrNameLst>
                                      </p:cBhvr>
                                      <p:to>
                                        <p:strVal val="hidden"/>
                                      </p:to>
                                    </p:set>
                                    <p:set>
                                      <p:cBhvr additive="base" accumulate="none">
                                        <p:cTn id="744" dur="2908" fill="hold">
                                          <p:stCondLst>
                                            <p:cond delay="0"/>
                                          </p:stCondLst>
                                        </p:cTn>
                                        <p:tgtEl>
                                          <p:spTgt spid="119"/>
                                        </p:tgtEl>
                                        <p:attrNameLst>
                                          <p:attrName/>
                                        </p:attrNameLst>
                                      </p:cBhvr>
                                      <p:to>
                                        <p:strVal val=""/>
                                      </p:to>
                                    </p:set>
                                  </p:childTnLst>
                                </p:cTn>
                              </p:par>
                              <p:par>
                                <p:cTn id="745" presetID="0" presetClass="path" presetSubtype="0" repeatCount="indefinite" fill="hold" grpId="1" nodeType="withEffect">
                                  <p:stCondLst>
                                    <p:cond delay="0"/>
                                  </p:stCondLst>
                                  <p:childTnLst>
                                    <p:animMotion origin="layout" path="M 1.66667E-6 1.85185E-6 C 0.07122 -0.04398 0.06237 -0.16273 0.0901 -0.27847 " pathEditMode="relative" rAng="0" ptsTypes="AA">
                                      <p:cBhvr>
                                        <p:cTn id="746" dur="2714" spd="-100000" fill="hold"/>
                                        <p:tgtEl>
                                          <p:spTgt spid="119"/>
                                        </p:tgtEl>
                                        <p:attrNameLst>
                                          <p:attrName>ppt_x</p:attrName>
                                          <p:attrName>ppt_y</p:attrName>
                                        </p:attrNameLst>
                                      </p:cBhvr>
                                      <p:rCtr x="4505" y="-13935"/>
                                    </p:animMotion>
                                  </p:childTnLst>
                                </p:cTn>
                              </p:par>
                              <p:par>
                                <p:cTn id="747" presetID="10" presetClass="entr" presetSubtype="0" repeatCount="indefinite" fill="hold" grpId="0" nodeType="withEffect">
                                  <p:stCondLst>
                                    <p:cond delay="0"/>
                                  </p:stCondLst>
                                  <p:childTnLst>
                                    <p:set>
                                      <p:cBhvr>
                                        <p:cTn id="748" dur="1" fill="hold">
                                          <p:stCondLst>
                                            <p:cond delay="0"/>
                                          </p:stCondLst>
                                        </p:cTn>
                                        <p:tgtEl>
                                          <p:spTgt spid="148"/>
                                        </p:tgtEl>
                                        <p:attrNameLst>
                                          <p:attrName>style.visibility</p:attrName>
                                        </p:attrNameLst>
                                      </p:cBhvr>
                                      <p:to>
                                        <p:strVal val="visible"/>
                                      </p:to>
                                    </p:set>
                                    <p:animEffect transition="out" filter="fade">
                                      <p:cBhvr additive="base" accumulate="none">
                                        <p:cTn id="749" dur="250" fill="hold">
                                          <p:stCondLst>
                                            <p:cond delay="1750"/>
                                          </p:stCondLst>
                                        </p:cTn>
                                        <p:tgtEl>
                                          <p:spTgt spid="148"/>
                                        </p:tgtEl>
                                      </p:cBhvr>
                                    </p:animEffect>
                                    <p:animEffect transition="in" filter="fade">
                                      <p:cBhvr additive="base" accumulate="none">
                                        <p:cTn id="750" dur="250" fill="hold">
                                          <p:stCondLst>
                                            <p:cond delay="0"/>
                                          </p:stCondLst>
                                        </p:cTn>
                                        <p:tgtEl>
                                          <p:spTgt spid="148"/>
                                        </p:tgtEl>
                                      </p:cBhvr>
                                    </p:animEffect>
                                    <p:set>
                                      <p:cBhvr additive="base" accumulate="none">
                                        <p:cTn id="751" dur="1" fill="hold">
                                          <p:stCondLst>
                                            <p:cond delay="1999"/>
                                          </p:stCondLst>
                                        </p:cTn>
                                        <p:tgtEl>
                                          <p:spTgt spid="148"/>
                                        </p:tgtEl>
                                        <p:attrNameLst>
                                          <p:attrName>style.visibility</p:attrName>
                                        </p:attrNameLst>
                                      </p:cBhvr>
                                      <p:to>
                                        <p:strVal val="hidden"/>
                                      </p:to>
                                    </p:set>
                                    <p:set>
                                      <p:cBhvr additive="base" accumulate="none">
                                        <p:cTn id="752" dur="2300" fill="hold">
                                          <p:stCondLst>
                                            <p:cond delay="0"/>
                                          </p:stCondLst>
                                        </p:cTn>
                                        <p:tgtEl>
                                          <p:spTgt spid="148"/>
                                        </p:tgtEl>
                                        <p:attrNameLst>
                                          <p:attrName/>
                                        </p:attrNameLst>
                                      </p:cBhvr>
                                      <p:to>
                                        <p:strVal val=""/>
                                      </p:to>
                                    </p:set>
                                  </p:childTnLst>
                                </p:cTn>
                              </p:par>
                              <p:par>
                                <p:cTn id="753" presetID="0" presetClass="path" presetSubtype="0" repeatCount="indefinite" fill="hold" grpId="1" nodeType="withEffect">
                                  <p:stCondLst>
                                    <p:cond delay="0"/>
                                  </p:stCondLst>
                                  <p:childTnLst>
                                    <p:animMotion origin="layout" path="M 4.16667E-7 2.22222E-6 C -0.01133 -0.10579 -0.06198 -0.18449 -0.00768 -0.31459 " pathEditMode="relative" rAng="0" ptsTypes="AA">
                                      <p:cBhvr>
                                        <p:cTn id="754" dur="3409" spd="-100000" fill="hold"/>
                                        <p:tgtEl>
                                          <p:spTgt spid="148"/>
                                        </p:tgtEl>
                                        <p:attrNameLst>
                                          <p:attrName>ppt_x</p:attrName>
                                          <p:attrName>ppt_y</p:attrName>
                                        </p:attrNameLst>
                                      </p:cBhvr>
                                      <p:rCtr x="-1628" y="-15741"/>
                                    </p:animMotion>
                                  </p:childTnLst>
                                </p:cTn>
                              </p:par>
                              <p:par>
                                <p:cTn id="755" presetID="10" presetClass="entr" presetSubtype="0" repeatCount="indefinite" fill="hold" grpId="0" nodeType="withEffect">
                                  <p:stCondLst>
                                    <p:cond delay="0"/>
                                  </p:stCondLst>
                                  <p:childTnLst>
                                    <p:set>
                                      <p:cBhvr>
                                        <p:cTn id="756" dur="1" fill="hold">
                                          <p:stCondLst>
                                            <p:cond delay="0"/>
                                          </p:stCondLst>
                                        </p:cTn>
                                        <p:tgtEl>
                                          <p:spTgt spid="149"/>
                                        </p:tgtEl>
                                        <p:attrNameLst>
                                          <p:attrName>style.visibility</p:attrName>
                                        </p:attrNameLst>
                                      </p:cBhvr>
                                      <p:to>
                                        <p:strVal val="visible"/>
                                      </p:to>
                                    </p:set>
                                    <p:animEffect transition="out" filter="fade">
                                      <p:cBhvr additive="base" accumulate="none">
                                        <p:cTn id="757" dur="419" fill="hold">
                                          <p:stCondLst>
                                            <p:cond delay="2935"/>
                                          </p:stCondLst>
                                        </p:cTn>
                                        <p:tgtEl>
                                          <p:spTgt spid="149"/>
                                        </p:tgtEl>
                                      </p:cBhvr>
                                    </p:animEffect>
                                    <p:animEffect transition="in" filter="fade">
                                      <p:cBhvr additive="base" accumulate="none">
                                        <p:cTn id="758" dur="419" fill="hold">
                                          <p:stCondLst>
                                            <p:cond delay="0"/>
                                          </p:stCondLst>
                                        </p:cTn>
                                        <p:tgtEl>
                                          <p:spTgt spid="149"/>
                                        </p:tgtEl>
                                      </p:cBhvr>
                                    </p:animEffect>
                                    <p:set>
                                      <p:cBhvr additive="base" accumulate="none">
                                        <p:cTn id="759" dur="1" fill="hold">
                                          <p:stCondLst>
                                            <p:cond delay="3353"/>
                                          </p:stCondLst>
                                        </p:cTn>
                                        <p:tgtEl>
                                          <p:spTgt spid="149"/>
                                        </p:tgtEl>
                                        <p:attrNameLst>
                                          <p:attrName>style.visibility</p:attrName>
                                        </p:attrNameLst>
                                      </p:cBhvr>
                                      <p:to>
                                        <p:strVal val="hidden"/>
                                      </p:to>
                                    </p:set>
                                    <p:set>
                                      <p:cBhvr additive="base" accumulate="none">
                                        <p:cTn id="760" dur="3858" fill="hold">
                                          <p:stCondLst>
                                            <p:cond delay="0"/>
                                          </p:stCondLst>
                                        </p:cTn>
                                        <p:tgtEl>
                                          <p:spTgt spid="149"/>
                                        </p:tgtEl>
                                        <p:attrNameLst>
                                          <p:attrName/>
                                        </p:attrNameLst>
                                      </p:cBhvr>
                                      <p:to>
                                        <p:strVal val=""/>
                                      </p:to>
                                    </p:set>
                                  </p:childTnLst>
                                </p:cTn>
                              </p:par>
                              <p:par>
                                <p:cTn id="761" presetID="0" presetClass="path" presetSubtype="0" repeatCount="indefinite" fill="hold" grpId="1" nodeType="withEffect">
                                  <p:stCondLst>
                                    <p:cond delay="0"/>
                                  </p:stCondLst>
                                  <p:childTnLst>
                                    <p:animMotion origin="layout" path="M -0.00013 -4.07407E-6 C 0.06472 -0.13541 0.07722 -0.05138 0.13164 -0.18125 " pathEditMode="relative" rAng="0" ptsTypes="AA">
                                      <p:cBhvr>
                                        <p:cTn id="762" dur="3060" spd="-100000" fill="hold"/>
                                        <p:tgtEl>
                                          <p:spTgt spid="149"/>
                                        </p:tgtEl>
                                        <p:attrNameLst>
                                          <p:attrName>ppt_x</p:attrName>
                                          <p:attrName>ppt_y</p:attrName>
                                        </p:attrNameLst>
                                      </p:cBhvr>
                                      <p:rCtr x="6589" y="-9074"/>
                                    </p:animMotion>
                                  </p:childTnLst>
                                </p:cTn>
                              </p:par>
                              <p:par>
                                <p:cTn id="763" presetID="10" presetClass="entr" presetSubtype="0" repeatCount="indefinite" fill="hold" grpId="0" nodeType="withEffect">
                                  <p:stCondLst>
                                    <p:cond delay="0"/>
                                  </p:stCondLst>
                                  <p:childTnLst>
                                    <p:set>
                                      <p:cBhvr>
                                        <p:cTn id="764" dur="1" fill="hold">
                                          <p:stCondLst>
                                            <p:cond delay="0"/>
                                          </p:stCondLst>
                                        </p:cTn>
                                        <p:tgtEl>
                                          <p:spTgt spid="150"/>
                                        </p:tgtEl>
                                        <p:attrNameLst>
                                          <p:attrName>style.visibility</p:attrName>
                                        </p:attrNameLst>
                                      </p:cBhvr>
                                      <p:to>
                                        <p:strVal val="visible"/>
                                      </p:to>
                                    </p:set>
                                    <p:animEffect transition="out" filter="fade">
                                      <p:cBhvr additive="base" accumulate="none">
                                        <p:cTn id="765" dur="237" fill="hold">
                                          <p:stCondLst>
                                            <p:cond delay="1658"/>
                                          </p:stCondLst>
                                        </p:cTn>
                                        <p:tgtEl>
                                          <p:spTgt spid="150"/>
                                        </p:tgtEl>
                                      </p:cBhvr>
                                    </p:animEffect>
                                    <p:animEffect transition="in" filter="fade">
                                      <p:cBhvr additive="base" accumulate="none">
                                        <p:cTn id="766" dur="237" fill="hold">
                                          <p:stCondLst>
                                            <p:cond delay="0"/>
                                          </p:stCondLst>
                                        </p:cTn>
                                        <p:tgtEl>
                                          <p:spTgt spid="150"/>
                                        </p:tgtEl>
                                      </p:cBhvr>
                                    </p:animEffect>
                                    <p:set>
                                      <p:cBhvr additive="base" accumulate="none">
                                        <p:cTn id="767" dur="1" fill="hold">
                                          <p:stCondLst>
                                            <p:cond delay="1894"/>
                                          </p:stCondLst>
                                        </p:cTn>
                                        <p:tgtEl>
                                          <p:spTgt spid="150"/>
                                        </p:tgtEl>
                                        <p:attrNameLst>
                                          <p:attrName>style.visibility</p:attrName>
                                        </p:attrNameLst>
                                      </p:cBhvr>
                                      <p:to>
                                        <p:strVal val="hidden"/>
                                      </p:to>
                                    </p:set>
                                    <p:set>
                                      <p:cBhvr additive="base" accumulate="none">
                                        <p:cTn id="768" dur="2179" fill="hold">
                                          <p:stCondLst>
                                            <p:cond delay="0"/>
                                          </p:stCondLst>
                                        </p:cTn>
                                        <p:tgtEl>
                                          <p:spTgt spid="150"/>
                                        </p:tgtEl>
                                        <p:attrNameLst>
                                          <p:attrName/>
                                        </p:attrNameLst>
                                      </p:cBhvr>
                                      <p:to>
                                        <p:strVal val=""/>
                                      </p:to>
                                    </p:set>
                                  </p:childTnLst>
                                </p:cTn>
                              </p:par>
                              <p:par>
                                <p:cTn id="769" presetID="0" presetClass="path" presetSubtype="0" repeatCount="indefinite" fill="hold" grpId="1" nodeType="withEffect">
                                  <p:stCondLst>
                                    <p:cond delay="0"/>
                                  </p:stCondLst>
                                  <p:childTnLst>
                                    <p:animMotion origin="layout" path="M -3.125E-6 3.7037E-7 C 0.05521 -0.12708 0.00586 -0.14954 0.06198 -0.26921 " pathEditMode="relative" rAng="3840000" ptsTypes="AA">
                                      <p:cBhvr>
                                        <p:cTn id="770" dur="3515" spd="-100000" fill="hold"/>
                                        <p:tgtEl>
                                          <p:spTgt spid="150"/>
                                        </p:tgtEl>
                                        <p:attrNameLst>
                                          <p:attrName>ppt_x</p:attrName>
                                          <p:attrName>ppt_y</p:attrName>
                                        </p:attrNameLst>
                                      </p:cBhvr>
                                      <p:rCtr x="3099" y="-13472"/>
                                    </p:animMotion>
                                  </p:childTnLst>
                                </p:cTn>
                              </p:par>
                              <p:par>
                                <p:cTn id="771" presetID="10" presetClass="entr" presetSubtype="0" repeatCount="indefinite" fill="hold" grpId="0" nodeType="withEffect">
                                  <p:stCondLst>
                                    <p:cond delay="0"/>
                                  </p:stCondLst>
                                  <p:childTnLst>
                                    <p:set>
                                      <p:cBhvr>
                                        <p:cTn id="772" dur="1" fill="hold">
                                          <p:stCondLst>
                                            <p:cond delay="0"/>
                                          </p:stCondLst>
                                        </p:cTn>
                                        <p:tgtEl>
                                          <p:spTgt spid="151"/>
                                        </p:tgtEl>
                                        <p:attrNameLst>
                                          <p:attrName>style.visibility</p:attrName>
                                        </p:attrNameLst>
                                      </p:cBhvr>
                                      <p:to>
                                        <p:strVal val="visible"/>
                                      </p:to>
                                    </p:set>
                                    <p:animEffect transition="out" filter="fade">
                                      <p:cBhvr additive="base" accumulate="none">
                                        <p:cTn id="773" dur="305" fill="hold">
                                          <p:stCondLst>
                                            <p:cond delay="2133"/>
                                          </p:stCondLst>
                                        </p:cTn>
                                        <p:tgtEl>
                                          <p:spTgt spid="151"/>
                                        </p:tgtEl>
                                      </p:cBhvr>
                                    </p:animEffect>
                                    <p:animEffect transition="in" filter="fade">
                                      <p:cBhvr additive="base" accumulate="none">
                                        <p:cTn id="774" dur="305" fill="hold">
                                          <p:stCondLst>
                                            <p:cond delay="0"/>
                                          </p:stCondLst>
                                        </p:cTn>
                                        <p:tgtEl>
                                          <p:spTgt spid="151"/>
                                        </p:tgtEl>
                                      </p:cBhvr>
                                    </p:animEffect>
                                    <p:set>
                                      <p:cBhvr additive="base" accumulate="none">
                                        <p:cTn id="775" dur="1" fill="hold">
                                          <p:stCondLst>
                                            <p:cond delay="2437"/>
                                          </p:stCondLst>
                                        </p:cTn>
                                        <p:tgtEl>
                                          <p:spTgt spid="151"/>
                                        </p:tgtEl>
                                        <p:attrNameLst>
                                          <p:attrName>style.visibility</p:attrName>
                                        </p:attrNameLst>
                                      </p:cBhvr>
                                      <p:to>
                                        <p:strVal val="hidden"/>
                                      </p:to>
                                    </p:set>
                                    <p:set>
                                      <p:cBhvr additive="base" accumulate="none">
                                        <p:cTn id="776" dur="2804" fill="hold">
                                          <p:stCondLst>
                                            <p:cond delay="0"/>
                                          </p:stCondLst>
                                        </p:cTn>
                                        <p:tgtEl>
                                          <p:spTgt spid="151"/>
                                        </p:tgtEl>
                                        <p:attrNameLst>
                                          <p:attrName/>
                                        </p:attrNameLst>
                                      </p:cBhvr>
                                      <p:to>
                                        <p:strVal val=""/>
                                      </p:to>
                                    </p:set>
                                  </p:childTnLst>
                                </p:cTn>
                              </p:par>
                              <p:par>
                                <p:cTn id="777" presetID="0" presetClass="path" presetSubtype="0" repeatCount="indefinite" fill="hold" grpId="1" nodeType="withEffect">
                                  <p:stCondLst>
                                    <p:cond delay="0"/>
                                  </p:stCondLst>
                                  <p:childTnLst>
                                    <p:animMotion origin="layout" path="M -0.00013 -1.11111E-6 C 0.08373 -0.1206 0.14375 -0.01111 0.19831 -0.14097 " pathEditMode="relative" rAng="0" ptsTypes="AA">
                                      <p:cBhvr>
                                        <p:cTn id="778" dur="2924" spd="-100000" fill="hold"/>
                                        <p:tgtEl>
                                          <p:spTgt spid="151"/>
                                        </p:tgtEl>
                                        <p:attrNameLst>
                                          <p:attrName>ppt_x</p:attrName>
                                          <p:attrName>ppt_y</p:attrName>
                                        </p:attrNameLst>
                                      </p:cBhvr>
                                      <p:rCtr x="9922" y="-7060"/>
                                    </p:animMotion>
                                  </p:childTnLst>
                                </p:cTn>
                              </p:par>
                              <p:par>
                                <p:cTn id="779" presetID="10" presetClass="entr" presetSubtype="0" repeatCount="indefinite" fill="hold" grpId="0" nodeType="withEffect">
                                  <p:stCondLst>
                                    <p:cond delay="0"/>
                                  </p:stCondLst>
                                  <p:childTnLst>
                                    <p:set>
                                      <p:cBhvr>
                                        <p:cTn id="780" dur="1" fill="hold">
                                          <p:stCondLst>
                                            <p:cond delay="0"/>
                                          </p:stCondLst>
                                        </p:cTn>
                                        <p:tgtEl>
                                          <p:spTgt spid="152"/>
                                        </p:tgtEl>
                                        <p:attrNameLst>
                                          <p:attrName>style.visibility</p:attrName>
                                        </p:attrNameLst>
                                      </p:cBhvr>
                                      <p:to>
                                        <p:strVal val="visible"/>
                                      </p:to>
                                    </p:set>
                                    <p:animEffect transition="out" filter="fade">
                                      <p:cBhvr additive="base" accumulate="none">
                                        <p:cTn id="781" dur="324" fill="hold">
                                          <p:stCondLst>
                                            <p:cond delay="2271"/>
                                          </p:stCondLst>
                                        </p:cTn>
                                        <p:tgtEl>
                                          <p:spTgt spid="152"/>
                                        </p:tgtEl>
                                      </p:cBhvr>
                                    </p:animEffect>
                                    <p:animEffect transition="in" filter="fade">
                                      <p:cBhvr additive="base" accumulate="none">
                                        <p:cTn id="782" dur="324" fill="hold">
                                          <p:stCondLst>
                                            <p:cond delay="0"/>
                                          </p:stCondLst>
                                        </p:cTn>
                                        <p:tgtEl>
                                          <p:spTgt spid="152"/>
                                        </p:tgtEl>
                                      </p:cBhvr>
                                    </p:animEffect>
                                    <p:set>
                                      <p:cBhvr additive="base" accumulate="none">
                                        <p:cTn id="783" dur="1" fill="hold">
                                          <p:stCondLst>
                                            <p:cond delay="2594"/>
                                          </p:stCondLst>
                                        </p:cTn>
                                        <p:tgtEl>
                                          <p:spTgt spid="152"/>
                                        </p:tgtEl>
                                        <p:attrNameLst>
                                          <p:attrName>style.visibility</p:attrName>
                                        </p:attrNameLst>
                                      </p:cBhvr>
                                      <p:to>
                                        <p:strVal val="hidden"/>
                                      </p:to>
                                    </p:set>
                                    <p:set>
                                      <p:cBhvr additive="base" accumulate="none">
                                        <p:cTn id="784" dur="2984" fill="hold">
                                          <p:stCondLst>
                                            <p:cond delay="0"/>
                                          </p:stCondLst>
                                        </p:cTn>
                                        <p:tgtEl>
                                          <p:spTgt spid="152"/>
                                        </p:tgtEl>
                                        <p:attrNameLst>
                                          <p:attrName/>
                                        </p:attrNameLst>
                                      </p:cBhvr>
                                      <p:to>
                                        <p:strVal val=""/>
                                      </p:to>
                                    </p:set>
                                  </p:childTnLst>
                                </p:cTn>
                              </p:par>
                              <p:par>
                                <p:cTn id="785"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786" dur="2415" spd="-100000" fill="hold"/>
                                        <p:tgtEl>
                                          <p:spTgt spid="152"/>
                                        </p:tgtEl>
                                        <p:attrNameLst>
                                          <p:attrName>ppt_x</p:attrName>
                                          <p:attrName>ppt_y</p:attrName>
                                        </p:attrNameLst>
                                      </p:cBhvr>
                                      <p:rCtr x="8138" y="-1852"/>
                                    </p:animMotion>
                                  </p:childTnLst>
                                </p:cTn>
                              </p:par>
                              <p:par>
                                <p:cTn id="787" presetID="10" presetClass="entr" presetSubtype="0" repeatCount="indefinite" fill="hold" grpId="0" nodeType="withEffect">
                                  <p:stCondLst>
                                    <p:cond delay="0"/>
                                  </p:stCondLst>
                                  <p:childTnLst>
                                    <p:set>
                                      <p:cBhvr>
                                        <p:cTn id="788" dur="1" fill="hold">
                                          <p:stCondLst>
                                            <p:cond delay="0"/>
                                          </p:stCondLst>
                                        </p:cTn>
                                        <p:tgtEl>
                                          <p:spTgt spid="153"/>
                                        </p:tgtEl>
                                        <p:attrNameLst>
                                          <p:attrName>style.visibility</p:attrName>
                                        </p:attrNameLst>
                                      </p:cBhvr>
                                      <p:to>
                                        <p:strVal val="visible"/>
                                      </p:to>
                                    </p:set>
                                    <p:animEffect transition="out" filter="fade">
                                      <p:cBhvr additive="base" accumulate="none">
                                        <p:cTn id="789" dur="289" fill="hold">
                                          <p:stCondLst>
                                            <p:cond delay="2024"/>
                                          </p:stCondLst>
                                        </p:cTn>
                                        <p:tgtEl>
                                          <p:spTgt spid="153"/>
                                        </p:tgtEl>
                                      </p:cBhvr>
                                    </p:animEffect>
                                    <p:animEffect transition="in" filter="fade">
                                      <p:cBhvr additive="base" accumulate="none">
                                        <p:cTn id="790" dur="289" fill="hold">
                                          <p:stCondLst>
                                            <p:cond delay="0"/>
                                          </p:stCondLst>
                                        </p:cTn>
                                        <p:tgtEl>
                                          <p:spTgt spid="153"/>
                                        </p:tgtEl>
                                      </p:cBhvr>
                                    </p:animEffect>
                                    <p:set>
                                      <p:cBhvr additive="base" accumulate="none">
                                        <p:cTn id="791" dur="1" fill="hold">
                                          <p:stCondLst>
                                            <p:cond delay="2311"/>
                                          </p:stCondLst>
                                        </p:cTn>
                                        <p:tgtEl>
                                          <p:spTgt spid="153"/>
                                        </p:tgtEl>
                                        <p:attrNameLst>
                                          <p:attrName>style.visibility</p:attrName>
                                        </p:attrNameLst>
                                      </p:cBhvr>
                                      <p:to>
                                        <p:strVal val="hidden"/>
                                      </p:to>
                                    </p:set>
                                    <p:set>
                                      <p:cBhvr additive="base" accumulate="none">
                                        <p:cTn id="792" dur="2659" fill="hold">
                                          <p:stCondLst>
                                            <p:cond delay="0"/>
                                          </p:stCondLst>
                                        </p:cTn>
                                        <p:tgtEl>
                                          <p:spTgt spid="153"/>
                                        </p:tgtEl>
                                        <p:attrNameLst>
                                          <p:attrName/>
                                        </p:attrNameLst>
                                      </p:cBhvr>
                                      <p:to>
                                        <p:strVal val=""/>
                                      </p:to>
                                    </p:set>
                                  </p:childTnLst>
                                </p:cTn>
                              </p:par>
                              <p:par>
                                <p:cTn id="793" presetID="0" presetClass="path" presetSubtype="0" repeatCount="indefinite" fill="hold" grpId="1" nodeType="withEffect">
                                  <p:stCondLst>
                                    <p:cond delay="0"/>
                                  </p:stCondLst>
                                  <p:childTnLst>
                                    <p:animMotion origin="layout" path="M 1.66667E-6 3.7037E-7 C -0.04024 -0.14421 0.01732 -0.1956 -0.003 -0.34421 " pathEditMode="relative" rAng="0" ptsTypes="AA">
                                      <p:cBhvr>
                                        <p:cTn id="794" dur="2191" spd="-100000" fill="hold"/>
                                        <p:tgtEl>
                                          <p:spTgt spid="153"/>
                                        </p:tgtEl>
                                        <p:attrNameLst>
                                          <p:attrName>ppt_x</p:attrName>
                                          <p:attrName>ppt_y</p:attrName>
                                        </p:attrNameLst>
                                      </p:cBhvr>
                                      <p:rCtr x="-664" y="-17222"/>
                                    </p:animMotion>
                                  </p:childTnLst>
                                </p:cTn>
                              </p:par>
                              <p:par>
                                <p:cTn id="795" presetID="10" presetClass="entr" presetSubtype="0" repeatCount="indefinite" fill="hold" grpId="0" nodeType="withEffect">
                                  <p:stCondLst>
                                    <p:cond delay="0"/>
                                  </p:stCondLst>
                                  <p:childTnLst>
                                    <p:set>
                                      <p:cBhvr>
                                        <p:cTn id="796" dur="1" fill="hold">
                                          <p:stCondLst>
                                            <p:cond delay="0"/>
                                          </p:stCondLst>
                                        </p:cTn>
                                        <p:tgtEl>
                                          <p:spTgt spid="154"/>
                                        </p:tgtEl>
                                        <p:attrNameLst>
                                          <p:attrName>style.visibility</p:attrName>
                                        </p:attrNameLst>
                                      </p:cBhvr>
                                      <p:to>
                                        <p:strVal val="visible"/>
                                      </p:to>
                                    </p:set>
                                    <p:animEffect transition="out" filter="fade">
                                      <p:cBhvr additive="base" accumulate="none">
                                        <p:cTn id="797" dur="346" fill="hold">
                                          <p:stCondLst>
                                            <p:cond delay="2419"/>
                                          </p:stCondLst>
                                        </p:cTn>
                                        <p:tgtEl>
                                          <p:spTgt spid="154"/>
                                        </p:tgtEl>
                                      </p:cBhvr>
                                    </p:animEffect>
                                    <p:animEffect transition="in" filter="fade">
                                      <p:cBhvr additive="base" accumulate="none">
                                        <p:cTn id="798" dur="346" fill="hold">
                                          <p:stCondLst>
                                            <p:cond delay="0"/>
                                          </p:stCondLst>
                                        </p:cTn>
                                        <p:tgtEl>
                                          <p:spTgt spid="154"/>
                                        </p:tgtEl>
                                      </p:cBhvr>
                                    </p:animEffect>
                                    <p:set>
                                      <p:cBhvr additive="base" accumulate="none">
                                        <p:cTn id="799" dur="1" fill="hold">
                                          <p:stCondLst>
                                            <p:cond delay="2763"/>
                                          </p:stCondLst>
                                        </p:cTn>
                                        <p:tgtEl>
                                          <p:spTgt spid="154"/>
                                        </p:tgtEl>
                                        <p:attrNameLst>
                                          <p:attrName>style.visibility</p:attrName>
                                        </p:attrNameLst>
                                      </p:cBhvr>
                                      <p:to>
                                        <p:strVal val="hidden"/>
                                      </p:to>
                                    </p:set>
                                    <p:set>
                                      <p:cBhvr additive="base" accumulate="none">
                                        <p:cTn id="800" dur="3180" fill="hold">
                                          <p:stCondLst>
                                            <p:cond delay="0"/>
                                          </p:stCondLst>
                                        </p:cTn>
                                        <p:tgtEl>
                                          <p:spTgt spid="154"/>
                                        </p:tgtEl>
                                        <p:attrNameLst>
                                          <p:attrName/>
                                        </p:attrNameLst>
                                      </p:cBhvr>
                                      <p:to>
                                        <p:strVal val=""/>
                                      </p:to>
                                    </p:set>
                                  </p:childTnLst>
                                </p:cTn>
                              </p:par>
                              <p:par>
                                <p:cTn id="801" presetID="0" presetClass="path" presetSubtype="0" repeatCount="indefinite" fill="hold" grpId="1" nodeType="withEffect">
                                  <p:stCondLst>
                                    <p:cond delay="0"/>
                                  </p:stCondLst>
                                  <p:childTnLst>
                                    <p:animMotion origin="layout" path="M 2.5E-6 2.22222E-6 C 0.00377 -0.22477 0.15403 -0.14283 0.13372 -0.29121 " pathEditMode="relative" rAng="0" ptsTypes="AA">
                                      <p:cBhvr>
                                        <p:cTn id="802" dur="2340" spd="-100000" fill="hold"/>
                                        <p:tgtEl>
                                          <p:spTgt spid="154"/>
                                        </p:tgtEl>
                                        <p:attrNameLst>
                                          <p:attrName>ppt_x</p:attrName>
                                          <p:attrName>ppt_y</p:attrName>
                                        </p:attrNameLst>
                                      </p:cBhvr>
                                      <p:rCtr x="6771" y="-14560"/>
                                    </p:animMotion>
                                  </p:childTnLst>
                                </p:cTn>
                              </p:par>
                              <p:par>
                                <p:cTn id="803" presetID="10" presetClass="entr" presetSubtype="0" repeatCount="indefinite" fill="hold" grpId="0" nodeType="withEffect">
                                  <p:stCondLst>
                                    <p:cond delay="0"/>
                                  </p:stCondLst>
                                  <p:childTnLst>
                                    <p:set>
                                      <p:cBhvr>
                                        <p:cTn id="804" dur="1" fill="hold">
                                          <p:stCondLst>
                                            <p:cond delay="0"/>
                                          </p:stCondLst>
                                        </p:cTn>
                                        <p:tgtEl>
                                          <p:spTgt spid="155"/>
                                        </p:tgtEl>
                                        <p:attrNameLst>
                                          <p:attrName>style.visibility</p:attrName>
                                        </p:attrNameLst>
                                      </p:cBhvr>
                                      <p:to>
                                        <p:strVal val="visible"/>
                                      </p:to>
                                    </p:set>
                                    <p:animEffect transition="out" filter="fade">
                                      <p:cBhvr additive="base" accumulate="none">
                                        <p:cTn id="805" dur="419" fill="hold">
                                          <p:stCondLst>
                                            <p:cond delay="2933"/>
                                          </p:stCondLst>
                                        </p:cTn>
                                        <p:tgtEl>
                                          <p:spTgt spid="155"/>
                                        </p:tgtEl>
                                      </p:cBhvr>
                                    </p:animEffect>
                                    <p:animEffect transition="in" filter="fade">
                                      <p:cBhvr additive="base" accumulate="none">
                                        <p:cTn id="806" dur="419" fill="hold">
                                          <p:stCondLst>
                                            <p:cond delay="0"/>
                                          </p:stCondLst>
                                        </p:cTn>
                                        <p:tgtEl>
                                          <p:spTgt spid="155"/>
                                        </p:tgtEl>
                                      </p:cBhvr>
                                    </p:animEffect>
                                    <p:set>
                                      <p:cBhvr additive="base" accumulate="none">
                                        <p:cTn id="807" dur="1" fill="hold">
                                          <p:stCondLst>
                                            <p:cond delay="3351"/>
                                          </p:stCondLst>
                                        </p:cTn>
                                        <p:tgtEl>
                                          <p:spTgt spid="155"/>
                                        </p:tgtEl>
                                        <p:attrNameLst>
                                          <p:attrName>style.visibility</p:attrName>
                                        </p:attrNameLst>
                                      </p:cBhvr>
                                      <p:to>
                                        <p:strVal val="hidden"/>
                                      </p:to>
                                    </p:set>
                                    <p:set>
                                      <p:cBhvr additive="base" accumulate="none">
                                        <p:cTn id="808" dur="3855" fill="hold">
                                          <p:stCondLst>
                                            <p:cond delay="0"/>
                                          </p:stCondLst>
                                        </p:cTn>
                                        <p:tgtEl>
                                          <p:spTgt spid="155"/>
                                        </p:tgtEl>
                                        <p:attrNameLst>
                                          <p:attrName/>
                                        </p:attrNameLst>
                                      </p:cBhvr>
                                      <p:to>
                                        <p:strVal val=""/>
                                      </p:to>
                                    </p:set>
                                  </p:childTnLst>
                                </p:cTn>
                              </p:par>
                              <p:par>
                                <p:cTn id="809" presetID="0" presetClass="path" presetSubtype="0" repeatCount="indefinite" fill="hold" grpId="1" nodeType="withEffect">
                                  <p:stCondLst>
                                    <p:cond delay="0"/>
                                  </p:stCondLst>
                                  <p:childTnLst>
                                    <p:animMotion origin="layout" path="M 1.04167E-6 7.40741E-7 C 0.03229 -0.19769 0.04193 -0.19838 0.13359 -0.2912 " pathEditMode="relative" rAng="0" ptsTypes="AA">
                                      <p:cBhvr>
                                        <p:cTn id="810" dur="2196" spd="-100000" fill="hold"/>
                                        <p:tgtEl>
                                          <p:spTgt spid="155"/>
                                        </p:tgtEl>
                                        <p:attrNameLst>
                                          <p:attrName>ppt_x</p:attrName>
                                          <p:attrName>ppt_y</p:attrName>
                                        </p:attrNameLst>
                                      </p:cBhvr>
                                      <p:rCtr x="6680" y="-14560"/>
                                    </p:animMotion>
                                  </p:childTnLst>
                                </p:cTn>
                              </p:par>
                              <p:par>
                                <p:cTn id="811" presetID="10" presetClass="entr" presetSubtype="0" repeatCount="indefinite" fill="hold" grpId="0" nodeType="withEffect">
                                  <p:stCondLst>
                                    <p:cond delay="0"/>
                                  </p:stCondLst>
                                  <p:childTnLst>
                                    <p:set>
                                      <p:cBhvr>
                                        <p:cTn id="812" dur="1" fill="hold">
                                          <p:stCondLst>
                                            <p:cond delay="0"/>
                                          </p:stCondLst>
                                        </p:cTn>
                                        <p:tgtEl>
                                          <p:spTgt spid="156"/>
                                        </p:tgtEl>
                                        <p:attrNameLst>
                                          <p:attrName>style.visibility</p:attrName>
                                        </p:attrNameLst>
                                      </p:cBhvr>
                                      <p:to>
                                        <p:strVal val="visible"/>
                                      </p:to>
                                    </p:set>
                                    <p:animEffect transition="out" filter="fade">
                                      <p:cBhvr additive="base" accumulate="none">
                                        <p:cTn id="813" dur="314" fill="hold">
                                          <p:stCondLst>
                                            <p:cond delay="2197"/>
                                          </p:stCondLst>
                                        </p:cTn>
                                        <p:tgtEl>
                                          <p:spTgt spid="156"/>
                                        </p:tgtEl>
                                      </p:cBhvr>
                                    </p:animEffect>
                                    <p:animEffect transition="in" filter="fade">
                                      <p:cBhvr additive="base" accumulate="none">
                                        <p:cTn id="814" dur="314" fill="hold">
                                          <p:stCondLst>
                                            <p:cond delay="0"/>
                                          </p:stCondLst>
                                        </p:cTn>
                                        <p:tgtEl>
                                          <p:spTgt spid="156"/>
                                        </p:tgtEl>
                                      </p:cBhvr>
                                    </p:animEffect>
                                    <p:set>
                                      <p:cBhvr additive="base" accumulate="none">
                                        <p:cTn id="815" dur="1" fill="hold">
                                          <p:stCondLst>
                                            <p:cond delay="2510"/>
                                          </p:stCondLst>
                                        </p:cTn>
                                        <p:tgtEl>
                                          <p:spTgt spid="156"/>
                                        </p:tgtEl>
                                        <p:attrNameLst>
                                          <p:attrName>style.visibility</p:attrName>
                                        </p:attrNameLst>
                                      </p:cBhvr>
                                      <p:to>
                                        <p:strVal val="hidden"/>
                                      </p:to>
                                    </p:set>
                                    <p:set>
                                      <p:cBhvr additive="base" accumulate="none">
                                        <p:cTn id="816" dur="2888" fill="hold">
                                          <p:stCondLst>
                                            <p:cond delay="0"/>
                                          </p:stCondLst>
                                        </p:cTn>
                                        <p:tgtEl>
                                          <p:spTgt spid="156"/>
                                        </p:tgtEl>
                                        <p:attrNameLst>
                                          <p:attrName/>
                                        </p:attrNameLst>
                                      </p:cBhvr>
                                      <p:to>
                                        <p:strVal val=""/>
                                      </p:to>
                                    </p:set>
                                  </p:childTnLst>
                                </p:cTn>
                              </p:par>
                              <p:par>
                                <p:cTn id="817" presetID="0" presetClass="path" presetSubtype="0" repeatCount="indefinite" fill="hold" grpId="1" nodeType="withEffect">
                                  <p:stCondLst>
                                    <p:cond delay="0"/>
                                  </p:stCondLst>
                                  <p:childTnLst>
                                    <p:animMotion origin="layout" path="M 3.54167E-6 -7.40741E-7 C 0.10703 -0.07315 0.10599 -0.1625 0.13359 -0.2912 " pathEditMode="relative" rAng="0" ptsTypes="AA">
                                      <p:cBhvr>
                                        <p:cTn id="818" dur="2546" spd="-100000" fill="hold"/>
                                        <p:tgtEl>
                                          <p:spTgt spid="156"/>
                                        </p:tgtEl>
                                        <p:attrNameLst>
                                          <p:attrName>ppt_x</p:attrName>
                                          <p:attrName>ppt_y</p:attrName>
                                        </p:attrNameLst>
                                      </p:cBhvr>
                                      <p:rCtr x="6680" y="-14560"/>
                                    </p:animMotion>
                                  </p:childTnLst>
                                </p:cTn>
                              </p:par>
                              <p:par>
                                <p:cTn id="819" presetID="10" presetClass="entr" presetSubtype="0" repeatCount="indefinite" fill="hold" grpId="0" nodeType="withEffect">
                                  <p:stCondLst>
                                    <p:cond delay="0"/>
                                  </p:stCondLst>
                                  <p:childTnLst>
                                    <p:set>
                                      <p:cBhvr>
                                        <p:cTn id="820" dur="1" fill="hold">
                                          <p:stCondLst>
                                            <p:cond delay="0"/>
                                          </p:stCondLst>
                                        </p:cTn>
                                        <p:tgtEl>
                                          <p:spTgt spid="157"/>
                                        </p:tgtEl>
                                        <p:attrNameLst>
                                          <p:attrName>style.visibility</p:attrName>
                                        </p:attrNameLst>
                                      </p:cBhvr>
                                      <p:to>
                                        <p:strVal val="visible"/>
                                      </p:to>
                                    </p:set>
                                    <p:animEffect transition="out" filter="fade">
                                      <p:cBhvr additive="base" accumulate="none">
                                        <p:cTn id="821" dur="407" fill="hold">
                                          <p:stCondLst>
                                            <p:cond delay="2850"/>
                                          </p:stCondLst>
                                        </p:cTn>
                                        <p:tgtEl>
                                          <p:spTgt spid="157"/>
                                        </p:tgtEl>
                                      </p:cBhvr>
                                    </p:animEffect>
                                    <p:animEffect transition="in" filter="fade">
                                      <p:cBhvr additive="base" accumulate="none">
                                        <p:cTn id="822" dur="407" fill="hold">
                                          <p:stCondLst>
                                            <p:cond delay="0"/>
                                          </p:stCondLst>
                                        </p:cTn>
                                        <p:tgtEl>
                                          <p:spTgt spid="157"/>
                                        </p:tgtEl>
                                      </p:cBhvr>
                                    </p:animEffect>
                                    <p:set>
                                      <p:cBhvr additive="base" accumulate="none">
                                        <p:cTn id="823" dur="1" fill="hold">
                                          <p:stCondLst>
                                            <p:cond delay="3255"/>
                                          </p:stCondLst>
                                        </p:cTn>
                                        <p:tgtEl>
                                          <p:spTgt spid="157"/>
                                        </p:tgtEl>
                                        <p:attrNameLst>
                                          <p:attrName>style.visibility</p:attrName>
                                        </p:attrNameLst>
                                      </p:cBhvr>
                                      <p:to>
                                        <p:strVal val="hidden"/>
                                      </p:to>
                                    </p:set>
                                    <p:set>
                                      <p:cBhvr additive="base" accumulate="none">
                                        <p:cTn id="824" dur="3745" fill="hold">
                                          <p:stCondLst>
                                            <p:cond delay="0"/>
                                          </p:stCondLst>
                                        </p:cTn>
                                        <p:tgtEl>
                                          <p:spTgt spid="157"/>
                                        </p:tgtEl>
                                        <p:attrNameLst>
                                          <p:attrName/>
                                        </p:attrNameLst>
                                      </p:cBhvr>
                                      <p:to>
                                        <p:strVal val=""/>
                                      </p:to>
                                    </p:set>
                                  </p:childTnLst>
                                </p:cTn>
                              </p:par>
                              <p:par>
                                <p:cTn id="825" presetID="0" presetClass="path" presetSubtype="0" repeatCount="indefinite" fill="hold" grpId="1" nodeType="withEffect">
                                  <p:stCondLst>
                                    <p:cond delay="0"/>
                                  </p:stCondLst>
                                  <p:childTnLst>
                                    <p:animMotion origin="layout" path="M 1.04167E-6 1.48148E-6 C 0.00104 -0.11574 -0.11797 -0.13287 -0.09037 -0.26158 " pathEditMode="relative" rAng="0" ptsTypes="AA">
                                      <p:cBhvr>
                                        <p:cTn id="826" dur="3501" spd="-100000" fill="hold"/>
                                        <p:tgtEl>
                                          <p:spTgt spid="157"/>
                                        </p:tgtEl>
                                        <p:attrNameLst>
                                          <p:attrName>ppt_x</p:attrName>
                                          <p:attrName>ppt_y</p:attrName>
                                        </p:attrNameLst>
                                      </p:cBhvr>
                                      <p:rCtr x="-4727" y="-13079"/>
                                    </p:animMotion>
                                  </p:childTnLst>
                                </p:cTn>
                              </p:par>
                              <p:par>
                                <p:cTn id="827" presetID="10" presetClass="entr" presetSubtype="0" repeatCount="indefinite" fill="hold" grpId="0" nodeType="withEffect">
                                  <p:stCondLst>
                                    <p:cond delay="0"/>
                                  </p:stCondLst>
                                  <p:childTnLst>
                                    <p:set>
                                      <p:cBhvr>
                                        <p:cTn id="828" dur="1" fill="hold">
                                          <p:stCondLst>
                                            <p:cond delay="0"/>
                                          </p:stCondLst>
                                        </p:cTn>
                                        <p:tgtEl>
                                          <p:spTgt spid="147"/>
                                        </p:tgtEl>
                                        <p:attrNameLst>
                                          <p:attrName>style.visibility</p:attrName>
                                        </p:attrNameLst>
                                      </p:cBhvr>
                                      <p:to>
                                        <p:strVal val="visible"/>
                                      </p:to>
                                    </p:set>
                                    <p:animEffect transition="out" filter="fade">
                                      <p:cBhvr additive="base" accumulate="none">
                                        <p:cTn id="829" dur="277" fill="hold">
                                          <p:stCondLst>
                                            <p:cond delay="1937"/>
                                          </p:stCondLst>
                                        </p:cTn>
                                        <p:tgtEl>
                                          <p:spTgt spid="147"/>
                                        </p:tgtEl>
                                      </p:cBhvr>
                                    </p:animEffect>
                                    <p:animEffect transition="in" filter="fade">
                                      <p:cBhvr additive="base" accumulate="none">
                                        <p:cTn id="830" dur="277" fill="hold">
                                          <p:stCondLst>
                                            <p:cond delay="0"/>
                                          </p:stCondLst>
                                        </p:cTn>
                                        <p:tgtEl>
                                          <p:spTgt spid="147"/>
                                        </p:tgtEl>
                                      </p:cBhvr>
                                    </p:animEffect>
                                    <p:set>
                                      <p:cBhvr additive="base" accumulate="none">
                                        <p:cTn id="831" dur="1" fill="hold">
                                          <p:stCondLst>
                                            <p:cond delay="2213"/>
                                          </p:stCondLst>
                                        </p:cTn>
                                        <p:tgtEl>
                                          <p:spTgt spid="147"/>
                                        </p:tgtEl>
                                        <p:attrNameLst>
                                          <p:attrName>style.visibility</p:attrName>
                                        </p:attrNameLst>
                                      </p:cBhvr>
                                      <p:to>
                                        <p:strVal val="hidden"/>
                                      </p:to>
                                    </p:set>
                                    <p:set>
                                      <p:cBhvr additive="base" accumulate="none">
                                        <p:cTn id="832" dur="2546" fill="hold">
                                          <p:stCondLst>
                                            <p:cond delay="0"/>
                                          </p:stCondLst>
                                        </p:cTn>
                                        <p:tgtEl>
                                          <p:spTgt spid="147"/>
                                        </p:tgtEl>
                                        <p:attrNameLst>
                                          <p:attrName/>
                                        </p:attrNameLst>
                                      </p:cBhvr>
                                      <p:to>
                                        <p:strVal val=""/>
                                      </p:to>
                                    </p:set>
                                  </p:childTnLst>
                                </p:cTn>
                              </p:par>
                              <p:par>
                                <p:cTn id="833" presetID="0" presetClass="path" presetSubtype="0" repeatCount="indefinite" fill="hold" grpId="1" nodeType="withEffect">
                                  <p:stCondLst>
                                    <p:cond delay="0"/>
                                  </p:stCondLst>
                                  <p:childTnLst>
                                    <p:animMotion origin="layout" path="M -1.04167E-6 2.96296E-6 C 0.07604 -0.05301 0.06667 -0.19607 0.09636 -0.33519 " pathEditMode="relative" rAng="0" ptsTypes="AA">
                                      <p:cBhvr>
                                        <p:cTn id="834" dur="3347" spd="-100000" fill="hold"/>
                                        <p:tgtEl>
                                          <p:spTgt spid="147"/>
                                        </p:tgtEl>
                                        <p:attrNameLst>
                                          <p:attrName>ppt_x</p:attrName>
                                          <p:attrName>ppt_y</p:attrName>
                                        </p:attrNameLst>
                                      </p:cBhvr>
                                      <p:rCtr x="4818" y="-16759"/>
                                    </p:animMotion>
                                  </p:childTnLst>
                                </p:cTn>
                              </p:par>
                              <p:par>
                                <p:cTn id="835" presetID="10" presetClass="entr" presetSubtype="0" repeatCount="indefinite" fill="hold" grpId="0" nodeType="withEffect">
                                  <p:stCondLst>
                                    <p:cond delay="0"/>
                                  </p:stCondLst>
                                  <p:childTnLst>
                                    <p:set>
                                      <p:cBhvr>
                                        <p:cTn id="836" dur="1" fill="hold">
                                          <p:stCondLst>
                                            <p:cond delay="0"/>
                                          </p:stCondLst>
                                        </p:cTn>
                                        <p:tgtEl>
                                          <p:spTgt spid="158"/>
                                        </p:tgtEl>
                                        <p:attrNameLst>
                                          <p:attrName>style.visibility</p:attrName>
                                        </p:attrNameLst>
                                      </p:cBhvr>
                                      <p:to>
                                        <p:strVal val="visible"/>
                                      </p:to>
                                    </p:set>
                                    <p:animEffect transition="out" filter="fade">
                                      <p:cBhvr additive="base" accumulate="none">
                                        <p:cTn id="837" dur="273" fill="hold">
                                          <p:stCondLst>
                                            <p:cond delay="1912"/>
                                          </p:stCondLst>
                                        </p:cTn>
                                        <p:tgtEl>
                                          <p:spTgt spid="158"/>
                                        </p:tgtEl>
                                      </p:cBhvr>
                                    </p:animEffect>
                                    <p:animEffect transition="in" filter="fade">
                                      <p:cBhvr additive="base" accumulate="none">
                                        <p:cTn id="838" dur="273" fill="hold">
                                          <p:stCondLst>
                                            <p:cond delay="0"/>
                                          </p:stCondLst>
                                        </p:cTn>
                                        <p:tgtEl>
                                          <p:spTgt spid="158"/>
                                        </p:tgtEl>
                                      </p:cBhvr>
                                    </p:animEffect>
                                    <p:set>
                                      <p:cBhvr additive="base" accumulate="none">
                                        <p:cTn id="839" dur="1" fill="hold">
                                          <p:stCondLst>
                                            <p:cond delay="2184"/>
                                          </p:stCondLst>
                                        </p:cTn>
                                        <p:tgtEl>
                                          <p:spTgt spid="158"/>
                                        </p:tgtEl>
                                        <p:attrNameLst>
                                          <p:attrName>style.visibility</p:attrName>
                                        </p:attrNameLst>
                                      </p:cBhvr>
                                      <p:to>
                                        <p:strVal val="hidden"/>
                                      </p:to>
                                    </p:set>
                                    <p:set>
                                      <p:cBhvr additive="base" accumulate="none">
                                        <p:cTn id="840" dur="2513" fill="hold">
                                          <p:stCondLst>
                                            <p:cond delay="0"/>
                                          </p:stCondLst>
                                        </p:cTn>
                                        <p:tgtEl>
                                          <p:spTgt spid="158"/>
                                        </p:tgtEl>
                                        <p:attrNameLst>
                                          <p:attrName/>
                                        </p:attrNameLst>
                                      </p:cBhvr>
                                      <p:to>
                                        <p:strVal val=""/>
                                      </p:to>
                                    </p:set>
                                  </p:childTnLst>
                                </p:cTn>
                              </p:par>
                              <p:par>
                                <p:cTn id="841" presetID="0" presetClass="path" presetSubtype="0" repeatCount="indefinite" fill="hold" grpId="1" nodeType="withEffect">
                                  <p:stCondLst>
                                    <p:cond delay="0"/>
                                  </p:stCondLst>
                                  <p:childTnLst>
                                    <p:animMotion origin="layout" path="M 2.08333E-7 -1.11111E-6 C 0.06432 -0.17315 0.07669 -0.06574 0.13086 -0.23171 " pathEditMode="relative" rAng="0" ptsTypes="AA">
                                      <p:cBhvr>
                                        <p:cTn id="842" dur="2180" spd="-100000" fill="hold"/>
                                        <p:tgtEl>
                                          <p:spTgt spid="158"/>
                                        </p:tgtEl>
                                        <p:attrNameLst>
                                          <p:attrName>ppt_x</p:attrName>
                                          <p:attrName>ppt_y</p:attrName>
                                        </p:attrNameLst>
                                      </p:cBhvr>
                                      <p:rCtr x="6536" y="-11597"/>
                                    </p:animMotion>
                                  </p:childTnLst>
                                </p:cTn>
                              </p:par>
                              <p:par>
                                <p:cTn id="843" presetID="10" presetClass="entr" presetSubtype="0" repeatCount="indefinite" fill="hold" grpId="0" nodeType="withEffect">
                                  <p:stCondLst>
                                    <p:cond delay="0"/>
                                  </p:stCondLst>
                                  <p:childTnLst>
                                    <p:set>
                                      <p:cBhvr>
                                        <p:cTn id="844" dur="1" fill="hold">
                                          <p:stCondLst>
                                            <p:cond delay="0"/>
                                          </p:stCondLst>
                                        </p:cTn>
                                        <p:tgtEl>
                                          <p:spTgt spid="159"/>
                                        </p:tgtEl>
                                        <p:attrNameLst>
                                          <p:attrName>style.visibility</p:attrName>
                                        </p:attrNameLst>
                                      </p:cBhvr>
                                      <p:to>
                                        <p:strVal val="visible"/>
                                      </p:to>
                                    </p:set>
                                    <p:animEffect transition="out" filter="fade">
                                      <p:cBhvr additive="base" accumulate="none">
                                        <p:cTn id="845" dur="224" fill="hold">
                                          <p:stCondLst>
                                            <p:cond delay="1569"/>
                                          </p:stCondLst>
                                        </p:cTn>
                                        <p:tgtEl>
                                          <p:spTgt spid="159"/>
                                        </p:tgtEl>
                                      </p:cBhvr>
                                    </p:animEffect>
                                    <p:animEffect transition="in" filter="fade">
                                      <p:cBhvr additive="base" accumulate="none">
                                        <p:cTn id="846" dur="224" fill="hold">
                                          <p:stCondLst>
                                            <p:cond delay="0"/>
                                          </p:stCondLst>
                                        </p:cTn>
                                        <p:tgtEl>
                                          <p:spTgt spid="159"/>
                                        </p:tgtEl>
                                      </p:cBhvr>
                                    </p:animEffect>
                                    <p:set>
                                      <p:cBhvr additive="base" accumulate="none">
                                        <p:cTn id="847" dur="1" fill="hold">
                                          <p:stCondLst>
                                            <p:cond delay="1792"/>
                                          </p:stCondLst>
                                        </p:cTn>
                                        <p:tgtEl>
                                          <p:spTgt spid="159"/>
                                        </p:tgtEl>
                                        <p:attrNameLst>
                                          <p:attrName>style.visibility</p:attrName>
                                        </p:attrNameLst>
                                      </p:cBhvr>
                                      <p:to>
                                        <p:strVal val="hidden"/>
                                      </p:to>
                                    </p:set>
                                    <p:set>
                                      <p:cBhvr additive="base" accumulate="none">
                                        <p:cTn id="848" dur="2062" fill="hold">
                                          <p:stCondLst>
                                            <p:cond delay="0"/>
                                          </p:stCondLst>
                                        </p:cTn>
                                        <p:tgtEl>
                                          <p:spTgt spid="159"/>
                                        </p:tgtEl>
                                        <p:attrNameLst>
                                          <p:attrName/>
                                        </p:attrNameLst>
                                      </p:cBhvr>
                                      <p:to>
                                        <p:strVal val=""/>
                                      </p:to>
                                    </p:set>
                                  </p:childTnLst>
                                </p:cTn>
                              </p:par>
                              <p:par>
                                <p:cTn id="849" presetID="0" presetClass="path" presetSubtype="0" repeatCount="indefinite" fill="hold" grpId="1" nodeType="withEffect">
                                  <p:stCondLst>
                                    <p:cond delay="0"/>
                                  </p:stCondLst>
                                  <p:childTnLst>
                                    <p:animMotion origin="layout" path="M -8.33333E-7 -2.22222E-6 C -0.01471 -0.12338 -0.08021 -0.21551 -0.01003 -0.36713 " pathEditMode="relative" rAng="0" ptsTypes="AA">
                                      <p:cBhvr>
                                        <p:cTn id="850" dur="2645" spd="-100000" fill="hold"/>
                                        <p:tgtEl>
                                          <p:spTgt spid="159"/>
                                        </p:tgtEl>
                                        <p:attrNameLst>
                                          <p:attrName>ppt_x</p:attrName>
                                          <p:attrName>ppt_y</p:attrName>
                                        </p:attrNameLst>
                                      </p:cBhvr>
                                      <p:rCtr x="-2096" y="-18356"/>
                                    </p:animMotion>
                                  </p:childTnLst>
                                </p:cTn>
                              </p:par>
                              <p:par>
                                <p:cTn id="851" presetID="10" presetClass="entr" presetSubtype="0" repeatCount="indefinite" fill="hold" grpId="0" nodeType="withEffect">
                                  <p:stCondLst>
                                    <p:cond delay="0"/>
                                  </p:stCondLst>
                                  <p:childTnLst>
                                    <p:set>
                                      <p:cBhvr>
                                        <p:cTn id="852" dur="1" fill="hold">
                                          <p:stCondLst>
                                            <p:cond delay="0"/>
                                          </p:stCondLst>
                                        </p:cTn>
                                        <p:tgtEl>
                                          <p:spTgt spid="160"/>
                                        </p:tgtEl>
                                        <p:attrNameLst>
                                          <p:attrName>style.visibility</p:attrName>
                                        </p:attrNameLst>
                                      </p:cBhvr>
                                      <p:to>
                                        <p:strVal val="visible"/>
                                      </p:to>
                                    </p:set>
                                    <p:animEffect transition="out" filter="fade">
                                      <p:cBhvr additive="base" accumulate="none">
                                        <p:cTn id="853" dur="389" fill="hold">
                                          <p:stCondLst>
                                            <p:cond delay="2724"/>
                                          </p:stCondLst>
                                        </p:cTn>
                                        <p:tgtEl>
                                          <p:spTgt spid="160"/>
                                        </p:tgtEl>
                                      </p:cBhvr>
                                    </p:animEffect>
                                    <p:animEffect transition="in" filter="fade">
                                      <p:cBhvr additive="base" accumulate="none">
                                        <p:cTn id="854" dur="389" fill="hold">
                                          <p:stCondLst>
                                            <p:cond delay="0"/>
                                          </p:stCondLst>
                                        </p:cTn>
                                        <p:tgtEl>
                                          <p:spTgt spid="160"/>
                                        </p:tgtEl>
                                      </p:cBhvr>
                                    </p:animEffect>
                                    <p:set>
                                      <p:cBhvr additive="base" accumulate="none">
                                        <p:cTn id="855" dur="1" fill="hold">
                                          <p:stCondLst>
                                            <p:cond delay="3112"/>
                                          </p:stCondLst>
                                        </p:cTn>
                                        <p:tgtEl>
                                          <p:spTgt spid="160"/>
                                        </p:tgtEl>
                                        <p:attrNameLst>
                                          <p:attrName>style.visibility</p:attrName>
                                        </p:attrNameLst>
                                      </p:cBhvr>
                                      <p:to>
                                        <p:strVal val="hidden"/>
                                      </p:to>
                                    </p:set>
                                    <p:set>
                                      <p:cBhvr additive="base" accumulate="none">
                                        <p:cTn id="856" dur="3580" fill="hold">
                                          <p:stCondLst>
                                            <p:cond delay="0"/>
                                          </p:stCondLst>
                                        </p:cTn>
                                        <p:tgtEl>
                                          <p:spTgt spid="160"/>
                                        </p:tgtEl>
                                        <p:attrNameLst>
                                          <p:attrName/>
                                        </p:attrNameLst>
                                      </p:cBhvr>
                                      <p:to>
                                        <p:strVal val=""/>
                                      </p:to>
                                    </p:set>
                                  </p:childTnLst>
                                </p:cTn>
                              </p:par>
                              <p:par>
                                <p:cTn id="857" presetID="0" presetClass="path" presetSubtype="0" repeatCount="indefinite" fill="hold" grpId="1" nodeType="withEffect">
                                  <p:stCondLst>
                                    <p:cond delay="0"/>
                                  </p:stCondLst>
                                  <p:childTnLst>
                                    <p:animMotion origin="layout" path="M -1.66667E-6 4.07407E-6 C 0.00287 -0.24885 0.12018 -0.15834 0.10443 -0.32223 " pathEditMode="relative" rAng="0" ptsTypes="AA">
                                      <p:cBhvr>
                                        <p:cTn id="858" dur="2595" spd="-100000" fill="hold"/>
                                        <p:tgtEl>
                                          <p:spTgt spid="160"/>
                                        </p:tgtEl>
                                        <p:attrNameLst>
                                          <p:attrName>ppt_x</p:attrName>
                                          <p:attrName>ppt_y</p:attrName>
                                        </p:attrNameLst>
                                      </p:cBhvr>
                                      <p:rCtr x="5286" y="-16111"/>
                                    </p:animMotion>
                                  </p:childTnLst>
                                </p:cTn>
                              </p:par>
                              <p:par>
                                <p:cTn id="859" presetID="10" presetClass="entr" presetSubtype="0" repeatCount="indefinite" fill="hold" grpId="0" nodeType="withEffect">
                                  <p:stCondLst>
                                    <p:cond delay="0"/>
                                  </p:stCondLst>
                                  <p:childTnLst>
                                    <p:set>
                                      <p:cBhvr>
                                        <p:cTn id="860" dur="1" fill="hold">
                                          <p:stCondLst>
                                            <p:cond delay="0"/>
                                          </p:stCondLst>
                                        </p:cTn>
                                        <p:tgtEl>
                                          <p:spTgt spid="161"/>
                                        </p:tgtEl>
                                        <p:attrNameLst>
                                          <p:attrName>style.visibility</p:attrName>
                                        </p:attrNameLst>
                                      </p:cBhvr>
                                      <p:to>
                                        <p:strVal val="visible"/>
                                      </p:to>
                                    </p:set>
                                    <p:animEffect transition="out" filter="fade">
                                      <p:cBhvr additive="base" accumulate="none">
                                        <p:cTn id="861" dur="269" fill="hold">
                                          <p:stCondLst>
                                            <p:cond delay="1880"/>
                                          </p:stCondLst>
                                        </p:cTn>
                                        <p:tgtEl>
                                          <p:spTgt spid="161"/>
                                        </p:tgtEl>
                                      </p:cBhvr>
                                    </p:animEffect>
                                    <p:animEffect transition="in" filter="fade">
                                      <p:cBhvr additive="base" accumulate="none">
                                        <p:cTn id="862" dur="269" fill="hold">
                                          <p:stCondLst>
                                            <p:cond delay="0"/>
                                          </p:stCondLst>
                                        </p:cTn>
                                        <p:tgtEl>
                                          <p:spTgt spid="161"/>
                                        </p:tgtEl>
                                      </p:cBhvr>
                                    </p:animEffect>
                                    <p:set>
                                      <p:cBhvr additive="base" accumulate="none">
                                        <p:cTn id="863" dur="1" fill="hold">
                                          <p:stCondLst>
                                            <p:cond delay="2147"/>
                                          </p:stCondLst>
                                        </p:cTn>
                                        <p:tgtEl>
                                          <p:spTgt spid="161"/>
                                        </p:tgtEl>
                                        <p:attrNameLst>
                                          <p:attrName>style.visibility</p:attrName>
                                        </p:attrNameLst>
                                      </p:cBhvr>
                                      <p:to>
                                        <p:strVal val="hidden"/>
                                      </p:to>
                                    </p:set>
                                    <p:set>
                                      <p:cBhvr additive="base" accumulate="none">
                                        <p:cTn id="864" dur="2471" fill="hold">
                                          <p:stCondLst>
                                            <p:cond delay="0"/>
                                          </p:stCondLst>
                                        </p:cTn>
                                        <p:tgtEl>
                                          <p:spTgt spid="161"/>
                                        </p:tgtEl>
                                        <p:attrNameLst>
                                          <p:attrName/>
                                        </p:attrNameLst>
                                      </p:cBhvr>
                                      <p:to>
                                        <p:strVal val=""/>
                                      </p:to>
                                    </p:set>
                                  </p:childTnLst>
                                </p:cTn>
                              </p:par>
                              <p:par>
                                <p:cTn id="865" presetID="0" presetClass="path" presetSubtype="0" repeatCount="indefinite" fill="hold" grpId="1" nodeType="withEffect">
                                  <p:stCondLst>
                                    <p:cond delay="0"/>
                                  </p:stCondLst>
                                  <p:childTnLst>
                                    <p:animMotion origin="layout" path="M -0.00026 3.7037E-6 C 0.05547 0.15463 0.08659 0.06782 0.1375 0.22152 " pathEditMode="relative" rAng="10380000" ptsTypes="AA">
                                      <p:cBhvr>
                                        <p:cTn id="866" dur="2961" spd="-100000" fill="hold"/>
                                        <p:tgtEl>
                                          <p:spTgt spid="161"/>
                                        </p:tgtEl>
                                        <p:attrNameLst>
                                          <p:attrName>ppt_x</p:attrName>
                                          <p:attrName>ppt_y</p:attrName>
                                        </p:attrNameLst>
                                      </p:cBhvr>
                                      <p:rCtr x="6888" y="11088"/>
                                    </p:animMotion>
                                  </p:childTnLst>
                                </p:cTn>
                              </p:par>
                              <p:par>
                                <p:cTn id="867" presetID="10" presetClass="entr" presetSubtype="0" repeatCount="indefinite" fill="hold" grpId="0" nodeType="withEffect">
                                  <p:stCondLst>
                                    <p:cond delay="0"/>
                                  </p:stCondLst>
                                  <p:childTnLst>
                                    <p:set>
                                      <p:cBhvr>
                                        <p:cTn id="868" dur="1" fill="hold">
                                          <p:stCondLst>
                                            <p:cond delay="0"/>
                                          </p:stCondLst>
                                        </p:cTn>
                                        <p:tgtEl>
                                          <p:spTgt spid="162"/>
                                        </p:tgtEl>
                                        <p:attrNameLst>
                                          <p:attrName>style.visibility</p:attrName>
                                        </p:attrNameLst>
                                      </p:cBhvr>
                                      <p:to>
                                        <p:strVal val="visible"/>
                                      </p:to>
                                    </p:set>
                                    <p:animEffect transition="out" filter="fade">
                                      <p:cBhvr additive="base" accumulate="none">
                                        <p:cTn id="869" dur="273" fill="hold">
                                          <p:stCondLst>
                                            <p:cond delay="1909"/>
                                          </p:stCondLst>
                                        </p:cTn>
                                        <p:tgtEl>
                                          <p:spTgt spid="162"/>
                                        </p:tgtEl>
                                      </p:cBhvr>
                                    </p:animEffect>
                                    <p:animEffect transition="in" filter="fade">
                                      <p:cBhvr additive="base" accumulate="none">
                                        <p:cTn id="870" dur="273" fill="hold">
                                          <p:stCondLst>
                                            <p:cond delay="0"/>
                                          </p:stCondLst>
                                        </p:cTn>
                                        <p:tgtEl>
                                          <p:spTgt spid="162"/>
                                        </p:tgtEl>
                                      </p:cBhvr>
                                    </p:animEffect>
                                    <p:set>
                                      <p:cBhvr additive="base" accumulate="none">
                                        <p:cTn id="871" dur="1" fill="hold">
                                          <p:stCondLst>
                                            <p:cond delay="2181"/>
                                          </p:stCondLst>
                                        </p:cTn>
                                        <p:tgtEl>
                                          <p:spTgt spid="162"/>
                                        </p:tgtEl>
                                        <p:attrNameLst>
                                          <p:attrName>style.visibility</p:attrName>
                                        </p:attrNameLst>
                                      </p:cBhvr>
                                      <p:to>
                                        <p:strVal val="hidden"/>
                                      </p:to>
                                    </p:set>
                                    <p:set>
                                      <p:cBhvr additive="base" accumulate="none">
                                        <p:cTn id="872" dur="2509" fill="hold">
                                          <p:stCondLst>
                                            <p:cond delay="0"/>
                                          </p:stCondLst>
                                        </p:cTn>
                                        <p:tgtEl>
                                          <p:spTgt spid="162"/>
                                        </p:tgtEl>
                                        <p:attrNameLst>
                                          <p:attrName/>
                                        </p:attrNameLst>
                                      </p:cBhvr>
                                      <p:to>
                                        <p:strVal val=""/>
                                      </p:to>
                                    </p:set>
                                  </p:childTnLst>
                                </p:cTn>
                              </p:par>
                              <p:par>
                                <p:cTn id="873" presetID="0" presetClass="path" presetSubtype="0" repeatCount="indefinite" fill="hold" grpId="1" nodeType="withEffect">
                                  <p:stCondLst>
                                    <p:cond delay="0"/>
                                  </p:stCondLst>
                                  <p:childTnLst>
                                    <p:animMotion origin="layout" path="M 0.00013 -3.7037E-7 C -0.07162 -0.28356 0.12161 -0.16806 0.11159 -0.39653 " pathEditMode="relative" rAng="1740000" ptsTypes="AA">
                                      <p:cBhvr>
                                        <p:cTn id="874" dur="2681" spd="-100000" fill="hold"/>
                                        <p:tgtEl>
                                          <p:spTgt spid="162"/>
                                        </p:tgtEl>
                                        <p:attrNameLst>
                                          <p:attrName>ppt_x</p:attrName>
                                          <p:attrName>ppt_y</p:attrName>
                                        </p:attrNameLst>
                                      </p:cBhvr>
                                      <p:rCtr x="4023" y="-21366"/>
                                    </p:animMotion>
                                  </p:childTnLst>
                                </p:cTn>
                              </p:par>
                              <p:par>
                                <p:cTn id="875" presetID="10" presetClass="entr" presetSubtype="0" repeatCount="indefinite" fill="hold" grpId="0" nodeType="withEffect">
                                  <p:stCondLst>
                                    <p:cond delay="0"/>
                                  </p:stCondLst>
                                  <p:childTnLst>
                                    <p:set>
                                      <p:cBhvr>
                                        <p:cTn id="876" dur="1" fill="hold">
                                          <p:stCondLst>
                                            <p:cond delay="0"/>
                                          </p:stCondLst>
                                        </p:cTn>
                                        <p:tgtEl>
                                          <p:spTgt spid="163"/>
                                        </p:tgtEl>
                                        <p:attrNameLst>
                                          <p:attrName>style.visibility</p:attrName>
                                        </p:attrNameLst>
                                      </p:cBhvr>
                                      <p:to>
                                        <p:strVal val="visible"/>
                                      </p:to>
                                    </p:set>
                                    <p:animEffect transition="out" filter="fade">
                                      <p:cBhvr additive="base" accumulate="none">
                                        <p:cTn id="877" dur="227" fill="hold">
                                          <p:stCondLst>
                                            <p:cond delay="1590"/>
                                          </p:stCondLst>
                                        </p:cTn>
                                        <p:tgtEl>
                                          <p:spTgt spid="163"/>
                                        </p:tgtEl>
                                      </p:cBhvr>
                                    </p:animEffect>
                                    <p:animEffect transition="in" filter="fade">
                                      <p:cBhvr additive="base" accumulate="none">
                                        <p:cTn id="878" dur="227" fill="hold">
                                          <p:stCondLst>
                                            <p:cond delay="0"/>
                                          </p:stCondLst>
                                        </p:cTn>
                                        <p:tgtEl>
                                          <p:spTgt spid="163"/>
                                        </p:tgtEl>
                                      </p:cBhvr>
                                    </p:animEffect>
                                    <p:set>
                                      <p:cBhvr additive="base" accumulate="none">
                                        <p:cTn id="879" dur="1" fill="hold">
                                          <p:stCondLst>
                                            <p:cond delay="1816"/>
                                          </p:stCondLst>
                                        </p:cTn>
                                        <p:tgtEl>
                                          <p:spTgt spid="163"/>
                                        </p:tgtEl>
                                        <p:attrNameLst>
                                          <p:attrName>style.visibility</p:attrName>
                                        </p:attrNameLst>
                                      </p:cBhvr>
                                      <p:to>
                                        <p:strVal val="hidden"/>
                                      </p:to>
                                    </p:set>
                                    <p:set>
                                      <p:cBhvr additive="base" accumulate="none">
                                        <p:cTn id="880" dur="2090" fill="hold">
                                          <p:stCondLst>
                                            <p:cond delay="0"/>
                                          </p:stCondLst>
                                        </p:cTn>
                                        <p:tgtEl>
                                          <p:spTgt spid="163"/>
                                        </p:tgtEl>
                                        <p:attrNameLst>
                                          <p:attrName/>
                                        </p:attrNameLst>
                                      </p:cBhvr>
                                      <p:to>
                                        <p:strVal val=""/>
                                      </p:to>
                                    </p:set>
                                  </p:childTnLst>
                                </p:cTn>
                              </p:par>
                              <p:par>
                                <p:cTn id="881" presetID="0" presetClass="path" presetSubtype="0" repeatCount="indefinite" fill="hold" grpId="1" nodeType="withEffect">
                                  <p:stCondLst>
                                    <p:cond delay="0"/>
                                  </p:stCondLst>
                                  <p:childTnLst>
                                    <p:animMotion origin="layout" path="M -0.00013 3.33333E-6 C 0.10482 -0.20695 0.17995 -0.01922 0.24831 -0.2419 " pathEditMode="relative" rAng="0" ptsTypes="AA">
                                      <p:cBhvr>
                                        <p:cTn id="882" dur="2965" spd="-100000" fill="hold"/>
                                        <p:tgtEl>
                                          <p:spTgt spid="163"/>
                                        </p:tgtEl>
                                        <p:attrNameLst>
                                          <p:attrName>ppt_x</p:attrName>
                                          <p:attrName>ppt_y</p:attrName>
                                        </p:attrNameLst>
                                      </p:cBhvr>
                                      <p:rCtr x="12422" y="-12106"/>
                                    </p:animMotion>
                                  </p:childTnLst>
                                </p:cTn>
                              </p:par>
                              <p:par>
                                <p:cTn id="883" presetID="10" presetClass="entr" presetSubtype="0" repeatCount="indefinite" fill="hold" grpId="0" nodeType="withEffect">
                                  <p:stCondLst>
                                    <p:cond delay="0"/>
                                  </p:stCondLst>
                                  <p:childTnLst>
                                    <p:set>
                                      <p:cBhvr>
                                        <p:cTn id="884" dur="1" fill="hold">
                                          <p:stCondLst>
                                            <p:cond delay="0"/>
                                          </p:stCondLst>
                                        </p:cTn>
                                        <p:tgtEl>
                                          <p:spTgt spid="164"/>
                                        </p:tgtEl>
                                        <p:attrNameLst>
                                          <p:attrName>style.visibility</p:attrName>
                                        </p:attrNameLst>
                                      </p:cBhvr>
                                      <p:to>
                                        <p:strVal val="visible"/>
                                      </p:to>
                                    </p:set>
                                    <p:animEffect transition="out" filter="fade">
                                      <p:cBhvr additive="base" accumulate="none">
                                        <p:cTn id="885" dur="262" fill="hold">
                                          <p:stCondLst>
                                            <p:cond delay="1835"/>
                                          </p:stCondLst>
                                        </p:cTn>
                                        <p:tgtEl>
                                          <p:spTgt spid="164"/>
                                        </p:tgtEl>
                                      </p:cBhvr>
                                    </p:animEffect>
                                    <p:animEffect transition="in" filter="fade">
                                      <p:cBhvr additive="base" accumulate="none">
                                        <p:cTn id="886" dur="262" fill="hold">
                                          <p:stCondLst>
                                            <p:cond delay="0"/>
                                          </p:stCondLst>
                                        </p:cTn>
                                        <p:tgtEl>
                                          <p:spTgt spid="164"/>
                                        </p:tgtEl>
                                      </p:cBhvr>
                                    </p:animEffect>
                                    <p:set>
                                      <p:cBhvr additive="base" accumulate="none">
                                        <p:cTn id="887" dur="1" fill="hold">
                                          <p:stCondLst>
                                            <p:cond delay="2096"/>
                                          </p:stCondLst>
                                        </p:cTn>
                                        <p:tgtEl>
                                          <p:spTgt spid="164"/>
                                        </p:tgtEl>
                                        <p:attrNameLst>
                                          <p:attrName>style.visibility</p:attrName>
                                        </p:attrNameLst>
                                      </p:cBhvr>
                                      <p:to>
                                        <p:strVal val="hidden"/>
                                      </p:to>
                                    </p:set>
                                    <p:set>
                                      <p:cBhvr additive="base" accumulate="none">
                                        <p:cTn id="888" dur="2412" fill="hold">
                                          <p:stCondLst>
                                            <p:cond delay="0"/>
                                          </p:stCondLst>
                                        </p:cTn>
                                        <p:tgtEl>
                                          <p:spTgt spid="164"/>
                                        </p:tgtEl>
                                        <p:attrNameLst>
                                          <p:attrName/>
                                        </p:attrNameLst>
                                      </p:cBhvr>
                                      <p:to>
                                        <p:strVal val=""/>
                                      </p:to>
                                    </p:set>
                                  </p:childTnLst>
                                </p:cTn>
                              </p:par>
                              <p:par>
                                <p:cTn id="889"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890" dur="3729" spd="-100000" fill="hold"/>
                                        <p:tgtEl>
                                          <p:spTgt spid="164"/>
                                        </p:tgtEl>
                                        <p:attrNameLst>
                                          <p:attrName>ppt_x</p:attrName>
                                          <p:attrName>ppt_y</p:attrName>
                                        </p:attrNameLst>
                                      </p:cBhvr>
                                      <p:rCtr x="8138" y="-1852"/>
                                    </p:animMotion>
                                  </p:childTnLst>
                                </p:cTn>
                              </p:par>
                              <p:par>
                                <p:cTn id="891" presetID="10" presetClass="entr" presetSubtype="0" repeatCount="indefinite" fill="hold" grpId="0" nodeType="withEffect">
                                  <p:stCondLst>
                                    <p:cond delay="0"/>
                                  </p:stCondLst>
                                  <p:childTnLst>
                                    <p:set>
                                      <p:cBhvr>
                                        <p:cTn id="892" dur="1" fill="hold">
                                          <p:stCondLst>
                                            <p:cond delay="0"/>
                                          </p:stCondLst>
                                        </p:cTn>
                                        <p:tgtEl>
                                          <p:spTgt spid="165"/>
                                        </p:tgtEl>
                                        <p:attrNameLst>
                                          <p:attrName>style.visibility</p:attrName>
                                        </p:attrNameLst>
                                      </p:cBhvr>
                                      <p:to>
                                        <p:strVal val="visible"/>
                                      </p:to>
                                    </p:set>
                                    <p:animEffect transition="out" filter="fade">
                                      <p:cBhvr additive="base" accumulate="none">
                                        <p:cTn id="893" dur="345" fill="hold">
                                          <p:stCondLst>
                                            <p:cond delay="2417"/>
                                          </p:stCondLst>
                                        </p:cTn>
                                        <p:tgtEl>
                                          <p:spTgt spid="165"/>
                                        </p:tgtEl>
                                      </p:cBhvr>
                                    </p:animEffect>
                                    <p:animEffect transition="in" filter="fade">
                                      <p:cBhvr additive="base" accumulate="none">
                                        <p:cTn id="894" dur="345" fill="hold">
                                          <p:stCondLst>
                                            <p:cond delay="0"/>
                                          </p:stCondLst>
                                        </p:cTn>
                                        <p:tgtEl>
                                          <p:spTgt spid="165"/>
                                        </p:tgtEl>
                                      </p:cBhvr>
                                    </p:animEffect>
                                    <p:set>
                                      <p:cBhvr additive="base" accumulate="none">
                                        <p:cTn id="895" dur="1" fill="hold">
                                          <p:stCondLst>
                                            <p:cond delay="2761"/>
                                          </p:stCondLst>
                                        </p:cTn>
                                        <p:tgtEl>
                                          <p:spTgt spid="165"/>
                                        </p:tgtEl>
                                        <p:attrNameLst>
                                          <p:attrName>style.visibility</p:attrName>
                                        </p:attrNameLst>
                                      </p:cBhvr>
                                      <p:to>
                                        <p:strVal val="hidden"/>
                                      </p:to>
                                    </p:set>
                                    <p:set>
                                      <p:cBhvr additive="base" accumulate="none">
                                        <p:cTn id="896" dur="3177" fill="hold">
                                          <p:stCondLst>
                                            <p:cond delay="0"/>
                                          </p:stCondLst>
                                        </p:cTn>
                                        <p:tgtEl>
                                          <p:spTgt spid="165"/>
                                        </p:tgtEl>
                                        <p:attrNameLst>
                                          <p:attrName/>
                                        </p:attrNameLst>
                                      </p:cBhvr>
                                      <p:to>
                                        <p:strVal val=""/>
                                      </p:to>
                                    </p:set>
                                  </p:childTnLst>
                                </p:cTn>
                              </p:par>
                              <p:par>
                                <p:cTn id="897" presetID="0" presetClass="path" presetSubtype="0" repeatCount="indefinite" fill="hold" grpId="1" nodeType="withEffect">
                                  <p:stCondLst>
                                    <p:cond delay="0"/>
                                  </p:stCondLst>
                                  <p:childTnLst>
                                    <p:animMotion origin="layout" path="M -2.08333E-6 4.81481E-6 C 0.03321 -0.23588 0.0431 -0.23704 0.13763 -0.34769 " pathEditMode="relative" rAng="0" ptsTypes="AA">
                                      <p:cBhvr>
                                        <p:cTn id="898" dur="3510" spd="-100000" fill="hold"/>
                                        <p:tgtEl>
                                          <p:spTgt spid="165"/>
                                        </p:tgtEl>
                                        <p:attrNameLst>
                                          <p:attrName>ppt_x</p:attrName>
                                          <p:attrName>ppt_y</p:attrName>
                                        </p:attrNameLst>
                                      </p:cBhvr>
                                      <p:rCtr x="6875" y="-17384"/>
                                    </p:animMotion>
                                  </p:childTnLst>
                                </p:cTn>
                              </p:par>
                              <p:par>
                                <p:cTn id="899" presetID="10" presetClass="entr" presetSubtype="0" repeatCount="indefinite" fill="hold" grpId="0" nodeType="withEffect">
                                  <p:stCondLst>
                                    <p:cond delay="0"/>
                                  </p:stCondLst>
                                  <p:childTnLst>
                                    <p:set>
                                      <p:cBhvr>
                                        <p:cTn id="900" dur="1" fill="hold">
                                          <p:stCondLst>
                                            <p:cond delay="0"/>
                                          </p:stCondLst>
                                        </p:cTn>
                                        <p:tgtEl>
                                          <p:spTgt spid="166"/>
                                        </p:tgtEl>
                                        <p:attrNameLst>
                                          <p:attrName>style.visibility</p:attrName>
                                        </p:attrNameLst>
                                      </p:cBhvr>
                                      <p:to>
                                        <p:strVal val="visible"/>
                                      </p:to>
                                    </p:set>
                                    <p:animEffect transition="out" filter="fade">
                                      <p:cBhvr additive="base" accumulate="none">
                                        <p:cTn id="901" dur="419" fill="hold">
                                          <p:stCondLst>
                                            <p:cond delay="2934"/>
                                          </p:stCondLst>
                                        </p:cTn>
                                        <p:tgtEl>
                                          <p:spTgt spid="166"/>
                                        </p:tgtEl>
                                      </p:cBhvr>
                                    </p:animEffect>
                                    <p:animEffect transition="in" filter="fade">
                                      <p:cBhvr additive="base" accumulate="none">
                                        <p:cTn id="902" dur="419" fill="hold">
                                          <p:stCondLst>
                                            <p:cond delay="0"/>
                                          </p:stCondLst>
                                        </p:cTn>
                                        <p:tgtEl>
                                          <p:spTgt spid="166"/>
                                        </p:tgtEl>
                                      </p:cBhvr>
                                    </p:animEffect>
                                    <p:set>
                                      <p:cBhvr additive="base" accumulate="none">
                                        <p:cTn id="903" dur="1" fill="hold">
                                          <p:stCondLst>
                                            <p:cond delay="3351"/>
                                          </p:stCondLst>
                                        </p:cTn>
                                        <p:tgtEl>
                                          <p:spTgt spid="166"/>
                                        </p:tgtEl>
                                        <p:attrNameLst>
                                          <p:attrName>style.visibility</p:attrName>
                                        </p:attrNameLst>
                                      </p:cBhvr>
                                      <p:to>
                                        <p:strVal val="hidden"/>
                                      </p:to>
                                    </p:set>
                                    <p:set>
                                      <p:cBhvr additive="base" accumulate="none">
                                        <p:cTn id="904" dur="3856" fill="hold">
                                          <p:stCondLst>
                                            <p:cond delay="0"/>
                                          </p:stCondLst>
                                        </p:cTn>
                                        <p:tgtEl>
                                          <p:spTgt spid="166"/>
                                        </p:tgtEl>
                                        <p:attrNameLst>
                                          <p:attrName/>
                                        </p:attrNameLst>
                                      </p:cBhvr>
                                      <p:to>
                                        <p:strVal val=""/>
                                      </p:to>
                                    </p:set>
                                  </p:childTnLst>
                                </p:cTn>
                              </p:par>
                              <p:par>
                                <p:cTn id="905" presetID="0" presetClass="path" presetSubtype="0" repeatCount="indefinite" fill="hold" grpId="1" nodeType="withEffect">
                                  <p:stCondLst>
                                    <p:cond delay="0"/>
                                  </p:stCondLst>
                                  <p:childTnLst>
                                    <p:animMotion origin="layout" path="M 0.00013 -4.44444E-6 C 0.07331 0.08403 0.17201 -0.15393 0.23334 -0.00509 " pathEditMode="relative" rAng="7320000" ptsTypes="AA">
                                      <p:cBhvr>
                                        <p:cTn id="906" dur="2662" spd="-100000" fill="hold"/>
                                        <p:tgtEl>
                                          <p:spTgt spid="166"/>
                                        </p:tgtEl>
                                        <p:attrNameLst>
                                          <p:attrName>ppt_x</p:attrName>
                                          <p:attrName>ppt_y</p:attrName>
                                        </p:attrNameLst>
                                      </p:cBhvr>
                                      <p:rCtr x="11823" y="-694"/>
                                    </p:animMotion>
                                  </p:childTnLst>
                                </p:cTn>
                              </p:par>
                              <p:par>
                                <p:cTn id="907" presetID="10" presetClass="entr" presetSubtype="0" repeatCount="indefinite" fill="hold" grpId="0" nodeType="withEffect">
                                  <p:stCondLst>
                                    <p:cond delay="0"/>
                                  </p:stCondLst>
                                  <p:childTnLst>
                                    <p:set>
                                      <p:cBhvr>
                                        <p:cTn id="908" dur="1" fill="hold">
                                          <p:stCondLst>
                                            <p:cond delay="0"/>
                                          </p:stCondLst>
                                        </p:cTn>
                                        <p:tgtEl>
                                          <p:spTgt spid="167"/>
                                        </p:tgtEl>
                                        <p:attrNameLst>
                                          <p:attrName>style.visibility</p:attrName>
                                        </p:attrNameLst>
                                      </p:cBhvr>
                                      <p:to>
                                        <p:strVal val="visible"/>
                                      </p:to>
                                    </p:set>
                                    <p:animEffect transition="out" filter="fade">
                                      <p:cBhvr additive="base" accumulate="none">
                                        <p:cTn id="909" dur="335" fill="hold">
                                          <p:stCondLst>
                                            <p:cond delay="2348"/>
                                          </p:stCondLst>
                                        </p:cTn>
                                        <p:tgtEl>
                                          <p:spTgt spid="167"/>
                                        </p:tgtEl>
                                      </p:cBhvr>
                                    </p:animEffect>
                                    <p:animEffect transition="in" filter="fade">
                                      <p:cBhvr additive="base" accumulate="none">
                                        <p:cTn id="910" dur="335" fill="hold">
                                          <p:stCondLst>
                                            <p:cond delay="0"/>
                                          </p:stCondLst>
                                        </p:cTn>
                                        <p:tgtEl>
                                          <p:spTgt spid="167"/>
                                        </p:tgtEl>
                                      </p:cBhvr>
                                    </p:animEffect>
                                    <p:set>
                                      <p:cBhvr additive="base" accumulate="none">
                                        <p:cTn id="911" dur="1" fill="hold">
                                          <p:stCondLst>
                                            <p:cond delay="2682"/>
                                          </p:stCondLst>
                                        </p:cTn>
                                        <p:tgtEl>
                                          <p:spTgt spid="167"/>
                                        </p:tgtEl>
                                        <p:attrNameLst>
                                          <p:attrName>style.visibility</p:attrName>
                                        </p:attrNameLst>
                                      </p:cBhvr>
                                      <p:to>
                                        <p:strVal val="hidden"/>
                                      </p:to>
                                    </p:set>
                                    <p:set>
                                      <p:cBhvr additive="base" accumulate="none">
                                        <p:cTn id="912" dur="3086" fill="hold">
                                          <p:stCondLst>
                                            <p:cond delay="0"/>
                                          </p:stCondLst>
                                        </p:cTn>
                                        <p:tgtEl>
                                          <p:spTgt spid="167"/>
                                        </p:tgtEl>
                                        <p:attrNameLst>
                                          <p:attrName/>
                                        </p:attrNameLst>
                                      </p:cBhvr>
                                      <p:to>
                                        <p:strVal val=""/>
                                      </p:to>
                                    </p:set>
                                  </p:childTnLst>
                                </p:cTn>
                              </p:par>
                              <p:par>
                                <p:cTn id="913" presetID="0" presetClass="path" presetSubtype="0" repeatCount="indefinite" fill="hold" grpId="1" nodeType="withEffect">
                                  <p:stCondLst>
                                    <p:cond delay="0"/>
                                  </p:stCondLst>
                                  <p:childTnLst>
                                    <p:animMotion origin="layout" path="M -1.25E-6 -0.00023 C 0.11016 -0.09722 0.10912 -0.21551 0.13763 -0.38565 " pathEditMode="relative" rAng="0" ptsTypes="AA">
                                      <p:cBhvr>
                                        <p:cTn id="914" dur="2161" spd="-100000" fill="hold"/>
                                        <p:tgtEl>
                                          <p:spTgt spid="167"/>
                                        </p:tgtEl>
                                        <p:attrNameLst>
                                          <p:attrName>ppt_x</p:attrName>
                                          <p:attrName>ppt_y</p:attrName>
                                        </p:attrNameLst>
                                      </p:cBhvr>
                                      <p:rCtr x="6875" y="-19259"/>
                                    </p:animMotion>
                                  </p:childTnLst>
                                </p:cTn>
                              </p:par>
                              <p:par>
                                <p:cTn id="915" presetID="10" presetClass="entr" presetSubtype="0" repeatCount="indefinite" fill="hold" grpId="0" nodeType="withEffect">
                                  <p:stCondLst>
                                    <p:cond delay="0"/>
                                  </p:stCondLst>
                                  <p:childTnLst>
                                    <p:set>
                                      <p:cBhvr>
                                        <p:cTn id="916" dur="1" fill="hold">
                                          <p:stCondLst>
                                            <p:cond delay="0"/>
                                          </p:stCondLst>
                                        </p:cTn>
                                        <p:tgtEl>
                                          <p:spTgt spid="107"/>
                                        </p:tgtEl>
                                        <p:attrNameLst>
                                          <p:attrName>style.visibility</p:attrName>
                                        </p:attrNameLst>
                                      </p:cBhvr>
                                      <p:to>
                                        <p:strVal val="visible"/>
                                      </p:to>
                                    </p:set>
                                    <p:animEffect transition="out" filter="fade">
                                      <p:cBhvr additive="base" accumulate="none">
                                        <p:cTn id="917" dur="355" fill="hold">
                                          <p:stCondLst>
                                            <p:cond delay="2487"/>
                                          </p:stCondLst>
                                        </p:cTn>
                                        <p:tgtEl>
                                          <p:spTgt spid="107"/>
                                        </p:tgtEl>
                                      </p:cBhvr>
                                    </p:animEffect>
                                    <p:animEffect transition="in" filter="fade">
                                      <p:cBhvr additive="base" accumulate="none">
                                        <p:cTn id="918" dur="355" fill="hold">
                                          <p:stCondLst>
                                            <p:cond delay="0"/>
                                          </p:stCondLst>
                                        </p:cTn>
                                        <p:tgtEl>
                                          <p:spTgt spid="107"/>
                                        </p:tgtEl>
                                      </p:cBhvr>
                                    </p:animEffect>
                                    <p:set>
                                      <p:cBhvr additive="base" accumulate="none">
                                        <p:cTn id="919" dur="1" fill="hold">
                                          <p:stCondLst>
                                            <p:cond delay="2841"/>
                                          </p:stCondLst>
                                        </p:cTn>
                                        <p:tgtEl>
                                          <p:spTgt spid="107"/>
                                        </p:tgtEl>
                                        <p:attrNameLst>
                                          <p:attrName>style.visibility</p:attrName>
                                        </p:attrNameLst>
                                      </p:cBhvr>
                                      <p:to>
                                        <p:strVal val="hidden"/>
                                      </p:to>
                                    </p:set>
                                    <p:set>
                                      <p:cBhvr additive="base" accumulate="none">
                                        <p:cTn id="920" dur="3269" fill="hold">
                                          <p:stCondLst>
                                            <p:cond delay="0"/>
                                          </p:stCondLst>
                                        </p:cTn>
                                        <p:tgtEl>
                                          <p:spTgt spid="107"/>
                                        </p:tgtEl>
                                        <p:attrNameLst>
                                          <p:attrName/>
                                        </p:attrNameLst>
                                      </p:cBhvr>
                                      <p:to>
                                        <p:strVal val=""/>
                                      </p:to>
                                    </p:set>
                                  </p:childTnLst>
                                </p:cTn>
                              </p:par>
                              <p:par>
                                <p:cTn id="921" presetID="0" presetClass="path" presetSubtype="0" repeatCount="indefinite" fill="hold" grpId="1" nodeType="withEffect">
                                  <p:stCondLst>
                                    <p:cond delay="0"/>
                                  </p:stCondLst>
                                  <p:childTnLst>
                                    <p:animMotion origin="layout" path="M -1.25E-6 2.59259E-6 C 0.07123 -0.04398 0.06237 -0.16273 0.09011 -0.27847 " pathEditMode="relative" rAng="0" ptsTypes="AA">
                                      <p:cBhvr>
                                        <p:cTn id="922" dur="2820" spd="-100000" fill="hold"/>
                                        <p:tgtEl>
                                          <p:spTgt spid="107"/>
                                        </p:tgtEl>
                                        <p:attrNameLst>
                                          <p:attrName>ppt_x</p:attrName>
                                          <p:attrName>ppt_y</p:attrName>
                                        </p:attrNameLst>
                                      </p:cBhvr>
                                      <p:rCtr x="4505" y="-13912"/>
                                    </p:animMotion>
                                  </p:childTnLst>
                                </p:cTn>
                              </p:par>
                              <p:par>
                                <p:cTn id="923" presetID="10" presetClass="entr" presetSubtype="0" repeatCount="indefinite" fill="hold" grpId="0" nodeType="withEffect">
                                  <p:stCondLst>
                                    <p:cond delay="0"/>
                                  </p:stCondLst>
                                  <p:childTnLst>
                                    <p:set>
                                      <p:cBhvr>
                                        <p:cTn id="924" dur="1" fill="hold">
                                          <p:stCondLst>
                                            <p:cond delay="0"/>
                                          </p:stCondLst>
                                        </p:cTn>
                                        <p:tgtEl>
                                          <p:spTgt spid="168"/>
                                        </p:tgtEl>
                                        <p:attrNameLst>
                                          <p:attrName>style.visibility</p:attrName>
                                        </p:attrNameLst>
                                      </p:cBhvr>
                                      <p:to>
                                        <p:strVal val="visible"/>
                                      </p:to>
                                    </p:set>
                                    <p:animEffect transition="out" filter="fade">
                                      <p:cBhvr additive="base" accumulate="none">
                                        <p:cTn id="925" dur="426" fill="hold">
                                          <p:stCondLst>
                                            <p:cond delay="2983"/>
                                          </p:stCondLst>
                                        </p:cTn>
                                        <p:tgtEl>
                                          <p:spTgt spid="168"/>
                                        </p:tgtEl>
                                      </p:cBhvr>
                                    </p:animEffect>
                                    <p:animEffect transition="in" filter="fade">
                                      <p:cBhvr additive="base" accumulate="none">
                                        <p:cTn id="926" dur="426" fill="hold">
                                          <p:stCondLst>
                                            <p:cond delay="0"/>
                                          </p:stCondLst>
                                        </p:cTn>
                                        <p:tgtEl>
                                          <p:spTgt spid="168"/>
                                        </p:tgtEl>
                                      </p:cBhvr>
                                    </p:animEffect>
                                    <p:set>
                                      <p:cBhvr additive="base" accumulate="none">
                                        <p:cTn id="927" dur="1" fill="hold">
                                          <p:stCondLst>
                                            <p:cond delay="3408"/>
                                          </p:stCondLst>
                                        </p:cTn>
                                        <p:tgtEl>
                                          <p:spTgt spid="168"/>
                                        </p:tgtEl>
                                        <p:attrNameLst>
                                          <p:attrName>style.visibility</p:attrName>
                                        </p:attrNameLst>
                                      </p:cBhvr>
                                      <p:to>
                                        <p:strVal val="hidden"/>
                                      </p:to>
                                    </p:set>
                                    <p:set>
                                      <p:cBhvr additive="base" accumulate="none">
                                        <p:cTn id="928" dur="3921" fill="hold">
                                          <p:stCondLst>
                                            <p:cond delay="0"/>
                                          </p:stCondLst>
                                        </p:cTn>
                                        <p:tgtEl>
                                          <p:spTgt spid="168"/>
                                        </p:tgtEl>
                                        <p:attrNameLst>
                                          <p:attrName/>
                                        </p:attrNameLst>
                                      </p:cBhvr>
                                      <p:to>
                                        <p:strVal val=""/>
                                      </p:to>
                                    </p:set>
                                  </p:childTnLst>
                                </p:cTn>
                              </p:par>
                              <p:par>
                                <p:cTn id="929" presetID="0" presetClass="path" presetSubtype="0" repeatCount="indefinite" fill="hold" grpId="1" nodeType="withEffect">
                                  <p:stCondLst>
                                    <p:cond delay="0"/>
                                  </p:stCondLst>
                                  <p:childTnLst>
                                    <p:animMotion origin="layout" path="M 0.00013 -0.00023 C 0.09427 -0.05995 0.08112 0.02385 0.16497 -0.04027 " pathEditMode="relative" rAng="1800000" ptsTypes="AA">
                                      <p:cBhvr>
                                        <p:cTn id="930" dur="2229" spd="-100000" fill="hold"/>
                                        <p:tgtEl>
                                          <p:spTgt spid="168"/>
                                        </p:tgtEl>
                                        <p:attrNameLst>
                                          <p:attrName>ppt_x</p:attrName>
                                          <p:attrName>ppt_y</p:attrName>
                                        </p:attrNameLst>
                                      </p:cBhvr>
                                      <p:rCtr x="8242" y="-2014"/>
                                    </p:animMotion>
                                  </p:childTnLst>
                                </p:cTn>
                              </p:par>
                              <p:par>
                                <p:cTn id="931" presetID="10" presetClass="entr" presetSubtype="0" repeatCount="indefinite" fill="hold" grpId="0" nodeType="withEffect">
                                  <p:stCondLst>
                                    <p:cond delay="0"/>
                                  </p:stCondLst>
                                  <p:childTnLst>
                                    <p:set>
                                      <p:cBhvr>
                                        <p:cTn id="932" dur="1" fill="hold">
                                          <p:stCondLst>
                                            <p:cond delay="0"/>
                                          </p:stCondLst>
                                        </p:cTn>
                                        <p:tgtEl>
                                          <p:spTgt spid="169"/>
                                        </p:tgtEl>
                                        <p:attrNameLst>
                                          <p:attrName>style.visibility</p:attrName>
                                        </p:attrNameLst>
                                      </p:cBhvr>
                                      <p:to>
                                        <p:strVal val="visible"/>
                                      </p:to>
                                    </p:set>
                                    <p:animEffect transition="out" filter="fade">
                                      <p:cBhvr additive="base" accumulate="none">
                                        <p:cTn id="933" dur="418" fill="hold">
                                          <p:stCondLst>
                                            <p:cond delay="2927"/>
                                          </p:stCondLst>
                                        </p:cTn>
                                        <p:tgtEl>
                                          <p:spTgt spid="169"/>
                                        </p:tgtEl>
                                      </p:cBhvr>
                                    </p:animEffect>
                                    <p:animEffect transition="in" filter="fade">
                                      <p:cBhvr additive="base" accumulate="none">
                                        <p:cTn id="934" dur="418" fill="hold">
                                          <p:stCondLst>
                                            <p:cond delay="0"/>
                                          </p:stCondLst>
                                        </p:cTn>
                                        <p:tgtEl>
                                          <p:spTgt spid="169"/>
                                        </p:tgtEl>
                                      </p:cBhvr>
                                    </p:animEffect>
                                    <p:set>
                                      <p:cBhvr additive="base" accumulate="none">
                                        <p:cTn id="935" dur="1" fill="hold">
                                          <p:stCondLst>
                                            <p:cond delay="3343"/>
                                          </p:stCondLst>
                                        </p:cTn>
                                        <p:tgtEl>
                                          <p:spTgt spid="169"/>
                                        </p:tgtEl>
                                        <p:attrNameLst>
                                          <p:attrName>style.visibility</p:attrName>
                                        </p:attrNameLst>
                                      </p:cBhvr>
                                      <p:to>
                                        <p:strVal val="hidden"/>
                                      </p:to>
                                    </p:set>
                                    <p:set>
                                      <p:cBhvr additive="base" accumulate="none">
                                        <p:cTn id="936" dur="3847" fill="hold">
                                          <p:stCondLst>
                                            <p:cond delay="0"/>
                                          </p:stCondLst>
                                        </p:cTn>
                                        <p:tgtEl>
                                          <p:spTgt spid="169"/>
                                        </p:tgtEl>
                                        <p:attrNameLst>
                                          <p:attrName/>
                                        </p:attrNameLst>
                                      </p:cBhvr>
                                      <p:to>
                                        <p:strVal val=""/>
                                      </p:to>
                                    </p:set>
                                  </p:childTnLst>
                                </p:cTn>
                              </p:par>
                              <p:par>
                                <p:cTn id="937" presetID="0" presetClass="path" presetSubtype="0" repeatCount="indefinite" fill="hold" grpId="1" nodeType="withEffect">
                                  <p:stCondLst>
                                    <p:cond delay="0"/>
                                  </p:stCondLst>
                                  <p:childTnLst>
                                    <p:animMotion origin="layout" path="M 4.16667E-6 4.81481E-6 C -0.01133 -0.10579 -0.06198 -0.1845 -0.00769 -0.31459 " pathEditMode="relative" rAng="0" ptsTypes="AA">
                                      <p:cBhvr>
                                        <p:cTn id="938" dur="3240" spd="-100000" fill="hold"/>
                                        <p:tgtEl>
                                          <p:spTgt spid="169"/>
                                        </p:tgtEl>
                                        <p:attrNameLst>
                                          <p:attrName>ppt_x</p:attrName>
                                          <p:attrName>ppt_y</p:attrName>
                                        </p:attrNameLst>
                                      </p:cBhvr>
                                      <p:rCtr x="-1628" y="-15741"/>
                                    </p:animMotion>
                                  </p:childTnLst>
                                </p:cTn>
                              </p:par>
                              <p:par>
                                <p:cTn id="939" presetID="10" presetClass="entr" presetSubtype="0" repeatCount="indefinite" fill="hold" grpId="0" nodeType="withEffect">
                                  <p:stCondLst>
                                    <p:cond delay="0"/>
                                  </p:stCondLst>
                                  <p:childTnLst>
                                    <p:set>
                                      <p:cBhvr>
                                        <p:cTn id="940" dur="1" fill="hold">
                                          <p:stCondLst>
                                            <p:cond delay="0"/>
                                          </p:stCondLst>
                                        </p:cTn>
                                        <p:tgtEl>
                                          <p:spTgt spid="170"/>
                                        </p:tgtEl>
                                        <p:attrNameLst>
                                          <p:attrName>style.visibility</p:attrName>
                                        </p:attrNameLst>
                                      </p:cBhvr>
                                      <p:to>
                                        <p:strVal val="visible"/>
                                      </p:to>
                                    </p:set>
                                    <p:animEffect transition="out" filter="fade">
                                      <p:cBhvr additive="base" accumulate="none">
                                        <p:cTn id="941" dur="293" fill="hold">
                                          <p:stCondLst>
                                            <p:cond delay="2051"/>
                                          </p:stCondLst>
                                        </p:cTn>
                                        <p:tgtEl>
                                          <p:spTgt spid="170"/>
                                        </p:tgtEl>
                                      </p:cBhvr>
                                    </p:animEffect>
                                    <p:animEffect transition="in" filter="fade">
                                      <p:cBhvr additive="base" accumulate="none">
                                        <p:cTn id="942" dur="293" fill="hold">
                                          <p:stCondLst>
                                            <p:cond delay="0"/>
                                          </p:stCondLst>
                                        </p:cTn>
                                        <p:tgtEl>
                                          <p:spTgt spid="170"/>
                                        </p:tgtEl>
                                      </p:cBhvr>
                                    </p:animEffect>
                                    <p:set>
                                      <p:cBhvr additive="base" accumulate="none">
                                        <p:cTn id="943" dur="1" fill="hold">
                                          <p:stCondLst>
                                            <p:cond delay="2343"/>
                                          </p:stCondLst>
                                        </p:cTn>
                                        <p:tgtEl>
                                          <p:spTgt spid="170"/>
                                        </p:tgtEl>
                                        <p:attrNameLst>
                                          <p:attrName>style.visibility</p:attrName>
                                        </p:attrNameLst>
                                      </p:cBhvr>
                                      <p:to>
                                        <p:strVal val="hidden"/>
                                      </p:to>
                                    </p:set>
                                    <p:set>
                                      <p:cBhvr additive="base" accumulate="none">
                                        <p:cTn id="944" dur="2695" fill="hold">
                                          <p:stCondLst>
                                            <p:cond delay="0"/>
                                          </p:stCondLst>
                                        </p:cTn>
                                        <p:tgtEl>
                                          <p:spTgt spid="170"/>
                                        </p:tgtEl>
                                        <p:attrNameLst>
                                          <p:attrName/>
                                        </p:attrNameLst>
                                      </p:cBhvr>
                                      <p:to>
                                        <p:strVal val=""/>
                                      </p:to>
                                    </p:set>
                                  </p:childTnLst>
                                </p:cTn>
                              </p:par>
                              <p:par>
                                <p:cTn id="945" presetID="0" presetClass="path" presetSubtype="0" repeatCount="indefinite" fill="hold" grpId="1" nodeType="withEffect">
                                  <p:stCondLst>
                                    <p:cond delay="0"/>
                                  </p:stCondLst>
                                  <p:childTnLst>
                                    <p:animMotion origin="layout" path="M 4.16667E-7 -1.11111E-6 C 0.00378 -0.22477 0.15404 -0.14305 0.13372 -0.2912 " pathEditMode="relative" rAng="0" ptsTypes="AA">
                                      <p:cBhvr>
                                        <p:cTn id="946" dur="2298" spd="-100000" fill="hold"/>
                                        <p:tgtEl>
                                          <p:spTgt spid="170"/>
                                        </p:tgtEl>
                                        <p:attrNameLst>
                                          <p:attrName>ppt_x</p:attrName>
                                          <p:attrName>ppt_y</p:attrName>
                                        </p:attrNameLst>
                                      </p:cBhvr>
                                      <p:rCtr x="6771" y="-14560"/>
                                    </p:animMotion>
                                  </p:childTnLst>
                                </p:cTn>
                              </p:par>
                              <p:par>
                                <p:cTn id="947" presetID="10" presetClass="entr" presetSubtype="0" repeatCount="indefinite" fill="hold" grpId="0" nodeType="withEffect">
                                  <p:stCondLst>
                                    <p:cond delay="0"/>
                                  </p:stCondLst>
                                  <p:childTnLst>
                                    <p:set>
                                      <p:cBhvr>
                                        <p:cTn id="948" dur="1" fill="hold">
                                          <p:stCondLst>
                                            <p:cond delay="0"/>
                                          </p:stCondLst>
                                        </p:cTn>
                                        <p:tgtEl>
                                          <p:spTgt spid="171"/>
                                        </p:tgtEl>
                                        <p:attrNameLst>
                                          <p:attrName>style.visibility</p:attrName>
                                        </p:attrNameLst>
                                      </p:cBhvr>
                                      <p:to>
                                        <p:strVal val="visible"/>
                                      </p:to>
                                    </p:set>
                                    <p:animEffect transition="out" filter="fade">
                                      <p:cBhvr additive="base" accumulate="none">
                                        <p:cTn id="949" dur="322" fill="hold">
                                          <p:stCondLst>
                                            <p:cond delay="2252"/>
                                          </p:stCondLst>
                                        </p:cTn>
                                        <p:tgtEl>
                                          <p:spTgt spid="171"/>
                                        </p:tgtEl>
                                      </p:cBhvr>
                                    </p:animEffect>
                                    <p:animEffect transition="in" filter="fade">
                                      <p:cBhvr additive="base" accumulate="none">
                                        <p:cTn id="950" dur="322" fill="hold">
                                          <p:stCondLst>
                                            <p:cond delay="0"/>
                                          </p:stCondLst>
                                        </p:cTn>
                                        <p:tgtEl>
                                          <p:spTgt spid="171"/>
                                        </p:tgtEl>
                                      </p:cBhvr>
                                    </p:animEffect>
                                    <p:set>
                                      <p:cBhvr additive="base" accumulate="none">
                                        <p:cTn id="951" dur="1" fill="hold">
                                          <p:stCondLst>
                                            <p:cond delay="2573"/>
                                          </p:stCondLst>
                                        </p:cTn>
                                        <p:tgtEl>
                                          <p:spTgt spid="171"/>
                                        </p:tgtEl>
                                        <p:attrNameLst>
                                          <p:attrName>style.visibility</p:attrName>
                                        </p:attrNameLst>
                                      </p:cBhvr>
                                      <p:to>
                                        <p:strVal val="hidden"/>
                                      </p:to>
                                    </p:set>
                                    <p:set>
                                      <p:cBhvr additive="base" accumulate="none">
                                        <p:cTn id="952" dur="2960" fill="hold">
                                          <p:stCondLst>
                                            <p:cond delay="0"/>
                                          </p:stCondLst>
                                        </p:cTn>
                                        <p:tgtEl>
                                          <p:spTgt spid="171"/>
                                        </p:tgtEl>
                                        <p:attrNameLst>
                                          <p:attrName/>
                                        </p:attrNameLst>
                                      </p:cBhvr>
                                      <p:to>
                                        <p:strVal val=""/>
                                      </p:to>
                                    </p:set>
                                  </p:childTnLst>
                                </p:cTn>
                              </p:par>
                              <p:par>
                                <p:cTn id="953" presetID="0" presetClass="path" presetSubtype="0" repeatCount="indefinite" fill="hold" grpId="1" nodeType="withEffect">
                                  <p:stCondLst>
                                    <p:cond delay="0"/>
                                  </p:stCondLst>
                                  <p:childTnLst>
                                    <p:animMotion origin="layout" path="M 1.25E-6 2.59259E-6 C -0.04011 -0.14375 -0.07305 -0.07477 -0.10899 -0.21713 " pathEditMode="relative" rAng="0" ptsTypes="AA">
                                      <p:cBhvr>
                                        <p:cTn id="954" dur="2439" spd="-100000" fill="hold"/>
                                        <p:tgtEl>
                                          <p:spTgt spid="171"/>
                                        </p:tgtEl>
                                        <p:attrNameLst>
                                          <p:attrName>ppt_x</p:attrName>
                                          <p:attrName>ppt_y</p:attrName>
                                        </p:attrNameLst>
                                      </p:cBhvr>
                                      <p:rCtr x="-5456" y="-10856"/>
                                    </p:animMotion>
                                  </p:childTnLst>
                                </p:cTn>
                              </p:par>
                              <p:par>
                                <p:cTn id="955" presetID="10" presetClass="entr" presetSubtype="0" repeatCount="indefinite" fill="hold" grpId="0" nodeType="withEffect">
                                  <p:stCondLst>
                                    <p:cond delay="0"/>
                                  </p:stCondLst>
                                  <p:childTnLst>
                                    <p:set>
                                      <p:cBhvr>
                                        <p:cTn id="956" dur="1" fill="hold">
                                          <p:stCondLst>
                                            <p:cond delay="0"/>
                                          </p:stCondLst>
                                        </p:cTn>
                                        <p:tgtEl>
                                          <p:spTgt spid="172"/>
                                        </p:tgtEl>
                                        <p:attrNameLst>
                                          <p:attrName>style.visibility</p:attrName>
                                        </p:attrNameLst>
                                      </p:cBhvr>
                                      <p:to>
                                        <p:strVal val="visible"/>
                                      </p:to>
                                    </p:set>
                                    <p:animEffect transition="out" filter="fade">
                                      <p:cBhvr additive="base" accumulate="none">
                                        <p:cTn id="957" dur="433" fill="hold">
                                          <p:stCondLst>
                                            <p:cond delay="3034"/>
                                          </p:stCondLst>
                                        </p:cTn>
                                        <p:tgtEl>
                                          <p:spTgt spid="172"/>
                                        </p:tgtEl>
                                      </p:cBhvr>
                                    </p:animEffect>
                                    <p:animEffect transition="in" filter="fade">
                                      <p:cBhvr additive="base" accumulate="none">
                                        <p:cTn id="958" dur="433" fill="hold">
                                          <p:stCondLst>
                                            <p:cond delay="0"/>
                                          </p:stCondLst>
                                        </p:cTn>
                                        <p:tgtEl>
                                          <p:spTgt spid="172"/>
                                        </p:tgtEl>
                                      </p:cBhvr>
                                    </p:animEffect>
                                    <p:set>
                                      <p:cBhvr additive="base" accumulate="none">
                                        <p:cTn id="959" dur="1" fill="hold">
                                          <p:stCondLst>
                                            <p:cond delay="3466"/>
                                          </p:stCondLst>
                                        </p:cTn>
                                        <p:tgtEl>
                                          <p:spTgt spid="172"/>
                                        </p:tgtEl>
                                        <p:attrNameLst>
                                          <p:attrName>style.visibility</p:attrName>
                                        </p:attrNameLst>
                                      </p:cBhvr>
                                      <p:to>
                                        <p:strVal val="hidden"/>
                                      </p:to>
                                    </p:set>
                                    <p:set>
                                      <p:cBhvr additive="base" accumulate="none">
                                        <p:cTn id="960" dur="3987" fill="hold">
                                          <p:stCondLst>
                                            <p:cond delay="0"/>
                                          </p:stCondLst>
                                        </p:cTn>
                                        <p:tgtEl>
                                          <p:spTgt spid="172"/>
                                        </p:tgtEl>
                                        <p:attrNameLst>
                                          <p:attrName/>
                                        </p:attrNameLst>
                                      </p:cBhvr>
                                      <p:to>
                                        <p:strVal val=""/>
                                      </p:to>
                                    </p:set>
                                  </p:childTnLst>
                                </p:cTn>
                              </p:par>
                              <p:par>
                                <p:cTn id="961" presetID="0" presetClass="path" presetSubtype="0" repeatCount="indefinite" fill="hold" grpId="1" nodeType="withEffect">
                                  <p:stCondLst>
                                    <p:cond delay="0"/>
                                  </p:stCondLst>
                                  <p:childTnLst>
                                    <p:animMotion origin="layout" path="M 0.00013 -1.11111E-6 C -0.04062 -0.14421 0.01771 -0.1956 -0.00286 -0.34421 " pathEditMode="relative" rAng="0" ptsTypes="AA">
                                      <p:cBhvr>
                                        <p:cTn id="962" dur="2261" spd="-100000" fill="hold"/>
                                        <p:tgtEl>
                                          <p:spTgt spid="172"/>
                                        </p:tgtEl>
                                        <p:attrNameLst>
                                          <p:attrName>ppt_x</p:attrName>
                                          <p:attrName>ppt_y</p:attrName>
                                        </p:attrNameLst>
                                      </p:cBhvr>
                                      <p:rCtr x="-677" y="-17222"/>
                                    </p:animMotion>
                                  </p:childTnLst>
                                </p:cTn>
                              </p:par>
                              <p:par>
                                <p:cTn id="963" presetID="10" presetClass="entr" presetSubtype="0" repeatCount="indefinite" fill="hold" grpId="0" nodeType="withEffect">
                                  <p:stCondLst>
                                    <p:cond delay="0"/>
                                  </p:stCondLst>
                                  <p:childTnLst>
                                    <p:set>
                                      <p:cBhvr>
                                        <p:cTn id="964" dur="1" fill="hold">
                                          <p:stCondLst>
                                            <p:cond delay="0"/>
                                          </p:stCondLst>
                                        </p:cTn>
                                        <p:tgtEl>
                                          <p:spTgt spid="173"/>
                                        </p:tgtEl>
                                        <p:attrNameLst>
                                          <p:attrName>style.visibility</p:attrName>
                                        </p:attrNameLst>
                                      </p:cBhvr>
                                      <p:to>
                                        <p:strVal val="visible"/>
                                      </p:to>
                                    </p:set>
                                    <p:animEffect transition="out" filter="fade">
                                      <p:cBhvr additive="base" accumulate="none">
                                        <p:cTn id="965" dur="224" fill="hold">
                                          <p:stCondLst>
                                            <p:cond delay="1566"/>
                                          </p:stCondLst>
                                        </p:cTn>
                                        <p:tgtEl>
                                          <p:spTgt spid="173"/>
                                        </p:tgtEl>
                                      </p:cBhvr>
                                    </p:animEffect>
                                    <p:animEffect transition="in" filter="fade">
                                      <p:cBhvr additive="base" accumulate="none">
                                        <p:cTn id="966" dur="224" fill="hold">
                                          <p:stCondLst>
                                            <p:cond delay="0"/>
                                          </p:stCondLst>
                                        </p:cTn>
                                        <p:tgtEl>
                                          <p:spTgt spid="173"/>
                                        </p:tgtEl>
                                      </p:cBhvr>
                                    </p:animEffect>
                                    <p:set>
                                      <p:cBhvr additive="base" accumulate="none">
                                        <p:cTn id="967" dur="1" fill="hold">
                                          <p:stCondLst>
                                            <p:cond delay="1788"/>
                                          </p:stCondLst>
                                        </p:cTn>
                                        <p:tgtEl>
                                          <p:spTgt spid="173"/>
                                        </p:tgtEl>
                                        <p:attrNameLst>
                                          <p:attrName>style.visibility</p:attrName>
                                        </p:attrNameLst>
                                      </p:cBhvr>
                                      <p:to>
                                        <p:strVal val="hidden"/>
                                      </p:to>
                                    </p:set>
                                    <p:set>
                                      <p:cBhvr additive="base" accumulate="none">
                                        <p:cTn id="968" dur="2058" fill="hold">
                                          <p:stCondLst>
                                            <p:cond delay="0"/>
                                          </p:stCondLst>
                                        </p:cTn>
                                        <p:tgtEl>
                                          <p:spTgt spid="173"/>
                                        </p:tgtEl>
                                        <p:attrNameLst>
                                          <p:attrName/>
                                        </p:attrNameLst>
                                      </p:cBhvr>
                                      <p:to>
                                        <p:strVal val=""/>
                                      </p:to>
                                    </p:set>
                                  </p:childTnLst>
                                </p:cTn>
                              </p:par>
                              <p:par>
                                <p:cTn id="969" presetID="0" presetClass="path" presetSubtype="0" repeatCount="indefinite" fill="hold" grpId="1" nodeType="withEffect">
                                  <p:stCondLst>
                                    <p:cond delay="0"/>
                                  </p:stCondLst>
                                  <p:childTnLst>
                                    <p:animMotion origin="layout" path="M -0.00013 2.22222E-6 C 0.08373 -0.1206 0.14375 -0.01111 0.19831 -0.14097 " pathEditMode="relative" rAng="0" ptsTypes="AA">
                                      <p:cBhvr>
                                        <p:cTn id="970" dur="2691" spd="-100000" fill="hold"/>
                                        <p:tgtEl>
                                          <p:spTgt spid="173"/>
                                        </p:tgtEl>
                                        <p:attrNameLst>
                                          <p:attrName>ppt_x</p:attrName>
                                          <p:attrName>ppt_y</p:attrName>
                                        </p:attrNameLst>
                                      </p:cBhvr>
                                      <p:rCtr x="9922" y="-7060"/>
                                    </p:animMotion>
                                  </p:childTnLst>
                                </p:cTn>
                              </p:par>
                              <p:par>
                                <p:cTn id="971" presetID="10" presetClass="entr" presetSubtype="0" repeatCount="indefinite" fill="hold" grpId="0" nodeType="withEffect">
                                  <p:stCondLst>
                                    <p:cond delay="0"/>
                                  </p:stCondLst>
                                  <p:childTnLst>
                                    <p:set>
                                      <p:cBhvr>
                                        <p:cTn id="972" dur="1" fill="hold">
                                          <p:stCondLst>
                                            <p:cond delay="0"/>
                                          </p:stCondLst>
                                        </p:cTn>
                                        <p:tgtEl>
                                          <p:spTgt spid="174"/>
                                        </p:tgtEl>
                                        <p:attrNameLst>
                                          <p:attrName>style.visibility</p:attrName>
                                        </p:attrNameLst>
                                      </p:cBhvr>
                                      <p:to>
                                        <p:strVal val="visible"/>
                                      </p:to>
                                    </p:set>
                                    <p:animEffect transition="out" filter="fade">
                                      <p:cBhvr additive="base" accumulate="none">
                                        <p:cTn id="973" dur="336" fill="hold">
                                          <p:stCondLst>
                                            <p:cond delay="2355"/>
                                          </p:stCondLst>
                                        </p:cTn>
                                        <p:tgtEl>
                                          <p:spTgt spid="174"/>
                                        </p:tgtEl>
                                      </p:cBhvr>
                                    </p:animEffect>
                                    <p:animEffect transition="in" filter="fade">
                                      <p:cBhvr additive="base" accumulate="none">
                                        <p:cTn id="974" dur="336" fill="hold">
                                          <p:stCondLst>
                                            <p:cond delay="0"/>
                                          </p:stCondLst>
                                        </p:cTn>
                                        <p:tgtEl>
                                          <p:spTgt spid="174"/>
                                        </p:tgtEl>
                                      </p:cBhvr>
                                    </p:animEffect>
                                    <p:set>
                                      <p:cBhvr additive="base" accumulate="none">
                                        <p:cTn id="975" dur="1" fill="hold">
                                          <p:stCondLst>
                                            <p:cond delay="2690"/>
                                          </p:stCondLst>
                                        </p:cTn>
                                        <p:tgtEl>
                                          <p:spTgt spid="174"/>
                                        </p:tgtEl>
                                        <p:attrNameLst>
                                          <p:attrName>style.visibility</p:attrName>
                                        </p:attrNameLst>
                                      </p:cBhvr>
                                      <p:to>
                                        <p:strVal val="hidden"/>
                                      </p:to>
                                    </p:set>
                                    <p:set>
                                      <p:cBhvr additive="base" accumulate="none">
                                        <p:cTn id="976" dur="3095" fill="hold">
                                          <p:stCondLst>
                                            <p:cond delay="0"/>
                                          </p:stCondLst>
                                        </p:cTn>
                                        <p:tgtEl>
                                          <p:spTgt spid="174"/>
                                        </p:tgtEl>
                                        <p:attrNameLst>
                                          <p:attrName/>
                                        </p:attrNameLst>
                                      </p:cBhvr>
                                      <p:to>
                                        <p:strVal val=""/>
                                      </p:to>
                                    </p:set>
                                  </p:childTnLst>
                                </p:cTn>
                              </p:par>
                              <p:par>
                                <p:cTn id="977"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978" dur="3846" spd="-100000" fill="hold"/>
                                        <p:tgtEl>
                                          <p:spTgt spid="174"/>
                                        </p:tgtEl>
                                        <p:attrNameLst>
                                          <p:attrName>ppt_x</p:attrName>
                                          <p:attrName>ppt_y</p:attrName>
                                        </p:attrNameLst>
                                      </p:cBhvr>
                                      <p:rCtr x="8138" y="-1852"/>
                                    </p:animMotion>
                                  </p:childTnLst>
                                </p:cTn>
                              </p:par>
                              <p:par>
                                <p:cTn id="979" presetID="10" presetClass="entr" presetSubtype="0" repeatCount="indefinite" fill="hold" grpId="0" nodeType="withEffect">
                                  <p:stCondLst>
                                    <p:cond delay="0"/>
                                  </p:stCondLst>
                                  <p:childTnLst>
                                    <p:set>
                                      <p:cBhvr>
                                        <p:cTn id="980" dur="1" fill="hold">
                                          <p:stCondLst>
                                            <p:cond delay="0"/>
                                          </p:stCondLst>
                                        </p:cTn>
                                        <p:tgtEl>
                                          <p:spTgt spid="175"/>
                                        </p:tgtEl>
                                        <p:attrNameLst>
                                          <p:attrName>style.visibility</p:attrName>
                                        </p:attrNameLst>
                                      </p:cBhvr>
                                      <p:to>
                                        <p:strVal val="visible"/>
                                      </p:to>
                                    </p:set>
                                    <p:animEffect transition="out" filter="fade">
                                      <p:cBhvr additive="base" accumulate="none">
                                        <p:cTn id="981" dur="334" fill="hold">
                                          <p:stCondLst>
                                            <p:cond delay="2341"/>
                                          </p:stCondLst>
                                        </p:cTn>
                                        <p:tgtEl>
                                          <p:spTgt spid="175"/>
                                        </p:tgtEl>
                                      </p:cBhvr>
                                    </p:animEffect>
                                    <p:animEffect transition="in" filter="fade">
                                      <p:cBhvr additive="base" accumulate="none">
                                        <p:cTn id="982" dur="334" fill="hold">
                                          <p:stCondLst>
                                            <p:cond delay="0"/>
                                          </p:stCondLst>
                                        </p:cTn>
                                        <p:tgtEl>
                                          <p:spTgt spid="175"/>
                                        </p:tgtEl>
                                      </p:cBhvr>
                                    </p:animEffect>
                                    <p:set>
                                      <p:cBhvr additive="base" accumulate="none">
                                        <p:cTn id="983" dur="1" fill="hold">
                                          <p:stCondLst>
                                            <p:cond delay="2674"/>
                                          </p:stCondLst>
                                        </p:cTn>
                                        <p:tgtEl>
                                          <p:spTgt spid="175"/>
                                        </p:tgtEl>
                                        <p:attrNameLst>
                                          <p:attrName>style.visibility</p:attrName>
                                        </p:attrNameLst>
                                      </p:cBhvr>
                                      <p:to>
                                        <p:strVal val="hidden"/>
                                      </p:to>
                                    </p:set>
                                    <p:set>
                                      <p:cBhvr additive="base" accumulate="none">
                                        <p:cTn id="984" dur="3076" fill="hold">
                                          <p:stCondLst>
                                            <p:cond delay="0"/>
                                          </p:stCondLst>
                                        </p:cTn>
                                        <p:tgtEl>
                                          <p:spTgt spid="175"/>
                                        </p:tgtEl>
                                        <p:attrNameLst>
                                          <p:attrName/>
                                        </p:attrNameLst>
                                      </p:cBhvr>
                                      <p:to>
                                        <p:strVal val=""/>
                                      </p:to>
                                    </p:set>
                                  </p:childTnLst>
                                </p:cTn>
                              </p:par>
                              <p:par>
                                <p:cTn id="985" presetID="0" presetClass="path" presetSubtype="0" repeatCount="indefinite" fill="hold" grpId="1" nodeType="withEffect">
                                  <p:stCondLst>
                                    <p:cond delay="0"/>
                                  </p:stCondLst>
                                  <p:childTnLst>
                                    <p:animMotion origin="layout" path="M 1.45833E-6 -2.22222E-6 C 0.03229 -0.19768 0.04193 -0.19838 0.13359 -0.2912 " pathEditMode="relative" rAng="0" ptsTypes="AA">
                                      <p:cBhvr>
                                        <p:cTn id="986" dur="2813" spd="-100000" fill="hold"/>
                                        <p:tgtEl>
                                          <p:spTgt spid="175"/>
                                        </p:tgtEl>
                                        <p:attrNameLst>
                                          <p:attrName>ppt_x</p:attrName>
                                          <p:attrName>ppt_y</p:attrName>
                                        </p:attrNameLst>
                                      </p:cBhvr>
                                      <p:rCtr x="6680" y="-14560"/>
                                    </p:animMotion>
                                  </p:childTnLst>
                                </p:cTn>
                              </p:par>
                              <p:par>
                                <p:cTn id="987" presetID="10" presetClass="entr" presetSubtype="0" repeatCount="indefinite" fill="hold" grpId="0" nodeType="withEffect">
                                  <p:stCondLst>
                                    <p:cond delay="0"/>
                                  </p:stCondLst>
                                  <p:childTnLst>
                                    <p:set>
                                      <p:cBhvr>
                                        <p:cTn id="988" dur="1" fill="hold">
                                          <p:stCondLst>
                                            <p:cond delay="0"/>
                                          </p:stCondLst>
                                        </p:cTn>
                                        <p:tgtEl>
                                          <p:spTgt spid="176"/>
                                        </p:tgtEl>
                                        <p:attrNameLst>
                                          <p:attrName>style.visibility</p:attrName>
                                        </p:attrNameLst>
                                      </p:cBhvr>
                                      <p:to>
                                        <p:strVal val="visible"/>
                                      </p:to>
                                    </p:set>
                                    <p:animEffect transition="out" filter="fade">
                                      <p:cBhvr additive="base" accumulate="none">
                                        <p:cTn id="989" dur="402" fill="hold">
                                          <p:stCondLst>
                                            <p:cond delay="2811"/>
                                          </p:stCondLst>
                                        </p:cTn>
                                        <p:tgtEl>
                                          <p:spTgt spid="176"/>
                                        </p:tgtEl>
                                      </p:cBhvr>
                                    </p:animEffect>
                                    <p:animEffect transition="in" filter="fade">
                                      <p:cBhvr additive="base" accumulate="none">
                                        <p:cTn id="990" dur="402" fill="hold">
                                          <p:stCondLst>
                                            <p:cond delay="0"/>
                                          </p:stCondLst>
                                        </p:cTn>
                                        <p:tgtEl>
                                          <p:spTgt spid="176"/>
                                        </p:tgtEl>
                                      </p:cBhvr>
                                    </p:animEffect>
                                    <p:set>
                                      <p:cBhvr additive="base" accumulate="none">
                                        <p:cTn id="991" dur="1" fill="hold">
                                          <p:stCondLst>
                                            <p:cond delay="3211"/>
                                          </p:stCondLst>
                                        </p:cTn>
                                        <p:tgtEl>
                                          <p:spTgt spid="176"/>
                                        </p:tgtEl>
                                        <p:attrNameLst>
                                          <p:attrName>style.visibility</p:attrName>
                                        </p:attrNameLst>
                                      </p:cBhvr>
                                      <p:to>
                                        <p:strVal val="hidden"/>
                                      </p:to>
                                    </p:set>
                                    <p:set>
                                      <p:cBhvr additive="base" accumulate="none">
                                        <p:cTn id="992" dur="3694" fill="hold">
                                          <p:stCondLst>
                                            <p:cond delay="0"/>
                                          </p:stCondLst>
                                        </p:cTn>
                                        <p:tgtEl>
                                          <p:spTgt spid="176"/>
                                        </p:tgtEl>
                                        <p:attrNameLst>
                                          <p:attrName/>
                                        </p:attrNameLst>
                                      </p:cBhvr>
                                      <p:to>
                                        <p:strVal val=""/>
                                      </p:to>
                                    </p:set>
                                  </p:childTnLst>
                                </p:cTn>
                              </p:par>
                              <p:par>
                                <p:cTn id="993" presetID="0" presetClass="path" presetSubtype="0" repeatCount="indefinite" fill="hold" grpId="1" nodeType="withEffect">
                                  <p:stCondLst>
                                    <p:cond delay="0"/>
                                  </p:stCondLst>
                                  <p:childTnLst>
                                    <p:animMotion origin="layout" path="M -2.70833E-6 1.48148E-6 C 0.00104 -0.11574 -0.11797 -0.13287 -0.09036 -0.26158 " pathEditMode="relative" rAng="0" ptsTypes="AA">
                                      <p:cBhvr>
                                        <p:cTn id="994" dur="3652" spd="-100000" fill="hold"/>
                                        <p:tgtEl>
                                          <p:spTgt spid="176"/>
                                        </p:tgtEl>
                                        <p:attrNameLst>
                                          <p:attrName>ppt_x</p:attrName>
                                          <p:attrName>ppt_y</p:attrName>
                                        </p:attrNameLst>
                                      </p:cBhvr>
                                      <p:rCtr x="-4727" y="-13079"/>
                                    </p:animMotion>
                                  </p:childTnLst>
                                </p:cTn>
                              </p:par>
                              <p:par>
                                <p:cTn id="995" presetID="10" presetClass="entr" presetSubtype="0" repeatCount="indefinite" fill="hold" grpId="0" nodeType="withEffect">
                                  <p:stCondLst>
                                    <p:cond delay="0"/>
                                  </p:stCondLst>
                                  <p:childTnLst>
                                    <p:set>
                                      <p:cBhvr>
                                        <p:cTn id="996" dur="1" fill="hold">
                                          <p:stCondLst>
                                            <p:cond delay="0"/>
                                          </p:stCondLst>
                                        </p:cTn>
                                        <p:tgtEl>
                                          <p:spTgt spid="177"/>
                                        </p:tgtEl>
                                        <p:attrNameLst>
                                          <p:attrName>style.visibility</p:attrName>
                                        </p:attrNameLst>
                                      </p:cBhvr>
                                      <p:to>
                                        <p:strVal val="visible"/>
                                      </p:to>
                                    </p:set>
                                    <p:animEffect transition="out" filter="fade">
                                      <p:cBhvr additive="base" accumulate="none">
                                        <p:cTn id="997" dur="364" fill="hold">
                                          <p:stCondLst>
                                            <p:cond delay="2545"/>
                                          </p:stCondLst>
                                        </p:cTn>
                                        <p:tgtEl>
                                          <p:spTgt spid="177"/>
                                        </p:tgtEl>
                                      </p:cBhvr>
                                    </p:animEffect>
                                    <p:animEffect transition="in" filter="fade">
                                      <p:cBhvr additive="base" accumulate="none">
                                        <p:cTn id="998" dur="364" fill="hold">
                                          <p:stCondLst>
                                            <p:cond delay="0"/>
                                          </p:stCondLst>
                                        </p:cTn>
                                        <p:tgtEl>
                                          <p:spTgt spid="177"/>
                                        </p:tgtEl>
                                      </p:cBhvr>
                                    </p:animEffect>
                                    <p:set>
                                      <p:cBhvr additive="base" accumulate="none">
                                        <p:cTn id="999" dur="1" fill="hold">
                                          <p:stCondLst>
                                            <p:cond delay="2907"/>
                                          </p:stCondLst>
                                        </p:cTn>
                                        <p:tgtEl>
                                          <p:spTgt spid="177"/>
                                        </p:tgtEl>
                                        <p:attrNameLst>
                                          <p:attrName>style.visibility</p:attrName>
                                        </p:attrNameLst>
                                      </p:cBhvr>
                                      <p:to>
                                        <p:strVal val="hidden"/>
                                      </p:to>
                                    </p:set>
                                    <p:set>
                                      <p:cBhvr additive="base" accumulate="none">
                                        <p:cTn id="1000" dur="3345" fill="hold">
                                          <p:stCondLst>
                                            <p:cond delay="0"/>
                                          </p:stCondLst>
                                        </p:cTn>
                                        <p:tgtEl>
                                          <p:spTgt spid="177"/>
                                        </p:tgtEl>
                                        <p:attrNameLst>
                                          <p:attrName/>
                                        </p:attrNameLst>
                                      </p:cBhvr>
                                      <p:to>
                                        <p:strVal val=""/>
                                      </p:to>
                                    </p:set>
                                  </p:childTnLst>
                                </p:cTn>
                              </p:par>
                              <p:par>
                                <p:cTn id="1001" presetID="0" presetClass="path" presetSubtype="0" repeatCount="indefinite" fill="hold" grpId="1" nodeType="withEffect">
                                  <p:stCondLst>
                                    <p:cond delay="0"/>
                                  </p:stCondLst>
                                  <p:childTnLst>
                                    <p:animMotion origin="layout" path="M -3.33333E-6 2.96296E-6 C 0.1069 -0.07315 0.10586 -0.1625 0.1336 -0.29121 " pathEditMode="relative" rAng="0" ptsTypes="AA">
                                      <p:cBhvr>
                                        <p:cTn id="1002" dur="3444" spd="-100000" fill="hold"/>
                                        <p:tgtEl>
                                          <p:spTgt spid="177"/>
                                        </p:tgtEl>
                                        <p:attrNameLst>
                                          <p:attrName>ppt_x</p:attrName>
                                          <p:attrName>ppt_y</p:attrName>
                                        </p:attrNameLst>
                                      </p:cBhvr>
                                      <p:rCtr x="6680" y="-14560"/>
                                    </p:animMotion>
                                  </p:childTnLst>
                                </p:cTn>
                              </p:par>
                              <p:par>
                                <p:cTn id="1003" presetID="10" presetClass="entr" presetSubtype="0" repeatCount="indefinite" fill="hold" grpId="0" nodeType="withEffect">
                                  <p:stCondLst>
                                    <p:cond delay="0"/>
                                  </p:stCondLst>
                                  <p:childTnLst>
                                    <p:set>
                                      <p:cBhvr>
                                        <p:cTn id="1004" dur="1" fill="hold">
                                          <p:stCondLst>
                                            <p:cond delay="0"/>
                                          </p:stCondLst>
                                        </p:cTn>
                                        <p:tgtEl>
                                          <p:spTgt spid="178"/>
                                        </p:tgtEl>
                                        <p:attrNameLst>
                                          <p:attrName>style.visibility</p:attrName>
                                        </p:attrNameLst>
                                      </p:cBhvr>
                                      <p:to>
                                        <p:strVal val="visible"/>
                                      </p:to>
                                    </p:set>
                                    <p:animEffect transition="out" filter="fade">
                                      <p:cBhvr additive="base" accumulate="none">
                                        <p:cTn id="1005" dur="316" fill="hold">
                                          <p:stCondLst>
                                            <p:cond delay="2213"/>
                                          </p:stCondLst>
                                        </p:cTn>
                                        <p:tgtEl>
                                          <p:spTgt spid="178"/>
                                        </p:tgtEl>
                                      </p:cBhvr>
                                    </p:animEffect>
                                    <p:animEffect transition="in" filter="fade">
                                      <p:cBhvr additive="base" accumulate="none">
                                        <p:cTn id="1006" dur="316" fill="hold">
                                          <p:stCondLst>
                                            <p:cond delay="0"/>
                                          </p:stCondLst>
                                        </p:cTn>
                                        <p:tgtEl>
                                          <p:spTgt spid="178"/>
                                        </p:tgtEl>
                                      </p:cBhvr>
                                    </p:animEffect>
                                    <p:set>
                                      <p:cBhvr additive="base" accumulate="none">
                                        <p:cTn id="1007" dur="1" fill="hold">
                                          <p:stCondLst>
                                            <p:cond delay="2528"/>
                                          </p:stCondLst>
                                        </p:cTn>
                                        <p:tgtEl>
                                          <p:spTgt spid="178"/>
                                        </p:tgtEl>
                                        <p:attrNameLst>
                                          <p:attrName>style.visibility</p:attrName>
                                        </p:attrNameLst>
                                      </p:cBhvr>
                                      <p:to>
                                        <p:strVal val="hidden"/>
                                      </p:to>
                                    </p:set>
                                    <p:set>
                                      <p:cBhvr additive="base" accumulate="none">
                                        <p:cTn id="1008" dur="2908" fill="hold">
                                          <p:stCondLst>
                                            <p:cond delay="0"/>
                                          </p:stCondLst>
                                        </p:cTn>
                                        <p:tgtEl>
                                          <p:spTgt spid="178"/>
                                        </p:tgtEl>
                                        <p:attrNameLst>
                                          <p:attrName/>
                                        </p:attrNameLst>
                                      </p:cBhvr>
                                      <p:to>
                                        <p:strVal val=""/>
                                      </p:to>
                                    </p:set>
                                  </p:childTnLst>
                                </p:cTn>
                              </p:par>
                              <p:par>
                                <p:cTn id="1009" presetID="0" presetClass="path" presetSubtype="0" repeatCount="indefinite" fill="hold" grpId="1" nodeType="withEffect">
                                  <p:stCondLst>
                                    <p:cond delay="0"/>
                                  </p:stCondLst>
                                  <p:childTnLst>
                                    <p:animMotion origin="layout" path="M -2.70833E-6 2.22222E-6 C 0.07123 -0.04398 0.06237 -0.16273 0.09011 -0.27847 " pathEditMode="relative" rAng="0" ptsTypes="AA">
                                      <p:cBhvr>
                                        <p:cTn id="1010" dur="2714" spd="-100000" fill="hold"/>
                                        <p:tgtEl>
                                          <p:spTgt spid="178"/>
                                        </p:tgtEl>
                                        <p:attrNameLst>
                                          <p:attrName>ppt_x</p:attrName>
                                          <p:attrName>ppt_y</p:attrName>
                                        </p:attrNameLst>
                                      </p:cBhvr>
                                      <p:rCtr x="4505" y="-13935"/>
                                    </p:animMotion>
                                  </p:childTnLst>
                                </p:cTn>
                              </p:par>
                              <p:par>
                                <p:cTn id="1011" presetID="10" presetClass="entr" presetSubtype="0" repeatCount="indefinite" fill="hold" grpId="0" nodeType="withEffect">
                                  <p:stCondLst>
                                    <p:cond delay="0"/>
                                  </p:stCondLst>
                                  <p:childTnLst>
                                    <p:set>
                                      <p:cBhvr>
                                        <p:cTn id="1012" dur="1" fill="hold">
                                          <p:stCondLst>
                                            <p:cond delay="0"/>
                                          </p:stCondLst>
                                        </p:cTn>
                                        <p:tgtEl>
                                          <p:spTgt spid="180"/>
                                        </p:tgtEl>
                                        <p:attrNameLst>
                                          <p:attrName>style.visibility</p:attrName>
                                        </p:attrNameLst>
                                      </p:cBhvr>
                                      <p:to>
                                        <p:strVal val="visible"/>
                                      </p:to>
                                    </p:set>
                                    <p:animEffect transition="out" filter="fade">
                                      <p:cBhvr additive="base" accumulate="none">
                                        <p:cTn id="1013" dur="305" fill="hold">
                                          <p:stCondLst>
                                            <p:cond delay="2133"/>
                                          </p:stCondLst>
                                        </p:cTn>
                                        <p:tgtEl>
                                          <p:spTgt spid="180"/>
                                        </p:tgtEl>
                                      </p:cBhvr>
                                    </p:animEffect>
                                    <p:animEffect transition="in" filter="fade">
                                      <p:cBhvr additive="base" accumulate="none">
                                        <p:cTn id="1014" dur="305" fill="hold">
                                          <p:stCondLst>
                                            <p:cond delay="0"/>
                                          </p:stCondLst>
                                        </p:cTn>
                                        <p:tgtEl>
                                          <p:spTgt spid="180"/>
                                        </p:tgtEl>
                                      </p:cBhvr>
                                    </p:animEffect>
                                    <p:set>
                                      <p:cBhvr additive="base" accumulate="none">
                                        <p:cTn id="1015" dur="1" fill="hold">
                                          <p:stCondLst>
                                            <p:cond delay="2437"/>
                                          </p:stCondLst>
                                        </p:cTn>
                                        <p:tgtEl>
                                          <p:spTgt spid="180"/>
                                        </p:tgtEl>
                                        <p:attrNameLst>
                                          <p:attrName>style.visibility</p:attrName>
                                        </p:attrNameLst>
                                      </p:cBhvr>
                                      <p:to>
                                        <p:strVal val="hidden"/>
                                      </p:to>
                                    </p:set>
                                    <p:set>
                                      <p:cBhvr additive="base" accumulate="none">
                                        <p:cTn id="1016" dur="2804" fill="hold">
                                          <p:stCondLst>
                                            <p:cond delay="0"/>
                                          </p:stCondLst>
                                        </p:cTn>
                                        <p:tgtEl>
                                          <p:spTgt spid="180"/>
                                        </p:tgtEl>
                                        <p:attrNameLst>
                                          <p:attrName/>
                                        </p:attrNameLst>
                                      </p:cBhvr>
                                      <p:to>
                                        <p:strVal val=""/>
                                      </p:to>
                                    </p:set>
                                  </p:childTnLst>
                                </p:cTn>
                              </p:par>
                              <p:par>
                                <p:cTn id="1017" presetID="0" presetClass="path" presetSubtype="0" repeatCount="indefinite" fill="hold" grpId="1" nodeType="withEffect">
                                  <p:stCondLst>
                                    <p:cond delay="0"/>
                                  </p:stCondLst>
                                  <p:childTnLst>
                                    <p:animMotion origin="layout" path="M -0.00013 -1.85185E-6 C 0.08373 -0.1206 0.14375 -0.01111 0.19831 -0.14097 " pathEditMode="relative" rAng="0" ptsTypes="AA">
                                      <p:cBhvr>
                                        <p:cTn id="1018" dur="2924" spd="-100000" fill="hold"/>
                                        <p:tgtEl>
                                          <p:spTgt spid="180"/>
                                        </p:tgtEl>
                                        <p:attrNameLst>
                                          <p:attrName>ppt_x</p:attrName>
                                          <p:attrName>ppt_y</p:attrName>
                                        </p:attrNameLst>
                                      </p:cBhvr>
                                      <p:rCtr x="9922" y="-7060"/>
                                    </p:animMotion>
                                  </p:childTnLst>
                                </p:cTn>
                              </p:par>
                              <p:par>
                                <p:cTn id="1019" presetID="10" presetClass="entr" presetSubtype="0" repeatCount="indefinite" fill="hold" grpId="0" nodeType="withEffect">
                                  <p:stCondLst>
                                    <p:cond delay="0"/>
                                  </p:stCondLst>
                                  <p:childTnLst>
                                    <p:set>
                                      <p:cBhvr>
                                        <p:cTn id="1020" dur="1" fill="hold">
                                          <p:stCondLst>
                                            <p:cond delay="0"/>
                                          </p:stCondLst>
                                        </p:cTn>
                                        <p:tgtEl>
                                          <p:spTgt spid="179"/>
                                        </p:tgtEl>
                                        <p:attrNameLst>
                                          <p:attrName>style.visibility</p:attrName>
                                        </p:attrNameLst>
                                      </p:cBhvr>
                                      <p:to>
                                        <p:strVal val="visible"/>
                                      </p:to>
                                    </p:set>
                                    <p:animEffect transition="out" filter="fade">
                                      <p:cBhvr additive="base" accumulate="none">
                                        <p:cTn id="1021" dur="277" fill="hold">
                                          <p:stCondLst>
                                            <p:cond delay="1937"/>
                                          </p:stCondLst>
                                        </p:cTn>
                                        <p:tgtEl>
                                          <p:spTgt spid="179"/>
                                        </p:tgtEl>
                                      </p:cBhvr>
                                    </p:animEffect>
                                    <p:animEffect transition="in" filter="fade">
                                      <p:cBhvr additive="base" accumulate="none">
                                        <p:cTn id="1022" dur="277" fill="hold">
                                          <p:stCondLst>
                                            <p:cond delay="0"/>
                                          </p:stCondLst>
                                        </p:cTn>
                                        <p:tgtEl>
                                          <p:spTgt spid="179"/>
                                        </p:tgtEl>
                                      </p:cBhvr>
                                    </p:animEffect>
                                    <p:set>
                                      <p:cBhvr additive="base" accumulate="none">
                                        <p:cTn id="1023" dur="1" fill="hold">
                                          <p:stCondLst>
                                            <p:cond delay="2213"/>
                                          </p:stCondLst>
                                        </p:cTn>
                                        <p:tgtEl>
                                          <p:spTgt spid="179"/>
                                        </p:tgtEl>
                                        <p:attrNameLst>
                                          <p:attrName>style.visibility</p:attrName>
                                        </p:attrNameLst>
                                      </p:cBhvr>
                                      <p:to>
                                        <p:strVal val="hidden"/>
                                      </p:to>
                                    </p:set>
                                    <p:set>
                                      <p:cBhvr additive="base" accumulate="none">
                                        <p:cTn id="1024" dur="2546" fill="hold">
                                          <p:stCondLst>
                                            <p:cond delay="0"/>
                                          </p:stCondLst>
                                        </p:cTn>
                                        <p:tgtEl>
                                          <p:spTgt spid="179"/>
                                        </p:tgtEl>
                                        <p:attrNameLst>
                                          <p:attrName/>
                                        </p:attrNameLst>
                                      </p:cBhvr>
                                      <p:to>
                                        <p:strVal val=""/>
                                      </p:to>
                                    </p:set>
                                  </p:childTnLst>
                                </p:cTn>
                              </p:par>
                              <p:par>
                                <p:cTn id="1025" presetID="0" presetClass="path" presetSubtype="0" repeatCount="indefinite" fill="hold" grpId="1" nodeType="withEffect">
                                  <p:stCondLst>
                                    <p:cond delay="0"/>
                                  </p:stCondLst>
                                  <p:childTnLst>
                                    <p:animMotion origin="layout" path="M 1.04167E-6 -1.48148E-6 C 0.07604 -0.05301 0.06667 -0.19606 0.09635 -0.33518 " pathEditMode="relative" rAng="0" ptsTypes="AA">
                                      <p:cBhvr>
                                        <p:cTn id="1026" dur="3347" spd="-100000" fill="hold"/>
                                        <p:tgtEl>
                                          <p:spTgt spid="179"/>
                                        </p:tgtEl>
                                        <p:attrNameLst>
                                          <p:attrName>ppt_x</p:attrName>
                                          <p:attrName>ppt_y</p:attrName>
                                        </p:attrNameLst>
                                      </p:cBhvr>
                                      <p:rCtr x="4818" y="-16759"/>
                                    </p:animMotion>
                                  </p:childTnLst>
                                </p:cTn>
                              </p:par>
                              <p:par>
                                <p:cTn id="1027" presetID="10" presetClass="entr" presetSubtype="0" repeatCount="indefinite" fill="hold" grpId="0" nodeType="withEffect">
                                  <p:stCondLst>
                                    <p:cond delay="0"/>
                                  </p:stCondLst>
                                  <p:childTnLst>
                                    <p:set>
                                      <p:cBhvr>
                                        <p:cTn id="1028" dur="1" fill="hold">
                                          <p:stCondLst>
                                            <p:cond delay="0"/>
                                          </p:stCondLst>
                                        </p:cTn>
                                        <p:tgtEl>
                                          <p:spTgt spid="181"/>
                                        </p:tgtEl>
                                        <p:attrNameLst>
                                          <p:attrName>style.visibility</p:attrName>
                                        </p:attrNameLst>
                                      </p:cBhvr>
                                      <p:to>
                                        <p:strVal val="visible"/>
                                      </p:to>
                                    </p:set>
                                    <p:animEffect transition="out" filter="fade">
                                      <p:cBhvr additive="base" accumulate="none">
                                        <p:cTn id="1029" dur="345" fill="hold">
                                          <p:stCondLst>
                                            <p:cond delay="2417"/>
                                          </p:stCondLst>
                                        </p:cTn>
                                        <p:tgtEl>
                                          <p:spTgt spid="181"/>
                                        </p:tgtEl>
                                      </p:cBhvr>
                                    </p:animEffect>
                                    <p:animEffect transition="in" filter="fade">
                                      <p:cBhvr additive="base" accumulate="none">
                                        <p:cTn id="1030" dur="345" fill="hold">
                                          <p:stCondLst>
                                            <p:cond delay="0"/>
                                          </p:stCondLst>
                                        </p:cTn>
                                        <p:tgtEl>
                                          <p:spTgt spid="181"/>
                                        </p:tgtEl>
                                      </p:cBhvr>
                                    </p:animEffect>
                                    <p:set>
                                      <p:cBhvr additive="base" accumulate="none">
                                        <p:cTn id="1031" dur="1" fill="hold">
                                          <p:stCondLst>
                                            <p:cond delay="2761"/>
                                          </p:stCondLst>
                                        </p:cTn>
                                        <p:tgtEl>
                                          <p:spTgt spid="181"/>
                                        </p:tgtEl>
                                        <p:attrNameLst>
                                          <p:attrName>style.visibility</p:attrName>
                                        </p:attrNameLst>
                                      </p:cBhvr>
                                      <p:to>
                                        <p:strVal val="hidden"/>
                                      </p:to>
                                    </p:set>
                                    <p:set>
                                      <p:cBhvr additive="base" accumulate="none">
                                        <p:cTn id="1032" dur="3177" fill="hold">
                                          <p:stCondLst>
                                            <p:cond delay="0"/>
                                          </p:stCondLst>
                                        </p:cTn>
                                        <p:tgtEl>
                                          <p:spTgt spid="181"/>
                                        </p:tgtEl>
                                        <p:attrNameLst>
                                          <p:attrName/>
                                        </p:attrNameLst>
                                      </p:cBhvr>
                                      <p:to>
                                        <p:strVal val=""/>
                                      </p:to>
                                    </p:set>
                                  </p:childTnLst>
                                </p:cTn>
                              </p:par>
                              <p:par>
                                <p:cTn id="1033" presetID="0" presetClass="path" presetSubtype="0" repeatCount="indefinite" fill="hold" grpId="1" nodeType="withEffect">
                                  <p:stCondLst>
                                    <p:cond delay="0"/>
                                  </p:stCondLst>
                                  <p:childTnLst>
                                    <p:animMotion origin="layout" path="M -1.45833E-6 1.48148E-6 C 0.0332 -0.23611 0.0431 -0.23704 0.13763 -0.34769 " pathEditMode="relative" rAng="0" ptsTypes="AA">
                                      <p:cBhvr>
                                        <p:cTn id="1034" dur="3510" spd="-100000" fill="hold"/>
                                        <p:tgtEl>
                                          <p:spTgt spid="181"/>
                                        </p:tgtEl>
                                        <p:attrNameLst>
                                          <p:attrName>ppt_x</p:attrName>
                                          <p:attrName>ppt_y</p:attrName>
                                        </p:attrNameLst>
                                      </p:cBhvr>
                                      <p:rCtr x="6875" y="-17384"/>
                                    </p:animMotion>
                                  </p:childTnLst>
                                </p:cTn>
                              </p:par>
                              <p:par>
                                <p:cTn id="1035" presetID="10" presetClass="entr" presetSubtype="0" repeatCount="indefinite" fill="hold" grpId="0" nodeType="withEffect">
                                  <p:stCondLst>
                                    <p:cond delay="0"/>
                                  </p:stCondLst>
                                  <p:childTnLst>
                                    <p:set>
                                      <p:cBhvr>
                                        <p:cTn id="1036" dur="1" fill="hold">
                                          <p:stCondLst>
                                            <p:cond delay="0"/>
                                          </p:stCondLst>
                                        </p:cTn>
                                        <p:tgtEl>
                                          <p:spTgt spid="182"/>
                                        </p:tgtEl>
                                        <p:attrNameLst>
                                          <p:attrName>style.visibility</p:attrName>
                                        </p:attrNameLst>
                                      </p:cBhvr>
                                      <p:to>
                                        <p:strVal val="visible"/>
                                      </p:to>
                                    </p:set>
                                    <p:animEffect transition="out" filter="fade">
                                      <p:cBhvr additive="base" accumulate="none">
                                        <p:cTn id="1037" dur="419" fill="hold">
                                          <p:stCondLst>
                                            <p:cond delay="2934"/>
                                          </p:stCondLst>
                                        </p:cTn>
                                        <p:tgtEl>
                                          <p:spTgt spid="182"/>
                                        </p:tgtEl>
                                      </p:cBhvr>
                                    </p:animEffect>
                                    <p:animEffect transition="in" filter="fade">
                                      <p:cBhvr additive="base" accumulate="none">
                                        <p:cTn id="1038" dur="419" fill="hold">
                                          <p:stCondLst>
                                            <p:cond delay="0"/>
                                          </p:stCondLst>
                                        </p:cTn>
                                        <p:tgtEl>
                                          <p:spTgt spid="182"/>
                                        </p:tgtEl>
                                      </p:cBhvr>
                                    </p:animEffect>
                                    <p:set>
                                      <p:cBhvr additive="base" accumulate="none">
                                        <p:cTn id="1039" dur="1" fill="hold">
                                          <p:stCondLst>
                                            <p:cond delay="3351"/>
                                          </p:stCondLst>
                                        </p:cTn>
                                        <p:tgtEl>
                                          <p:spTgt spid="182"/>
                                        </p:tgtEl>
                                        <p:attrNameLst>
                                          <p:attrName>style.visibility</p:attrName>
                                        </p:attrNameLst>
                                      </p:cBhvr>
                                      <p:to>
                                        <p:strVal val="hidden"/>
                                      </p:to>
                                    </p:set>
                                    <p:set>
                                      <p:cBhvr additive="base" accumulate="none">
                                        <p:cTn id="1040" dur="3856" fill="hold">
                                          <p:stCondLst>
                                            <p:cond delay="0"/>
                                          </p:stCondLst>
                                        </p:cTn>
                                        <p:tgtEl>
                                          <p:spTgt spid="182"/>
                                        </p:tgtEl>
                                        <p:attrNameLst>
                                          <p:attrName/>
                                        </p:attrNameLst>
                                      </p:cBhvr>
                                      <p:to>
                                        <p:strVal val=""/>
                                      </p:to>
                                    </p:set>
                                  </p:childTnLst>
                                </p:cTn>
                              </p:par>
                              <p:par>
                                <p:cTn id="1041" presetID="0" presetClass="path" presetSubtype="0" repeatCount="indefinite" fill="hold" grpId="1" nodeType="withEffect">
                                  <p:stCondLst>
                                    <p:cond delay="0"/>
                                  </p:stCondLst>
                                  <p:childTnLst>
                                    <p:animMotion origin="layout" path="M -8.33333E-7 3.7037E-7 C 0.00143 -0.15486 -0.16406 -0.17778 -0.12565 -0.34954 " pathEditMode="relative" rAng="0" ptsTypes="AA">
                                      <p:cBhvr>
                                        <p:cTn id="1042" dur="2662" spd="-100000" fill="hold"/>
                                        <p:tgtEl>
                                          <p:spTgt spid="182"/>
                                        </p:tgtEl>
                                        <p:attrNameLst>
                                          <p:attrName>ppt_x</p:attrName>
                                          <p:attrName>ppt_y</p:attrName>
                                        </p:attrNameLst>
                                      </p:cBhvr>
                                      <p:rCtr x="-6576" y="-17477"/>
                                    </p:animMotion>
                                  </p:childTnLst>
                                </p:cTn>
                              </p:par>
                              <p:par>
                                <p:cTn id="1043" presetID="10" presetClass="entr" presetSubtype="0" repeatCount="indefinite" fill="hold" grpId="0" nodeType="withEffect">
                                  <p:stCondLst>
                                    <p:cond delay="0"/>
                                  </p:stCondLst>
                                  <p:childTnLst>
                                    <p:set>
                                      <p:cBhvr>
                                        <p:cTn id="1044" dur="1" fill="hold">
                                          <p:stCondLst>
                                            <p:cond delay="0"/>
                                          </p:stCondLst>
                                        </p:cTn>
                                        <p:tgtEl>
                                          <p:spTgt spid="183"/>
                                        </p:tgtEl>
                                        <p:attrNameLst>
                                          <p:attrName>style.visibility</p:attrName>
                                        </p:attrNameLst>
                                      </p:cBhvr>
                                      <p:to>
                                        <p:strVal val="visible"/>
                                      </p:to>
                                    </p:set>
                                    <p:animEffect transition="out" filter="fade">
                                      <p:cBhvr additive="base" accumulate="none">
                                        <p:cTn id="1045" dur="426" fill="hold">
                                          <p:stCondLst>
                                            <p:cond delay="2983"/>
                                          </p:stCondLst>
                                        </p:cTn>
                                        <p:tgtEl>
                                          <p:spTgt spid="183"/>
                                        </p:tgtEl>
                                      </p:cBhvr>
                                    </p:animEffect>
                                    <p:animEffect transition="in" filter="fade">
                                      <p:cBhvr additive="base" accumulate="none">
                                        <p:cTn id="1046" dur="426" fill="hold">
                                          <p:stCondLst>
                                            <p:cond delay="0"/>
                                          </p:stCondLst>
                                        </p:cTn>
                                        <p:tgtEl>
                                          <p:spTgt spid="183"/>
                                        </p:tgtEl>
                                      </p:cBhvr>
                                    </p:animEffect>
                                    <p:set>
                                      <p:cBhvr additive="base" accumulate="none">
                                        <p:cTn id="1047" dur="1" fill="hold">
                                          <p:stCondLst>
                                            <p:cond delay="3408"/>
                                          </p:stCondLst>
                                        </p:cTn>
                                        <p:tgtEl>
                                          <p:spTgt spid="183"/>
                                        </p:tgtEl>
                                        <p:attrNameLst>
                                          <p:attrName>style.visibility</p:attrName>
                                        </p:attrNameLst>
                                      </p:cBhvr>
                                      <p:to>
                                        <p:strVal val="hidden"/>
                                      </p:to>
                                    </p:set>
                                    <p:set>
                                      <p:cBhvr additive="base" accumulate="none">
                                        <p:cTn id="1048" dur="3921" fill="hold">
                                          <p:stCondLst>
                                            <p:cond delay="0"/>
                                          </p:stCondLst>
                                        </p:cTn>
                                        <p:tgtEl>
                                          <p:spTgt spid="183"/>
                                        </p:tgtEl>
                                        <p:attrNameLst>
                                          <p:attrName/>
                                        </p:attrNameLst>
                                      </p:cBhvr>
                                      <p:to>
                                        <p:strVal val=""/>
                                      </p:to>
                                    </p:set>
                                  </p:childTnLst>
                                </p:cTn>
                              </p:par>
                              <p:par>
                                <p:cTn id="1049" presetID="0" presetClass="path" presetSubtype="0" repeatCount="indefinite" fill="hold" grpId="1" nodeType="withEffect">
                                  <p:stCondLst>
                                    <p:cond delay="0"/>
                                  </p:stCondLst>
                                  <p:childTnLst>
                                    <p:animMotion origin="layout" path="M -0.00013 3.33333E-6 C 0.06471 -0.13519 0.07708 -0.05139 0.13151 -0.18125 " pathEditMode="relative" rAng="0" ptsTypes="AA">
                                      <p:cBhvr>
                                        <p:cTn id="1050" dur="2229" spd="-100000" fill="hold"/>
                                        <p:tgtEl>
                                          <p:spTgt spid="183"/>
                                        </p:tgtEl>
                                        <p:attrNameLst>
                                          <p:attrName>ppt_x</p:attrName>
                                          <p:attrName>ppt_y</p:attrName>
                                        </p:attrNameLst>
                                      </p:cBhvr>
                                      <p:rCtr x="6576" y="-9074"/>
                                    </p:animMotion>
                                  </p:childTnLst>
                                </p:cTn>
                              </p:par>
                              <p:par>
                                <p:cTn id="1051" presetID="10" presetClass="entr" presetSubtype="0" repeatCount="indefinite" fill="hold" grpId="0" nodeType="withEffect">
                                  <p:stCondLst>
                                    <p:cond delay="0"/>
                                  </p:stCondLst>
                                  <p:childTnLst>
                                    <p:set>
                                      <p:cBhvr>
                                        <p:cTn id="1052" dur="1" fill="hold">
                                          <p:stCondLst>
                                            <p:cond delay="0"/>
                                          </p:stCondLst>
                                        </p:cTn>
                                        <p:tgtEl>
                                          <p:spTgt spid="184"/>
                                        </p:tgtEl>
                                        <p:attrNameLst>
                                          <p:attrName>style.visibility</p:attrName>
                                        </p:attrNameLst>
                                      </p:cBhvr>
                                      <p:to>
                                        <p:strVal val="visible"/>
                                      </p:to>
                                    </p:set>
                                    <p:animEffect transition="out" filter="fade">
                                      <p:cBhvr additive="base" accumulate="none">
                                        <p:cTn id="1053" dur="433" fill="hold">
                                          <p:stCondLst>
                                            <p:cond delay="3034"/>
                                          </p:stCondLst>
                                        </p:cTn>
                                        <p:tgtEl>
                                          <p:spTgt spid="184"/>
                                        </p:tgtEl>
                                      </p:cBhvr>
                                    </p:animEffect>
                                    <p:animEffect transition="in" filter="fade">
                                      <p:cBhvr additive="base" accumulate="none">
                                        <p:cTn id="1054" dur="433" fill="hold">
                                          <p:stCondLst>
                                            <p:cond delay="0"/>
                                          </p:stCondLst>
                                        </p:cTn>
                                        <p:tgtEl>
                                          <p:spTgt spid="184"/>
                                        </p:tgtEl>
                                      </p:cBhvr>
                                    </p:animEffect>
                                    <p:set>
                                      <p:cBhvr additive="base" accumulate="none">
                                        <p:cTn id="1055" dur="1" fill="hold">
                                          <p:stCondLst>
                                            <p:cond delay="3466"/>
                                          </p:stCondLst>
                                        </p:cTn>
                                        <p:tgtEl>
                                          <p:spTgt spid="184"/>
                                        </p:tgtEl>
                                        <p:attrNameLst>
                                          <p:attrName>style.visibility</p:attrName>
                                        </p:attrNameLst>
                                      </p:cBhvr>
                                      <p:to>
                                        <p:strVal val="hidden"/>
                                      </p:to>
                                    </p:set>
                                    <p:set>
                                      <p:cBhvr additive="base" accumulate="none">
                                        <p:cTn id="1056" dur="3987" fill="hold">
                                          <p:stCondLst>
                                            <p:cond delay="0"/>
                                          </p:stCondLst>
                                        </p:cTn>
                                        <p:tgtEl>
                                          <p:spTgt spid="184"/>
                                        </p:tgtEl>
                                        <p:attrNameLst>
                                          <p:attrName/>
                                        </p:attrNameLst>
                                      </p:cBhvr>
                                      <p:to>
                                        <p:strVal val=""/>
                                      </p:to>
                                    </p:set>
                                  </p:childTnLst>
                                </p:cTn>
                              </p:par>
                              <p:par>
                                <p:cTn id="1057" presetID="0" presetClass="path" presetSubtype="0" repeatCount="indefinite" fill="hold" grpId="1" nodeType="withEffect">
                                  <p:stCondLst>
                                    <p:cond delay="0"/>
                                  </p:stCondLst>
                                  <p:childTnLst>
                                    <p:animMotion origin="layout" path="M 0.00013 2.22222E-6 C -0.04036 -0.14422 0.01758 -0.1956 -0.00286 -0.34422 " pathEditMode="relative" rAng="0" ptsTypes="AA">
                                      <p:cBhvr>
                                        <p:cTn id="1058" dur="2261" spd="-100000" fill="hold"/>
                                        <p:tgtEl>
                                          <p:spTgt spid="184"/>
                                        </p:tgtEl>
                                        <p:attrNameLst>
                                          <p:attrName>ppt_x</p:attrName>
                                          <p:attrName>ppt_y</p:attrName>
                                        </p:attrNameLst>
                                      </p:cBhvr>
                                      <p:rCtr x="-677" y="-17222"/>
                                    </p:animMotion>
                                  </p:childTnLst>
                                </p:cTn>
                              </p:par>
                              <p:par>
                                <p:cTn id="1059" presetID="10" presetClass="entr" presetSubtype="0" repeatCount="indefinite" fill="hold" grpId="0" nodeType="withEffect">
                                  <p:stCondLst>
                                    <p:cond delay="0"/>
                                  </p:stCondLst>
                                  <p:childTnLst>
                                    <p:set>
                                      <p:cBhvr>
                                        <p:cTn id="1060" dur="1" fill="hold">
                                          <p:stCondLst>
                                            <p:cond delay="0"/>
                                          </p:stCondLst>
                                        </p:cTn>
                                        <p:tgtEl>
                                          <p:spTgt spid="185"/>
                                        </p:tgtEl>
                                        <p:attrNameLst>
                                          <p:attrName>style.visibility</p:attrName>
                                        </p:attrNameLst>
                                      </p:cBhvr>
                                      <p:to>
                                        <p:strVal val="visible"/>
                                      </p:to>
                                    </p:set>
                                    <p:animEffect transition="out" filter="fade">
                                      <p:cBhvr additive="base" accumulate="none">
                                        <p:cTn id="1061" dur="336" fill="hold">
                                          <p:stCondLst>
                                            <p:cond delay="2355"/>
                                          </p:stCondLst>
                                        </p:cTn>
                                        <p:tgtEl>
                                          <p:spTgt spid="185"/>
                                        </p:tgtEl>
                                      </p:cBhvr>
                                    </p:animEffect>
                                    <p:animEffect transition="in" filter="fade">
                                      <p:cBhvr additive="base" accumulate="none">
                                        <p:cTn id="1062" dur="336" fill="hold">
                                          <p:stCondLst>
                                            <p:cond delay="0"/>
                                          </p:stCondLst>
                                        </p:cTn>
                                        <p:tgtEl>
                                          <p:spTgt spid="185"/>
                                        </p:tgtEl>
                                      </p:cBhvr>
                                    </p:animEffect>
                                    <p:set>
                                      <p:cBhvr additive="base" accumulate="none">
                                        <p:cTn id="1063" dur="1" fill="hold">
                                          <p:stCondLst>
                                            <p:cond delay="2690"/>
                                          </p:stCondLst>
                                        </p:cTn>
                                        <p:tgtEl>
                                          <p:spTgt spid="185"/>
                                        </p:tgtEl>
                                        <p:attrNameLst>
                                          <p:attrName>style.visibility</p:attrName>
                                        </p:attrNameLst>
                                      </p:cBhvr>
                                      <p:to>
                                        <p:strVal val="hidden"/>
                                      </p:to>
                                    </p:set>
                                    <p:set>
                                      <p:cBhvr additive="base" accumulate="none">
                                        <p:cTn id="1064" dur="3095" fill="hold">
                                          <p:stCondLst>
                                            <p:cond delay="0"/>
                                          </p:stCondLst>
                                        </p:cTn>
                                        <p:tgtEl>
                                          <p:spTgt spid="185"/>
                                        </p:tgtEl>
                                        <p:attrNameLst>
                                          <p:attrName/>
                                        </p:attrNameLst>
                                      </p:cBhvr>
                                      <p:to>
                                        <p:strVal val=""/>
                                      </p:to>
                                    </p:set>
                                  </p:childTnLst>
                                </p:cTn>
                              </p:par>
                              <p:par>
                                <p:cTn id="1065" presetID="0" presetClass="path" presetSubtype="0" repeatCount="indefinite" fill="hold" grpId="1" nodeType="withEffect">
                                  <p:stCondLst>
                                    <p:cond delay="0"/>
                                  </p:stCondLst>
                                  <p:childTnLst>
                                    <p:animMotion origin="layout" path="M -0.00013 -0.00023 C 0.09909 -0.0574 0.07318 0.02848 0.16263 -0.03726 " pathEditMode="relative" rAng="0" ptsTypes="AA">
                                      <p:cBhvr>
                                        <p:cTn id="1066" dur="3846" spd="-100000" fill="hold"/>
                                        <p:tgtEl>
                                          <p:spTgt spid="185"/>
                                        </p:tgtEl>
                                        <p:attrNameLst>
                                          <p:attrName>ppt_x</p:attrName>
                                          <p:attrName>ppt_y</p:attrName>
                                        </p:attrNameLst>
                                      </p:cBhvr>
                                      <p:rCtr x="8138" y="-1852"/>
                                    </p:animMotion>
                                  </p:childTnLst>
                                </p:cTn>
                              </p:par>
                              <p:par>
                                <p:cTn id="1067" presetID="10" presetClass="entr" presetSubtype="0" repeatCount="indefinite" fill="hold" grpId="0" nodeType="withEffect">
                                  <p:stCondLst>
                                    <p:cond delay="0"/>
                                  </p:stCondLst>
                                  <p:childTnLst>
                                    <p:set>
                                      <p:cBhvr>
                                        <p:cTn id="1068" dur="1" fill="hold">
                                          <p:stCondLst>
                                            <p:cond delay="0"/>
                                          </p:stCondLst>
                                        </p:cTn>
                                        <p:tgtEl>
                                          <p:spTgt spid="186"/>
                                        </p:tgtEl>
                                        <p:attrNameLst>
                                          <p:attrName>style.visibility</p:attrName>
                                        </p:attrNameLst>
                                      </p:cBhvr>
                                      <p:to>
                                        <p:strVal val="visible"/>
                                      </p:to>
                                    </p:set>
                                    <p:animEffect transition="out" filter="fade">
                                      <p:cBhvr additive="base" accumulate="none">
                                        <p:cTn id="1069" dur="364" fill="hold">
                                          <p:stCondLst>
                                            <p:cond delay="2545"/>
                                          </p:stCondLst>
                                        </p:cTn>
                                        <p:tgtEl>
                                          <p:spTgt spid="186"/>
                                        </p:tgtEl>
                                      </p:cBhvr>
                                    </p:animEffect>
                                    <p:animEffect transition="in" filter="fade">
                                      <p:cBhvr additive="base" accumulate="none">
                                        <p:cTn id="1070" dur="364" fill="hold">
                                          <p:stCondLst>
                                            <p:cond delay="0"/>
                                          </p:stCondLst>
                                        </p:cTn>
                                        <p:tgtEl>
                                          <p:spTgt spid="186"/>
                                        </p:tgtEl>
                                      </p:cBhvr>
                                    </p:animEffect>
                                    <p:set>
                                      <p:cBhvr additive="base" accumulate="none">
                                        <p:cTn id="1071" dur="1" fill="hold">
                                          <p:stCondLst>
                                            <p:cond delay="2907"/>
                                          </p:stCondLst>
                                        </p:cTn>
                                        <p:tgtEl>
                                          <p:spTgt spid="186"/>
                                        </p:tgtEl>
                                        <p:attrNameLst>
                                          <p:attrName>style.visibility</p:attrName>
                                        </p:attrNameLst>
                                      </p:cBhvr>
                                      <p:to>
                                        <p:strVal val="hidden"/>
                                      </p:to>
                                    </p:set>
                                    <p:set>
                                      <p:cBhvr additive="base" accumulate="none">
                                        <p:cTn id="1072" dur="3345" fill="hold">
                                          <p:stCondLst>
                                            <p:cond delay="0"/>
                                          </p:stCondLst>
                                        </p:cTn>
                                        <p:tgtEl>
                                          <p:spTgt spid="186"/>
                                        </p:tgtEl>
                                        <p:attrNameLst>
                                          <p:attrName/>
                                        </p:attrNameLst>
                                      </p:cBhvr>
                                      <p:to>
                                        <p:strVal val=""/>
                                      </p:to>
                                    </p:set>
                                  </p:childTnLst>
                                </p:cTn>
                              </p:par>
                              <p:par>
                                <p:cTn id="1073" presetID="0" presetClass="path" presetSubtype="0" repeatCount="indefinite" fill="hold" grpId="1" nodeType="withEffect">
                                  <p:stCondLst>
                                    <p:cond delay="0"/>
                                  </p:stCondLst>
                                  <p:childTnLst>
                                    <p:animMotion origin="layout" path="M 1.875E-6 5.55112E-17 C 0.1069 -0.07315 0.10586 -0.1625 0.13359 -0.2912 " pathEditMode="relative" rAng="0" ptsTypes="AA">
                                      <p:cBhvr>
                                        <p:cTn id="1074" dur="3444" spd="-100000" fill="hold"/>
                                        <p:tgtEl>
                                          <p:spTgt spid="186"/>
                                        </p:tgtEl>
                                        <p:attrNameLst>
                                          <p:attrName>ppt_x</p:attrName>
                                          <p:attrName>ppt_y</p:attrName>
                                        </p:attrNameLst>
                                      </p:cBhvr>
                                      <p:rCtr x="6680" y="-14560"/>
                                    </p:animMotion>
                                  </p:childTnLst>
                                </p:cTn>
                              </p:par>
                              <p:par>
                                <p:cTn id="1075" presetID="10" presetClass="entr" presetSubtype="0" repeatCount="indefinite" fill="hold" grpId="0" nodeType="withEffect">
                                  <p:stCondLst>
                                    <p:cond delay="0"/>
                                  </p:stCondLst>
                                  <p:childTnLst>
                                    <p:set>
                                      <p:cBhvr>
                                        <p:cTn id="1076" dur="1" fill="hold">
                                          <p:stCondLst>
                                            <p:cond delay="0"/>
                                          </p:stCondLst>
                                        </p:cTn>
                                        <p:tgtEl>
                                          <p:spTgt spid="187"/>
                                        </p:tgtEl>
                                        <p:attrNameLst>
                                          <p:attrName>style.visibility</p:attrName>
                                        </p:attrNameLst>
                                      </p:cBhvr>
                                      <p:to>
                                        <p:strVal val="visible"/>
                                      </p:to>
                                    </p:set>
                                    <p:animEffect transition="out" filter="fade">
                                      <p:cBhvr additive="base" accumulate="none">
                                        <p:cTn id="1077" dur="250" fill="hold">
                                          <p:stCondLst>
                                            <p:cond delay="1750"/>
                                          </p:stCondLst>
                                        </p:cTn>
                                        <p:tgtEl>
                                          <p:spTgt spid="187"/>
                                        </p:tgtEl>
                                      </p:cBhvr>
                                    </p:animEffect>
                                    <p:animEffect transition="in" filter="fade">
                                      <p:cBhvr additive="base" accumulate="none">
                                        <p:cTn id="1078" dur="250" fill="hold">
                                          <p:stCondLst>
                                            <p:cond delay="0"/>
                                          </p:stCondLst>
                                        </p:cTn>
                                        <p:tgtEl>
                                          <p:spTgt spid="187"/>
                                        </p:tgtEl>
                                      </p:cBhvr>
                                    </p:animEffect>
                                    <p:set>
                                      <p:cBhvr additive="base" accumulate="none">
                                        <p:cTn id="1079" dur="1" fill="hold">
                                          <p:stCondLst>
                                            <p:cond delay="1999"/>
                                          </p:stCondLst>
                                        </p:cTn>
                                        <p:tgtEl>
                                          <p:spTgt spid="187"/>
                                        </p:tgtEl>
                                        <p:attrNameLst>
                                          <p:attrName>style.visibility</p:attrName>
                                        </p:attrNameLst>
                                      </p:cBhvr>
                                      <p:to>
                                        <p:strVal val="hidden"/>
                                      </p:to>
                                    </p:set>
                                    <p:set>
                                      <p:cBhvr additive="base" accumulate="none">
                                        <p:cTn id="1080" dur="2300" fill="hold">
                                          <p:stCondLst>
                                            <p:cond delay="0"/>
                                          </p:stCondLst>
                                        </p:cTn>
                                        <p:tgtEl>
                                          <p:spTgt spid="187"/>
                                        </p:tgtEl>
                                        <p:attrNameLst>
                                          <p:attrName/>
                                        </p:attrNameLst>
                                      </p:cBhvr>
                                      <p:to>
                                        <p:strVal val=""/>
                                      </p:to>
                                    </p:set>
                                  </p:childTnLst>
                                </p:cTn>
                              </p:par>
                              <p:par>
                                <p:cTn id="1081"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082" dur="2300" spd="-100000" fill="hold"/>
                                        <p:tgtEl>
                                          <p:spTgt spid="187"/>
                                        </p:tgtEl>
                                        <p:attrNameLst>
                                          <p:attrName>ppt_x</p:attrName>
                                          <p:attrName>ppt_y</p:attrName>
                                        </p:attrNameLst>
                                      </p:cBhvr>
                                      <p:rCtr x="4505" y="-13912"/>
                                    </p:animMotion>
                                  </p:childTnLst>
                                </p:cTn>
                              </p:par>
                              <p:par>
                                <p:cTn id="1083" presetID="10" presetClass="entr" presetSubtype="0" repeatCount="indefinite" fill="hold" grpId="0" nodeType="withEffect">
                                  <p:stCondLst>
                                    <p:cond delay="0"/>
                                  </p:stCondLst>
                                  <p:childTnLst>
                                    <p:set>
                                      <p:cBhvr>
                                        <p:cTn id="1084" dur="1" fill="hold">
                                          <p:stCondLst>
                                            <p:cond delay="0"/>
                                          </p:stCondLst>
                                        </p:cTn>
                                        <p:tgtEl>
                                          <p:spTgt spid="188"/>
                                        </p:tgtEl>
                                        <p:attrNameLst>
                                          <p:attrName>style.visibility</p:attrName>
                                        </p:attrNameLst>
                                      </p:cBhvr>
                                      <p:to>
                                        <p:strVal val="visible"/>
                                      </p:to>
                                    </p:set>
                                    <p:animEffect transition="out" filter="fade">
                                      <p:cBhvr additive="base" accumulate="none">
                                        <p:cTn id="1085" dur="250" fill="hold">
                                          <p:stCondLst>
                                            <p:cond delay="1750"/>
                                          </p:stCondLst>
                                        </p:cTn>
                                        <p:tgtEl>
                                          <p:spTgt spid="188"/>
                                        </p:tgtEl>
                                      </p:cBhvr>
                                    </p:animEffect>
                                    <p:animEffect transition="in" filter="fade">
                                      <p:cBhvr additive="base" accumulate="none">
                                        <p:cTn id="1086" dur="250" fill="hold">
                                          <p:stCondLst>
                                            <p:cond delay="0"/>
                                          </p:stCondLst>
                                        </p:cTn>
                                        <p:tgtEl>
                                          <p:spTgt spid="188"/>
                                        </p:tgtEl>
                                      </p:cBhvr>
                                    </p:animEffect>
                                    <p:set>
                                      <p:cBhvr additive="base" accumulate="none">
                                        <p:cTn id="1087" dur="1" fill="hold">
                                          <p:stCondLst>
                                            <p:cond delay="1999"/>
                                          </p:stCondLst>
                                        </p:cTn>
                                        <p:tgtEl>
                                          <p:spTgt spid="188"/>
                                        </p:tgtEl>
                                        <p:attrNameLst>
                                          <p:attrName>style.visibility</p:attrName>
                                        </p:attrNameLst>
                                      </p:cBhvr>
                                      <p:to>
                                        <p:strVal val="hidden"/>
                                      </p:to>
                                    </p:set>
                                    <p:set>
                                      <p:cBhvr additive="base" accumulate="none">
                                        <p:cTn id="1088" dur="2300" fill="hold">
                                          <p:stCondLst>
                                            <p:cond delay="0"/>
                                          </p:stCondLst>
                                        </p:cTn>
                                        <p:tgtEl>
                                          <p:spTgt spid="188"/>
                                        </p:tgtEl>
                                        <p:attrNameLst>
                                          <p:attrName/>
                                        </p:attrNameLst>
                                      </p:cBhvr>
                                      <p:to>
                                        <p:strVal val=""/>
                                      </p:to>
                                    </p:set>
                                  </p:childTnLst>
                                </p:cTn>
                              </p:par>
                              <p:par>
                                <p:cTn id="1089" presetID="0" presetClass="path" presetSubtype="0" repeatCount="indefinite" fill="hold" grpId="1" nodeType="withEffect">
                                  <p:stCondLst>
                                    <p:cond delay="0"/>
                                  </p:stCondLst>
                                  <p:childTnLst>
                                    <p:animMotion origin="layout" path="M 1.45833E-6 -3.33333E-6 C -0.01133 -0.10578 -0.06198 -0.18449 -0.00768 -0.31458 " pathEditMode="relative" rAng="0" ptsTypes="AA">
                                      <p:cBhvr>
                                        <p:cTn id="1090" dur="2300" spd="-100000" fill="hold"/>
                                        <p:tgtEl>
                                          <p:spTgt spid="188"/>
                                        </p:tgtEl>
                                        <p:attrNameLst>
                                          <p:attrName>ppt_x</p:attrName>
                                          <p:attrName>ppt_y</p:attrName>
                                        </p:attrNameLst>
                                      </p:cBhvr>
                                      <p:rCtr x="-1628" y="-15741"/>
                                    </p:animMotion>
                                  </p:childTnLst>
                                </p:cTn>
                              </p:par>
                              <p:par>
                                <p:cTn id="1091" presetID="10" presetClass="entr" presetSubtype="0" repeatCount="indefinite" fill="hold" grpId="0" nodeType="withEffect">
                                  <p:stCondLst>
                                    <p:cond delay="0"/>
                                  </p:stCondLst>
                                  <p:childTnLst>
                                    <p:set>
                                      <p:cBhvr>
                                        <p:cTn id="1092" dur="1" fill="hold">
                                          <p:stCondLst>
                                            <p:cond delay="0"/>
                                          </p:stCondLst>
                                        </p:cTn>
                                        <p:tgtEl>
                                          <p:spTgt spid="189"/>
                                        </p:tgtEl>
                                        <p:attrNameLst>
                                          <p:attrName>style.visibility</p:attrName>
                                        </p:attrNameLst>
                                      </p:cBhvr>
                                      <p:to>
                                        <p:strVal val="visible"/>
                                      </p:to>
                                    </p:set>
                                    <p:animEffect transition="out" filter="fade">
                                      <p:cBhvr additive="base" accumulate="none">
                                        <p:cTn id="1093" dur="250" fill="hold">
                                          <p:stCondLst>
                                            <p:cond delay="1750"/>
                                          </p:stCondLst>
                                        </p:cTn>
                                        <p:tgtEl>
                                          <p:spTgt spid="189"/>
                                        </p:tgtEl>
                                      </p:cBhvr>
                                    </p:animEffect>
                                    <p:animEffect transition="in" filter="fade">
                                      <p:cBhvr additive="base" accumulate="none">
                                        <p:cTn id="1094" dur="250" fill="hold">
                                          <p:stCondLst>
                                            <p:cond delay="0"/>
                                          </p:stCondLst>
                                        </p:cTn>
                                        <p:tgtEl>
                                          <p:spTgt spid="189"/>
                                        </p:tgtEl>
                                      </p:cBhvr>
                                    </p:animEffect>
                                    <p:set>
                                      <p:cBhvr additive="base" accumulate="none">
                                        <p:cTn id="1095" dur="1" fill="hold">
                                          <p:stCondLst>
                                            <p:cond delay="1999"/>
                                          </p:stCondLst>
                                        </p:cTn>
                                        <p:tgtEl>
                                          <p:spTgt spid="189"/>
                                        </p:tgtEl>
                                        <p:attrNameLst>
                                          <p:attrName>style.visibility</p:attrName>
                                        </p:attrNameLst>
                                      </p:cBhvr>
                                      <p:to>
                                        <p:strVal val="hidden"/>
                                      </p:to>
                                    </p:set>
                                    <p:set>
                                      <p:cBhvr additive="base" accumulate="none">
                                        <p:cTn id="1096" dur="2300" fill="hold">
                                          <p:stCondLst>
                                            <p:cond delay="0"/>
                                          </p:stCondLst>
                                        </p:cTn>
                                        <p:tgtEl>
                                          <p:spTgt spid="189"/>
                                        </p:tgtEl>
                                        <p:attrNameLst>
                                          <p:attrName/>
                                        </p:attrNameLst>
                                      </p:cBhvr>
                                      <p:to>
                                        <p:strVal val=""/>
                                      </p:to>
                                    </p:set>
                                  </p:childTnLst>
                                </p:cTn>
                              </p:par>
                              <p:par>
                                <p:cTn id="1097" presetID="0" presetClass="path" presetSubtype="0" repeatCount="indefinite" fill="hold" grpId="1" nodeType="withEffect">
                                  <p:stCondLst>
                                    <p:cond delay="0"/>
                                  </p:stCondLst>
                                  <p:childTnLst>
                                    <p:animMotion origin="layout" path="M -0.00013 -2.59259E-6 C 0.06471 -0.13518 0.07708 -0.05139 0.13151 -0.18125 " pathEditMode="relative" rAng="0" ptsTypes="AA">
                                      <p:cBhvr>
                                        <p:cTn id="1098" dur="2300" spd="-100000" fill="hold"/>
                                        <p:tgtEl>
                                          <p:spTgt spid="189"/>
                                        </p:tgtEl>
                                        <p:attrNameLst>
                                          <p:attrName>ppt_x</p:attrName>
                                          <p:attrName>ppt_y</p:attrName>
                                        </p:attrNameLst>
                                      </p:cBhvr>
                                      <p:rCtr x="6576" y="-9074"/>
                                    </p:animMotion>
                                  </p:childTnLst>
                                </p:cTn>
                              </p:par>
                              <p:par>
                                <p:cTn id="1099" presetID="10" presetClass="entr" presetSubtype="0" repeatCount="indefinite" fill="hold" grpId="0" nodeType="withEffect">
                                  <p:stCondLst>
                                    <p:cond delay="0"/>
                                  </p:stCondLst>
                                  <p:childTnLst>
                                    <p:set>
                                      <p:cBhvr>
                                        <p:cTn id="1100" dur="1" fill="hold">
                                          <p:stCondLst>
                                            <p:cond delay="0"/>
                                          </p:stCondLst>
                                        </p:cTn>
                                        <p:tgtEl>
                                          <p:spTgt spid="190"/>
                                        </p:tgtEl>
                                        <p:attrNameLst>
                                          <p:attrName>style.visibility</p:attrName>
                                        </p:attrNameLst>
                                      </p:cBhvr>
                                      <p:to>
                                        <p:strVal val="visible"/>
                                      </p:to>
                                    </p:set>
                                    <p:animEffect transition="out" filter="fade">
                                      <p:cBhvr additive="base" accumulate="none">
                                        <p:cTn id="1101" dur="250" fill="hold">
                                          <p:stCondLst>
                                            <p:cond delay="1750"/>
                                          </p:stCondLst>
                                        </p:cTn>
                                        <p:tgtEl>
                                          <p:spTgt spid="190"/>
                                        </p:tgtEl>
                                      </p:cBhvr>
                                    </p:animEffect>
                                    <p:animEffect transition="in" filter="fade">
                                      <p:cBhvr additive="base" accumulate="none">
                                        <p:cTn id="1102" dur="250" fill="hold">
                                          <p:stCondLst>
                                            <p:cond delay="0"/>
                                          </p:stCondLst>
                                        </p:cTn>
                                        <p:tgtEl>
                                          <p:spTgt spid="190"/>
                                        </p:tgtEl>
                                      </p:cBhvr>
                                    </p:animEffect>
                                    <p:set>
                                      <p:cBhvr additive="base" accumulate="none">
                                        <p:cTn id="1103" dur="1" fill="hold">
                                          <p:stCondLst>
                                            <p:cond delay="1999"/>
                                          </p:stCondLst>
                                        </p:cTn>
                                        <p:tgtEl>
                                          <p:spTgt spid="190"/>
                                        </p:tgtEl>
                                        <p:attrNameLst>
                                          <p:attrName>style.visibility</p:attrName>
                                        </p:attrNameLst>
                                      </p:cBhvr>
                                      <p:to>
                                        <p:strVal val="hidden"/>
                                      </p:to>
                                    </p:set>
                                    <p:set>
                                      <p:cBhvr additive="base" accumulate="none">
                                        <p:cTn id="1104" dur="2300" fill="hold">
                                          <p:stCondLst>
                                            <p:cond delay="0"/>
                                          </p:stCondLst>
                                        </p:cTn>
                                        <p:tgtEl>
                                          <p:spTgt spid="190"/>
                                        </p:tgtEl>
                                        <p:attrNameLst>
                                          <p:attrName/>
                                        </p:attrNameLst>
                                      </p:cBhvr>
                                      <p:to>
                                        <p:strVal val=""/>
                                      </p:to>
                                    </p:set>
                                  </p:childTnLst>
                                </p:cTn>
                              </p:par>
                              <p:par>
                                <p:cTn id="1105"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106" dur="2300" spd="-100000" fill="hold"/>
                                        <p:tgtEl>
                                          <p:spTgt spid="190"/>
                                        </p:tgtEl>
                                        <p:attrNameLst>
                                          <p:attrName>ppt_x</p:attrName>
                                          <p:attrName>ppt_y</p:attrName>
                                        </p:attrNameLst>
                                      </p:cBhvr>
                                      <p:rCtr x="-5456" y="-10856"/>
                                    </p:animMotion>
                                  </p:childTnLst>
                                </p:cTn>
                              </p:par>
                              <p:par>
                                <p:cTn id="1107" presetID="10" presetClass="entr" presetSubtype="0" repeatCount="indefinite" fill="hold" grpId="0" nodeType="withEffect">
                                  <p:stCondLst>
                                    <p:cond delay="0"/>
                                  </p:stCondLst>
                                  <p:childTnLst>
                                    <p:set>
                                      <p:cBhvr>
                                        <p:cTn id="1108" dur="1" fill="hold">
                                          <p:stCondLst>
                                            <p:cond delay="0"/>
                                          </p:stCondLst>
                                        </p:cTn>
                                        <p:tgtEl>
                                          <p:spTgt spid="191"/>
                                        </p:tgtEl>
                                        <p:attrNameLst>
                                          <p:attrName>style.visibility</p:attrName>
                                        </p:attrNameLst>
                                      </p:cBhvr>
                                      <p:to>
                                        <p:strVal val="visible"/>
                                      </p:to>
                                    </p:set>
                                    <p:animEffect transition="out" filter="fade">
                                      <p:cBhvr additive="base" accumulate="none">
                                        <p:cTn id="1109" dur="250" fill="hold">
                                          <p:stCondLst>
                                            <p:cond delay="1750"/>
                                          </p:stCondLst>
                                        </p:cTn>
                                        <p:tgtEl>
                                          <p:spTgt spid="191"/>
                                        </p:tgtEl>
                                      </p:cBhvr>
                                    </p:animEffect>
                                    <p:animEffect transition="in" filter="fade">
                                      <p:cBhvr additive="base" accumulate="none">
                                        <p:cTn id="1110" dur="250" fill="hold">
                                          <p:stCondLst>
                                            <p:cond delay="0"/>
                                          </p:stCondLst>
                                        </p:cTn>
                                        <p:tgtEl>
                                          <p:spTgt spid="191"/>
                                        </p:tgtEl>
                                      </p:cBhvr>
                                    </p:animEffect>
                                    <p:set>
                                      <p:cBhvr additive="base" accumulate="none">
                                        <p:cTn id="1111" dur="1" fill="hold">
                                          <p:stCondLst>
                                            <p:cond delay="1999"/>
                                          </p:stCondLst>
                                        </p:cTn>
                                        <p:tgtEl>
                                          <p:spTgt spid="191"/>
                                        </p:tgtEl>
                                        <p:attrNameLst>
                                          <p:attrName>style.visibility</p:attrName>
                                        </p:attrNameLst>
                                      </p:cBhvr>
                                      <p:to>
                                        <p:strVal val="hidden"/>
                                      </p:to>
                                    </p:set>
                                    <p:set>
                                      <p:cBhvr additive="base" accumulate="none">
                                        <p:cTn id="1112" dur="2300" fill="hold">
                                          <p:stCondLst>
                                            <p:cond delay="0"/>
                                          </p:stCondLst>
                                        </p:cTn>
                                        <p:tgtEl>
                                          <p:spTgt spid="191"/>
                                        </p:tgtEl>
                                        <p:attrNameLst>
                                          <p:attrName/>
                                        </p:attrNameLst>
                                      </p:cBhvr>
                                      <p:to>
                                        <p:strVal val=""/>
                                      </p:to>
                                    </p:set>
                                  </p:childTnLst>
                                </p:cTn>
                              </p:par>
                              <p:par>
                                <p:cTn id="1113" presetID="0" presetClass="path" presetSubtype="0" repeatCount="indefinite" fill="hold" grpId="1" nodeType="withEffect">
                                  <p:stCondLst>
                                    <p:cond delay="0"/>
                                  </p:stCondLst>
                                  <p:childTnLst>
                                    <p:animMotion origin="layout" path="M -0.00013 -3.7037E-7 C 0.08372 -0.1206 0.14375 -0.01111 0.19831 -0.14097 " pathEditMode="relative" rAng="0" ptsTypes="AA">
                                      <p:cBhvr>
                                        <p:cTn id="1114" dur="2300" spd="-100000" fill="hold"/>
                                        <p:tgtEl>
                                          <p:spTgt spid="191"/>
                                        </p:tgtEl>
                                        <p:attrNameLst>
                                          <p:attrName>ppt_x</p:attrName>
                                          <p:attrName>ppt_y</p:attrName>
                                        </p:attrNameLst>
                                      </p:cBhvr>
                                      <p:rCtr x="9922" y="-7060"/>
                                    </p:animMotion>
                                  </p:childTnLst>
                                </p:cTn>
                              </p:par>
                              <p:par>
                                <p:cTn id="1115" presetID="10" presetClass="entr" presetSubtype="0" repeatCount="indefinite" fill="hold" grpId="0" nodeType="withEffect">
                                  <p:stCondLst>
                                    <p:cond delay="0"/>
                                  </p:stCondLst>
                                  <p:childTnLst>
                                    <p:set>
                                      <p:cBhvr>
                                        <p:cTn id="1116" dur="1" fill="hold">
                                          <p:stCondLst>
                                            <p:cond delay="0"/>
                                          </p:stCondLst>
                                        </p:cTn>
                                        <p:tgtEl>
                                          <p:spTgt spid="192"/>
                                        </p:tgtEl>
                                        <p:attrNameLst>
                                          <p:attrName>style.visibility</p:attrName>
                                        </p:attrNameLst>
                                      </p:cBhvr>
                                      <p:to>
                                        <p:strVal val="visible"/>
                                      </p:to>
                                    </p:set>
                                    <p:animEffect transition="out" filter="fade">
                                      <p:cBhvr additive="base" accumulate="none">
                                        <p:cTn id="1117" dur="250" fill="hold">
                                          <p:stCondLst>
                                            <p:cond delay="1750"/>
                                          </p:stCondLst>
                                        </p:cTn>
                                        <p:tgtEl>
                                          <p:spTgt spid="192"/>
                                        </p:tgtEl>
                                      </p:cBhvr>
                                    </p:animEffect>
                                    <p:animEffect transition="in" filter="fade">
                                      <p:cBhvr additive="base" accumulate="none">
                                        <p:cTn id="1118" dur="250" fill="hold">
                                          <p:stCondLst>
                                            <p:cond delay="0"/>
                                          </p:stCondLst>
                                        </p:cTn>
                                        <p:tgtEl>
                                          <p:spTgt spid="192"/>
                                        </p:tgtEl>
                                      </p:cBhvr>
                                    </p:animEffect>
                                    <p:set>
                                      <p:cBhvr additive="base" accumulate="none">
                                        <p:cTn id="1119" dur="1" fill="hold">
                                          <p:stCondLst>
                                            <p:cond delay="1999"/>
                                          </p:stCondLst>
                                        </p:cTn>
                                        <p:tgtEl>
                                          <p:spTgt spid="192"/>
                                        </p:tgtEl>
                                        <p:attrNameLst>
                                          <p:attrName>style.visibility</p:attrName>
                                        </p:attrNameLst>
                                      </p:cBhvr>
                                      <p:to>
                                        <p:strVal val="hidden"/>
                                      </p:to>
                                    </p:set>
                                    <p:set>
                                      <p:cBhvr additive="base" accumulate="none">
                                        <p:cTn id="1120" dur="2300" fill="hold">
                                          <p:stCondLst>
                                            <p:cond delay="0"/>
                                          </p:stCondLst>
                                        </p:cTn>
                                        <p:tgtEl>
                                          <p:spTgt spid="192"/>
                                        </p:tgtEl>
                                        <p:attrNameLst>
                                          <p:attrName/>
                                        </p:attrNameLst>
                                      </p:cBhvr>
                                      <p:to>
                                        <p:strVal val=""/>
                                      </p:to>
                                    </p:set>
                                  </p:childTnLst>
                                </p:cTn>
                              </p:par>
                              <p:par>
                                <p:cTn id="1121"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122" dur="2300" spd="-100000" fill="hold"/>
                                        <p:tgtEl>
                                          <p:spTgt spid="192"/>
                                        </p:tgtEl>
                                        <p:attrNameLst>
                                          <p:attrName>ppt_x</p:attrName>
                                          <p:attrName>ppt_y</p:attrName>
                                        </p:attrNameLst>
                                      </p:cBhvr>
                                      <p:rCtr x="8138" y="-1852"/>
                                    </p:animMotion>
                                  </p:childTnLst>
                                </p:cTn>
                              </p:par>
                              <p:par>
                                <p:cTn id="1123" presetID="10" presetClass="entr" presetSubtype="0" repeatCount="indefinite" fill="hold" grpId="0" nodeType="withEffect">
                                  <p:stCondLst>
                                    <p:cond delay="0"/>
                                  </p:stCondLst>
                                  <p:childTnLst>
                                    <p:set>
                                      <p:cBhvr>
                                        <p:cTn id="1124" dur="1" fill="hold">
                                          <p:stCondLst>
                                            <p:cond delay="0"/>
                                          </p:stCondLst>
                                        </p:cTn>
                                        <p:tgtEl>
                                          <p:spTgt spid="193"/>
                                        </p:tgtEl>
                                        <p:attrNameLst>
                                          <p:attrName>style.visibility</p:attrName>
                                        </p:attrNameLst>
                                      </p:cBhvr>
                                      <p:to>
                                        <p:strVal val="visible"/>
                                      </p:to>
                                    </p:set>
                                    <p:animEffect transition="out" filter="fade">
                                      <p:cBhvr additive="base" accumulate="none">
                                        <p:cTn id="1125" dur="250" fill="hold">
                                          <p:stCondLst>
                                            <p:cond delay="1750"/>
                                          </p:stCondLst>
                                        </p:cTn>
                                        <p:tgtEl>
                                          <p:spTgt spid="193"/>
                                        </p:tgtEl>
                                      </p:cBhvr>
                                    </p:animEffect>
                                    <p:animEffect transition="in" filter="fade">
                                      <p:cBhvr additive="base" accumulate="none">
                                        <p:cTn id="1126" dur="250" fill="hold">
                                          <p:stCondLst>
                                            <p:cond delay="0"/>
                                          </p:stCondLst>
                                        </p:cTn>
                                        <p:tgtEl>
                                          <p:spTgt spid="193"/>
                                        </p:tgtEl>
                                      </p:cBhvr>
                                    </p:animEffect>
                                    <p:set>
                                      <p:cBhvr additive="base" accumulate="none">
                                        <p:cTn id="1127" dur="1" fill="hold">
                                          <p:stCondLst>
                                            <p:cond delay="1999"/>
                                          </p:stCondLst>
                                        </p:cTn>
                                        <p:tgtEl>
                                          <p:spTgt spid="193"/>
                                        </p:tgtEl>
                                        <p:attrNameLst>
                                          <p:attrName>style.visibility</p:attrName>
                                        </p:attrNameLst>
                                      </p:cBhvr>
                                      <p:to>
                                        <p:strVal val="hidden"/>
                                      </p:to>
                                    </p:set>
                                    <p:set>
                                      <p:cBhvr additive="base" accumulate="none">
                                        <p:cTn id="1128" dur="2300" fill="hold">
                                          <p:stCondLst>
                                            <p:cond delay="0"/>
                                          </p:stCondLst>
                                        </p:cTn>
                                        <p:tgtEl>
                                          <p:spTgt spid="193"/>
                                        </p:tgtEl>
                                        <p:attrNameLst>
                                          <p:attrName/>
                                        </p:attrNameLst>
                                      </p:cBhvr>
                                      <p:to>
                                        <p:strVal val=""/>
                                      </p:to>
                                    </p:set>
                                  </p:childTnLst>
                                </p:cTn>
                              </p:par>
                              <p:par>
                                <p:cTn id="1129"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130" dur="2300" spd="-100000" fill="hold"/>
                                        <p:tgtEl>
                                          <p:spTgt spid="193"/>
                                        </p:tgtEl>
                                        <p:attrNameLst>
                                          <p:attrName>ppt_x</p:attrName>
                                          <p:attrName>ppt_y</p:attrName>
                                        </p:attrNameLst>
                                      </p:cBhvr>
                                      <p:rCtr x="-664" y="-17222"/>
                                    </p:animMotion>
                                  </p:childTnLst>
                                </p:cTn>
                              </p:par>
                              <p:par>
                                <p:cTn id="1131" presetID="10" presetClass="entr" presetSubtype="0" repeatCount="indefinite" fill="hold" grpId="0" nodeType="withEffect">
                                  <p:stCondLst>
                                    <p:cond delay="0"/>
                                  </p:stCondLst>
                                  <p:childTnLst>
                                    <p:set>
                                      <p:cBhvr>
                                        <p:cTn id="1132" dur="1" fill="hold">
                                          <p:stCondLst>
                                            <p:cond delay="0"/>
                                          </p:stCondLst>
                                        </p:cTn>
                                        <p:tgtEl>
                                          <p:spTgt spid="194"/>
                                        </p:tgtEl>
                                        <p:attrNameLst>
                                          <p:attrName>style.visibility</p:attrName>
                                        </p:attrNameLst>
                                      </p:cBhvr>
                                      <p:to>
                                        <p:strVal val="visible"/>
                                      </p:to>
                                    </p:set>
                                    <p:animEffect transition="out" filter="fade">
                                      <p:cBhvr additive="base" accumulate="none">
                                        <p:cTn id="1133" dur="250" fill="hold">
                                          <p:stCondLst>
                                            <p:cond delay="1750"/>
                                          </p:stCondLst>
                                        </p:cTn>
                                        <p:tgtEl>
                                          <p:spTgt spid="194"/>
                                        </p:tgtEl>
                                      </p:cBhvr>
                                    </p:animEffect>
                                    <p:animEffect transition="in" filter="fade">
                                      <p:cBhvr additive="base" accumulate="none">
                                        <p:cTn id="1134" dur="250" fill="hold">
                                          <p:stCondLst>
                                            <p:cond delay="0"/>
                                          </p:stCondLst>
                                        </p:cTn>
                                        <p:tgtEl>
                                          <p:spTgt spid="194"/>
                                        </p:tgtEl>
                                      </p:cBhvr>
                                    </p:animEffect>
                                    <p:set>
                                      <p:cBhvr additive="base" accumulate="none">
                                        <p:cTn id="1135" dur="1" fill="hold">
                                          <p:stCondLst>
                                            <p:cond delay="1999"/>
                                          </p:stCondLst>
                                        </p:cTn>
                                        <p:tgtEl>
                                          <p:spTgt spid="194"/>
                                        </p:tgtEl>
                                        <p:attrNameLst>
                                          <p:attrName>style.visibility</p:attrName>
                                        </p:attrNameLst>
                                      </p:cBhvr>
                                      <p:to>
                                        <p:strVal val="hidden"/>
                                      </p:to>
                                    </p:set>
                                    <p:set>
                                      <p:cBhvr additive="base" accumulate="none">
                                        <p:cTn id="1136" dur="2300" fill="hold">
                                          <p:stCondLst>
                                            <p:cond delay="0"/>
                                          </p:stCondLst>
                                        </p:cTn>
                                        <p:tgtEl>
                                          <p:spTgt spid="194"/>
                                        </p:tgtEl>
                                        <p:attrNameLst>
                                          <p:attrName/>
                                        </p:attrNameLst>
                                      </p:cBhvr>
                                      <p:to>
                                        <p:strVal val=""/>
                                      </p:to>
                                    </p:set>
                                  </p:childTnLst>
                                </p:cTn>
                              </p:par>
                              <p:par>
                                <p:cTn id="1137" presetID="0" presetClass="path" presetSubtype="0" repeatCount="indefinite" fill="hold" grpId="1" nodeType="withEffect">
                                  <p:stCondLst>
                                    <p:cond delay="0"/>
                                  </p:stCondLst>
                                  <p:childTnLst>
                                    <p:animMotion origin="layout" path="M -3.95833E-6 4.44444E-6 C 0.00378 -0.22477 0.15391 -0.14306 0.13373 -0.29121 " pathEditMode="relative" rAng="0" ptsTypes="AA">
                                      <p:cBhvr>
                                        <p:cTn id="1138" dur="2300" spd="-100000" fill="hold"/>
                                        <p:tgtEl>
                                          <p:spTgt spid="194"/>
                                        </p:tgtEl>
                                        <p:attrNameLst>
                                          <p:attrName>ppt_x</p:attrName>
                                          <p:attrName>ppt_y</p:attrName>
                                        </p:attrNameLst>
                                      </p:cBhvr>
                                      <p:rCtr x="6771" y="-14560"/>
                                    </p:animMotion>
                                  </p:childTnLst>
                                </p:cTn>
                              </p:par>
                              <p:par>
                                <p:cTn id="1139" presetID="10" presetClass="entr" presetSubtype="0" repeatCount="indefinite" fill="hold" grpId="0" nodeType="withEffect">
                                  <p:stCondLst>
                                    <p:cond delay="0"/>
                                  </p:stCondLst>
                                  <p:childTnLst>
                                    <p:set>
                                      <p:cBhvr>
                                        <p:cTn id="1140" dur="1" fill="hold">
                                          <p:stCondLst>
                                            <p:cond delay="0"/>
                                          </p:stCondLst>
                                        </p:cTn>
                                        <p:tgtEl>
                                          <p:spTgt spid="195"/>
                                        </p:tgtEl>
                                        <p:attrNameLst>
                                          <p:attrName>style.visibility</p:attrName>
                                        </p:attrNameLst>
                                      </p:cBhvr>
                                      <p:to>
                                        <p:strVal val="visible"/>
                                      </p:to>
                                    </p:set>
                                    <p:animEffect transition="out" filter="fade">
                                      <p:cBhvr additive="base" accumulate="none">
                                        <p:cTn id="1141" dur="250" fill="hold">
                                          <p:stCondLst>
                                            <p:cond delay="1750"/>
                                          </p:stCondLst>
                                        </p:cTn>
                                        <p:tgtEl>
                                          <p:spTgt spid="195"/>
                                        </p:tgtEl>
                                      </p:cBhvr>
                                    </p:animEffect>
                                    <p:animEffect transition="in" filter="fade">
                                      <p:cBhvr additive="base" accumulate="none">
                                        <p:cTn id="1142" dur="250" fill="hold">
                                          <p:stCondLst>
                                            <p:cond delay="0"/>
                                          </p:stCondLst>
                                        </p:cTn>
                                        <p:tgtEl>
                                          <p:spTgt spid="195"/>
                                        </p:tgtEl>
                                      </p:cBhvr>
                                    </p:animEffect>
                                    <p:set>
                                      <p:cBhvr additive="base" accumulate="none">
                                        <p:cTn id="1143" dur="1" fill="hold">
                                          <p:stCondLst>
                                            <p:cond delay="1999"/>
                                          </p:stCondLst>
                                        </p:cTn>
                                        <p:tgtEl>
                                          <p:spTgt spid="195"/>
                                        </p:tgtEl>
                                        <p:attrNameLst>
                                          <p:attrName>style.visibility</p:attrName>
                                        </p:attrNameLst>
                                      </p:cBhvr>
                                      <p:to>
                                        <p:strVal val="hidden"/>
                                      </p:to>
                                    </p:set>
                                    <p:set>
                                      <p:cBhvr additive="base" accumulate="none">
                                        <p:cTn id="1144" dur="2300" fill="hold">
                                          <p:stCondLst>
                                            <p:cond delay="0"/>
                                          </p:stCondLst>
                                        </p:cTn>
                                        <p:tgtEl>
                                          <p:spTgt spid="195"/>
                                        </p:tgtEl>
                                        <p:attrNameLst>
                                          <p:attrName/>
                                        </p:attrNameLst>
                                      </p:cBhvr>
                                      <p:to>
                                        <p:strVal val=""/>
                                      </p:to>
                                    </p:set>
                                  </p:childTnLst>
                                </p:cTn>
                              </p:par>
                              <p:par>
                                <p:cTn id="1145" presetID="0" presetClass="path" presetSubtype="0" repeatCount="indefinite" fill="hold" grpId="1" nodeType="withEffect">
                                  <p:stCondLst>
                                    <p:cond delay="0"/>
                                  </p:stCondLst>
                                  <p:childTnLst>
                                    <p:animMotion origin="layout" path="M -3.95833E-6 -3.7037E-6 C 0.0323 -0.19768 0.04193 -0.19838 0.1336 -0.2912 " pathEditMode="relative" rAng="0" ptsTypes="AA">
                                      <p:cBhvr>
                                        <p:cTn id="1146" dur="2300" spd="-100000" fill="hold"/>
                                        <p:tgtEl>
                                          <p:spTgt spid="195"/>
                                        </p:tgtEl>
                                        <p:attrNameLst>
                                          <p:attrName>ppt_x</p:attrName>
                                          <p:attrName>ppt_y</p:attrName>
                                        </p:attrNameLst>
                                      </p:cBhvr>
                                      <p:rCtr x="6680" y="-14560"/>
                                    </p:animMotion>
                                  </p:childTnLst>
                                </p:cTn>
                              </p:par>
                              <p:par>
                                <p:cTn id="1147" presetID="10" presetClass="entr" presetSubtype="0" repeatCount="indefinite" fill="hold" grpId="0" nodeType="withEffect">
                                  <p:stCondLst>
                                    <p:cond delay="0"/>
                                  </p:stCondLst>
                                  <p:childTnLst>
                                    <p:set>
                                      <p:cBhvr>
                                        <p:cTn id="1148" dur="1" fill="hold">
                                          <p:stCondLst>
                                            <p:cond delay="0"/>
                                          </p:stCondLst>
                                        </p:cTn>
                                        <p:tgtEl>
                                          <p:spTgt spid="196"/>
                                        </p:tgtEl>
                                        <p:attrNameLst>
                                          <p:attrName>style.visibility</p:attrName>
                                        </p:attrNameLst>
                                      </p:cBhvr>
                                      <p:to>
                                        <p:strVal val="visible"/>
                                      </p:to>
                                    </p:set>
                                    <p:animEffect transition="out" filter="fade">
                                      <p:cBhvr additive="base" accumulate="none">
                                        <p:cTn id="1149" dur="250" fill="hold">
                                          <p:stCondLst>
                                            <p:cond delay="1750"/>
                                          </p:stCondLst>
                                        </p:cTn>
                                        <p:tgtEl>
                                          <p:spTgt spid="196"/>
                                        </p:tgtEl>
                                      </p:cBhvr>
                                    </p:animEffect>
                                    <p:animEffect transition="in" filter="fade">
                                      <p:cBhvr additive="base" accumulate="none">
                                        <p:cTn id="1150" dur="250" fill="hold">
                                          <p:stCondLst>
                                            <p:cond delay="0"/>
                                          </p:stCondLst>
                                        </p:cTn>
                                        <p:tgtEl>
                                          <p:spTgt spid="196"/>
                                        </p:tgtEl>
                                      </p:cBhvr>
                                    </p:animEffect>
                                    <p:set>
                                      <p:cBhvr additive="base" accumulate="none">
                                        <p:cTn id="1151" dur="1" fill="hold">
                                          <p:stCondLst>
                                            <p:cond delay="1999"/>
                                          </p:stCondLst>
                                        </p:cTn>
                                        <p:tgtEl>
                                          <p:spTgt spid="196"/>
                                        </p:tgtEl>
                                        <p:attrNameLst>
                                          <p:attrName>style.visibility</p:attrName>
                                        </p:attrNameLst>
                                      </p:cBhvr>
                                      <p:to>
                                        <p:strVal val="hidden"/>
                                      </p:to>
                                    </p:set>
                                    <p:set>
                                      <p:cBhvr additive="base" accumulate="none">
                                        <p:cTn id="1152" dur="2300" fill="hold">
                                          <p:stCondLst>
                                            <p:cond delay="0"/>
                                          </p:stCondLst>
                                        </p:cTn>
                                        <p:tgtEl>
                                          <p:spTgt spid="196"/>
                                        </p:tgtEl>
                                        <p:attrNameLst>
                                          <p:attrName/>
                                        </p:attrNameLst>
                                      </p:cBhvr>
                                      <p:to>
                                        <p:strVal val=""/>
                                      </p:to>
                                    </p:set>
                                  </p:childTnLst>
                                </p:cTn>
                              </p:par>
                              <p:par>
                                <p:cTn id="1153" presetID="0" presetClass="path" presetSubtype="0" repeatCount="indefinite" fill="hold" grpId="1" nodeType="withEffect">
                                  <p:stCondLst>
                                    <p:cond delay="0"/>
                                  </p:stCondLst>
                                  <p:childTnLst>
                                    <p:animMotion origin="layout" path="M 2.70833E-6 -4.81481E-6 C 0.10703 -0.07314 0.10599 -0.1625 0.13359 -0.2912 " pathEditMode="relative" rAng="0" ptsTypes="AA">
                                      <p:cBhvr>
                                        <p:cTn id="1154" dur="2300" spd="-100000" fill="hold"/>
                                        <p:tgtEl>
                                          <p:spTgt spid="196"/>
                                        </p:tgtEl>
                                        <p:attrNameLst>
                                          <p:attrName>ppt_x</p:attrName>
                                          <p:attrName>ppt_y</p:attrName>
                                        </p:attrNameLst>
                                      </p:cBhvr>
                                      <p:rCtr x="6680" y="-14560"/>
                                    </p:animMotion>
                                  </p:childTnLst>
                                </p:cTn>
                              </p:par>
                              <p:par>
                                <p:cTn id="1155" presetID="10" presetClass="entr" presetSubtype="0" repeatCount="indefinite" fill="hold" grpId="0" nodeType="withEffect">
                                  <p:stCondLst>
                                    <p:cond delay="0"/>
                                  </p:stCondLst>
                                  <p:childTnLst>
                                    <p:set>
                                      <p:cBhvr>
                                        <p:cTn id="1156" dur="1" fill="hold">
                                          <p:stCondLst>
                                            <p:cond delay="0"/>
                                          </p:stCondLst>
                                        </p:cTn>
                                        <p:tgtEl>
                                          <p:spTgt spid="197"/>
                                        </p:tgtEl>
                                        <p:attrNameLst>
                                          <p:attrName>style.visibility</p:attrName>
                                        </p:attrNameLst>
                                      </p:cBhvr>
                                      <p:to>
                                        <p:strVal val="visible"/>
                                      </p:to>
                                    </p:set>
                                    <p:animEffect transition="out" filter="fade">
                                      <p:cBhvr additive="base" accumulate="none">
                                        <p:cTn id="1157" dur="250" fill="hold">
                                          <p:stCondLst>
                                            <p:cond delay="1750"/>
                                          </p:stCondLst>
                                        </p:cTn>
                                        <p:tgtEl>
                                          <p:spTgt spid="197"/>
                                        </p:tgtEl>
                                      </p:cBhvr>
                                    </p:animEffect>
                                    <p:animEffect transition="in" filter="fade">
                                      <p:cBhvr additive="base" accumulate="none">
                                        <p:cTn id="1158" dur="250" fill="hold">
                                          <p:stCondLst>
                                            <p:cond delay="0"/>
                                          </p:stCondLst>
                                        </p:cTn>
                                        <p:tgtEl>
                                          <p:spTgt spid="197"/>
                                        </p:tgtEl>
                                      </p:cBhvr>
                                    </p:animEffect>
                                    <p:set>
                                      <p:cBhvr additive="base" accumulate="none">
                                        <p:cTn id="1159" dur="1" fill="hold">
                                          <p:stCondLst>
                                            <p:cond delay="1999"/>
                                          </p:stCondLst>
                                        </p:cTn>
                                        <p:tgtEl>
                                          <p:spTgt spid="197"/>
                                        </p:tgtEl>
                                        <p:attrNameLst>
                                          <p:attrName>style.visibility</p:attrName>
                                        </p:attrNameLst>
                                      </p:cBhvr>
                                      <p:to>
                                        <p:strVal val="hidden"/>
                                      </p:to>
                                    </p:set>
                                    <p:set>
                                      <p:cBhvr additive="base" accumulate="none">
                                        <p:cTn id="1160" dur="2300" fill="hold">
                                          <p:stCondLst>
                                            <p:cond delay="0"/>
                                          </p:stCondLst>
                                        </p:cTn>
                                        <p:tgtEl>
                                          <p:spTgt spid="197"/>
                                        </p:tgtEl>
                                        <p:attrNameLst>
                                          <p:attrName/>
                                        </p:attrNameLst>
                                      </p:cBhvr>
                                      <p:to>
                                        <p:strVal val=""/>
                                      </p:to>
                                    </p:set>
                                  </p:childTnLst>
                                </p:cTn>
                              </p:par>
                              <p:par>
                                <p:cTn id="1161" presetID="0" presetClass="path" presetSubtype="0" repeatCount="indefinite" fill="hold" grpId="1" nodeType="withEffect">
                                  <p:stCondLst>
                                    <p:cond delay="0"/>
                                  </p:stCondLst>
                                  <p:childTnLst>
                                    <p:animMotion origin="layout" path="M -3.33333E-6 -2.22222E-6 C 0.00105 -0.11574 -0.11797 -0.13287 -0.09036 -0.26157 " pathEditMode="relative" rAng="0" ptsTypes="AA">
                                      <p:cBhvr>
                                        <p:cTn id="1162" dur="2300" spd="-100000" fill="hold"/>
                                        <p:tgtEl>
                                          <p:spTgt spid="197"/>
                                        </p:tgtEl>
                                        <p:attrNameLst>
                                          <p:attrName>ppt_x</p:attrName>
                                          <p:attrName>ppt_y</p:attrName>
                                        </p:attrNameLst>
                                      </p:cBhvr>
                                      <p:rCtr x="-4727" y="-13079"/>
                                    </p:animMotion>
                                  </p:childTnLst>
                                </p:cTn>
                              </p:par>
                              <p:par>
                                <p:cTn id="1163" presetID="10" presetClass="entr" presetSubtype="0" repeatCount="indefinite" fill="hold" grpId="0" nodeType="withEffect">
                                  <p:stCondLst>
                                    <p:cond delay="0"/>
                                  </p:stCondLst>
                                  <p:childTnLst>
                                    <p:set>
                                      <p:cBhvr>
                                        <p:cTn id="1164" dur="1" fill="hold">
                                          <p:stCondLst>
                                            <p:cond delay="0"/>
                                          </p:stCondLst>
                                        </p:cTn>
                                        <p:tgtEl>
                                          <p:spTgt spid="199"/>
                                        </p:tgtEl>
                                        <p:attrNameLst>
                                          <p:attrName>style.visibility</p:attrName>
                                        </p:attrNameLst>
                                      </p:cBhvr>
                                      <p:to>
                                        <p:strVal val="visible"/>
                                      </p:to>
                                    </p:set>
                                    <p:animEffect transition="out" filter="fade">
                                      <p:cBhvr additive="base" accumulate="none">
                                        <p:cTn id="1165" dur="316" fill="hold">
                                          <p:stCondLst>
                                            <p:cond delay="2213"/>
                                          </p:stCondLst>
                                        </p:cTn>
                                        <p:tgtEl>
                                          <p:spTgt spid="199"/>
                                        </p:tgtEl>
                                      </p:cBhvr>
                                    </p:animEffect>
                                    <p:animEffect transition="in" filter="fade">
                                      <p:cBhvr additive="base" accumulate="none">
                                        <p:cTn id="1166" dur="316" fill="hold">
                                          <p:stCondLst>
                                            <p:cond delay="0"/>
                                          </p:stCondLst>
                                        </p:cTn>
                                        <p:tgtEl>
                                          <p:spTgt spid="199"/>
                                        </p:tgtEl>
                                      </p:cBhvr>
                                    </p:animEffect>
                                    <p:set>
                                      <p:cBhvr additive="base" accumulate="none">
                                        <p:cTn id="1167" dur="1" fill="hold">
                                          <p:stCondLst>
                                            <p:cond delay="2528"/>
                                          </p:stCondLst>
                                        </p:cTn>
                                        <p:tgtEl>
                                          <p:spTgt spid="199"/>
                                        </p:tgtEl>
                                        <p:attrNameLst>
                                          <p:attrName>style.visibility</p:attrName>
                                        </p:attrNameLst>
                                      </p:cBhvr>
                                      <p:to>
                                        <p:strVal val="hidden"/>
                                      </p:to>
                                    </p:set>
                                    <p:set>
                                      <p:cBhvr additive="base" accumulate="none">
                                        <p:cTn id="1168" dur="2908" fill="hold">
                                          <p:stCondLst>
                                            <p:cond delay="0"/>
                                          </p:stCondLst>
                                        </p:cTn>
                                        <p:tgtEl>
                                          <p:spTgt spid="199"/>
                                        </p:tgtEl>
                                        <p:attrNameLst>
                                          <p:attrName/>
                                        </p:attrNameLst>
                                      </p:cBhvr>
                                      <p:to>
                                        <p:strVal val=""/>
                                      </p:to>
                                    </p:set>
                                  </p:childTnLst>
                                </p:cTn>
                              </p:par>
                              <p:par>
                                <p:cTn id="1169" presetID="0" presetClass="path" presetSubtype="0" repeatCount="indefinite" fill="hold" grpId="1" nodeType="withEffect">
                                  <p:stCondLst>
                                    <p:cond delay="0"/>
                                  </p:stCondLst>
                                  <p:childTnLst>
                                    <p:animMotion origin="layout" path="M -3.33333E-6 1.85185E-6 C 0.07123 -0.04398 0.06237 -0.16273 0.09011 -0.27847 " pathEditMode="relative" rAng="0" ptsTypes="AA">
                                      <p:cBhvr>
                                        <p:cTn id="1170" dur="2714" spd="-100000" fill="hold"/>
                                        <p:tgtEl>
                                          <p:spTgt spid="199"/>
                                        </p:tgtEl>
                                        <p:attrNameLst>
                                          <p:attrName>ppt_x</p:attrName>
                                          <p:attrName>ppt_y</p:attrName>
                                        </p:attrNameLst>
                                      </p:cBhvr>
                                      <p:rCtr x="4505" y="-13935"/>
                                    </p:animMotion>
                                  </p:childTnLst>
                                </p:cTn>
                              </p:par>
                              <p:par>
                                <p:cTn id="1171" presetID="10" presetClass="entr" presetSubtype="0" repeatCount="indefinite" fill="hold" grpId="0" nodeType="withEffect">
                                  <p:stCondLst>
                                    <p:cond delay="0"/>
                                  </p:stCondLst>
                                  <p:childTnLst>
                                    <p:set>
                                      <p:cBhvr>
                                        <p:cTn id="1172" dur="1" fill="hold">
                                          <p:stCondLst>
                                            <p:cond delay="0"/>
                                          </p:stCondLst>
                                        </p:cTn>
                                        <p:tgtEl>
                                          <p:spTgt spid="201"/>
                                        </p:tgtEl>
                                        <p:attrNameLst>
                                          <p:attrName>style.visibility</p:attrName>
                                        </p:attrNameLst>
                                      </p:cBhvr>
                                      <p:to>
                                        <p:strVal val="visible"/>
                                      </p:to>
                                    </p:set>
                                    <p:animEffect transition="out" filter="fade">
                                      <p:cBhvr additive="base" accumulate="none">
                                        <p:cTn id="1173" dur="250" fill="hold">
                                          <p:stCondLst>
                                            <p:cond delay="1750"/>
                                          </p:stCondLst>
                                        </p:cTn>
                                        <p:tgtEl>
                                          <p:spTgt spid="201"/>
                                        </p:tgtEl>
                                      </p:cBhvr>
                                    </p:animEffect>
                                    <p:animEffect transition="in" filter="fade">
                                      <p:cBhvr additive="base" accumulate="none">
                                        <p:cTn id="1174" dur="250" fill="hold">
                                          <p:stCondLst>
                                            <p:cond delay="0"/>
                                          </p:stCondLst>
                                        </p:cTn>
                                        <p:tgtEl>
                                          <p:spTgt spid="201"/>
                                        </p:tgtEl>
                                      </p:cBhvr>
                                    </p:animEffect>
                                    <p:set>
                                      <p:cBhvr additive="base" accumulate="none">
                                        <p:cTn id="1175" dur="1" fill="hold">
                                          <p:stCondLst>
                                            <p:cond delay="1999"/>
                                          </p:stCondLst>
                                        </p:cTn>
                                        <p:tgtEl>
                                          <p:spTgt spid="201"/>
                                        </p:tgtEl>
                                        <p:attrNameLst>
                                          <p:attrName>style.visibility</p:attrName>
                                        </p:attrNameLst>
                                      </p:cBhvr>
                                      <p:to>
                                        <p:strVal val="hidden"/>
                                      </p:to>
                                    </p:set>
                                    <p:set>
                                      <p:cBhvr additive="base" accumulate="none">
                                        <p:cTn id="1176" dur="2300" fill="hold">
                                          <p:stCondLst>
                                            <p:cond delay="0"/>
                                          </p:stCondLst>
                                        </p:cTn>
                                        <p:tgtEl>
                                          <p:spTgt spid="201"/>
                                        </p:tgtEl>
                                        <p:attrNameLst>
                                          <p:attrName/>
                                        </p:attrNameLst>
                                      </p:cBhvr>
                                      <p:to>
                                        <p:strVal val=""/>
                                      </p:to>
                                    </p:set>
                                  </p:childTnLst>
                                </p:cTn>
                              </p:par>
                              <p:par>
                                <p:cTn id="1177" presetID="0" presetClass="path" presetSubtype="0" repeatCount="indefinite" fill="hold" grpId="1" nodeType="withEffect">
                                  <p:stCondLst>
                                    <p:cond delay="0"/>
                                  </p:stCondLst>
                                  <p:childTnLst>
                                    <p:animMotion origin="layout" path="M -3.75E-6 -1.48148E-6 C -0.01132 -0.10579 -0.06198 -0.18449 -0.00768 -0.31458 " pathEditMode="relative" rAng="0" ptsTypes="AA">
                                      <p:cBhvr>
                                        <p:cTn id="1178" dur="3409" spd="-100000" fill="hold"/>
                                        <p:tgtEl>
                                          <p:spTgt spid="201"/>
                                        </p:tgtEl>
                                        <p:attrNameLst>
                                          <p:attrName>ppt_x</p:attrName>
                                          <p:attrName>ppt_y</p:attrName>
                                        </p:attrNameLst>
                                      </p:cBhvr>
                                      <p:rCtr x="-1628" y="-15718"/>
                                    </p:animMotion>
                                  </p:childTnLst>
                                </p:cTn>
                              </p:par>
                              <p:par>
                                <p:cTn id="1179" presetID="10" presetClass="entr" presetSubtype="0" repeatCount="indefinite" fill="hold" grpId="0" nodeType="withEffect">
                                  <p:stCondLst>
                                    <p:cond delay="0"/>
                                  </p:stCondLst>
                                  <p:childTnLst>
                                    <p:set>
                                      <p:cBhvr>
                                        <p:cTn id="1180" dur="1" fill="hold">
                                          <p:stCondLst>
                                            <p:cond delay="0"/>
                                          </p:stCondLst>
                                        </p:cTn>
                                        <p:tgtEl>
                                          <p:spTgt spid="202"/>
                                        </p:tgtEl>
                                        <p:attrNameLst>
                                          <p:attrName>style.visibility</p:attrName>
                                        </p:attrNameLst>
                                      </p:cBhvr>
                                      <p:to>
                                        <p:strVal val="visible"/>
                                      </p:to>
                                    </p:set>
                                    <p:animEffect transition="out" filter="fade">
                                      <p:cBhvr additive="base" accumulate="none">
                                        <p:cTn id="1181" dur="419" fill="hold">
                                          <p:stCondLst>
                                            <p:cond delay="2935"/>
                                          </p:stCondLst>
                                        </p:cTn>
                                        <p:tgtEl>
                                          <p:spTgt spid="202"/>
                                        </p:tgtEl>
                                      </p:cBhvr>
                                    </p:animEffect>
                                    <p:animEffect transition="in" filter="fade">
                                      <p:cBhvr additive="base" accumulate="none">
                                        <p:cTn id="1182" dur="419" fill="hold">
                                          <p:stCondLst>
                                            <p:cond delay="0"/>
                                          </p:stCondLst>
                                        </p:cTn>
                                        <p:tgtEl>
                                          <p:spTgt spid="202"/>
                                        </p:tgtEl>
                                      </p:cBhvr>
                                    </p:animEffect>
                                    <p:set>
                                      <p:cBhvr additive="base" accumulate="none">
                                        <p:cTn id="1183" dur="1" fill="hold">
                                          <p:stCondLst>
                                            <p:cond delay="3353"/>
                                          </p:stCondLst>
                                        </p:cTn>
                                        <p:tgtEl>
                                          <p:spTgt spid="202"/>
                                        </p:tgtEl>
                                        <p:attrNameLst>
                                          <p:attrName>style.visibility</p:attrName>
                                        </p:attrNameLst>
                                      </p:cBhvr>
                                      <p:to>
                                        <p:strVal val="hidden"/>
                                      </p:to>
                                    </p:set>
                                    <p:set>
                                      <p:cBhvr additive="base" accumulate="none">
                                        <p:cTn id="1184" dur="3858" fill="hold">
                                          <p:stCondLst>
                                            <p:cond delay="0"/>
                                          </p:stCondLst>
                                        </p:cTn>
                                        <p:tgtEl>
                                          <p:spTgt spid="202"/>
                                        </p:tgtEl>
                                        <p:attrNameLst>
                                          <p:attrName/>
                                        </p:attrNameLst>
                                      </p:cBhvr>
                                      <p:to>
                                        <p:strVal val=""/>
                                      </p:to>
                                    </p:set>
                                  </p:childTnLst>
                                </p:cTn>
                              </p:par>
                              <p:par>
                                <p:cTn id="1185" presetID="0" presetClass="path" presetSubtype="0" repeatCount="indefinite" fill="hold" grpId="1" nodeType="withEffect">
                                  <p:stCondLst>
                                    <p:cond delay="0"/>
                                  </p:stCondLst>
                                  <p:childTnLst>
                                    <p:animMotion origin="layout" path="M -0.00013 3.33333E-6 C 0.06472 -0.13542 0.07722 -0.05139 0.13164 -0.18125 " pathEditMode="relative" rAng="0" ptsTypes="AA">
                                      <p:cBhvr>
                                        <p:cTn id="1186" dur="3060" spd="-100000" fill="hold"/>
                                        <p:tgtEl>
                                          <p:spTgt spid="202"/>
                                        </p:tgtEl>
                                        <p:attrNameLst>
                                          <p:attrName>ppt_x</p:attrName>
                                          <p:attrName>ppt_y</p:attrName>
                                        </p:attrNameLst>
                                      </p:cBhvr>
                                      <p:rCtr x="6589" y="-9074"/>
                                    </p:animMotion>
                                  </p:childTnLst>
                                </p:cTn>
                              </p:par>
                              <p:par>
                                <p:cTn id="1187" presetID="10" presetClass="entr" presetSubtype="0" repeatCount="indefinite" fill="hold" grpId="0" nodeType="withEffect">
                                  <p:stCondLst>
                                    <p:cond delay="0"/>
                                  </p:stCondLst>
                                  <p:childTnLst>
                                    <p:set>
                                      <p:cBhvr>
                                        <p:cTn id="1188" dur="1" fill="hold">
                                          <p:stCondLst>
                                            <p:cond delay="0"/>
                                          </p:stCondLst>
                                        </p:cTn>
                                        <p:tgtEl>
                                          <p:spTgt spid="203"/>
                                        </p:tgtEl>
                                        <p:attrNameLst>
                                          <p:attrName>style.visibility</p:attrName>
                                        </p:attrNameLst>
                                      </p:cBhvr>
                                      <p:to>
                                        <p:strVal val="visible"/>
                                      </p:to>
                                    </p:set>
                                    <p:animEffect transition="out" filter="fade">
                                      <p:cBhvr additive="base" accumulate="none">
                                        <p:cTn id="1189" dur="237" fill="hold">
                                          <p:stCondLst>
                                            <p:cond delay="1658"/>
                                          </p:stCondLst>
                                        </p:cTn>
                                        <p:tgtEl>
                                          <p:spTgt spid="203"/>
                                        </p:tgtEl>
                                      </p:cBhvr>
                                    </p:animEffect>
                                    <p:animEffect transition="in" filter="fade">
                                      <p:cBhvr additive="base" accumulate="none">
                                        <p:cTn id="1190" dur="237" fill="hold">
                                          <p:stCondLst>
                                            <p:cond delay="0"/>
                                          </p:stCondLst>
                                        </p:cTn>
                                        <p:tgtEl>
                                          <p:spTgt spid="203"/>
                                        </p:tgtEl>
                                      </p:cBhvr>
                                    </p:animEffect>
                                    <p:set>
                                      <p:cBhvr additive="base" accumulate="none">
                                        <p:cTn id="1191" dur="1" fill="hold">
                                          <p:stCondLst>
                                            <p:cond delay="1894"/>
                                          </p:stCondLst>
                                        </p:cTn>
                                        <p:tgtEl>
                                          <p:spTgt spid="203"/>
                                        </p:tgtEl>
                                        <p:attrNameLst>
                                          <p:attrName>style.visibility</p:attrName>
                                        </p:attrNameLst>
                                      </p:cBhvr>
                                      <p:to>
                                        <p:strVal val="hidden"/>
                                      </p:to>
                                    </p:set>
                                    <p:set>
                                      <p:cBhvr additive="base" accumulate="none">
                                        <p:cTn id="1192" dur="2179" fill="hold">
                                          <p:stCondLst>
                                            <p:cond delay="0"/>
                                          </p:stCondLst>
                                        </p:cTn>
                                        <p:tgtEl>
                                          <p:spTgt spid="203"/>
                                        </p:tgtEl>
                                        <p:attrNameLst>
                                          <p:attrName/>
                                        </p:attrNameLst>
                                      </p:cBhvr>
                                      <p:to>
                                        <p:strVal val=""/>
                                      </p:to>
                                    </p:set>
                                  </p:childTnLst>
                                </p:cTn>
                              </p:par>
                              <p:par>
                                <p:cTn id="1193" presetID="0" presetClass="path" presetSubtype="0" repeatCount="indefinite" fill="hold" grpId="1" nodeType="withEffect">
                                  <p:stCondLst>
                                    <p:cond delay="0"/>
                                  </p:stCondLst>
                                  <p:childTnLst>
                                    <p:animMotion origin="layout" path="M 6.25E-7 -3.33333E-6 C -0.0401 -0.14375 -0.07305 -0.07477 -0.10898 -0.21713 " pathEditMode="relative" rAng="0" ptsTypes="AA">
                                      <p:cBhvr>
                                        <p:cTn id="1194" dur="3515" spd="-100000" fill="hold"/>
                                        <p:tgtEl>
                                          <p:spTgt spid="203"/>
                                        </p:tgtEl>
                                        <p:attrNameLst>
                                          <p:attrName>ppt_x</p:attrName>
                                          <p:attrName>ppt_y</p:attrName>
                                        </p:attrNameLst>
                                      </p:cBhvr>
                                      <p:rCtr x="-5456" y="-10856"/>
                                    </p:animMotion>
                                  </p:childTnLst>
                                </p:cTn>
                              </p:par>
                              <p:par>
                                <p:cTn id="1195" presetID="10" presetClass="entr" presetSubtype="0" repeatCount="indefinite" fill="hold" grpId="0" nodeType="withEffect">
                                  <p:stCondLst>
                                    <p:cond delay="0"/>
                                  </p:stCondLst>
                                  <p:childTnLst>
                                    <p:set>
                                      <p:cBhvr>
                                        <p:cTn id="1196" dur="1" fill="hold">
                                          <p:stCondLst>
                                            <p:cond delay="0"/>
                                          </p:stCondLst>
                                        </p:cTn>
                                        <p:tgtEl>
                                          <p:spTgt spid="204"/>
                                        </p:tgtEl>
                                        <p:attrNameLst>
                                          <p:attrName>style.visibility</p:attrName>
                                        </p:attrNameLst>
                                      </p:cBhvr>
                                      <p:to>
                                        <p:strVal val="visible"/>
                                      </p:to>
                                    </p:set>
                                    <p:animEffect transition="out" filter="fade">
                                      <p:cBhvr additive="base" accumulate="none">
                                        <p:cTn id="1197" dur="305" fill="hold">
                                          <p:stCondLst>
                                            <p:cond delay="2133"/>
                                          </p:stCondLst>
                                        </p:cTn>
                                        <p:tgtEl>
                                          <p:spTgt spid="204"/>
                                        </p:tgtEl>
                                      </p:cBhvr>
                                    </p:animEffect>
                                    <p:animEffect transition="in" filter="fade">
                                      <p:cBhvr additive="base" accumulate="none">
                                        <p:cTn id="1198" dur="305" fill="hold">
                                          <p:stCondLst>
                                            <p:cond delay="0"/>
                                          </p:stCondLst>
                                        </p:cTn>
                                        <p:tgtEl>
                                          <p:spTgt spid="204"/>
                                        </p:tgtEl>
                                      </p:cBhvr>
                                    </p:animEffect>
                                    <p:set>
                                      <p:cBhvr additive="base" accumulate="none">
                                        <p:cTn id="1199" dur="1" fill="hold">
                                          <p:stCondLst>
                                            <p:cond delay="2437"/>
                                          </p:stCondLst>
                                        </p:cTn>
                                        <p:tgtEl>
                                          <p:spTgt spid="204"/>
                                        </p:tgtEl>
                                        <p:attrNameLst>
                                          <p:attrName>style.visibility</p:attrName>
                                        </p:attrNameLst>
                                      </p:cBhvr>
                                      <p:to>
                                        <p:strVal val="hidden"/>
                                      </p:to>
                                    </p:set>
                                    <p:set>
                                      <p:cBhvr additive="base" accumulate="none">
                                        <p:cTn id="1200" dur="2804" fill="hold">
                                          <p:stCondLst>
                                            <p:cond delay="0"/>
                                          </p:stCondLst>
                                        </p:cTn>
                                        <p:tgtEl>
                                          <p:spTgt spid="204"/>
                                        </p:tgtEl>
                                        <p:attrNameLst>
                                          <p:attrName/>
                                        </p:attrNameLst>
                                      </p:cBhvr>
                                      <p:to>
                                        <p:strVal val=""/>
                                      </p:to>
                                    </p:set>
                                  </p:childTnLst>
                                </p:cTn>
                              </p:par>
                              <p:par>
                                <p:cTn id="1201"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1202" dur="2924" spd="-100000" fill="hold"/>
                                        <p:tgtEl>
                                          <p:spTgt spid="204"/>
                                        </p:tgtEl>
                                        <p:attrNameLst>
                                          <p:attrName>ppt_x</p:attrName>
                                          <p:attrName>ppt_y</p:attrName>
                                        </p:attrNameLst>
                                      </p:cBhvr>
                                      <p:rCtr x="9922" y="-7060"/>
                                    </p:animMotion>
                                  </p:childTnLst>
                                </p:cTn>
                              </p:par>
                              <p:par>
                                <p:cTn id="1203" presetID="10" presetClass="entr" presetSubtype="0" repeatCount="indefinite" fill="hold" grpId="0" nodeType="withEffect">
                                  <p:stCondLst>
                                    <p:cond delay="0"/>
                                  </p:stCondLst>
                                  <p:childTnLst>
                                    <p:set>
                                      <p:cBhvr>
                                        <p:cTn id="1204" dur="1" fill="hold">
                                          <p:stCondLst>
                                            <p:cond delay="0"/>
                                          </p:stCondLst>
                                        </p:cTn>
                                        <p:tgtEl>
                                          <p:spTgt spid="205"/>
                                        </p:tgtEl>
                                        <p:attrNameLst>
                                          <p:attrName>style.visibility</p:attrName>
                                        </p:attrNameLst>
                                      </p:cBhvr>
                                      <p:to>
                                        <p:strVal val="visible"/>
                                      </p:to>
                                    </p:set>
                                    <p:animEffect transition="out" filter="fade">
                                      <p:cBhvr additive="base" accumulate="none">
                                        <p:cTn id="1205" dur="324" fill="hold">
                                          <p:stCondLst>
                                            <p:cond delay="2271"/>
                                          </p:stCondLst>
                                        </p:cTn>
                                        <p:tgtEl>
                                          <p:spTgt spid="205"/>
                                        </p:tgtEl>
                                      </p:cBhvr>
                                    </p:animEffect>
                                    <p:animEffect transition="in" filter="fade">
                                      <p:cBhvr additive="base" accumulate="none">
                                        <p:cTn id="1206" dur="324" fill="hold">
                                          <p:stCondLst>
                                            <p:cond delay="0"/>
                                          </p:stCondLst>
                                        </p:cTn>
                                        <p:tgtEl>
                                          <p:spTgt spid="205"/>
                                        </p:tgtEl>
                                      </p:cBhvr>
                                    </p:animEffect>
                                    <p:set>
                                      <p:cBhvr additive="base" accumulate="none">
                                        <p:cTn id="1207" dur="1" fill="hold">
                                          <p:stCondLst>
                                            <p:cond delay="2594"/>
                                          </p:stCondLst>
                                        </p:cTn>
                                        <p:tgtEl>
                                          <p:spTgt spid="205"/>
                                        </p:tgtEl>
                                        <p:attrNameLst>
                                          <p:attrName>style.visibility</p:attrName>
                                        </p:attrNameLst>
                                      </p:cBhvr>
                                      <p:to>
                                        <p:strVal val="hidden"/>
                                      </p:to>
                                    </p:set>
                                    <p:set>
                                      <p:cBhvr additive="base" accumulate="none">
                                        <p:cTn id="1208" dur="2984" fill="hold">
                                          <p:stCondLst>
                                            <p:cond delay="0"/>
                                          </p:stCondLst>
                                        </p:cTn>
                                        <p:tgtEl>
                                          <p:spTgt spid="205"/>
                                        </p:tgtEl>
                                        <p:attrNameLst>
                                          <p:attrName/>
                                        </p:attrNameLst>
                                      </p:cBhvr>
                                      <p:to>
                                        <p:strVal val=""/>
                                      </p:to>
                                    </p:set>
                                  </p:childTnLst>
                                </p:cTn>
                              </p:par>
                              <p:par>
                                <p:cTn id="1209"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210" dur="2415" spd="-100000" fill="hold"/>
                                        <p:tgtEl>
                                          <p:spTgt spid="205"/>
                                        </p:tgtEl>
                                        <p:attrNameLst>
                                          <p:attrName>ppt_x</p:attrName>
                                          <p:attrName>ppt_y</p:attrName>
                                        </p:attrNameLst>
                                      </p:cBhvr>
                                      <p:rCtr x="8138" y="-1852"/>
                                    </p:animMotion>
                                  </p:childTnLst>
                                </p:cTn>
                              </p:par>
                              <p:par>
                                <p:cTn id="1211" presetID="10" presetClass="entr" presetSubtype="0" repeatCount="indefinite" fill="hold" grpId="0" nodeType="withEffect">
                                  <p:stCondLst>
                                    <p:cond delay="0"/>
                                  </p:stCondLst>
                                  <p:childTnLst>
                                    <p:set>
                                      <p:cBhvr>
                                        <p:cTn id="1212" dur="1" fill="hold">
                                          <p:stCondLst>
                                            <p:cond delay="0"/>
                                          </p:stCondLst>
                                        </p:cTn>
                                        <p:tgtEl>
                                          <p:spTgt spid="206"/>
                                        </p:tgtEl>
                                        <p:attrNameLst>
                                          <p:attrName>style.visibility</p:attrName>
                                        </p:attrNameLst>
                                      </p:cBhvr>
                                      <p:to>
                                        <p:strVal val="visible"/>
                                      </p:to>
                                    </p:set>
                                    <p:animEffect transition="out" filter="fade">
                                      <p:cBhvr additive="base" accumulate="none">
                                        <p:cTn id="1213" dur="289" fill="hold">
                                          <p:stCondLst>
                                            <p:cond delay="2024"/>
                                          </p:stCondLst>
                                        </p:cTn>
                                        <p:tgtEl>
                                          <p:spTgt spid="206"/>
                                        </p:tgtEl>
                                      </p:cBhvr>
                                    </p:animEffect>
                                    <p:animEffect transition="in" filter="fade">
                                      <p:cBhvr additive="base" accumulate="none">
                                        <p:cTn id="1214" dur="289" fill="hold">
                                          <p:stCondLst>
                                            <p:cond delay="0"/>
                                          </p:stCondLst>
                                        </p:cTn>
                                        <p:tgtEl>
                                          <p:spTgt spid="206"/>
                                        </p:tgtEl>
                                      </p:cBhvr>
                                    </p:animEffect>
                                    <p:set>
                                      <p:cBhvr additive="base" accumulate="none">
                                        <p:cTn id="1215" dur="1" fill="hold">
                                          <p:stCondLst>
                                            <p:cond delay="2311"/>
                                          </p:stCondLst>
                                        </p:cTn>
                                        <p:tgtEl>
                                          <p:spTgt spid="206"/>
                                        </p:tgtEl>
                                        <p:attrNameLst>
                                          <p:attrName>style.visibility</p:attrName>
                                        </p:attrNameLst>
                                      </p:cBhvr>
                                      <p:to>
                                        <p:strVal val="hidden"/>
                                      </p:to>
                                    </p:set>
                                    <p:set>
                                      <p:cBhvr additive="base" accumulate="none">
                                        <p:cTn id="1216" dur="2659" fill="hold">
                                          <p:stCondLst>
                                            <p:cond delay="0"/>
                                          </p:stCondLst>
                                        </p:cTn>
                                        <p:tgtEl>
                                          <p:spTgt spid="206"/>
                                        </p:tgtEl>
                                        <p:attrNameLst>
                                          <p:attrName/>
                                        </p:attrNameLst>
                                      </p:cBhvr>
                                      <p:to>
                                        <p:strVal val=""/>
                                      </p:to>
                                    </p:set>
                                  </p:childTnLst>
                                </p:cTn>
                              </p:par>
                              <p:par>
                                <p:cTn id="1217" presetID="0" presetClass="path" presetSubtype="0" repeatCount="indefinite" fill="hold" grpId="1" nodeType="withEffect">
                                  <p:stCondLst>
                                    <p:cond delay="0"/>
                                  </p:stCondLst>
                                  <p:childTnLst>
                                    <p:animMotion origin="layout" path="M 4.79167E-6 -7.40741E-7 C -0.04024 -0.14421 0.01731 -0.1956 -0.003 -0.34421 " pathEditMode="relative" rAng="0" ptsTypes="AA">
                                      <p:cBhvr>
                                        <p:cTn id="1218" dur="2191" spd="-100000" fill="hold"/>
                                        <p:tgtEl>
                                          <p:spTgt spid="206"/>
                                        </p:tgtEl>
                                        <p:attrNameLst>
                                          <p:attrName>ppt_x</p:attrName>
                                          <p:attrName>ppt_y</p:attrName>
                                        </p:attrNameLst>
                                      </p:cBhvr>
                                      <p:rCtr x="-664" y="-17222"/>
                                    </p:animMotion>
                                  </p:childTnLst>
                                </p:cTn>
                              </p:par>
                              <p:par>
                                <p:cTn id="1219" presetID="10" presetClass="entr" presetSubtype="0" repeatCount="indefinite" fill="hold" grpId="0" nodeType="withEffect">
                                  <p:stCondLst>
                                    <p:cond delay="0"/>
                                  </p:stCondLst>
                                  <p:childTnLst>
                                    <p:set>
                                      <p:cBhvr>
                                        <p:cTn id="1220" dur="1" fill="hold">
                                          <p:stCondLst>
                                            <p:cond delay="0"/>
                                          </p:stCondLst>
                                        </p:cTn>
                                        <p:tgtEl>
                                          <p:spTgt spid="207"/>
                                        </p:tgtEl>
                                        <p:attrNameLst>
                                          <p:attrName>style.visibility</p:attrName>
                                        </p:attrNameLst>
                                      </p:cBhvr>
                                      <p:to>
                                        <p:strVal val="visible"/>
                                      </p:to>
                                    </p:set>
                                    <p:animEffect transition="out" filter="fade">
                                      <p:cBhvr additive="base" accumulate="none">
                                        <p:cTn id="1221" dur="346" fill="hold">
                                          <p:stCondLst>
                                            <p:cond delay="2419"/>
                                          </p:stCondLst>
                                        </p:cTn>
                                        <p:tgtEl>
                                          <p:spTgt spid="207"/>
                                        </p:tgtEl>
                                      </p:cBhvr>
                                    </p:animEffect>
                                    <p:animEffect transition="in" filter="fade">
                                      <p:cBhvr additive="base" accumulate="none">
                                        <p:cTn id="1222" dur="346" fill="hold">
                                          <p:stCondLst>
                                            <p:cond delay="0"/>
                                          </p:stCondLst>
                                        </p:cTn>
                                        <p:tgtEl>
                                          <p:spTgt spid="207"/>
                                        </p:tgtEl>
                                      </p:cBhvr>
                                    </p:animEffect>
                                    <p:set>
                                      <p:cBhvr additive="base" accumulate="none">
                                        <p:cTn id="1223" dur="1" fill="hold">
                                          <p:stCondLst>
                                            <p:cond delay="2763"/>
                                          </p:stCondLst>
                                        </p:cTn>
                                        <p:tgtEl>
                                          <p:spTgt spid="207"/>
                                        </p:tgtEl>
                                        <p:attrNameLst>
                                          <p:attrName>style.visibility</p:attrName>
                                        </p:attrNameLst>
                                      </p:cBhvr>
                                      <p:to>
                                        <p:strVal val="hidden"/>
                                      </p:to>
                                    </p:set>
                                    <p:set>
                                      <p:cBhvr additive="base" accumulate="none">
                                        <p:cTn id="1224" dur="3180" fill="hold">
                                          <p:stCondLst>
                                            <p:cond delay="0"/>
                                          </p:stCondLst>
                                        </p:cTn>
                                        <p:tgtEl>
                                          <p:spTgt spid="207"/>
                                        </p:tgtEl>
                                        <p:attrNameLst>
                                          <p:attrName/>
                                        </p:attrNameLst>
                                      </p:cBhvr>
                                      <p:to>
                                        <p:strVal val=""/>
                                      </p:to>
                                    </p:set>
                                  </p:childTnLst>
                                </p:cTn>
                              </p:par>
                              <p:par>
                                <p:cTn id="1225" presetID="0" presetClass="path" presetSubtype="0" repeatCount="indefinite" fill="hold" grpId="1" nodeType="withEffect">
                                  <p:stCondLst>
                                    <p:cond delay="0"/>
                                  </p:stCondLst>
                                  <p:childTnLst>
                                    <p:animMotion origin="layout" path="M 4.16667E-7 -7.40741E-7 C 0.00378 -0.22477 0.15404 -0.14282 0.13372 -0.2912 " pathEditMode="relative" rAng="0" ptsTypes="AA">
                                      <p:cBhvr>
                                        <p:cTn id="1226" dur="2340" spd="-100000" fill="hold"/>
                                        <p:tgtEl>
                                          <p:spTgt spid="207"/>
                                        </p:tgtEl>
                                        <p:attrNameLst>
                                          <p:attrName>ppt_x</p:attrName>
                                          <p:attrName>ppt_y</p:attrName>
                                        </p:attrNameLst>
                                      </p:cBhvr>
                                      <p:rCtr x="6771" y="-14560"/>
                                    </p:animMotion>
                                  </p:childTnLst>
                                </p:cTn>
                              </p:par>
                              <p:par>
                                <p:cTn id="1227" presetID="10" presetClass="entr" presetSubtype="0" repeatCount="indefinite" fill="hold" grpId="0" nodeType="withEffect">
                                  <p:stCondLst>
                                    <p:cond delay="0"/>
                                  </p:stCondLst>
                                  <p:childTnLst>
                                    <p:set>
                                      <p:cBhvr>
                                        <p:cTn id="1228" dur="1" fill="hold">
                                          <p:stCondLst>
                                            <p:cond delay="0"/>
                                          </p:stCondLst>
                                        </p:cTn>
                                        <p:tgtEl>
                                          <p:spTgt spid="200"/>
                                        </p:tgtEl>
                                        <p:attrNameLst>
                                          <p:attrName>style.visibility</p:attrName>
                                        </p:attrNameLst>
                                      </p:cBhvr>
                                      <p:to>
                                        <p:strVal val="visible"/>
                                      </p:to>
                                    </p:set>
                                    <p:animEffect transition="out" filter="fade">
                                      <p:cBhvr additive="base" accumulate="none">
                                        <p:cTn id="1229" dur="277" fill="hold">
                                          <p:stCondLst>
                                            <p:cond delay="1937"/>
                                          </p:stCondLst>
                                        </p:cTn>
                                        <p:tgtEl>
                                          <p:spTgt spid="200"/>
                                        </p:tgtEl>
                                      </p:cBhvr>
                                    </p:animEffect>
                                    <p:animEffect transition="in" filter="fade">
                                      <p:cBhvr additive="base" accumulate="none">
                                        <p:cTn id="1230" dur="277" fill="hold">
                                          <p:stCondLst>
                                            <p:cond delay="0"/>
                                          </p:stCondLst>
                                        </p:cTn>
                                        <p:tgtEl>
                                          <p:spTgt spid="200"/>
                                        </p:tgtEl>
                                      </p:cBhvr>
                                    </p:animEffect>
                                    <p:set>
                                      <p:cBhvr additive="base" accumulate="none">
                                        <p:cTn id="1231" dur="1" fill="hold">
                                          <p:stCondLst>
                                            <p:cond delay="2213"/>
                                          </p:stCondLst>
                                        </p:cTn>
                                        <p:tgtEl>
                                          <p:spTgt spid="200"/>
                                        </p:tgtEl>
                                        <p:attrNameLst>
                                          <p:attrName>style.visibility</p:attrName>
                                        </p:attrNameLst>
                                      </p:cBhvr>
                                      <p:to>
                                        <p:strVal val="hidden"/>
                                      </p:to>
                                    </p:set>
                                    <p:set>
                                      <p:cBhvr additive="base" accumulate="none">
                                        <p:cTn id="1232" dur="2546" fill="hold">
                                          <p:stCondLst>
                                            <p:cond delay="0"/>
                                          </p:stCondLst>
                                        </p:cTn>
                                        <p:tgtEl>
                                          <p:spTgt spid="200"/>
                                        </p:tgtEl>
                                        <p:attrNameLst>
                                          <p:attrName/>
                                        </p:attrNameLst>
                                      </p:cBhvr>
                                      <p:to>
                                        <p:strVal val=""/>
                                      </p:to>
                                    </p:set>
                                  </p:childTnLst>
                                </p:cTn>
                              </p:par>
                              <p:par>
                                <p:cTn id="1233" presetID="0" presetClass="path" presetSubtype="0" repeatCount="indefinite" fill="hold" grpId="1" nodeType="withEffect">
                                  <p:stCondLst>
                                    <p:cond delay="0"/>
                                  </p:stCondLst>
                                  <p:childTnLst>
                                    <p:animMotion origin="layout" path="M 3.95833E-6 -3.7037E-6 C 0.07604 -0.05301 0.06666 -0.19606 0.09635 -0.33518 " pathEditMode="relative" rAng="0" ptsTypes="AA">
                                      <p:cBhvr>
                                        <p:cTn id="1234" dur="3347" spd="-100000" fill="hold"/>
                                        <p:tgtEl>
                                          <p:spTgt spid="200"/>
                                        </p:tgtEl>
                                        <p:attrNameLst>
                                          <p:attrName>ppt_x</p:attrName>
                                          <p:attrName>ppt_y</p:attrName>
                                        </p:attrNameLst>
                                      </p:cBhvr>
                                      <p:rCtr x="4818" y="-16759"/>
                                    </p:animMotion>
                                  </p:childTnLst>
                                </p:cTn>
                              </p:par>
                              <p:par>
                                <p:cTn id="1235" presetID="10" presetClass="entr" presetSubtype="0" repeatCount="indefinite" fill="hold" grpId="0" nodeType="withEffect">
                                  <p:stCondLst>
                                    <p:cond delay="0"/>
                                  </p:stCondLst>
                                  <p:childTnLst>
                                    <p:set>
                                      <p:cBhvr>
                                        <p:cTn id="1236" dur="1" fill="hold">
                                          <p:stCondLst>
                                            <p:cond delay="0"/>
                                          </p:stCondLst>
                                        </p:cTn>
                                        <p:tgtEl>
                                          <p:spTgt spid="208"/>
                                        </p:tgtEl>
                                        <p:attrNameLst>
                                          <p:attrName>style.visibility</p:attrName>
                                        </p:attrNameLst>
                                      </p:cBhvr>
                                      <p:to>
                                        <p:strVal val="visible"/>
                                      </p:to>
                                    </p:set>
                                    <p:animEffect transition="out" filter="fade">
                                      <p:cBhvr additive="base" accumulate="none">
                                        <p:cTn id="1237" dur="273" fill="hold">
                                          <p:stCondLst>
                                            <p:cond delay="1912"/>
                                          </p:stCondLst>
                                        </p:cTn>
                                        <p:tgtEl>
                                          <p:spTgt spid="208"/>
                                        </p:tgtEl>
                                      </p:cBhvr>
                                    </p:animEffect>
                                    <p:animEffect transition="in" filter="fade">
                                      <p:cBhvr additive="base" accumulate="none">
                                        <p:cTn id="1238" dur="273" fill="hold">
                                          <p:stCondLst>
                                            <p:cond delay="0"/>
                                          </p:stCondLst>
                                        </p:cTn>
                                        <p:tgtEl>
                                          <p:spTgt spid="208"/>
                                        </p:tgtEl>
                                      </p:cBhvr>
                                    </p:animEffect>
                                    <p:set>
                                      <p:cBhvr additive="base" accumulate="none">
                                        <p:cTn id="1239" dur="1" fill="hold">
                                          <p:stCondLst>
                                            <p:cond delay="2184"/>
                                          </p:stCondLst>
                                        </p:cTn>
                                        <p:tgtEl>
                                          <p:spTgt spid="208"/>
                                        </p:tgtEl>
                                        <p:attrNameLst>
                                          <p:attrName>style.visibility</p:attrName>
                                        </p:attrNameLst>
                                      </p:cBhvr>
                                      <p:to>
                                        <p:strVal val="hidden"/>
                                      </p:to>
                                    </p:set>
                                    <p:set>
                                      <p:cBhvr additive="base" accumulate="none">
                                        <p:cTn id="1240" dur="2513" fill="hold">
                                          <p:stCondLst>
                                            <p:cond delay="0"/>
                                          </p:stCondLst>
                                        </p:cTn>
                                        <p:tgtEl>
                                          <p:spTgt spid="208"/>
                                        </p:tgtEl>
                                        <p:attrNameLst>
                                          <p:attrName/>
                                        </p:attrNameLst>
                                      </p:cBhvr>
                                      <p:to>
                                        <p:strVal val=""/>
                                      </p:to>
                                    </p:set>
                                  </p:childTnLst>
                                </p:cTn>
                              </p:par>
                              <p:par>
                                <p:cTn id="1241" presetID="0" presetClass="path" presetSubtype="0" repeatCount="indefinite" fill="hold" grpId="1" nodeType="withEffect">
                                  <p:stCondLst>
                                    <p:cond delay="0"/>
                                  </p:stCondLst>
                                  <p:childTnLst>
                                    <p:animMotion origin="layout" path="M 1.04167E-6 3.7037E-6 C 0.06432 -0.17315 0.07669 -0.06574 0.13086 -0.23172 " pathEditMode="relative" rAng="0" ptsTypes="AA">
                                      <p:cBhvr>
                                        <p:cTn id="1242" dur="2180" spd="-100000" fill="hold"/>
                                        <p:tgtEl>
                                          <p:spTgt spid="208"/>
                                        </p:tgtEl>
                                        <p:attrNameLst>
                                          <p:attrName>ppt_x</p:attrName>
                                          <p:attrName>ppt_y</p:attrName>
                                        </p:attrNameLst>
                                      </p:cBhvr>
                                      <p:rCtr x="6536" y="-11597"/>
                                    </p:animMotion>
                                  </p:childTnLst>
                                </p:cTn>
                              </p:par>
                              <p:par>
                                <p:cTn id="1243" presetID="10" presetClass="entr" presetSubtype="0" repeatCount="indefinite" fill="hold" grpId="0" nodeType="withEffect">
                                  <p:stCondLst>
                                    <p:cond delay="0"/>
                                  </p:stCondLst>
                                  <p:childTnLst>
                                    <p:set>
                                      <p:cBhvr>
                                        <p:cTn id="1244" dur="1" fill="hold">
                                          <p:stCondLst>
                                            <p:cond delay="0"/>
                                          </p:stCondLst>
                                        </p:cTn>
                                        <p:tgtEl>
                                          <p:spTgt spid="209"/>
                                        </p:tgtEl>
                                        <p:attrNameLst>
                                          <p:attrName>style.visibility</p:attrName>
                                        </p:attrNameLst>
                                      </p:cBhvr>
                                      <p:to>
                                        <p:strVal val="visible"/>
                                      </p:to>
                                    </p:set>
                                    <p:animEffect transition="out" filter="fade">
                                      <p:cBhvr additive="base" accumulate="none">
                                        <p:cTn id="1245" dur="224" fill="hold">
                                          <p:stCondLst>
                                            <p:cond delay="1569"/>
                                          </p:stCondLst>
                                        </p:cTn>
                                        <p:tgtEl>
                                          <p:spTgt spid="209"/>
                                        </p:tgtEl>
                                      </p:cBhvr>
                                    </p:animEffect>
                                    <p:animEffect transition="in" filter="fade">
                                      <p:cBhvr additive="base" accumulate="none">
                                        <p:cTn id="1246" dur="224" fill="hold">
                                          <p:stCondLst>
                                            <p:cond delay="0"/>
                                          </p:stCondLst>
                                        </p:cTn>
                                        <p:tgtEl>
                                          <p:spTgt spid="209"/>
                                        </p:tgtEl>
                                      </p:cBhvr>
                                    </p:animEffect>
                                    <p:set>
                                      <p:cBhvr additive="base" accumulate="none">
                                        <p:cTn id="1247" dur="1" fill="hold">
                                          <p:stCondLst>
                                            <p:cond delay="1792"/>
                                          </p:stCondLst>
                                        </p:cTn>
                                        <p:tgtEl>
                                          <p:spTgt spid="209"/>
                                        </p:tgtEl>
                                        <p:attrNameLst>
                                          <p:attrName>style.visibility</p:attrName>
                                        </p:attrNameLst>
                                      </p:cBhvr>
                                      <p:to>
                                        <p:strVal val="hidden"/>
                                      </p:to>
                                    </p:set>
                                    <p:set>
                                      <p:cBhvr additive="base" accumulate="none">
                                        <p:cTn id="1248" dur="2062" fill="hold">
                                          <p:stCondLst>
                                            <p:cond delay="0"/>
                                          </p:stCondLst>
                                        </p:cTn>
                                        <p:tgtEl>
                                          <p:spTgt spid="209"/>
                                        </p:tgtEl>
                                        <p:attrNameLst>
                                          <p:attrName/>
                                        </p:attrNameLst>
                                      </p:cBhvr>
                                      <p:to>
                                        <p:strVal val=""/>
                                      </p:to>
                                    </p:set>
                                  </p:childTnLst>
                                </p:cTn>
                              </p:par>
                              <p:par>
                                <p:cTn id="1249" presetID="0" presetClass="path" presetSubtype="0" repeatCount="indefinite" fill="hold" grpId="1" nodeType="withEffect">
                                  <p:stCondLst>
                                    <p:cond delay="0"/>
                                  </p:stCondLst>
                                  <p:childTnLst>
                                    <p:animMotion origin="layout" path="M -2.08333E-7 3.33333E-6 C -0.01471 -0.12338 -0.08021 -0.21551 -0.01003 -0.36713 " pathEditMode="relative" rAng="0" ptsTypes="AA">
                                      <p:cBhvr>
                                        <p:cTn id="1250" dur="2645" spd="-100000" fill="hold"/>
                                        <p:tgtEl>
                                          <p:spTgt spid="209"/>
                                        </p:tgtEl>
                                        <p:attrNameLst>
                                          <p:attrName>ppt_x</p:attrName>
                                          <p:attrName>ppt_y</p:attrName>
                                        </p:attrNameLst>
                                      </p:cBhvr>
                                      <p:rCtr x="-2096" y="-18356"/>
                                    </p:animMotion>
                                  </p:childTnLst>
                                </p:cTn>
                              </p:par>
                              <p:par>
                                <p:cTn id="1251" presetID="10" presetClass="entr" presetSubtype="0" repeatCount="indefinite" fill="hold" grpId="0" nodeType="withEffect">
                                  <p:stCondLst>
                                    <p:cond delay="0"/>
                                  </p:stCondLst>
                                  <p:childTnLst>
                                    <p:set>
                                      <p:cBhvr>
                                        <p:cTn id="1252" dur="1" fill="hold">
                                          <p:stCondLst>
                                            <p:cond delay="0"/>
                                          </p:stCondLst>
                                        </p:cTn>
                                        <p:tgtEl>
                                          <p:spTgt spid="210"/>
                                        </p:tgtEl>
                                        <p:attrNameLst>
                                          <p:attrName>style.visibility</p:attrName>
                                        </p:attrNameLst>
                                      </p:cBhvr>
                                      <p:to>
                                        <p:strVal val="visible"/>
                                      </p:to>
                                    </p:set>
                                    <p:animEffect transition="out" filter="fade">
                                      <p:cBhvr additive="base" accumulate="none">
                                        <p:cTn id="1253" dur="389" fill="hold">
                                          <p:stCondLst>
                                            <p:cond delay="2724"/>
                                          </p:stCondLst>
                                        </p:cTn>
                                        <p:tgtEl>
                                          <p:spTgt spid="210"/>
                                        </p:tgtEl>
                                      </p:cBhvr>
                                    </p:animEffect>
                                    <p:animEffect transition="in" filter="fade">
                                      <p:cBhvr additive="base" accumulate="none">
                                        <p:cTn id="1254" dur="389" fill="hold">
                                          <p:stCondLst>
                                            <p:cond delay="0"/>
                                          </p:stCondLst>
                                        </p:cTn>
                                        <p:tgtEl>
                                          <p:spTgt spid="210"/>
                                        </p:tgtEl>
                                      </p:cBhvr>
                                    </p:animEffect>
                                    <p:set>
                                      <p:cBhvr additive="base" accumulate="none">
                                        <p:cTn id="1255" dur="1" fill="hold">
                                          <p:stCondLst>
                                            <p:cond delay="3112"/>
                                          </p:stCondLst>
                                        </p:cTn>
                                        <p:tgtEl>
                                          <p:spTgt spid="210"/>
                                        </p:tgtEl>
                                        <p:attrNameLst>
                                          <p:attrName>style.visibility</p:attrName>
                                        </p:attrNameLst>
                                      </p:cBhvr>
                                      <p:to>
                                        <p:strVal val="hidden"/>
                                      </p:to>
                                    </p:set>
                                    <p:set>
                                      <p:cBhvr additive="base" accumulate="none">
                                        <p:cTn id="1256" dur="3580" fill="hold">
                                          <p:stCondLst>
                                            <p:cond delay="0"/>
                                          </p:stCondLst>
                                        </p:cTn>
                                        <p:tgtEl>
                                          <p:spTgt spid="210"/>
                                        </p:tgtEl>
                                        <p:attrNameLst>
                                          <p:attrName/>
                                        </p:attrNameLst>
                                      </p:cBhvr>
                                      <p:to>
                                        <p:strVal val=""/>
                                      </p:to>
                                    </p:set>
                                  </p:childTnLst>
                                </p:cTn>
                              </p:par>
                              <p:par>
                                <p:cTn id="1257" presetID="0" presetClass="path" presetSubtype="0" repeatCount="indefinite" fill="hold" grpId="1" nodeType="withEffect">
                                  <p:stCondLst>
                                    <p:cond delay="0"/>
                                  </p:stCondLst>
                                  <p:childTnLst>
                                    <p:animMotion origin="layout" path="M -1.66667E-6 -1.85185E-6 C 0.13985 -0.01227 0.09727 0.20209 0.18815 0.16227 " pathEditMode="relative" rAng="5160000" ptsTypes="AA">
                                      <p:cBhvr>
                                        <p:cTn id="1258" dur="2595" spd="-100000" fill="hold"/>
                                        <p:tgtEl>
                                          <p:spTgt spid="210"/>
                                        </p:tgtEl>
                                        <p:attrNameLst>
                                          <p:attrName>ppt_x</p:attrName>
                                          <p:attrName>ppt_y</p:attrName>
                                        </p:attrNameLst>
                                      </p:cBhvr>
                                      <p:rCtr x="9414" y="8241"/>
                                    </p:animMotion>
                                  </p:childTnLst>
                                </p:cTn>
                              </p:par>
                              <p:par>
                                <p:cTn id="1259" presetID="10" presetClass="entr" presetSubtype="0" repeatCount="indefinite" fill="hold" grpId="0" nodeType="withEffect">
                                  <p:stCondLst>
                                    <p:cond delay="0"/>
                                  </p:stCondLst>
                                  <p:childTnLst>
                                    <p:set>
                                      <p:cBhvr>
                                        <p:cTn id="1260" dur="1" fill="hold">
                                          <p:stCondLst>
                                            <p:cond delay="0"/>
                                          </p:stCondLst>
                                        </p:cTn>
                                        <p:tgtEl>
                                          <p:spTgt spid="211"/>
                                        </p:tgtEl>
                                        <p:attrNameLst>
                                          <p:attrName>style.visibility</p:attrName>
                                        </p:attrNameLst>
                                      </p:cBhvr>
                                      <p:to>
                                        <p:strVal val="visible"/>
                                      </p:to>
                                    </p:set>
                                    <p:animEffect transition="out" filter="fade">
                                      <p:cBhvr additive="base" accumulate="none">
                                        <p:cTn id="1261" dur="269" fill="hold">
                                          <p:stCondLst>
                                            <p:cond delay="1880"/>
                                          </p:stCondLst>
                                        </p:cTn>
                                        <p:tgtEl>
                                          <p:spTgt spid="211"/>
                                        </p:tgtEl>
                                      </p:cBhvr>
                                    </p:animEffect>
                                    <p:animEffect transition="in" filter="fade">
                                      <p:cBhvr additive="base" accumulate="none">
                                        <p:cTn id="1262" dur="269" fill="hold">
                                          <p:stCondLst>
                                            <p:cond delay="0"/>
                                          </p:stCondLst>
                                        </p:cTn>
                                        <p:tgtEl>
                                          <p:spTgt spid="211"/>
                                        </p:tgtEl>
                                      </p:cBhvr>
                                    </p:animEffect>
                                    <p:set>
                                      <p:cBhvr additive="base" accumulate="none">
                                        <p:cTn id="1263" dur="1" fill="hold">
                                          <p:stCondLst>
                                            <p:cond delay="2147"/>
                                          </p:stCondLst>
                                        </p:cTn>
                                        <p:tgtEl>
                                          <p:spTgt spid="211"/>
                                        </p:tgtEl>
                                        <p:attrNameLst>
                                          <p:attrName>style.visibility</p:attrName>
                                        </p:attrNameLst>
                                      </p:cBhvr>
                                      <p:to>
                                        <p:strVal val="hidden"/>
                                      </p:to>
                                    </p:set>
                                    <p:set>
                                      <p:cBhvr additive="base" accumulate="none">
                                        <p:cTn id="1264" dur="2471" fill="hold">
                                          <p:stCondLst>
                                            <p:cond delay="0"/>
                                          </p:stCondLst>
                                        </p:cTn>
                                        <p:tgtEl>
                                          <p:spTgt spid="211"/>
                                        </p:tgtEl>
                                        <p:attrNameLst>
                                          <p:attrName/>
                                        </p:attrNameLst>
                                      </p:cBhvr>
                                      <p:to>
                                        <p:strVal val=""/>
                                      </p:to>
                                    </p:set>
                                  </p:childTnLst>
                                </p:cTn>
                              </p:par>
                              <p:par>
                                <p:cTn id="1265" presetID="0" presetClass="path" presetSubtype="0" repeatCount="indefinite" fill="hold" grpId="1" nodeType="withEffect">
                                  <p:stCondLst>
                                    <p:cond delay="0"/>
                                  </p:stCondLst>
                                  <p:childTnLst>
                                    <p:animMotion origin="layout" path="M -1.25E-6 2.59259E-6 C -0.04479 -0.16551 -0.08151 -0.08611 -0.12148 -0.25023 " pathEditMode="relative" rAng="0" ptsTypes="AA">
                                      <p:cBhvr>
                                        <p:cTn id="1266" dur="2961" spd="-100000" fill="hold"/>
                                        <p:tgtEl>
                                          <p:spTgt spid="211"/>
                                        </p:tgtEl>
                                        <p:attrNameLst>
                                          <p:attrName>ppt_x</p:attrName>
                                          <p:attrName>ppt_y</p:attrName>
                                        </p:attrNameLst>
                                      </p:cBhvr>
                                      <p:rCtr x="-6081" y="-12500"/>
                                    </p:animMotion>
                                  </p:childTnLst>
                                </p:cTn>
                              </p:par>
                              <p:par>
                                <p:cTn id="1267" presetID="10" presetClass="entr" presetSubtype="0" repeatCount="indefinite" fill="hold" grpId="0" nodeType="withEffect">
                                  <p:stCondLst>
                                    <p:cond delay="0"/>
                                  </p:stCondLst>
                                  <p:childTnLst>
                                    <p:set>
                                      <p:cBhvr>
                                        <p:cTn id="1268" dur="1" fill="hold">
                                          <p:stCondLst>
                                            <p:cond delay="0"/>
                                          </p:stCondLst>
                                        </p:cTn>
                                        <p:tgtEl>
                                          <p:spTgt spid="212"/>
                                        </p:tgtEl>
                                        <p:attrNameLst>
                                          <p:attrName>style.visibility</p:attrName>
                                        </p:attrNameLst>
                                      </p:cBhvr>
                                      <p:to>
                                        <p:strVal val="visible"/>
                                      </p:to>
                                    </p:set>
                                    <p:animEffect transition="out" filter="fade">
                                      <p:cBhvr additive="base" accumulate="none">
                                        <p:cTn id="1269" dur="227" fill="hold">
                                          <p:stCondLst>
                                            <p:cond delay="1590"/>
                                          </p:stCondLst>
                                        </p:cTn>
                                        <p:tgtEl>
                                          <p:spTgt spid="212"/>
                                        </p:tgtEl>
                                      </p:cBhvr>
                                    </p:animEffect>
                                    <p:animEffect transition="in" filter="fade">
                                      <p:cBhvr additive="base" accumulate="none">
                                        <p:cTn id="1270" dur="227" fill="hold">
                                          <p:stCondLst>
                                            <p:cond delay="0"/>
                                          </p:stCondLst>
                                        </p:cTn>
                                        <p:tgtEl>
                                          <p:spTgt spid="212"/>
                                        </p:tgtEl>
                                      </p:cBhvr>
                                    </p:animEffect>
                                    <p:set>
                                      <p:cBhvr additive="base" accumulate="none">
                                        <p:cTn id="1271" dur="1" fill="hold">
                                          <p:stCondLst>
                                            <p:cond delay="1816"/>
                                          </p:stCondLst>
                                        </p:cTn>
                                        <p:tgtEl>
                                          <p:spTgt spid="212"/>
                                        </p:tgtEl>
                                        <p:attrNameLst>
                                          <p:attrName>style.visibility</p:attrName>
                                        </p:attrNameLst>
                                      </p:cBhvr>
                                      <p:to>
                                        <p:strVal val="hidden"/>
                                      </p:to>
                                    </p:set>
                                    <p:set>
                                      <p:cBhvr additive="base" accumulate="none">
                                        <p:cTn id="1272" dur="2090" fill="hold">
                                          <p:stCondLst>
                                            <p:cond delay="0"/>
                                          </p:stCondLst>
                                        </p:cTn>
                                        <p:tgtEl>
                                          <p:spTgt spid="212"/>
                                        </p:tgtEl>
                                        <p:attrNameLst>
                                          <p:attrName/>
                                        </p:attrNameLst>
                                      </p:cBhvr>
                                      <p:to>
                                        <p:strVal val=""/>
                                      </p:to>
                                    </p:set>
                                  </p:childTnLst>
                                </p:cTn>
                              </p:par>
                              <p:par>
                                <p:cTn id="1273"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1274" dur="2965" spd="-100000" fill="hold"/>
                                        <p:tgtEl>
                                          <p:spTgt spid="212"/>
                                        </p:tgtEl>
                                        <p:attrNameLst>
                                          <p:attrName>ppt_x</p:attrName>
                                          <p:attrName>ppt_y</p:attrName>
                                        </p:attrNameLst>
                                      </p:cBhvr>
                                      <p:rCtr x="12422" y="-12083"/>
                                    </p:animMotion>
                                  </p:childTnLst>
                                </p:cTn>
                              </p:par>
                              <p:par>
                                <p:cTn id="1275" presetID="10" presetClass="entr" presetSubtype="0" repeatCount="indefinite" fill="hold" grpId="0" nodeType="withEffect">
                                  <p:stCondLst>
                                    <p:cond delay="0"/>
                                  </p:stCondLst>
                                  <p:childTnLst>
                                    <p:set>
                                      <p:cBhvr>
                                        <p:cTn id="1276" dur="1" fill="hold">
                                          <p:stCondLst>
                                            <p:cond delay="0"/>
                                          </p:stCondLst>
                                        </p:cTn>
                                        <p:tgtEl>
                                          <p:spTgt spid="213"/>
                                        </p:tgtEl>
                                        <p:attrNameLst>
                                          <p:attrName>style.visibility</p:attrName>
                                        </p:attrNameLst>
                                      </p:cBhvr>
                                      <p:to>
                                        <p:strVal val="visible"/>
                                      </p:to>
                                    </p:set>
                                    <p:animEffect transition="out" filter="fade">
                                      <p:cBhvr additive="base" accumulate="none">
                                        <p:cTn id="1277" dur="345" fill="hold">
                                          <p:stCondLst>
                                            <p:cond delay="2417"/>
                                          </p:stCondLst>
                                        </p:cTn>
                                        <p:tgtEl>
                                          <p:spTgt spid="213"/>
                                        </p:tgtEl>
                                      </p:cBhvr>
                                    </p:animEffect>
                                    <p:animEffect transition="in" filter="fade">
                                      <p:cBhvr additive="base" accumulate="none">
                                        <p:cTn id="1278" dur="345" fill="hold">
                                          <p:stCondLst>
                                            <p:cond delay="0"/>
                                          </p:stCondLst>
                                        </p:cTn>
                                        <p:tgtEl>
                                          <p:spTgt spid="213"/>
                                        </p:tgtEl>
                                      </p:cBhvr>
                                    </p:animEffect>
                                    <p:set>
                                      <p:cBhvr additive="base" accumulate="none">
                                        <p:cTn id="1279" dur="1" fill="hold">
                                          <p:stCondLst>
                                            <p:cond delay="2761"/>
                                          </p:stCondLst>
                                        </p:cTn>
                                        <p:tgtEl>
                                          <p:spTgt spid="213"/>
                                        </p:tgtEl>
                                        <p:attrNameLst>
                                          <p:attrName>style.visibility</p:attrName>
                                        </p:attrNameLst>
                                      </p:cBhvr>
                                      <p:to>
                                        <p:strVal val="hidden"/>
                                      </p:to>
                                    </p:set>
                                    <p:set>
                                      <p:cBhvr additive="base" accumulate="none">
                                        <p:cTn id="1280" dur="3177" fill="hold">
                                          <p:stCondLst>
                                            <p:cond delay="0"/>
                                          </p:stCondLst>
                                        </p:cTn>
                                        <p:tgtEl>
                                          <p:spTgt spid="213"/>
                                        </p:tgtEl>
                                        <p:attrNameLst>
                                          <p:attrName/>
                                        </p:attrNameLst>
                                      </p:cBhvr>
                                      <p:to>
                                        <p:strVal val=""/>
                                      </p:to>
                                    </p:set>
                                  </p:childTnLst>
                                </p:cTn>
                              </p:par>
                              <p:par>
                                <p:cTn id="1281" presetID="0" presetClass="path" presetSubtype="0" repeatCount="indefinite" fill="hold" grpId="1" nodeType="withEffect">
                                  <p:stCondLst>
                                    <p:cond delay="0"/>
                                  </p:stCondLst>
                                  <p:childTnLst>
                                    <p:animMotion origin="layout" path="M 4.79167E-6 -2.96296E-6 C 0.0332 -0.23611 0.04309 -0.23703 0.13763 -0.34768 " pathEditMode="relative" rAng="0" ptsTypes="AA">
                                      <p:cBhvr>
                                        <p:cTn id="1282" dur="3510" spd="-100000" fill="hold"/>
                                        <p:tgtEl>
                                          <p:spTgt spid="213"/>
                                        </p:tgtEl>
                                        <p:attrNameLst>
                                          <p:attrName>ppt_x</p:attrName>
                                          <p:attrName>ppt_y</p:attrName>
                                        </p:attrNameLst>
                                      </p:cBhvr>
                                      <p:rCtr x="6875" y="-17384"/>
                                    </p:animMotion>
                                  </p:childTnLst>
                                </p:cTn>
                              </p:par>
                              <p:par>
                                <p:cTn id="1283" presetID="10" presetClass="entr" presetSubtype="0" repeatCount="indefinite" fill="hold" grpId="0" nodeType="withEffect">
                                  <p:stCondLst>
                                    <p:cond delay="0"/>
                                  </p:stCondLst>
                                  <p:childTnLst>
                                    <p:set>
                                      <p:cBhvr>
                                        <p:cTn id="1284" dur="1" fill="hold">
                                          <p:stCondLst>
                                            <p:cond delay="0"/>
                                          </p:stCondLst>
                                        </p:cTn>
                                        <p:tgtEl>
                                          <p:spTgt spid="214"/>
                                        </p:tgtEl>
                                        <p:attrNameLst>
                                          <p:attrName>style.visibility</p:attrName>
                                        </p:attrNameLst>
                                      </p:cBhvr>
                                      <p:to>
                                        <p:strVal val="visible"/>
                                      </p:to>
                                    </p:set>
                                    <p:animEffect transition="out" filter="fade">
                                      <p:cBhvr additive="base" accumulate="none">
                                        <p:cTn id="1285" dur="419" fill="hold">
                                          <p:stCondLst>
                                            <p:cond delay="2934"/>
                                          </p:stCondLst>
                                        </p:cTn>
                                        <p:tgtEl>
                                          <p:spTgt spid="214"/>
                                        </p:tgtEl>
                                      </p:cBhvr>
                                    </p:animEffect>
                                    <p:animEffect transition="in" filter="fade">
                                      <p:cBhvr additive="base" accumulate="none">
                                        <p:cTn id="1286" dur="419" fill="hold">
                                          <p:stCondLst>
                                            <p:cond delay="0"/>
                                          </p:stCondLst>
                                        </p:cTn>
                                        <p:tgtEl>
                                          <p:spTgt spid="214"/>
                                        </p:tgtEl>
                                      </p:cBhvr>
                                    </p:animEffect>
                                    <p:set>
                                      <p:cBhvr additive="base" accumulate="none">
                                        <p:cTn id="1287" dur="1" fill="hold">
                                          <p:stCondLst>
                                            <p:cond delay="3351"/>
                                          </p:stCondLst>
                                        </p:cTn>
                                        <p:tgtEl>
                                          <p:spTgt spid="214"/>
                                        </p:tgtEl>
                                        <p:attrNameLst>
                                          <p:attrName>style.visibility</p:attrName>
                                        </p:attrNameLst>
                                      </p:cBhvr>
                                      <p:to>
                                        <p:strVal val="hidden"/>
                                      </p:to>
                                    </p:set>
                                    <p:set>
                                      <p:cBhvr additive="base" accumulate="none">
                                        <p:cTn id="1288" dur="3856" fill="hold">
                                          <p:stCondLst>
                                            <p:cond delay="0"/>
                                          </p:stCondLst>
                                        </p:cTn>
                                        <p:tgtEl>
                                          <p:spTgt spid="214"/>
                                        </p:tgtEl>
                                        <p:attrNameLst>
                                          <p:attrName/>
                                        </p:attrNameLst>
                                      </p:cBhvr>
                                      <p:to>
                                        <p:strVal val=""/>
                                      </p:to>
                                    </p:set>
                                  </p:childTnLst>
                                </p:cTn>
                              </p:par>
                              <p:par>
                                <p:cTn id="1289" presetID="0" presetClass="path" presetSubtype="0" repeatCount="indefinite" fill="hold" grpId="1" nodeType="withEffect">
                                  <p:stCondLst>
                                    <p:cond delay="0"/>
                                  </p:stCondLst>
                                  <p:childTnLst>
                                    <p:animMotion origin="layout" path="M 0.00013 1.11111E-6 C 0.00156 -0.15486 -0.16419 -0.17778 -0.12565 -0.34954 " pathEditMode="relative" rAng="0" ptsTypes="AA">
                                      <p:cBhvr>
                                        <p:cTn id="1290" dur="2662" spd="-100000" fill="hold"/>
                                        <p:tgtEl>
                                          <p:spTgt spid="214"/>
                                        </p:tgtEl>
                                        <p:attrNameLst>
                                          <p:attrName>ppt_x</p:attrName>
                                          <p:attrName>ppt_y</p:attrName>
                                        </p:attrNameLst>
                                      </p:cBhvr>
                                      <p:rCtr x="-6589" y="-17477"/>
                                    </p:animMotion>
                                  </p:childTnLst>
                                </p:cTn>
                              </p:par>
                              <p:par>
                                <p:cTn id="1291" presetID="10" presetClass="entr" presetSubtype="0" repeatCount="indefinite" fill="hold" grpId="0" nodeType="withEffect">
                                  <p:stCondLst>
                                    <p:cond delay="0"/>
                                  </p:stCondLst>
                                  <p:childTnLst>
                                    <p:set>
                                      <p:cBhvr>
                                        <p:cTn id="1292" dur="1" fill="hold">
                                          <p:stCondLst>
                                            <p:cond delay="0"/>
                                          </p:stCondLst>
                                        </p:cTn>
                                        <p:tgtEl>
                                          <p:spTgt spid="198"/>
                                        </p:tgtEl>
                                        <p:attrNameLst>
                                          <p:attrName>style.visibility</p:attrName>
                                        </p:attrNameLst>
                                      </p:cBhvr>
                                      <p:to>
                                        <p:strVal val="visible"/>
                                      </p:to>
                                    </p:set>
                                    <p:animEffect transition="out" filter="fade">
                                      <p:cBhvr additive="base" accumulate="none">
                                        <p:cTn id="1293" dur="355" fill="hold">
                                          <p:stCondLst>
                                            <p:cond delay="2487"/>
                                          </p:stCondLst>
                                        </p:cTn>
                                        <p:tgtEl>
                                          <p:spTgt spid="198"/>
                                        </p:tgtEl>
                                      </p:cBhvr>
                                    </p:animEffect>
                                    <p:animEffect transition="in" filter="fade">
                                      <p:cBhvr additive="base" accumulate="none">
                                        <p:cTn id="1294" dur="355" fill="hold">
                                          <p:stCondLst>
                                            <p:cond delay="0"/>
                                          </p:stCondLst>
                                        </p:cTn>
                                        <p:tgtEl>
                                          <p:spTgt spid="198"/>
                                        </p:tgtEl>
                                      </p:cBhvr>
                                    </p:animEffect>
                                    <p:set>
                                      <p:cBhvr additive="base" accumulate="none">
                                        <p:cTn id="1295" dur="1" fill="hold">
                                          <p:stCondLst>
                                            <p:cond delay="2841"/>
                                          </p:stCondLst>
                                        </p:cTn>
                                        <p:tgtEl>
                                          <p:spTgt spid="198"/>
                                        </p:tgtEl>
                                        <p:attrNameLst>
                                          <p:attrName>style.visibility</p:attrName>
                                        </p:attrNameLst>
                                      </p:cBhvr>
                                      <p:to>
                                        <p:strVal val="hidden"/>
                                      </p:to>
                                    </p:set>
                                    <p:set>
                                      <p:cBhvr additive="base" accumulate="none">
                                        <p:cTn id="1296" dur="3269" fill="hold">
                                          <p:stCondLst>
                                            <p:cond delay="0"/>
                                          </p:stCondLst>
                                        </p:cTn>
                                        <p:tgtEl>
                                          <p:spTgt spid="198"/>
                                        </p:tgtEl>
                                        <p:attrNameLst>
                                          <p:attrName/>
                                        </p:attrNameLst>
                                      </p:cBhvr>
                                      <p:to>
                                        <p:strVal val=""/>
                                      </p:to>
                                    </p:set>
                                  </p:childTnLst>
                                </p:cTn>
                              </p:par>
                              <p:par>
                                <p:cTn id="1297" presetID="0" presetClass="path" presetSubtype="0" repeatCount="indefinite" fill="hold" grpId="1" nodeType="withEffect">
                                  <p:stCondLst>
                                    <p:cond delay="0"/>
                                  </p:stCondLst>
                                  <p:childTnLst>
                                    <p:animMotion origin="layout" path="M 2.08333E-7 -2.59259E-6 C 0.07122 -0.04398 0.06237 -0.16273 0.0901 -0.27847 " pathEditMode="relative" rAng="0" ptsTypes="AA">
                                      <p:cBhvr>
                                        <p:cTn id="1298" dur="2820" spd="-100000" fill="hold"/>
                                        <p:tgtEl>
                                          <p:spTgt spid="198"/>
                                        </p:tgtEl>
                                        <p:attrNameLst>
                                          <p:attrName>ppt_x</p:attrName>
                                          <p:attrName>ppt_y</p:attrName>
                                        </p:attrNameLst>
                                      </p:cBhvr>
                                      <p:rCtr x="4505" y="-13935"/>
                                    </p:animMotion>
                                  </p:childTnLst>
                                </p:cTn>
                              </p:par>
                              <p:par>
                                <p:cTn id="1299" presetID="10" presetClass="entr" presetSubtype="0" repeatCount="indefinite" fill="hold" grpId="0" nodeType="withEffect">
                                  <p:stCondLst>
                                    <p:cond delay="0"/>
                                  </p:stCondLst>
                                  <p:childTnLst>
                                    <p:set>
                                      <p:cBhvr>
                                        <p:cTn id="1300" dur="1" fill="hold">
                                          <p:stCondLst>
                                            <p:cond delay="0"/>
                                          </p:stCondLst>
                                        </p:cTn>
                                        <p:tgtEl>
                                          <p:spTgt spid="215"/>
                                        </p:tgtEl>
                                        <p:attrNameLst>
                                          <p:attrName>style.visibility</p:attrName>
                                        </p:attrNameLst>
                                      </p:cBhvr>
                                      <p:to>
                                        <p:strVal val="visible"/>
                                      </p:to>
                                    </p:set>
                                    <p:animEffect transition="out" filter="fade">
                                      <p:cBhvr additive="base" accumulate="none">
                                        <p:cTn id="1301" dur="293" fill="hold">
                                          <p:stCondLst>
                                            <p:cond delay="2051"/>
                                          </p:stCondLst>
                                        </p:cTn>
                                        <p:tgtEl>
                                          <p:spTgt spid="215"/>
                                        </p:tgtEl>
                                      </p:cBhvr>
                                    </p:animEffect>
                                    <p:animEffect transition="in" filter="fade">
                                      <p:cBhvr additive="base" accumulate="none">
                                        <p:cTn id="1302" dur="293" fill="hold">
                                          <p:stCondLst>
                                            <p:cond delay="0"/>
                                          </p:stCondLst>
                                        </p:cTn>
                                        <p:tgtEl>
                                          <p:spTgt spid="215"/>
                                        </p:tgtEl>
                                      </p:cBhvr>
                                    </p:animEffect>
                                    <p:set>
                                      <p:cBhvr additive="base" accumulate="none">
                                        <p:cTn id="1303" dur="1" fill="hold">
                                          <p:stCondLst>
                                            <p:cond delay="2343"/>
                                          </p:stCondLst>
                                        </p:cTn>
                                        <p:tgtEl>
                                          <p:spTgt spid="215"/>
                                        </p:tgtEl>
                                        <p:attrNameLst>
                                          <p:attrName>style.visibility</p:attrName>
                                        </p:attrNameLst>
                                      </p:cBhvr>
                                      <p:to>
                                        <p:strVal val="hidden"/>
                                      </p:to>
                                    </p:set>
                                    <p:set>
                                      <p:cBhvr additive="base" accumulate="none">
                                        <p:cTn id="1304" dur="2695" fill="hold">
                                          <p:stCondLst>
                                            <p:cond delay="0"/>
                                          </p:stCondLst>
                                        </p:cTn>
                                        <p:tgtEl>
                                          <p:spTgt spid="215"/>
                                        </p:tgtEl>
                                        <p:attrNameLst>
                                          <p:attrName/>
                                        </p:attrNameLst>
                                      </p:cBhvr>
                                      <p:to>
                                        <p:strVal val=""/>
                                      </p:to>
                                    </p:set>
                                  </p:childTnLst>
                                </p:cTn>
                              </p:par>
                              <p:par>
                                <p:cTn id="1305" presetID="0" presetClass="path" presetSubtype="0" repeatCount="indefinite" fill="hold" grpId="1" nodeType="withEffect">
                                  <p:stCondLst>
                                    <p:cond delay="0"/>
                                  </p:stCondLst>
                                  <p:childTnLst>
                                    <p:animMotion origin="layout" path="M 1.875E-6 7.40741E-7 C 0.00377 -0.22477 0.15403 -0.14282 0.13372 -0.2912 " pathEditMode="relative" rAng="0" ptsTypes="AA">
                                      <p:cBhvr>
                                        <p:cTn id="1306" dur="2298" spd="-100000" fill="hold"/>
                                        <p:tgtEl>
                                          <p:spTgt spid="215"/>
                                        </p:tgtEl>
                                        <p:attrNameLst>
                                          <p:attrName>ppt_x</p:attrName>
                                          <p:attrName>ppt_y</p:attrName>
                                        </p:attrNameLst>
                                      </p:cBhvr>
                                      <p:rCtr x="6771" y="-14560"/>
                                    </p:animMotion>
                                  </p:childTnLst>
                                </p:cTn>
                              </p:par>
                              <p:par>
                                <p:cTn id="1307" presetID="10" presetClass="entr" presetSubtype="0" repeatCount="indefinite" fill="hold" grpId="0" nodeType="withEffect">
                                  <p:stCondLst>
                                    <p:cond delay="0"/>
                                  </p:stCondLst>
                                  <p:childTnLst>
                                    <p:set>
                                      <p:cBhvr>
                                        <p:cTn id="1308" dur="1" fill="hold">
                                          <p:stCondLst>
                                            <p:cond delay="0"/>
                                          </p:stCondLst>
                                        </p:cTn>
                                        <p:tgtEl>
                                          <p:spTgt spid="216"/>
                                        </p:tgtEl>
                                        <p:attrNameLst>
                                          <p:attrName>style.visibility</p:attrName>
                                        </p:attrNameLst>
                                      </p:cBhvr>
                                      <p:to>
                                        <p:strVal val="visible"/>
                                      </p:to>
                                    </p:set>
                                    <p:animEffect transition="out" filter="fade">
                                      <p:cBhvr additive="base" accumulate="none">
                                        <p:cTn id="1309" dur="336" fill="hold">
                                          <p:stCondLst>
                                            <p:cond delay="2355"/>
                                          </p:stCondLst>
                                        </p:cTn>
                                        <p:tgtEl>
                                          <p:spTgt spid="216"/>
                                        </p:tgtEl>
                                      </p:cBhvr>
                                    </p:animEffect>
                                    <p:animEffect transition="in" filter="fade">
                                      <p:cBhvr additive="base" accumulate="none">
                                        <p:cTn id="1310" dur="336" fill="hold">
                                          <p:stCondLst>
                                            <p:cond delay="0"/>
                                          </p:stCondLst>
                                        </p:cTn>
                                        <p:tgtEl>
                                          <p:spTgt spid="216"/>
                                        </p:tgtEl>
                                      </p:cBhvr>
                                    </p:animEffect>
                                    <p:set>
                                      <p:cBhvr additive="base" accumulate="none">
                                        <p:cTn id="1311" dur="1" fill="hold">
                                          <p:stCondLst>
                                            <p:cond delay="2690"/>
                                          </p:stCondLst>
                                        </p:cTn>
                                        <p:tgtEl>
                                          <p:spTgt spid="216"/>
                                        </p:tgtEl>
                                        <p:attrNameLst>
                                          <p:attrName>style.visibility</p:attrName>
                                        </p:attrNameLst>
                                      </p:cBhvr>
                                      <p:to>
                                        <p:strVal val="hidden"/>
                                      </p:to>
                                    </p:set>
                                    <p:set>
                                      <p:cBhvr additive="base" accumulate="none">
                                        <p:cTn id="1312" dur="3095" fill="hold">
                                          <p:stCondLst>
                                            <p:cond delay="0"/>
                                          </p:stCondLst>
                                        </p:cTn>
                                        <p:tgtEl>
                                          <p:spTgt spid="216"/>
                                        </p:tgtEl>
                                        <p:attrNameLst>
                                          <p:attrName/>
                                        </p:attrNameLst>
                                      </p:cBhvr>
                                      <p:to>
                                        <p:strVal val=""/>
                                      </p:to>
                                    </p:set>
                                  </p:childTnLst>
                                </p:cTn>
                              </p:par>
                              <p:par>
                                <p:cTn id="1313"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314" dur="3846" spd="-100000" fill="hold"/>
                                        <p:tgtEl>
                                          <p:spTgt spid="216"/>
                                        </p:tgtEl>
                                        <p:attrNameLst>
                                          <p:attrName>ppt_x</p:attrName>
                                          <p:attrName>ppt_y</p:attrName>
                                        </p:attrNameLst>
                                      </p:cBhvr>
                                      <p:rCtr x="8138" y="-1852"/>
                                    </p:animMotion>
                                  </p:childTnLst>
                                </p:cTn>
                              </p:par>
                              <p:par>
                                <p:cTn id="1315" presetID="10" presetClass="entr" presetSubtype="0" repeatCount="indefinite" fill="hold" grpId="0" nodeType="withEffect">
                                  <p:stCondLst>
                                    <p:cond delay="0"/>
                                  </p:stCondLst>
                                  <p:childTnLst>
                                    <p:set>
                                      <p:cBhvr>
                                        <p:cTn id="1316" dur="1" fill="hold">
                                          <p:stCondLst>
                                            <p:cond delay="0"/>
                                          </p:stCondLst>
                                        </p:cTn>
                                        <p:tgtEl>
                                          <p:spTgt spid="217"/>
                                        </p:tgtEl>
                                        <p:attrNameLst>
                                          <p:attrName>style.visibility</p:attrName>
                                        </p:attrNameLst>
                                      </p:cBhvr>
                                      <p:to>
                                        <p:strVal val="visible"/>
                                      </p:to>
                                    </p:set>
                                    <p:animEffect transition="out" filter="fade">
                                      <p:cBhvr additive="base" accumulate="none">
                                        <p:cTn id="1317" dur="402" fill="hold">
                                          <p:stCondLst>
                                            <p:cond delay="2811"/>
                                          </p:stCondLst>
                                        </p:cTn>
                                        <p:tgtEl>
                                          <p:spTgt spid="217"/>
                                        </p:tgtEl>
                                      </p:cBhvr>
                                    </p:animEffect>
                                    <p:animEffect transition="in" filter="fade">
                                      <p:cBhvr additive="base" accumulate="none">
                                        <p:cTn id="1318" dur="402" fill="hold">
                                          <p:stCondLst>
                                            <p:cond delay="0"/>
                                          </p:stCondLst>
                                        </p:cTn>
                                        <p:tgtEl>
                                          <p:spTgt spid="217"/>
                                        </p:tgtEl>
                                      </p:cBhvr>
                                    </p:animEffect>
                                    <p:set>
                                      <p:cBhvr additive="base" accumulate="none">
                                        <p:cTn id="1319" dur="1" fill="hold">
                                          <p:stCondLst>
                                            <p:cond delay="3211"/>
                                          </p:stCondLst>
                                        </p:cTn>
                                        <p:tgtEl>
                                          <p:spTgt spid="217"/>
                                        </p:tgtEl>
                                        <p:attrNameLst>
                                          <p:attrName>style.visibility</p:attrName>
                                        </p:attrNameLst>
                                      </p:cBhvr>
                                      <p:to>
                                        <p:strVal val="hidden"/>
                                      </p:to>
                                    </p:set>
                                    <p:set>
                                      <p:cBhvr additive="base" accumulate="none">
                                        <p:cTn id="1320" dur="3694" fill="hold">
                                          <p:stCondLst>
                                            <p:cond delay="0"/>
                                          </p:stCondLst>
                                        </p:cTn>
                                        <p:tgtEl>
                                          <p:spTgt spid="217"/>
                                        </p:tgtEl>
                                        <p:attrNameLst>
                                          <p:attrName/>
                                        </p:attrNameLst>
                                      </p:cBhvr>
                                      <p:to>
                                        <p:strVal val=""/>
                                      </p:to>
                                    </p:set>
                                  </p:childTnLst>
                                </p:cTn>
                              </p:par>
                              <p:par>
                                <p:cTn id="1321" presetID="0" presetClass="path" presetSubtype="0" repeatCount="indefinite" fill="hold" grpId="1" nodeType="withEffect">
                                  <p:stCondLst>
                                    <p:cond delay="0"/>
                                  </p:stCondLst>
                                  <p:childTnLst>
                                    <p:animMotion origin="layout" path="M -1.875E-6 7.40741E-7 C 0.00104 -0.11574 -0.11797 -0.13287 -0.09036 -0.26157 " pathEditMode="relative" rAng="0" ptsTypes="AA">
                                      <p:cBhvr>
                                        <p:cTn id="1322" dur="3652" spd="-100000" fill="hold"/>
                                        <p:tgtEl>
                                          <p:spTgt spid="217"/>
                                        </p:tgtEl>
                                        <p:attrNameLst>
                                          <p:attrName>ppt_x</p:attrName>
                                          <p:attrName>ppt_y</p:attrName>
                                        </p:attrNameLst>
                                      </p:cBhvr>
                                      <p:rCtr x="-4727" y="-13079"/>
                                    </p:animMotion>
                                  </p:childTnLst>
                                </p:cTn>
                              </p:par>
                              <p:par>
                                <p:cTn id="1323" presetID="10" presetClass="entr" presetSubtype="0" repeatCount="indefinite" fill="hold" grpId="0" nodeType="withEffect">
                                  <p:stCondLst>
                                    <p:cond delay="0"/>
                                  </p:stCondLst>
                                  <p:childTnLst>
                                    <p:set>
                                      <p:cBhvr>
                                        <p:cTn id="1324" dur="1" fill="hold">
                                          <p:stCondLst>
                                            <p:cond delay="0"/>
                                          </p:stCondLst>
                                        </p:cTn>
                                        <p:tgtEl>
                                          <p:spTgt spid="218"/>
                                        </p:tgtEl>
                                        <p:attrNameLst>
                                          <p:attrName>style.visibility</p:attrName>
                                        </p:attrNameLst>
                                      </p:cBhvr>
                                      <p:to>
                                        <p:strVal val="visible"/>
                                      </p:to>
                                    </p:set>
                                    <p:animEffect transition="out" filter="fade">
                                      <p:cBhvr additive="base" accumulate="none">
                                        <p:cTn id="1325" dur="364" fill="hold">
                                          <p:stCondLst>
                                            <p:cond delay="2545"/>
                                          </p:stCondLst>
                                        </p:cTn>
                                        <p:tgtEl>
                                          <p:spTgt spid="218"/>
                                        </p:tgtEl>
                                      </p:cBhvr>
                                    </p:animEffect>
                                    <p:animEffect transition="in" filter="fade">
                                      <p:cBhvr additive="base" accumulate="none">
                                        <p:cTn id="1326" dur="364" fill="hold">
                                          <p:stCondLst>
                                            <p:cond delay="0"/>
                                          </p:stCondLst>
                                        </p:cTn>
                                        <p:tgtEl>
                                          <p:spTgt spid="218"/>
                                        </p:tgtEl>
                                      </p:cBhvr>
                                    </p:animEffect>
                                    <p:set>
                                      <p:cBhvr additive="base" accumulate="none">
                                        <p:cTn id="1327" dur="1" fill="hold">
                                          <p:stCondLst>
                                            <p:cond delay="2907"/>
                                          </p:stCondLst>
                                        </p:cTn>
                                        <p:tgtEl>
                                          <p:spTgt spid="218"/>
                                        </p:tgtEl>
                                        <p:attrNameLst>
                                          <p:attrName>style.visibility</p:attrName>
                                        </p:attrNameLst>
                                      </p:cBhvr>
                                      <p:to>
                                        <p:strVal val="hidden"/>
                                      </p:to>
                                    </p:set>
                                    <p:set>
                                      <p:cBhvr additive="base" accumulate="none">
                                        <p:cTn id="1328" dur="3345" fill="hold">
                                          <p:stCondLst>
                                            <p:cond delay="0"/>
                                          </p:stCondLst>
                                        </p:cTn>
                                        <p:tgtEl>
                                          <p:spTgt spid="218"/>
                                        </p:tgtEl>
                                        <p:attrNameLst>
                                          <p:attrName/>
                                        </p:attrNameLst>
                                      </p:cBhvr>
                                      <p:to>
                                        <p:strVal val=""/>
                                      </p:to>
                                    </p:set>
                                  </p:childTnLst>
                                </p:cTn>
                              </p:par>
                              <p:par>
                                <p:cTn id="1329" presetID="0" presetClass="path" presetSubtype="0" repeatCount="indefinite" fill="hold" grpId="1" nodeType="withEffect">
                                  <p:stCondLst>
                                    <p:cond delay="0"/>
                                  </p:stCondLst>
                                  <p:childTnLst>
                                    <p:animMotion origin="layout" path="M -3.75E-6 2.96296E-6 C 0.1069 -0.07315 0.10586 -0.1625 0.1336 -0.29121 " pathEditMode="relative" rAng="0" ptsTypes="AA">
                                      <p:cBhvr>
                                        <p:cTn id="1330" dur="3444" spd="-100000" fill="hold"/>
                                        <p:tgtEl>
                                          <p:spTgt spid="218"/>
                                        </p:tgtEl>
                                        <p:attrNameLst>
                                          <p:attrName>ppt_x</p:attrName>
                                          <p:attrName>ppt_y</p:attrName>
                                        </p:attrNameLst>
                                      </p:cBhvr>
                                      <p:rCtr x="6680" y="-14560"/>
                                    </p:animMotion>
                                  </p:childTnLst>
                                </p:cTn>
                              </p:par>
                              <p:par>
                                <p:cTn id="1331" presetID="10" presetClass="entr" presetSubtype="0" repeatCount="indefinite" fill="hold" grpId="0" nodeType="withEffect">
                                  <p:stCondLst>
                                    <p:cond delay="0"/>
                                  </p:stCondLst>
                                  <p:childTnLst>
                                    <p:set>
                                      <p:cBhvr>
                                        <p:cTn id="1332" dur="1" fill="hold">
                                          <p:stCondLst>
                                            <p:cond delay="0"/>
                                          </p:stCondLst>
                                        </p:cTn>
                                        <p:tgtEl>
                                          <p:spTgt spid="219"/>
                                        </p:tgtEl>
                                        <p:attrNameLst>
                                          <p:attrName>style.visibility</p:attrName>
                                        </p:attrNameLst>
                                      </p:cBhvr>
                                      <p:to>
                                        <p:strVal val="visible"/>
                                      </p:to>
                                    </p:set>
                                    <p:animEffect transition="out" filter="fade">
                                      <p:cBhvr additive="base" accumulate="none">
                                        <p:cTn id="1333" dur="277" fill="hold">
                                          <p:stCondLst>
                                            <p:cond delay="1937"/>
                                          </p:stCondLst>
                                        </p:cTn>
                                        <p:tgtEl>
                                          <p:spTgt spid="219"/>
                                        </p:tgtEl>
                                      </p:cBhvr>
                                    </p:animEffect>
                                    <p:animEffect transition="in" filter="fade">
                                      <p:cBhvr additive="base" accumulate="none">
                                        <p:cTn id="1334" dur="277" fill="hold">
                                          <p:stCondLst>
                                            <p:cond delay="0"/>
                                          </p:stCondLst>
                                        </p:cTn>
                                        <p:tgtEl>
                                          <p:spTgt spid="219"/>
                                        </p:tgtEl>
                                      </p:cBhvr>
                                    </p:animEffect>
                                    <p:set>
                                      <p:cBhvr additive="base" accumulate="none">
                                        <p:cTn id="1335" dur="1" fill="hold">
                                          <p:stCondLst>
                                            <p:cond delay="2213"/>
                                          </p:stCondLst>
                                        </p:cTn>
                                        <p:tgtEl>
                                          <p:spTgt spid="219"/>
                                        </p:tgtEl>
                                        <p:attrNameLst>
                                          <p:attrName>style.visibility</p:attrName>
                                        </p:attrNameLst>
                                      </p:cBhvr>
                                      <p:to>
                                        <p:strVal val="hidden"/>
                                      </p:to>
                                    </p:set>
                                    <p:set>
                                      <p:cBhvr additive="base" accumulate="none">
                                        <p:cTn id="1336" dur="2546" fill="hold">
                                          <p:stCondLst>
                                            <p:cond delay="0"/>
                                          </p:stCondLst>
                                        </p:cTn>
                                        <p:tgtEl>
                                          <p:spTgt spid="219"/>
                                        </p:tgtEl>
                                        <p:attrNameLst>
                                          <p:attrName/>
                                        </p:attrNameLst>
                                      </p:cBhvr>
                                      <p:to>
                                        <p:strVal val=""/>
                                      </p:to>
                                    </p:set>
                                  </p:childTnLst>
                                </p:cTn>
                              </p:par>
                              <p:par>
                                <p:cTn id="1337" presetID="0" presetClass="path" presetSubtype="0" repeatCount="indefinite" fill="hold" grpId="1" nodeType="withEffect">
                                  <p:stCondLst>
                                    <p:cond delay="0"/>
                                  </p:stCondLst>
                                  <p:childTnLst>
                                    <p:animMotion origin="layout" path="M 8.33333E-7 -4.07407E-6 C 0.07604 -0.05301 0.06667 -0.19606 0.09635 -0.33518 " pathEditMode="relative" rAng="0" ptsTypes="AA">
                                      <p:cBhvr>
                                        <p:cTn id="1338" dur="3347" spd="-100000" fill="hold"/>
                                        <p:tgtEl>
                                          <p:spTgt spid="219"/>
                                        </p:tgtEl>
                                        <p:attrNameLst>
                                          <p:attrName>ppt_x</p:attrName>
                                          <p:attrName>ppt_y</p:attrName>
                                        </p:attrNameLst>
                                      </p:cBhvr>
                                      <p:rCtr x="4818" y="-16759"/>
                                    </p:animMotion>
                                  </p:childTnLst>
                                </p:cTn>
                              </p:par>
                              <p:par>
                                <p:cTn id="1339" presetID="10" presetClass="entr" presetSubtype="0" repeatCount="indefinite" fill="hold" grpId="0" nodeType="withEffect">
                                  <p:stCondLst>
                                    <p:cond delay="0"/>
                                  </p:stCondLst>
                                  <p:childTnLst>
                                    <p:set>
                                      <p:cBhvr>
                                        <p:cTn id="1340" dur="1" fill="hold">
                                          <p:stCondLst>
                                            <p:cond delay="0"/>
                                          </p:stCondLst>
                                        </p:cTn>
                                        <p:tgtEl>
                                          <p:spTgt spid="220"/>
                                        </p:tgtEl>
                                        <p:attrNameLst>
                                          <p:attrName>style.visibility</p:attrName>
                                        </p:attrNameLst>
                                      </p:cBhvr>
                                      <p:to>
                                        <p:strVal val="visible"/>
                                      </p:to>
                                    </p:set>
                                    <p:animEffect transition="out" filter="fade">
                                      <p:cBhvr additive="base" accumulate="none">
                                        <p:cTn id="1341" dur="345" fill="hold">
                                          <p:stCondLst>
                                            <p:cond delay="2417"/>
                                          </p:stCondLst>
                                        </p:cTn>
                                        <p:tgtEl>
                                          <p:spTgt spid="220"/>
                                        </p:tgtEl>
                                      </p:cBhvr>
                                    </p:animEffect>
                                    <p:animEffect transition="in" filter="fade">
                                      <p:cBhvr additive="base" accumulate="none">
                                        <p:cTn id="1342" dur="345" fill="hold">
                                          <p:stCondLst>
                                            <p:cond delay="0"/>
                                          </p:stCondLst>
                                        </p:cTn>
                                        <p:tgtEl>
                                          <p:spTgt spid="220"/>
                                        </p:tgtEl>
                                      </p:cBhvr>
                                    </p:animEffect>
                                    <p:set>
                                      <p:cBhvr additive="base" accumulate="none">
                                        <p:cTn id="1343" dur="1" fill="hold">
                                          <p:stCondLst>
                                            <p:cond delay="2761"/>
                                          </p:stCondLst>
                                        </p:cTn>
                                        <p:tgtEl>
                                          <p:spTgt spid="220"/>
                                        </p:tgtEl>
                                        <p:attrNameLst>
                                          <p:attrName>style.visibility</p:attrName>
                                        </p:attrNameLst>
                                      </p:cBhvr>
                                      <p:to>
                                        <p:strVal val="hidden"/>
                                      </p:to>
                                    </p:set>
                                    <p:set>
                                      <p:cBhvr additive="base" accumulate="none">
                                        <p:cTn id="1344" dur="3177" fill="hold">
                                          <p:stCondLst>
                                            <p:cond delay="0"/>
                                          </p:stCondLst>
                                        </p:cTn>
                                        <p:tgtEl>
                                          <p:spTgt spid="220"/>
                                        </p:tgtEl>
                                        <p:attrNameLst>
                                          <p:attrName/>
                                        </p:attrNameLst>
                                      </p:cBhvr>
                                      <p:to>
                                        <p:strVal val=""/>
                                      </p:to>
                                    </p:set>
                                  </p:childTnLst>
                                </p:cTn>
                              </p:par>
                              <p:par>
                                <p:cTn id="1345"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346" dur="3510" spd="-100000" fill="hold"/>
                                        <p:tgtEl>
                                          <p:spTgt spid="220"/>
                                        </p:tgtEl>
                                        <p:attrNameLst>
                                          <p:attrName>ppt_x</p:attrName>
                                          <p:attrName>ppt_y</p:attrName>
                                        </p:attrNameLst>
                                      </p:cBhvr>
                                      <p:rCtr x="6875" y="-17384"/>
                                    </p:animMotion>
                                  </p:childTnLst>
                                </p:cTn>
                              </p:par>
                              <p:par>
                                <p:cTn id="1347" presetID="10" presetClass="entr" presetSubtype="0" repeatCount="indefinite" fill="hold" grpId="0" nodeType="withEffect">
                                  <p:stCondLst>
                                    <p:cond delay="0"/>
                                  </p:stCondLst>
                                  <p:childTnLst>
                                    <p:set>
                                      <p:cBhvr>
                                        <p:cTn id="1348" dur="1" fill="hold">
                                          <p:stCondLst>
                                            <p:cond delay="0"/>
                                          </p:stCondLst>
                                        </p:cTn>
                                        <p:tgtEl>
                                          <p:spTgt spid="221"/>
                                        </p:tgtEl>
                                        <p:attrNameLst>
                                          <p:attrName>style.visibility</p:attrName>
                                        </p:attrNameLst>
                                      </p:cBhvr>
                                      <p:to>
                                        <p:strVal val="visible"/>
                                      </p:to>
                                    </p:set>
                                    <p:animEffect transition="out" filter="fade">
                                      <p:cBhvr additive="base" accumulate="none">
                                        <p:cTn id="1349" dur="419" fill="hold">
                                          <p:stCondLst>
                                            <p:cond delay="2934"/>
                                          </p:stCondLst>
                                        </p:cTn>
                                        <p:tgtEl>
                                          <p:spTgt spid="221"/>
                                        </p:tgtEl>
                                      </p:cBhvr>
                                    </p:animEffect>
                                    <p:animEffect transition="in" filter="fade">
                                      <p:cBhvr additive="base" accumulate="none">
                                        <p:cTn id="1350" dur="419" fill="hold">
                                          <p:stCondLst>
                                            <p:cond delay="0"/>
                                          </p:stCondLst>
                                        </p:cTn>
                                        <p:tgtEl>
                                          <p:spTgt spid="221"/>
                                        </p:tgtEl>
                                      </p:cBhvr>
                                    </p:animEffect>
                                    <p:set>
                                      <p:cBhvr additive="base" accumulate="none">
                                        <p:cTn id="1351" dur="1" fill="hold">
                                          <p:stCondLst>
                                            <p:cond delay="3351"/>
                                          </p:stCondLst>
                                        </p:cTn>
                                        <p:tgtEl>
                                          <p:spTgt spid="221"/>
                                        </p:tgtEl>
                                        <p:attrNameLst>
                                          <p:attrName>style.visibility</p:attrName>
                                        </p:attrNameLst>
                                      </p:cBhvr>
                                      <p:to>
                                        <p:strVal val="hidden"/>
                                      </p:to>
                                    </p:set>
                                    <p:set>
                                      <p:cBhvr additive="base" accumulate="none">
                                        <p:cTn id="1352" dur="3856" fill="hold">
                                          <p:stCondLst>
                                            <p:cond delay="0"/>
                                          </p:stCondLst>
                                        </p:cTn>
                                        <p:tgtEl>
                                          <p:spTgt spid="221"/>
                                        </p:tgtEl>
                                        <p:attrNameLst>
                                          <p:attrName/>
                                        </p:attrNameLst>
                                      </p:cBhvr>
                                      <p:to>
                                        <p:strVal val=""/>
                                      </p:to>
                                    </p:set>
                                  </p:childTnLst>
                                </p:cTn>
                              </p:par>
                              <p:par>
                                <p:cTn id="1353" presetID="0" presetClass="path" presetSubtype="0" repeatCount="indefinite" fill="hold" grpId="1" nodeType="withEffect">
                                  <p:stCondLst>
                                    <p:cond delay="0"/>
                                  </p:stCondLst>
                                  <p:childTnLst>
                                    <p:animMotion origin="layout" path="M -2.5E-6 -1.11111E-6 C 0.00143 -0.15486 -0.16406 -0.17778 -0.12565 -0.34954 " pathEditMode="relative" rAng="0" ptsTypes="AA">
                                      <p:cBhvr>
                                        <p:cTn id="1354" dur="2662" spd="-100000" fill="hold"/>
                                        <p:tgtEl>
                                          <p:spTgt spid="221"/>
                                        </p:tgtEl>
                                        <p:attrNameLst>
                                          <p:attrName>ppt_x</p:attrName>
                                          <p:attrName>ppt_y</p:attrName>
                                        </p:attrNameLst>
                                      </p:cBhvr>
                                      <p:rCtr x="-6576" y="-17477"/>
                                    </p:animMotion>
                                  </p:childTnLst>
                                </p:cTn>
                              </p:par>
                              <p:par>
                                <p:cTn id="1355" presetID="10" presetClass="entr" presetSubtype="0" repeatCount="indefinite" fill="hold" grpId="0" nodeType="withEffect">
                                  <p:stCondLst>
                                    <p:cond delay="0"/>
                                  </p:stCondLst>
                                  <p:childTnLst>
                                    <p:set>
                                      <p:cBhvr>
                                        <p:cTn id="1356" dur="1" fill="hold">
                                          <p:stCondLst>
                                            <p:cond delay="0"/>
                                          </p:stCondLst>
                                        </p:cTn>
                                        <p:tgtEl>
                                          <p:spTgt spid="222"/>
                                        </p:tgtEl>
                                        <p:attrNameLst>
                                          <p:attrName>style.visibility</p:attrName>
                                        </p:attrNameLst>
                                      </p:cBhvr>
                                      <p:to>
                                        <p:strVal val="visible"/>
                                      </p:to>
                                    </p:set>
                                    <p:animEffect transition="out" filter="fade">
                                      <p:cBhvr additive="base" accumulate="none">
                                        <p:cTn id="1357" dur="426" fill="hold">
                                          <p:stCondLst>
                                            <p:cond delay="2983"/>
                                          </p:stCondLst>
                                        </p:cTn>
                                        <p:tgtEl>
                                          <p:spTgt spid="222"/>
                                        </p:tgtEl>
                                      </p:cBhvr>
                                    </p:animEffect>
                                    <p:animEffect transition="in" filter="fade">
                                      <p:cBhvr additive="base" accumulate="none">
                                        <p:cTn id="1358" dur="426" fill="hold">
                                          <p:stCondLst>
                                            <p:cond delay="0"/>
                                          </p:stCondLst>
                                        </p:cTn>
                                        <p:tgtEl>
                                          <p:spTgt spid="222"/>
                                        </p:tgtEl>
                                      </p:cBhvr>
                                    </p:animEffect>
                                    <p:set>
                                      <p:cBhvr additive="base" accumulate="none">
                                        <p:cTn id="1359" dur="1" fill="hold">
                                          <p:stCondLst>
                                            <p:cond delay="3408"/>
                                          </p:stCondLst>
                                        </p:cTn>
                                        <p:tgtEl>
                                          <p:spTgt spid="222"/>
                                        </p:tgtEl>
                                        <p:attrNameLst>
                                          <p:attrName>style.visibility</p:attrName>
                                        </p:attrNameLst>
                                      </p:cBhvr>
                                      <p:to>
                                        <p:strVal val="hidden"/>
                                      </p:to>
                                    </p:set>
                                    <p:set>
                                      <p:cBhvr additive="base" accumulate="none">
                                        <p:cTn id="1360" dur="3921" fill="hold">
                                          <p:stCondLst>
                                            <p:cond delay="0"/>
                                          </p:stCondLst>
                                        </p:cTn>
                                        <p:tgtEl>
                                          <p:spTgt spid="222"/>
                                        </p:tgtEl>
                                        <p:attrNameLst>
                                          <p:attrName/>
                                        </p:attrNameLst>
                                      </p:cBhvr>
                                      <p:to>
                                        <p:strVal val=""/>
                                      </p:to>
                                    </p:set>
                                  </p:childTnLst>
                                </p:cTn>
                              </p:par>
                              <p:par>
                                <p:cTn id="1361" presetID="0" presetClass="path" presetSubtype="0" repeatCount="indefinite" fill="hold" grpId="1" nodeType="withEffect">
                                  <p:stCondLst>
                                    <p:cond delay="0"/>
                                  </p:stCondLst>
                                  <p:childTnLst>
                                    <p:animMotion origin="layout" path="M -0.00013 -1.48148E-6 C 0.06472 -0.13518 0.07709 -0.05139 0.13151 -0.18125 " pathEditMode="relative" rAng="0" ptsTypes="AA">
                                      <p:cBhvr>
                                        <p:cTn id="1362" dur="2229" spd="-100000" fill="hold"/>
                                        <p:tgtEl>
                                          <p:spTgt spid="222"/>
                                        </p:tgtEl>
                                        <p:attrNameLst>
                                          <p:attrName>ppt_x</p:attrName>
                                          <p:attrName>ppt_y</p:attrName>
                                        </p:attrNameLst>
                                      </p:cBhvr>
                                      <p:rCtr x="6576" y="-9074"/>
                                    </p:animMotion>
                                  </p:childTnLst>
                                </p:cTn>
                              </p:par>
                              <p:par>
                                <p:cTn id="1363" presetID="10" presetClass="entr" presetSubtype="0" repeatCount="indefinite" fill="hold" grpId="0" nodeType="withEffect">
                                  <p:stCondLst>
                                    <p:cond delay="0"/>
                                  </p:stCondLst>
                                  <p:childTnLst>
                                    <p:set>
                                      <p:cBhvr>
                                        <p:cTn id="1364" dur="1" fill="hold">
                                          <p:stCondLst>
                                            <p:cond delay="0"/>
                                          </p:stCondLst>
                                        </p:cTn>
                                        <p:tgtEl>
                                          <p:spTgt spid="223"/>
                                        </p:tgtEl>
                                        <p:attrNameLst>
                                          <p:attrName>style.visibility</p:attrName>
                                        </p:attrNameLst>
                                      </p:cBhvr>
                                      <p:to>
                                        <p:strVal val="visible"/>
                                      </p:to>
                                    </p:set>
                                    <p:animEffect transition="out" filter="fade">
                                      <p:cBhvr additive="base" accumulate="none">
                                        <p:cTn id="1365" dur="336" fill="hold">
                                          <p:stCondLst>
                                            <p:cond delay="2355"/>
                                          </p:stCondLst>
                                        </p:cTn>
                                        <p:tgtEl>
                                          <p:spTgt spid="223"/>
                                        </p:tgtEl>
                                      </p:cBhvr>
                                    </p:animEffect>
                                    <p:animEffect transition="in" filter="fade">
                                      <p:cBhvr additive="base" accumulate="none">
                                        <p:cTn id="1366" dur="336" fill="hold">
                                          <p:stCondLst>
                                            <p:cond delay="0"/>
                                          </p:stCondLst>
                                        </p:cTn>
                                        <p:tgtEl>
                                          <p:spTgt spid="223"/>
                                        </p:tgtEl>
                                      </p:cBhvr>
                                    </p:animEffect>
                                    <p:set>
                                      <p:cBhvr additive="base" accumulate="none">
                                        <p:cTn id="1367" dur="1" fill="hold">
                                          <p:stCondLst>
                                            <p:cond delay="2690"/>
                                          </p:stCondLst>
                                        </p:cTn>
                                        <p:tgtEl>
                                          <p:spTgt spid="223"/>
                                        </p:tgtEl>
                                        <p:attrNameLst>
                                          <p:attrName>style.visibility</p:attrName>
                                        </p:attrNameLst>
                                      </p:cBhvr>
                                      <p:to>
                                        <p:strVal val="hidden"/>
                                      </p:to>
                                    </p:set>
                                    <p:set>
                                      <p:cBhvr additive="base" accumulate="none">
                                        <p:cTn id="1368" dur="3095" fill="hold">
                                          <p:stCondLst>
                                            <p:cond delay="0"/>
                                          </p:stCondLst>
                                        </p:cTn>
                                        <p:tgtEl>
                                          <p:spTgt spid="223"/>
                                        </p:tgtEl>
                                        <p:attrNameLst>
                                          <p:attrName/>
                                        </p:attrNameLst>
                                      </p:cBhvr>
                                      <p:to>
                                        <p:strVal val=""/>
                                      </p:to>
                                    </p:set>
                                  </p:childTnLst>
                                </p:cTn>
                              </p:par>
                              <p:par>
                                <p:cTn id="1369" presetID="0" presetClass="path" presetSubtype="0" repeatCount="indefinite" fill="hold" grpId="1" nodeType="withEffect">
                                  <p:stCondLst>
                                    <p:cond delay="0"/>
                                  </p:stCondLst>
                                  <p:childTnLst>
                                    <p:animMotion origin="layout" path="M -0.20794 0.16644 C -0.10872 0.10903 -0.13464 0.19514 -0.04518 0.1294 " pathEditMode="relative" rAng="0" ptsTypes="AA">
                                      <p:cBhvr>
                                        <p:cTn id="1370" dur="3846" spd="-100000" fill="hold"/>
                                        <p:tgtEl>
                                          <p:spTgt spid="223"/>
                                        </p:tgtEl>
                                        <p:attrNameLst>
                                          <p:attrName>ppt_x</p:attrName>
                                          <p:attrName>ppt_y</p:attrName>
                                        </p:attrNameLst>
                                      </p:cBhvr>
                                      <p:rCtr x="8138" y="-1852"/>
                                    </p:animMotion>
                                  </p:childTnLst>
                                </p:cTn>
                              </p:par>
                              <p:par>
                                <p:cTn id="1371" presetID="10" presetClass="entr" presetSubtype="0" repeatCount="indefinite" fill="hold" grpId="0" nodeType="withEffect">
                                  <p:stCondLst>
                                    <p:cond delay="0"/>
                                  </p:stCondLst>
                                  <p:childTnLst>
                                    <p:set>
                                      <p:cBhvr>
                                        <p:cTn id="1372" dur="1" fill="hold">
                                          <p:stCondLst>
                                            <p:cond delay="0"/>
                                          </p:stCondLst>
                                        </p:cTn>
                                        <p:tgtEl>
                                          <p:spTgt spid="224"/>
                                        </p:tgtEl>
                                        <p:attrNameLst>
                                          <p:attrName>style.visibility</p:attrName>
                                        </p:attrNameLst>
                                      </p:cBhvr>
                                      <p:to>
                                        <p:strVal val="visible"/>
                                      </p:to>
                                    </p:set>
                                    <p:animEffect transition="out" filter="fade">
                                      <p:cBhvr additive="base" accumulate="none">
                                        <p:cTn id="1373" dur="250" fill="hold">
                                          <p:stCondLst>
                                            <p:cond delay="1750"/>
                                          </p:stCondLst>
                                        </p:cTn>
                                        <p:tgtEl>
                                          <p:spTgt spid="224"/>
                                        </p:tgtEl>
                                      </p:cBhvr>
                                    </p:animEffect>
                                    <p:animEffect transition="in" filter="fade">
                                      <p:cBhvr additive="base" accumulate="none">
                                        <p:cTn id="1374" dur="250" fill="hold">
                                          <p:stCondLst>
                                            <p:cond delay="0"/>
                                          </p:stCondLst>
                                        </p:cTn>
                                        <p:tgtEl>
                                          <p:spTgt spid="224"/>
                                        </p:tgtEl>
                                      </p:cBhvr>
                                    </p:animEffect>
                                    <p:set>
                                      <p:cBhvr additive="base" accumulate="none">
                                        <p:cTn id="1375" dur="1" fill="hold">
                                          <p:stCondLst>
                                            <p:cond delay="1999"/>
                                          </p:stCondLst>
                                        </p:cTn>
                                        <p:tgtEl>
                                          <p:spTgt spid="224"/>
                                        </p:tgtEl>
                                        <p:attrNameLst>
                                          <p:attrName>style.visibility</p:attrName>
                                        </p:attrNameLst>
                                      </p:cBhvr>
                                      <p:to>
                                        <p:strVal val="hidden"/>
                                      </p:to>
                                    </p:set>
                                    <p:set>
                                      <p:cBhvr additive="base" accumulate="none">
                                        <p:cTn id="1376" dur="2300" fill="hold">
                                          <p:stCondLst>
                                            <p:cond delay="0"/>
                                          </p:stCondLst>
                                        </p:cTn>
                                        <p:tgtEl>
                                          <p:spTgt spid="224"/>
                                        </p:tgtEl>
                                        <p:attrNameLst>
                                          <p:attrName/>
                                        </p:attrNameLst>
                                      </p:cBhvr>
                                      <p:to>
                                        <p:strVal val=""/>
                                      </p:to>
                                    </p:set>
                                  </p:childTnLst>
                                </p:cTn>
                              </p:par>
                              <p:par>
                                <p:cTn id="1377" presetID="0" presetClass="path" presetSubtype="0" repeatCount="indefinite" fill="hold" grpId="1" nodeType="withEffect">
                                  <p:stCondLst>
                                    <p:cond delay="0"/>
                                  </p:stCondLst>
                                  <p:childTnLst>
                                    <p:animMotion origin="layout" path="M 2.08333E-6 -3.7037E-7 C 0.07122 -0.04398 0.06237 -0.16273 0.0901 -0.27847 " pathEditMode="relative" rAng="0" ptsTypes="AA">
                                      <p:cBhvr>
                                        <p:cTn id="1378" dur="2300" spd="-100000" fill="hold"/>
                                        <p:tgtEl>
                                          <p:spTgt spid="224"/>
                                        </p:tgtEl>
                                        <p:attrNameLst>
                                          <p:attrName>ppt_x</p:attrName>
                                          <p:attrName>ppt_y</p:attrName>
                                        </p:attrNameLst>
                                      </p:cBhvr>
                                      <p:rCtr x="4505" y="-13935"/>
                                    </p:animMotion>
                                  </p:childTnLst>
                                </p:cTn>
                              </p:par>
                              <p:par>
                                <p:cTn id="1379" presetID="10" presetClass="entr" presetSubtype="0" repeatCount="indefinite" fill="hold" grpId="0" nodeType="withEffect">
                                  <p:stCondLst>
                                    <p:cond delay="0"/>
                                  </p:stCondLst>
                                  <p:childTnLst>
                                    <p:set>
                                      <p:cBhvr>
                                        <p:cTn id="1380" dur="1" fill="hold">
                                          <p:stCondLst>
                                            <p:cond delay="0"/>
                                          </p:stCondLst>
                                        </p:cTn>
                                        <p:tgtEl>
                                          <p:spTgt spid="225"/>
                                        </p:tgtEl>
                                        <p:attrNameLst>
                                          <p:attrName>style.visibility</p:attrName>
                                        </p:attrNameLst>
                                      </p:cBhvr>
                                      <p:to>
                                        <p:strVal val="visible"/>
                                      </p:to>
                                    </p:set>
                                    <p:animEffect transition="out" filter="fade">
                                      <p:cBhvr additive="base" accumulate="none">
                                        <p:cTn id="1381" dur="250" fill="hold">
                                          <p:stCondLst>
                                            <p:cond delay="1750"/>
                                          </p:stCondLst>
                                        </p:cTn>
                                        <p:tgtEl>
                                          <p:spTgt spid="225"/>
                                        </p:tgtEl>
                                      </p:cBhvr>
                                    </p:animEffect>
                                    <p:animEffect transition="in" filter="fade">
                                      <p:cBhvr additive="base" accumulate="none">
                                        <p:cTn id="1382" dur="250" fill="hold">
                                          <p:stCondLst>
                                            <p:cond delay="0"/>
                                          </p:stCondLst>
                                        </p:cTn>
                                        <p:tgtEl>
                                          <p:spTgt spid="225"/>
                                        </p:tgtEl>
                                      </p:cBhvr>
                                    </p:animEffect>
                                    <p:set>
                                      <p:cBhvr additive="base" accumulate="none">
                                        <p:cTn id="1383" dur="1" fill="hold">
                                          <p:stCondLst>
                                            <p:cond delay="1999"/>
                                          </p:stCondLst>
                                        </p:cTn>
                                        <p:tgtEl>
                                          <p:spTgt spid="225"/>
                                        </p:tgtEl>
                                        <p:attrNameLst>
                                          <p:attrName>style.visibility</p:attrName>
                                        </p:attrNameLst>
                                      </p:cBhvr>
                                      <p:to>
                                        <p:strVal val="hidden"/>
                                      </p:to>
                                    </p:set>
                                    <p:set>
                                      <p:cBhvr additive="base" accumulate="none">
                                        <p:cTn id="1384" dur="2300" fill="hold">
                                          <p:stCondLst>
                                            <p:cond delay="0"/>
                                          </p:stCondLst>
                                        </p:cTn>
                                        <p:tgtEl>
                                          <p:spTgt spid="225"/>
                                        </p:tgtEl>
                                        <p:attrNameLst>
                                          <p:attrName/>
                                        </p:attrNameLst>
                                      </p:cBhvr>
                                      <p:to>
                                        <p:strVal val=""/>
                                      </p:to>
                                    </p:set>
                                  </p:childTnLst>
                                </p:cTn>
                              </p:par>
                              <p:par>
                                <p:cTn id="1385" presetID="0" presetClass="path" presetSubtype="0" repeatCount="indefinite" fill="hold" grpId="1" nodeType="withEffect">
                                  <p:stCondLst>
                                    <p:cond delay="0"/>
                                  </p:stCondLst>
                                  <p:childTnLst>
                                    <p:animMotion origin="layout" path="M -0.00013 -1.85185E-6 C 0.06472 -0.13541 0.07709 -0.05139 0.13152 -0.18125 " pathEditMode="relative" rAng="0" ptsTypes="AA">
                                      <p:cBhvr>
                                        <p:cTn id="1386" dur="2300" spd="-100000" fill="hold"/>
                                        <p:tgtEl>
                                          <p:spTgt spid="225"/>
                                        </p:tgtEl>
                                        <p:attrNameLst>
                                          <p:attrName>ppt_x</p:attrName>
                                          <p:attrName>ppt_y</p:attrName>
                                        </p:attrNameLst>
                                      </p:cBhvr>
                                      <p:rCtr x="6576" y="-9074"/>
                                    </p:animMotion>
                                  </p:childTnLst>
                                </p:cTn>
                              </p:par>
                              <p:par>
                                <p:cTn id="1387" presetID="10" presetClass="entr" presetSubtype="0" repeatCount="indefinite" fill="hold" grpId="0" nodeType="withEffect">
                                  <p:stCondLst>
                                    <p:cond delay="0"/>
                                  </p:stCondLst>
                                  <p:childTnLst>
                                    <p:set>
                                      <p:cBhvr>
                                        <p:cTn id="1388" dur="1" fill="hold">
                                          <p:stCondLst>
                                            <p:cond delay="0"/>
                                          </p:stCondLst>
                                        </p:cTn>
                                        <p:tgtEl>
                                          <p:spTgt spid="226"/>
                                        </p:tgtEl>
                                        <p:attrNameLst>
                                          <p:attrName>style.visibility</p:attrName>
                                        </p:attrNameLst>
                                      </p:cBhvr>
                                      <p:to>
                                        <p:strVal val="visible"/>
                                      </p:to>
                                    </p:set>
                                    <p:animEffect transition="out" filter="fade">
                                      <p:cBhvr additive="base" accumulate="none">
                                        <p:cTn id="1389" dur="250" fill="hold">
                                          <p:stCondLst>
                                            <p:cond delay="1750"/>
                                          </p:stCondLst>
                                        </p:cTn>
                                        <p:tgtEl>
                                          <p:spTgt spid="226"/>
                                        </p:tgtEl>
                                      </p:cBhvr>
                                    </p:animEffect>
                                    <p:animEffect transition="in" filter="fade">
                                      <p:cBhvr additive="base" accumulate="none">
                                        <p:cTn id="1390" dur="250" fill="hold">
                                          <p:stCondLst>
                                            <p:cond delay="0"/>
                                          </p:stCondLst>
                                        </p:cTn>
                                        <p:tgtEl>
                                          <p:spTgt spid="226"/>
                                        </p:tgtEl>
                                      </p:cBhvr>
                                    </p:animEffect>
                                    <p:set>
                                      <p:cBhvr additive="base" accumulate="none">
                                        <p:cTn id="1391" dur="1" fill="hold">
                                          <p:stCondLst>
                                            <p:cond delay="1999"/>
                                          </p:stCondLst>
                                        </p:cTn>
                                        <p:tgtEl>
                                          <p:spTgt spid="226"/>
                                        </p:tgtEl>
                                        <p:attrNameLst>
                                          <p:attrName>style.visibility</p:attrName>
                                        </p:attrNameLst>
                                      </p:cBhvr>
                                      <p:to>
                                        <p:strVal val="hidden"/>
                                      </p:to>
                                    </p:set>
                                    <p:set>
                                      <p:cBhvr additive="base" accumulate="none">
                                        <p:cTn id="1392" dur="2300" fill="hold">
                                          <p:stCondLst>
                                            <p:cond delay="0"/>
                                          </p:stCondLst>
                                        </p:cTn>
                                        <p:tgtEl>
                                          <p:spTgt spid="226"/>
                                        </p:tgtEl>
                                        <p:attrNameLst>
                                          <p:attrName/>
                                        </p:attrNameLst>
                                      </p:cBhvr>
                                      <p:to>
                                        <p:strVal val=""/>
                                      </p:to>
                                    </p:set>
                                  </p:childTnLst>
                                </p:cTn>
                              </p:par>
                              <p:par>
                                <p:cTn id="1393"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394" dur="2300" spd="-100000" fill="hold"/>
                                        <p:tgtEl>
                                          <p:spTgt spid="226"/>
                                        </p:tgtEl>
                                        <p:attrNameLst>
                                          <p:attrName>ppt_x</p:attrName>
                                          <p:attrName>ppt_y</p:attrName>
                                        </p:attrNameLst>
                                      </p:cBhvr>
                                      <p:rCtr x="8138" y="-1852"/>
                                    </p:animMotion>
                                  </p:childTnLst>
                                </p:cTn>
                              </p:par>
                              <p:par>
                                <p:cTn id="1395" presetID="10" presetClass="entr" presetSubtype="0" repeatCount="indefinite" fill="hold" grpId="0" nodeType="withEffect">
                                  <p:stCondLst>
                                    <p:cond delay="0"/>
                                  </p:stCondLst>
                                  <p:childTnLst>
                                    <p:set>
                                      <p:cBhvr>
                                        <p:cTn id="1396" dur="1" fill="hold">
                                          <p:stCondLst>
                                            <p:cond delay="0"/>
                                          </p:stCondLst>
                                        </p:cTn>
                                        <p:tgtEl>
                                          <p:spTgt spid="227"/>
                                        </p:tgtEl>
                                        <p:attrNameLst>
                                          <p:attrName>style.visibility</p:attrName>
                                        </p:attrNameLst>
                                      </p:cBhvr>
                                      <p:to>
                                        <p:strVal val="visible"/>
                                      </p:to>
                                    </p:set>
                                    <p:animEffect transition="out" filter="fade">
                                      <p:cBhvr additive="base" accumulate="none">
                                        <p:cTn id="1397" dur="250" fill="hold">
                                          <p:stCondLst>
                                            <p:cond delay="1750"/>
                                          </p:stCondLst>
                                        </p:cTn>
                                        <p:tgtEl>
                                          <p:spTgt spid="227"/>
                                        </p:tgtEl>
                                      </p:cBhvr>
                                    </p:animEffect>
                                    <p:animEffect transition="in" filter="fade">
                                      <p:cBhvr additive="base" accumulate="none">
                                        <p:cTn id="1398" dur="250" fill="hold">
                                          <p:stCondLst>
                                            <p:cond delay="0"/>
                                          </p:stCondLst>
                                        </p:cTn>
                                        <p:tgtEl>
                                          <p:spTgt spid="227"/>
                                        </p:tgtEl>
                                      </p:cBhvr>
                                    </p:animEffect>
                                    <p:set>
                                      <p:cBhvr additive="base" accumulate="none">
                                        <p:cTn id="1399" dur="1" fill="hold">
                                          <p:stCondLst>
                                            <p:cond delay="1999"/>
                                          </p:stCondLst>
                                        </p:cTn>
                                        <p:tgtEl>
                                          <p:spTgt spid="227"/>
                                        </p:tgtEl>
                                        <p:attrNameLst>
                                          <p:attrName>style.visibility</p:attrName>
                                        </p:attrNameLst>
                                      </p:cBhvr>
                                      <p:to>
                                        <p:strVal val="hidden"/>
                                      </p:to>
                                    </p:set>
                                    <p:set>
                                      <p:cBhvr additive="base" accumulate="none">
                                        <p:cTn id="1400" dur="2300" fill="hold">
                                          <p:stCondLst>
                                            <p:cond delay="0"/>
                                          </p:stCondLst>
                                        </p:cTn>
                                        <p:tgtEl>
                                          <p:spTgt spid="227"/>
                                        </p:tgtEl>
                                        <p:attrNameLst>
                                          <p:attrName/>
                                        </p:attrNameLst>
                                      </p:cBhvr>
                                      <p:to>
                                        <p:strVal val=""/>
                                      </p:to>
                                    </p:set>
                                  </p:childTnLst>
                                </p:cTn>
                              </p:par>
                              <p:par>
                                <p:cTn id="1401"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02" dur="2300" spd="-100000" fill="hold"/>
                                        <p:tgtEl>
                                          <p:spTgt spid="227"/>
                                        </p:tgtEl>
                                        <p:attrNameLst>
                                          <p:attrName>ppt_x</p:attrName>
                                          <p:attrName>ppt_y</p:attrName>
                                        </p:attrNameLst>
                                      </p:cBhvr>
                                      <p:rCtr x="6771" y="-14560"/>
                                    </p:animMotion>
                                  </p:childTnLst>
                                </p:cTn>
                              </p:par>
                              <p:par>
                                <p:cTn id="1403" presetID="10" presetClass="entr" presetSubtype="0" repeatCount="indefinite" fill="hold" grpId="0" nodeType="withEffect">
                                  <p:stCondLst>
                                    <p:cond delay="0"/>
                                  </p:stCondLst>
                                  <p:childTnLst>
                                    <p:set>
                                      <p:cBhvr>
                                        <p:cTn id="1404" dur="1" fill="hold">
                                          <p:stCondLst>
                                            <p:cond delay="0"/>
                                          </p:stCondLst>
                                        </p:cTn>
                                        <p:tgtEl>
                                          <p:spTgt spid="228"/>
                                        </p:tgtEl>
                                        <p:attrNameLst>
                                          <p:attrName>style.visibility</p:attrName>
                                        </p:attrNameLst>
                                      </p:cBhvr>
                                      <p:to>
                                        <p:strVal val="visible"/>
                                      </p:to>
                                    </p:set>
                                    <p:animEffect transition="out" filter="fade">
                                      <p:cBhvr additive="base" accumulate="none">
                                        <p:cTn id="1405" dur="250" fill="hold">
                                          <p:stCondLst>
                                            <p:cond delay="1750"/>
                                          </p:stCondLst>
                                        </p:cTn>
                                        <p:tgtEl>
                                          <p:spTgt spid="228"/>
                                        </p:tgtEl>
                                      </p:cBhvr>
                                    </p:animEffect>
                                    <p:animEffect transition="in" filter="fade">
                                      <p:cBhvr additive="base" accumulate="none">
                                        <p:cTn id="1406" dur="250" fill="hold">
                                          <p:stCondLst>
                                            <p:cond delay="0"/>
                                          </p:stCondLst>
                                        </p:cTn>
                                        <p:tgtEl>
                                          <p:spTgt spid="228"/>
                                        </p:tgtEl>
                                      </p:cBhvr>
                                    </p:animEffect>
                                    <p:set>
                                      <p:cBhvr additive="base" accumulate="none">
                                        <p:cTn id="1407" dur="1" fill="hold">
                                          <p:stCondLst>
                                            <p:cond delay="1999"/>
                                          </p:stCondLst>
                                        </p:cTn>
                                        <p:tgtEl>
                                          <p:spTgt spid="228"/>
                                        </p:tgtEl>
                                        <p:attrNameLst>
                                          <p:attrName>style.visibility</p:attrName>
                                        </p:attrNameLst>
                                      </p:cBhvr>
                                      <p:to>
                                        <p:strVal val="hidden"/>
                                      </p:to>
                                    </p:set>
                                    <p:set>
                                      <p:cBhvr additive="base" accumulate="none">
                                        <p:cTn id="1408" dur="2300" fill="hold">
                                          <p:stCondLst>
                                            <p:cond delay="0"/>
                                          </p:stCondLst>
                                        </p:cTn>
                                        <p:tgtEl>
                                          <p:spTgt spid="228"/>
                                        </p:tgtEl>
                                        <p:attrNameLst>
                                          <p:attrName/>
                                        </p:attrNameLst>
                                      </p:cBhvr>
                                      <p:to>
                                        <p:strVal val=""/>
                                      </p:to>
                                    </p:set>
                                  </p:childTnLst>
                                </p:cTn>
                              </p:par>
                              <p:par>
                                <p:cTn id="1409" presetID="0" presetClass="path" presetSubtype="0" repeatCount="indefinite" fill="hold" grpId="1" nodeType="withEffect">
                                  <p:stCondLst>
                                    <p:cond delay="0"/>
                                  </p:stCondLst>
                                  <p:childTnLst>
                                    <p:animMotion origin="layout" path="M -0.00079 4.81481E-6 C 0.00286 0.20578 -0.00625 0.2118 -0.07735 0.35046 " pathEditMode="relative" rAng="9720000" ptsTypes="AA">
                                      <p:cBhvr>
                                        <p:cTn id="1410" dur="2300" fill="hold"/>
                                        <p:tgtEl>
                                          <p:spTgt spid="228"/>
                                        </p:tgtEl>
                                        <p:attrNameLst>
                                          <p:attrName>ppt_x</p:attrName>
                                          <p:attrName>ppt_y</p:attrName>
                                        </p:attrNameLst>
                                      </p:cBhvr>
                                      <p:rCtr x="-3828" y="17523"/>
                                    </p:animMotion>
                                  </p:childTnLst>
                                </p:cTn>
                              </p:par>
                              <p:par>
                                <p:cTn id="1411" presetID="10" presetClass="entr" presetSubtype="0" repeatCount="indefinite" fill="hold" grpId="0" nodeType="withEffect">
                                  <p:stCondLst>
                                    <p:cond delay="0"/>
                                  </p:stCondLst>
                                  <p:childTnLst>
                                    <p:set>
                                      <p:cBhvr>
                                        <p:cTn id="1412" dur="1" fill="hold">
                                          <p:stCondLst>
                                            <p:cond delay="0"/>
                                          </p:stCondLst>
                                        </p:cTn>
                                        <p:tgtEl>
                                          <p:spTgt spid="229"/>
                                        </p:tgtEl>
                                        <p:attrNameLst>
                                          <p:attrName>style.visibility</p:attrName>
                                        </p:attrNameLst>
                                      </p:cBhvr>
                                      <p:to>
                                        <p:strVal val="visible"/>
                                      </p:to>
                                    </p:set>
                                    <p:animEffect transition="out" filter="fade">
                                      <p:cBhvr additive="base" accumulate="none">
                                        <p:cTn id="1413" dur="250" fill="hold">
                                          <p:stCondLst>
                                            <p:cond delay="1750"/>
                                          </p:stCondLst>
                                        </p:cTn>
                                        <p:tgtEl>
                                          <p:spTgt spid="229"/>
                                        </p:tgtEl>
                                      </p:cBhvr>
                                    </p:animEffect>
                                    <p:animEffect transition="in" filter="fade">
                                      <p:cBhvr additive="base" accumulate="none">
                                        <p:cTn id="1414" dur="250" fill="hold">
                                          <p:stCondLst>
                                            <p:cond delay="0"/>
                                          </p:stCondLst>
                                        </p:cTn>
                                        <p:tgtEl>
                                          <p:spTgt spid="229"/>
                                        </p:tgtEl>
                                      </p:cBhvr>
                                    </p:animEffect>
                                    <p:set>
                                      <p:cBhvr additive="base" accumulate="none">
                                        <p:cTn id="1415" dur="1" fill="hold">
                                          <p:stCondLst>
                                            <p:cond delay="1999"/>
                                          </p:stCondLst>
                                        </p:cTn>
                                        <p:tgtEl>
                                          <p:spTgt spid="229"/>
                                        </p:tgtEl>
                                        <p:attrNameLst>
                                          <p:attrName>style.visibility</p:attrName>
                                        </p:attrNameLst>
                                      </p:cBhvr>
                                      <p:to>
                                        <p:strVal val="hidden"/>
                                      </p:to>
                                    </p:set>
                                    <p:set>
                                      <p:cBhvr additive="base" accumulate="none">
                                        <p:cTn id="1416" dur="2300" fill="hold">
                                          <p:stCondLst>
                                            <p:cond delay="0"/>
                                          </p:stCondLst>
                                        </p:cTn>
                                        <p:tgtEl>
                                          <p:spTgt spid="229"/>
                                        </p:tgtEl>
                                        <p:attrNameLst>
                                          <p:attrName/>
                                        </p:attrNameLst>
                                      </p:cBhvr>
                                      <p:to>
                                        <p:strVal val=""/>
                                      </p:to>
                                    </p:set>
                                  </p:childTnLst>
                                </p:cTn>
                              </p:par>
                              <p:par>
                                <p:cTn id="1417" presetID="0" presetClass="path" presetSubtype="0" repeatCount="indefinite" fill="hold" grpId="1" nodeType="withEffect">
                                  <p:stCondLst>
                                    <p:cond delay="0"/>
                                  </p:stCondLst>
                                  <p:childTnLst>
                                    <p:animMotion origin="layout" path="M -0.00091 -0.00023 C -0.0655 0.01505 -0.05847 0.22593 -0.13412 0.19514 " pathEditMode="relative" rAng="15720000" ptsTypes="AA">
                                      <p:cBhvr>
                                        <p:cTn id="1418" dur="2300" fill="hold"/>
                                        <p:tgtEl>
                                          <p:spTgt spid="229"/>
                                        </p:tgtEl>
                                        <p:attrNameLst>
                                          <p:attrName>ppt_x</p:attrName>
                                          <p:attrName>ppt_y</p:attrName>
                                        </p:attrNameLst>
                                      </p:cBhvr>
                                      <p:rCtr x="-6628" y="10162"/>
                                    </p:animMotion>
                                  </p:childTnLst>
                                </p:cTn>
                              </p:par>
                              <p:par>
                                <p:cTn id="1419" presetID="10" presetClass="entr" presetSubtype="0" repeatCount="indefinite" fill="hold" grpId="0" nodeType="withEffect">
                                  <p:stCondLst>
                                    <p:cond delay="0"/>
                                  </p:stCondLst>
                                  <p:childTnLst>
                                    <p:set>
                                      <p:cBhvr>
                                        <p:cTn id="1420" dur="1" fill="hold">
                                          <p:stCondLst>
                                            <p:cond delay="0"/>
                                          </p:stCondLst>
                                        </p:cTn>
                                        <p:tgtEl>
                                          <p:spTgt spid="230"/>
                                        </p:tgtEl>
                                        <p:attrNameLst>
                                          <p:attrName>style.visibility</p:attrName>
                                        </p:attrNameLst>
                                      </p:cBhvr>
                                      <p:to>
                                        <p:strVal val="visible"/>
                                      </p:to>
                                    </p:set>
                                    <p:animEffect transition="out" filter="fade">
                                      <p:cBhvr additive="base" accumulate="none">
                                        <p:cTn id="1421" dur="250" fill="hold">
                                          <p:stCondLst>
                                            <p:cond delay="1750"/>
                                          </p:stCondLst>
                                        </p:cTn>
                                        <p:tgtEl>
                                          <p:spTgt spid="230"/>
                                        </p:tgtEl>
                                      </p:cBhvr>
                                    </p:animEffect>
                                    <p:animEffect transition="in" filter="fade">
                                      <p:cBhvr additive="base" accumulate="none">
                                        <p:cTn id="1422" dur="250" fill="hold">
                                          <p:stCondLst>
                                            <p:cond delay="0"/>
                                          </p:stCondLst>
                                        </p:cTn>
                                        <p:tgtEl>
                                          <p:spTgt spid="230"/>
                                        </p:tgtEl>
                                      </p:cBhvr>
                                    </p:animEffect>
                                    <p:set>
                                      <p:cBhvr additive="base" accumulate="none">
                                        <p:cTn id="1423" dur="1" fill="hold">
                                          <p:stCondLst>
                                            <p:cond delay="1999"/>
                                          </p:stCondLst>
                                        </p:cTn>
                                        <p:tgtEl>
                                          <p:spTgt spid="230"/>
                                        </p:tgtEl>
                                        <p:attrNameLst>
                                          <p:attrName>style.visibility</p:attrName>
                                        </p:attrNameLst>
                                      </p:cBhvr>
                                      <p:to>
                                        <p:strVal val="hidden"/>
                                      </p:to>
                                    </p:set>
                                    <p:set>
                                      <p:cBhvr additive="base" accumulate="none">
                                        <p:cTn id="1424" dur="2300" fill="hold">
                                          <p:stCondLst>
                                            <p:cond delay="0"/>
                                          </p:stCondLst>
                                        </p:cTn>
                                        <p:tgtEl>
                                          <p:spTgt spid="230"/>
                                        </p:tgtEl>
                                        <p:attrNameLst>
                                          <p:attrName/>
                                        </p:attrNameLst>
                                      </p:cBhvr>
                                      <p:to>
                                        <p:strVal val=""/>
                                      </p:to>
                                    </p:set>
                                  </p:childTnLst>
                                </p:cTn>
                              </p:par>
                              <p:par>
                                <p:cTn id="1425"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26" dur="2300" spd="-100000" fill="hold"/>
                                        <p:tgtEl>
                                          <p:spTgt spid="230"/>
                                        </p:tgtEl>
                                        <p:attrNameLst>
                                          <p:attrName>ppt_x</p:attrName>
                                          <p:attrName>ppt_y</p:attrName>
                                        </p:attrNameLst>
                                      </p:cBhvr>
                                      <p:rCtr x="6680" y="-14560"/>
                                    </p:animMotion>
                                  </p:childTnLst>
                                </p:cTn>
                              </p:par>
                              <p:par>
                                <p:cTn id="1427" presetID="10" presetClass="entr" presetSubtype="0" repeatCount="indefinite" fill="hold" grpId="0" nodeType="withEffect">
                                  <p:stCondLst>
                                    <p:cond delay="0"/>
                                  </p:stCondLst>
                                  <p:childTnLst>
                                    <p:set>
                                      <p:cBhvr>
                                        <p:cTn id="1428" dur="1" fill="hold">
                                          <p:stCondLst>
                                            <p:cond delay="0"/>
                                          </p:stCondLst>
                                        </p:cTn>
                                        <p:tgtEl>
                                          <p:spTgt spid="231"/>
                                        </p:tgtEl>
                                        <p:attrNameLst>
                                          <p:attrName>style.visibility</p:attrName>
                                        </p:attrNameLst>
                                      </p:cBhvr>
                                      <p:to>
                                        <p:strVal val="visible"/>
                                      </p:to>
                                    </p:set>
                                    <p:animEffect transition="out" filter="fade">
                                      <p:cBhvr additive="base" accumulate="none">
                                        <p:cTn id="1429" dur="419" fill="hold">
                                          <p:stCondLst>
                                            <p:cond delay="2934"/>
                                          </p:stCondLst>
                                        </p:cTn>
                                        <p:tgtEl>
                                          <p:spTgt spid="231"/>
                                        </p:tgtEl>
                                      </p:cBhvr>
                                    </p:animEffect>
                                    <p:animEffect transition="in" filter="fade">
                                      <p:cBhvr additive="base" accumulate="none">
                                        <p:cTn id="1430" dur="419" fill="hold">
                                          <p:stCondLst>
                                            <p:cond delay="0"/>
                                          </p:stCondLst>
                                        </p:cTn>
                                        <p:tgtEl>
                                          <p:spTgt spid="231"/>
                                        </p:tgtEl>
                                      </p:cBhvr>
                                    </p:animEffect>
                                    <p:set>
                                      <p:cBhvr additive="base" accumulate="none">
                                        <p:cTn id="1431" dur="1" fill="hold">
                                          <p:stCondLst>
                                            <p:cond delay="3351"/>
                                          </p:stCondLst>
                                        </p:cTn>
                                        <p:tgtEl>
                                          <p:spTgt spid="231"/>
                                        </p:tgtEl>
                                        <p:attrNameLst>
                                          <p:attrName>style.visibility</p:attrName>
                                        </p:attrNameLst>
                                      </p:cBhvr>
                                      <p:to>
                                        <p:strVal val="hidden"/>
                                      </p:to>
                                    </p:set>
                                    <p:set>
                                      <p:cBhvr additive="base" accumulate="none">
                                        <p:cTn id="1432" dur="3856" fill="hold">
                                          <p:stCondLst>
                                            <p:cond delay="0"/>
                                          </p:stCondLst>
                                        </p:cTn>
                                        <p:tgtEl>
                                          <p:spTgt spid="231"/>
                                        </p:tgtEl>
                                        <p:attrNameLst>
                                          <p:attrName/>
                                        </p:attrNameLst>
                                      </p:cBhvr>
                                      <p:to>
                                        <p:strVal val=""/>
                                      </p:to>
                                    </p:set>
                                  </p:childTnLst>
                                </p:cTn>
                              </p:par>
                              <p:par>
                                <p:cTn id="1433" presetID="0" presetClass="path" presetSubtype="0" repeatCount="indefinite" fill="hold" grpId="1" nodeType="withEffect">
                                  <p:stCondLst>
                                    <p:cond delay="0"/>
                                  </p:stCondLst>
                                  <p:childTnLst>
                                    <p:animMotion origin="layout" path="M 0.00013 0.00023 C 0.08658 -0.01875 0.0763 -0.31366 0.17695 -0.26991 " pathEditMode="relative" rAng="4920000" ptsTypes="AA">
                                      <p:cBhvr>
                                        <p:cTn id="1434" dur="2662" spd="-100000" fill="hold"/>
                                        <p:tgtEl>
                                          <p:spTgt spid="231"/>
                                        </p:tgtEl>
                                        <p:attrNameLst>
                                          <p:attrName>ppt_x</p:attrName>
                                          <p:attrName>ppt_y</p:attrName>
                                        </p:attrNameLst>
                                      </p:cBhvr>
                                      <p:rCtr x="8802" y="-14028"/>
                                    </p:animMotion>
                                  </p:childTnLst>
                                </p:cTn>
                              </p:par>
                              <p:par>
                                <p:cTn id="1435" presetID="10" presetClass="entr" presetSubtype="0" repeatCount="indefinite" fill="hold" grpId="0" nodeType="withEffect">
                                  <p:stCondLst>
                                    <p:cond delay="0"/>
                                  </p:stCondLst>
                                  <p:childTnLst>
                                    <p:set>
                                      <p:cBhvr>
                                        <p:cTn id="1436" dur="1" fill="hold">
                                          <p:stCondLst>
                                            <p:cond delay="0"/>
                                          </p:stCondLst>
                                        </p:cTn>
                                        <p:tgtEl>
                                          <p:spTgt spid="232"/>
                                        </p:tgtEl>
                                        <p:attrNameLst>
                                          <p:attrName>style.visibility</p:attrName>
                                        </p:attrNameLst>
                                      </p:cBhvr>
                                      <p:to>
                                        <p:strVal val="visible"/>
                                      </p:to>
                                    </p:set>
                                    <p:animEffect transition="out" filter="fade">
                                      <p:cBhvr additive="base" accumulate="none">
                                        <p:cTn id="1437" dur="250" fill="hold">
                                          <p:stCondLst>
                                            <p:cond delay="1750"/>
                                          </p:stCondLst>
                                        </p:cTn>
                                        <p:tgtEl>
                                          <p:spTgt spid="232"/>
                                        </p:tgtEl>
                                      </p:cBhvr>
                                    </p:animEffect>
                                    <p:animEffect transition="in" filter="fade">
                                      <p:cBhvr additive="base" accumulate="none">
                                        <p:cTn id="1438" dur="250" fill="hold">
                                          <p:stCondLst>
                                            <p:cond delay="0"/>
                                          </p:stCondLst>
                                        </p:cTn>
                                        <p:tgtEl>
                                          <p:spTgt spid="232"/>
                                        </p:tgtEl>
                                      </p:cBhvr>
                                    </p:animEffect>
                                    <p:set>
                                      <p:cBhvr additive="base" accumulate="none">
                                        <p:cTn id="1439" dur="1" fill="hold">
                                          <p:stCondLst>
                                            <p:cond delay="1999"/>
                                          </p:stCondLst>
                                        </p:cTn>
                                        <p:tgtEl>
                                          <p:spTgt spid="232"/>
                                        </p:tgtEl>
                                        <p:attrNameLst>
                                          <p:attrName>style.visibility</p:attrName>
                                        </p:attrNameLst>
                                      </p:cBhvr>
                                      <p:to>
                                        <p:strVal val="hidden"/>
                                      </p:to>
                                    </p:set>
                                    <p:set>
                                      <p:cBhvr additive="base" accumulate="none">
                                        <p:cTn id="1440" dur="2300" fill="hold">
                                          <p:stCondLst>
                                            <p:cond delay="0"/>
                                          </p:stCondLst>
                                        </p:cTn>
                                        <p:tgtEl>
                                          <p:spTgt spid="232"/>
                                        </p:tgtEl>
                                        <p:attrNameLst>
                                          <p:attrName/>
                                        </p:attrNameLst>
                                      </p:cBhvr>
                                      <p:to>
                                        <p:strVal val=""/>
                                      </p:to>
                                    </p:set>
                                  </p:childTnLst>
                                </p:cTn>
                              </p:par>
                              <p:par>
                                <p:cTn id="1441"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42" dur="2300" spd="-100000" fill="hold"/>
                                        <p:tgtEl>
                                          <p:spTgt spid="232"/>
                                        </p:tgtEl>
                                        <p:attrNameLst>
                                          <p:attrName>ppt_x</p:attrName>
                                          <p:attrName>ppt_y</p:attrName>
                                        </p:attrNameLst>
                                      </p:cBhvr>
                                      <p:rCtr x="6771" y="-14560"/>
                                    </p:animMotion>
                                  </p:childTnLst>
                                </p:cTn>
                              </p:par>
                              <p:par>
                                <p:cTn id="1443" presetID="10" presetClass="entr" presetSubtype="0" repeatCount="indefinite" fill="hold" grpId="0" nodeType="withEffect">
                                  <p:stCondLst>
                                    <p:cond delay="0"/>
                                  </p:stCondLst>
                                  <p:childTnLst>
                                    <p:set>
                                      <p:cBhvr>
                                        <p:cTn id="1444" dur="1" fill="hold">
                                          <p:stCondLst>
                                            <p:cond delay="0"/>
                                          </p:stCondLst>
                                        </p:cTn>
                                        <p:tgtEl>
                                          <p:spTgt spid="233"/>
                                        </p:tgtEl>
                                        <p:attrNameLst>
                                          <p:attrName>style.visibility</p:attrName>
                                        </p:attrNameLst>
                                      </p:cBhvr>
                                      <p:to>
                                        <p:strVal val="visible"/>
                                      </p:to>
                                    </p:set>
                                    <p:animEffect transition="out" filter="fade">
                                      <p:cBhvr additive="base" accumulate="none">
                                        <p:cTn id="1445" dur="250" fill="hold">
                                          <p:stCondLst>
                                            <p:cond delay="1750"/>
                                          </p:stCondLst>
                                        </p:cTn>
                                        <p:tgtEl>
                                          <p:spTgt spid="233"/>
                                        </p:tgtEl>
                                      </p:cBhvr>
                                    </p:animEffect>
                                    <p:animEffect transition="in" filter="fade">
                                      <p:cBhvr additive="base" accumulate="none">
                                        <p:cTn id="1446" dur="250" fill="hold">
                                          <p:stCondLst>
                                            <p:cond delay="0"/>
                                          </p:stCondLst>
                                        </p:cTn>
                                        <p:tgtEl>
                                          <p:spTgt spid="233"/>
                                        </p:tgtEl>
                                      </p:cBhvr>
                                    </p:animEffect>
                                    <p:set>
                                      <p:cBhvr additive="base" accumulate="none">
                                        <p:cTn id="1447" dur="1" fill="hold">
                                          <p:stCondLst>
                                            <p:cond delay="1999"/>
                                          </p:stCondLst>
                                        </p:cTn>
                                        <p:tgtEl>
                                          <p:spTgt spid="233"/>
                                        </p:tgtEl>
                                        <p:attrNameLst>
                                          <p:attrName>style.visibility</p:attrName>
                                        </p:attrNameLst>
                                      </p:cBhvr>
                                      <p:to>
                                        <p:strVal val="hidden"/>
                                      </p:to>
                                    </p:set>
                                    <p:set>
                                      <p:cBhvr additive="base" accumulate="none">
                                        <p:cTn id="1448" dur="2300" fill="hold">
                                          <p:stCondLst>
                                            <p:cond delay="0"/>
                                          </p:stCondLst>
                                        </p:cTn>
                                        <p:tgtEl>
                                          <p:spTgt spid="233"/>
                                        </p:tgtEl>
                                        <p:attrNameLst>
                                          <p:attrName/>
                                        </p:attrNameLst>
                                      </p:cBhvr>
                                      <p:to>
                                        <p:strVal val=""/>
                                      </p:to>
                                    </p:set>
                                  </p:childTnLst>
                                </p:cTn>
                              </p:par>
                              <p:par>
                                <p:cTn id="1449"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450" dur="2300" spd="-100000" fill="hold"/>
                                        <p:tgtEl>
                                          <p:spTgt spid="233"/>
                                        </p:tgtEl>
                                        <p:attrNameLst>
                                          <p:attrName>ppt_x</p:attrName>
                                          <p:attrName>ppt_y</p:attrName>
                                        </p:attrNameLst>
                                      </p:cBhvr>
                                      <p:rCtr x="-664" y="-17222"/>
                                    </p:animMotion>
                                  </p:childTnLst>
                                </p:cTn>
                              </p:par>
                              <p:par>
                                <p:cTn id="1451" presetID="10" presetClass="entr" presetSubtype="0" repeatCount="indefinite" fill="hold" grpId="0" nodeType="withEffect">
                                  <p:stCondLst>
                                    <p:cond delay="0"/>
                                  </p:stCondLst>
                                  <p:childTnLst>
                                    <p:set>
                                      <p:cBhvr>
                                        <p:cTn id="1452" dur="1" fill="hold">
                                          <p:stCondLst>
                                            <p:cond delay="0"/>
                                          </p:stCondLst>
                                        </p:cTn>
                                        <p:tgtEl>
                                          <p:spTgt spid="234"/>
                                        </p:tgtEl>
                                        <p:attrNameLst>
                                          <p:attrName>style.visibility</p:attrName>
                                        </p:attrNameLst>
                                      </p:cBhvr>
                                      <p:to>
                                        <p:strVal val="visible"/>
                                      </p:to>
                                    </p:set>
                                    <p:animEffect transition="out" filter="fade">
                                      <p:cBhvr additive="base" accumulate="none">
                                        <p:cTn id="1453" dur="250" fill="hold">
                                          <p:stCondLst>
                                            <p:cond delay="1750"/>
                                          </p:stCondLst>
                                        </p:cTn>
                                        <p:tgtEl>
                                          <p:spTgt spid="234"/>
                                        </p:tgtEl>
                                      </p:cBhvr>
                                    </p:animEffect>
                                    <p:animEffect transition="in" filter="fade">
                                      <p:cBhvr additive="base" accumulate="none">
                                        <p:cTn id="1454" dur="250" fill="hold">
                                          <p:stCondLst>
                                            <p:cond delay="0"/>
                                          </p:stCondLst>
                                        </p:cTn>
                                        <p:tgtEl>
                                          <p:spTgt spid="234"/>
                                        </p:tgtEl>
                                      </p:cBhvr>
                                    </p:animEffect>
                                    <p:set>
                                      <p:cBhvr additive="base" accumulate="none">
                                        <p:cTn id="1455" dur="1" fill="hold">
                                          <p:stCondLst>
                                            <p:cond delay="1999"/>
                                          </p:stCondLst>
                                        </p:cTn>
                                        <p:tgtEl>
                                          <p:spTgt spid="234"/>
                                        </p:tgtEl>
                                        <p:attrNameLst>
                                          <p:attrName>style.visibility</p:attrName>
                                        </p:attrNameLst>
                                      </p:cBhvr>
                                      <p:to>
                                        <p:strVal val="hidden"/>
                                      </p:to>
                                    </p:set>
                                    <p:set>
                                      <p:cBhvr additive="base" accumulate="none">
                                        <p:cTn id="1456" dur="2300" fill="hold">
                                          <p:stCondLst>
                                            <p:cond delay="0"/>
                                          </p:stCondLst>
                                        </p:cTn>
                                        <p:tgtEl>
                                          <p:spTgt spid="234"/>
                                        </p:tgtEl>
                                        <p:attrNameLst>
                                          <p:attrName/>
                                        </p:attrNameLst>
                                      </p:cBhvr>
                                      <p:to>
                                        <p:strVal val=""/>
                                      </p:to>
                                    </p:set>
                                  </p:childTnLst>
                                </p:cTn>
                              </p:par>
                              <p:par>
                                <p:cTn id="1457"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58" dur="2300" spd="-100000" fill="hold"/>
                                        <p:tgtEl>
                                          <p:spTgt spid="234"/>
                                        </p:tgtEl>
                                        <p:attrNameLst>
                                          <p:attrName>ppt_x</p:attrName>
                                          <p:attrName>ppt_y</p:attrName>
                                        </p:attrNameLst>
                                      </p:cBhvr>
                                      <p:rCtr x="6771" y="-14560"/>
                                    </p:animMotion>
                                  </p:childTnLst>
                                </p:cTn>
                              </p:par>
                              <p:par>
                                <p:cTn id="1459" presetID="10" presetClass="entr" presetSubtype="0" repeatCount="indefinite" fill="hold" grpId="0" nodeType="withEffect">
                                  <p:stCondLst>
                                    <p:cond delay="0"/>
                                  </p:stCondLst>
                                  <p:childTnLst>
                                    <p:set>
                                      <p:cBhvr>
                                        <p:cTn id="1460" dur="1" fill="hold">
                                          <p:stCondLst>
                                            <p:cond delay="0"/>
                                          </p:stCondLst>
                                        </p:cTn>
                                        <p:tgtEl>
                                          <p:spTgt spid="235"/>
                                        </p:tgtEl>
                                        <p:attrNameLst>
                                          <p:attrName>style.visibility</p:attrName>
                                        </p:attrNameLst>
                                      </p:cBhvr>
                                      <p:to>
                                        <p:strVal val="visible"/>
                                      </p:to>
                                    </p:set>
                                    <p:animEffect transition="out" filter="fade">
                                      <p:cBhvr additive="base" accumulate="none">
                                        <p:cTn id="1461" dur="250" fill="hold">
                                          <p:stCondLst>
                                            <p:cond delay="1750"/>
                                          </p:stCondLst>
                                        </p:cTn>
                                        <p:tgtEl>
                                          <p:spTgt spid="235"/>
                                        </p:tgtEl>
                                      </p:cBhvr>
                                    </p:animEffect>
                                    <p:animEffect transition="in" filter="fade">
                                      <p:cBhvr additive="base" accumulate="none">
                                        <p:cTn id="1462" dur="250" fill="hold">
                                          <p:stCondLst>
                                            <p:cond delay="0"/>
                                          </p:stCondLst>
                                        </p:cTn>
                                        <p:tgtEl>
                                          <p:spTgt spid="235"/>
                                        </p:tgtEl>
                                      </p:cBhvr>
                                    </p:animEffect>
                                    <p:set>
                                      <p:cBhvr additive="base" accumulate="none">
                                        <p:cTn id="1463" dur="1" fill="hold">
                                          <p:stCondLst>
                                            <p:cond delay="1999"/>
                                          </p:stCondLst>
                                        </p:cTn>
                                        <p:tgtEl>
                                          <p:spTgt spid="235"/>
                                        </p:tgtEl>
                                        <p:attrNameLst>
                                          <p:attrName>style.visibility</p:attrName>
                                        </p:attrNameLst>
                                      </p:cBhvr>
                                      <p:to>
                                        <p:strVal val="hidden"/>
                                      </p:to>
                                    </p:set>
                                    <p:set>
                                      <p:cBhvr additive="base" accumulate="none">
                                        <p:cTn id="1464" dur="2300" fill="hold">
                                          <p:stCondLst>
                                            <p:cond delay="0"/>
                                          </p:stCondLst>
                                        </p:cTn>
                                        <p:tgtEl>
                                          <p:spTgt spid="235"/>
                                        </p:tgtEl>
                                        <p:attrNameLst>
                                          <p:attrName/>
                                        </p:attrNameLst>
                                      </p:cBhvr>
                                      <p:to>
                                        <p:strVal val=""/>
                                      </p:to>
                                    </p:set>
                                  </p:childTnLst>
                                </p:cTn>
                              </p:par>
                              <p:par>
                                <p:cTn id="1465"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466" dur="2300" spd="-100000" fill="hold"/>
                                        <p:tgtEl>
                                          <p:spTgt spid="235"/>
                                        </p:tgtEl>
                                        <p:attrNameLst>
                                          <p:attrName>ppt_x</p:attrName>
                                          <p:attrName>ppt_y</p:attrName>
                                        </p:attrNameLst>
                                      </p:cBhvr>
                                      <p:rCtr x="-5456" y="-10856"/>
                                    </p:animMotion>
                                  </p:childTnLst>
                                </p:cTn>
                              </p:par>
                              <p:par>
                                <p:cTn id="1467" presetID="10" presetClass="entr" presetSubtype="0" repeatCount="indefinite" fill="hold" grpId="0" nodeType="withEffect">
                                  <p:stCondLst>
                                    <p:cond delay="0"/>
                                  </p:stCondLst>
                                  <p:childTnLst>
                                    <p:set>
                                      <p:cBhvr>
                                        <p:cTn id="1468" dur="1" fill="hold">
                                          <p:stCondLst>
                                            <p:cond delay="0"/>
                                          </p:stCondLst>
                                        </p:cTn>
                                        <p:tgtEl>
                                          <p:spTgt spid="236"/>
                                        </p:tgtEl>
                                        <p:attrNameLst>
                                          <p:attrName>style.visibility</p:attrName>
                                        </p:attrNameLst>
                                      </p:cBhvr>
                                      <p:to>
                                        <p:strVal val="visible"/>
                                      </p:to>
                                    </p:set>
                                    <p:animEffect transition="out" filter="fade">
                                      <p:cBhvr additive="base" accumulate="none">
                                        <p:cTn id="1469" dur="250" fill="hold">
                                          <p:stCondLst>
                                            <p:cond delay="1750"/>
                                          </p:stCondLst>
                                        </p:cTn>
                                        <p:tgtEl>
                                          <p:spTgt spid="236"/>
                                        </p:tgtEl>
                                      </p:cBhvr>
                                    </p:animEffect>
                                    <p:animEffect transition="in" filter="fade">
                                      <p:cBhvr additive="base" accumulate="none">
                                        <p:cTn id="1470" dur="250" fill="hold">
                                          <p:stCondLst>
                                            <p:cond delay="0"/>
                                          </p:stCondLst>
                                        </p:cTn>
                                        <p:tgtEl>
                                          <p:spTgt spid="236"/>
                                        </p:tgtEl>
                                      </p:cBhvr>
                                    </p:animEffect>
                                    <p:set>
                                      <p:cBhvr additive="base" accumulate="none">
                                        <p:cTn id="1471" dur="1" fill="hold">
                                          <p:stCondLst>
                                            <p:cond delay="1999"/>
                                          </p:stCondLst>
                                        </p:cTn>
                                        <p:tgtEl>
                                          <p:spTgt spid="236"/>
                                        </p:tgtEl>
                                        <p:attrNameLst>
                                          <p:attrName>style.visibility</p:attrName>
                                        </p:attrNameLst>
                                      </p:cBhvr>
                                      <p:to>
                                        <p:strVal val="hidden"/>
                                      </p:to>
                                    </p:set>
                                    <p:set>
                                      <p:cBhvr additive="base" accumulate="none">
                                        <p:cTn id="1472" dur="2300" fill="hold">
                                          <p:stCondLst>
                                            <p:cond delay="0"/>
                                          </p:stCondLst>
                                        </p:cTn>
                                        <p:tgtEl>
                                          <p:spTgt spid="236"/>
                                        </p:tgtEl>
                                        <p:attrNameLst>
                                          <p:attrName/>
                                        </p:attrNameLst>
                                      </p:cBhvr>
                                      <p:to>
                                        <p:strVal val=""/>
                                      </p:to>
                                    </p:set>
                                  </p:childTnLst>
                                </p:cTn>
                              </p:par>
                              <p:par>
                                <p:cTn id="1473"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474" dur="2300" spd="-100000" fill="hold"/>
                                        <p:tgtEl>
                                          <p:spTgt spid="236"/>
                                        </p:tgtEl>
                                        <p:attrNameLst>
                                          <p:attrName>ppt_x</p:attrName>
                                          <p:attrName>ppt_y</p:attrName>
                                        </p:attrNameLst>
                                      </p:cBhvr>
                                      <p:rCtr x="4505" y="-13912"/>
                                    </p:animMotion>
                                  </p:childTnLst>
                                </p:cTn>
                              </p:par>
                              <p:par>
                                <p:cTn id="1475" presetID="10" presetClass="entr" presetSubtype="0" repeatCount="indefinite" fill="hold" grpId="0" nodeType="withEffect">
                                  <p:stCondLst>
                                    <p:cond delay="0"/>
                                  </p:stCondLst>
                                  <p:childTnLst>
                                    <p:set>
                                      <p:cBhvr>
                                        <p:cTn id="1476" dur="1" fill="hold">
                                          <p:stCondLst>
                                            <p:cond delay="0"/>
                                          </p:stCondLst>
                                        </p:cTn>
                                        <p:tgtEl>
                                          <p:spTgt spid="237"/>
                                        </p:tgtEl>
                                        <p:attrNameLst>
                                          <p:attrName>style.visibility</p:attrName>
                                        </p:attrNameLst>
                                      </p:cBhvr>
                                      <p:to>
                                        <p:strVal val="visible"/>
                                      </p:to>
                                    </p:set>
                                    <p:animEffect transition="out" filter="fade">
                                      <p:cBhvr additive="base" accumulate="none">
                                        <p:cTn id="1477" dur="250" fill="hold">
                                          <p:stCondLst>
                                            <p:cond delay="1750"/>
                                          </p:stCondLst>
                                        </p:cTn>
                                        <p:tgtEl>
                                          <p:spTgt spid="237"/>
                                        </p:tgtEl>
                                      </p:cBhvr>
                                    </p:animEffect>
                                    <p:animEffect transition="in" filter="fade">
                                      <p:cBhvr additive="base" accumulate="none">
                                        <p:cTn id="1478" dur="250" fill="hold">
                                          <p:stCondLst>
                                            <p:cond delay="0"/>
                                          </p:stCondLst>
                                        </p:cTn>
                                        <p:tgtEl>
                                          <p:spTgt spid="237"/>
                                        </p:tgtEl>
                                      </p:cBhvr>
                                    </p:animEffect>
                                    <p:set>
                                      <p:cBhvr additive="base" accumulate="none">
                                        <p:cTn id="1479" dur="1" fill="hold">
                                          <p:stCondLst>
                                            <p:cond delay="1999"/>
                                          </p:stCondLst>
                                        </p:cTn>
                                        <p:tgtEl>
                                          <p:spTgt spid="237"/>
                                        </p:tgtEl>
                                        <p:attrNameLst>
                                          <p:attrName>style.visibility</p:attrName>
                                        </p:attrNameLst>
                                      </p:cBhvr>
                                      <p:to>
                                        <p:strVal val="hidden"/>
                                      </p:to>
                                    </p:set>
                                    <p:set>
                                      <p:cBhvr additive="base" accumulate="none">
                                        <p:cTn id="1480" dur="2300" fill="hold">
                                          <p:stCondLst>
                                            <p:cond delay="0"/>
                                          </p:stCondLst>
                                        </p:cTn>
                                        <p:tgtEl>
                                          <p:spTgt spid="237"/>
                                        </p:tgtEl>
                                        <p:attrNameLst>
                                          <p:attrName/>
                                        </p:attrNameLst>
                                      </p:cBhvr>
                                      <p:to>
                                        <p:strVal val=""/>
                                      </p:to>
                                    </p:set>
                                  </p:childTnLst>
                                </p:cTn>
                              </p:par>
                              <p:par>
                                <p:cTn id="1481"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82" dur="2300" spd="-100000" fill="hold"/>
                                        <p:tgtEl>
                                          <p:spTgt spid="237"/>
                                        </p:tgtEl>
                                        <p:attrNameLst>
                                          <p:attrName>ppt_x</p:attrName>
                                          <p:attrName>ppt_y</p:attrName>
                                        </p:attrNameLst>
                                      </p:cBhvr>
                                      <p:rCtr x="6680" y="-14560"/>
                                    </p:animMotion>
                                  </p:childTnLst>
                                </p:cTn>
                              </p:par>
                              <p:par>
                                <p:cTn id="1483" presetID="10" presetClass="entr" presetSubtype="0" repeatCount="indefinite" fill="hold" grpId="0" nodeType="withEffect">
                                  <p:stCondLst>
                                    <p:cond delay="0"/>
                                  </p:stCondLst>
                                  <p:childTnLst>
                                    <p:set>
                                      <p:cBhvr>
                                        <p:cTn id="1484" dur="1" fill="hold">
                                          <p:stCondLst>
                                            <p:cond delay="0"/>
                                          </p:stCondLst>
                                        </p:cTn>
                                        <p:tgtEl>
                                          <p:spTgt spid="238"/>
                                        </p:tgtEl>
                                        <p:attrNameLst>
                                          <p:attrName>style.visibility</p:attrName>
                                        </p:attrNameLst>
                                      </p:cBhvr>
                                      <p:to>
                                        <p:strVal val="visible"/>
                                      </p:to>
                                    </p:set>
                                    <p:animEffect transition="out" filter="fade">
                                      <p:cBhvr additive="base" accumulate="none">
                                        <p:cTn id="1485" dur="250" fill="hold">
                                          <p:stCondLst>
                                            <p:cond delay="1750"/>
                                          </p:stCondLst>
                                        </p:cTn>
                                        <p:tgtEl>
                                          <p:spTgt spid="238"/>
                                        </p:tgtEl>
                                      </p:cBhvr>
                                    </p:animEffect>
                                    <p:animEffect transition="in" filter="fade">
                                      <p:cBhvr additive="base" accumulate="none">
                                        <p:cTn id="1486" dur="250" fill="hold">
                                          <p:stCondLst>
                                            <p:cond delay="0"/>
                                          </p:stCondLst>
                                        </p:cTn>
                                        <p:tgtEl>
                                          <p:spTgt spid="238"/>
                                        </p:tgtEl>
                                      </p:cBhvr>
                                    </p:animEffect>
                                    <p:set>
                                      <p:cBhvr additive="base" accumulate="none">
                                        <p:cTn id="1487" dur="1" fill="hold">
                                          <p:stCondLst>
                                            <p:cond delay="1999"/>
                                          </p:stCondLst>
                                        </p:cTn>
                                        <p:tgtEl>
                                          <p:spTgt spid="238"/>
                                        </p:tgtEl>
                                        <p:attrNameLst>
                                          <p:attrName>style.visibility</p:attrName>
                                        </p:attrNameLst>
                                      </p:cBhvr>
                                      <p:to>
                                        <p:strVal val="hidden"/>
                                      </p:to>
                                    </p:set>
                                    <p:set>
                                      <p:cBhvr additive="base" accumulate="none">
                                        <p:cTn id="1488" dur="2300" fill="hold">
                                          <p:stCondLst>
                                            <p:cond delay="0"/>
                                          </p:stCondLst>
                                        </p:cTn>
                                        <p:tgtEl>
                                          <p:spTgt spid="238"/>
                                        </p:tgtEl>
                                        <p:attrNameLst>
                                          <p:attrName/>
                                        </p:attrNameLst>
                                      </p:cBhvr>
                                      <p:to>
                                        <p:strVal val=""/>
                                      </p:to>
                                    </p:set>
                                  </p:childTnLst>
                                </p:cTn>
                              </p:par>
                              <p:par>
                                <p:cTn id="1489"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490" dur="2300" spd="-100000" fill="hold"/>
                                        <p:tgtEl>
                                          <p:spTgt spid="238"/>
                                        </p:tgtEl>
                                        <p:attrNameLst>
                                          <p:attrName>ppt_x</p:attrName>
                                          <p:attrName>ppt_y</p:attrName>
                                        </p:attrNameLst>
                                      </p:cBhvr>
                                      <p:rCtr x="8138" y="-1852"/>
                                    </p:animMotion>
                                  </p:childTnLst>
                                </p:cTn>
                              </p:par>
                              <p:par>
                                <p:cTn id="1491" presetID="10" presetClass="entr" presetSubtype="0" repeatCount="indefinite" fill="hold" grpId="0" nodeType="withEffect">
                                  <p:stCondLst>
                                    <p:cond delay="0"/>
                                  </p:stCondLst>
                                  <p:childTnLst>
                                    <p:set>
                                      <p:cBhvr>
                                        <p:cTn id="1492" dur="1" fill="hold">
                                          <p:stCondLst>
                                            <p:cond delay="0"/>
                                          </p:stCondLst>
                                        </p:cTn>
                                        <p:tgtEl>
                                          <p:spTgt spid="239"/>
                                        </p:tgtEl>
                                        <p:attrNameLst>
                                          <p:attrName>style.visibility</p:attrName>
                                        </p:attrNameLst>
                                      </p:cBhvr>
                                      <p:to>
                                        <p:strVal val="visible"/>
                                      </p:to>
                                    </p:set>
                                    <p:animEffect transition="out" filter="fade">
                                      <p:cBhvr additive="base" accumulate="none">
                                        <p:cTn id="1493" dur="345" fill="hold">
                                          <p:stCondLst>
                                            <p:cond delay="2417"/>
                                          </p:stCondLst>
                                        </p:cTn>
                                        <p:tgtEl>
                                          <p:spTgt spid="239"/>
                                        </p:tgtEl>
                                      </p:cBhvr>
                                    </p:animEffect>
                                    <p:animEffect transition="in" filter="fade">
                                      <p:cBhvr additive="base" accumulate="none">
                                        <p:cTn id="1494" dur="345" fill="hold">
                                          <p:stCondLst>
                                            <p:cond delay="0"/>
                                          </p:stCondLst>
                                        </p:cTn>
                                        <p:tgtEl>
                                          <p:spTgt spid="239"/>
                                        </p:tgtEl>
                                      </p:cBhvr>
                                    </p:animEffect>
                                    <p:set>
                                      <p:cBhvr additive="base" accumulate="none">
                                        <p:cTn id="1495" dur="1" fill="hold">
                                          <p:stCondLst>
                                            <p:cond delay="2761"/>
                                          </p:stCondLst>
                                        </p:cTn>
                                        <p:tgtEl>
                                          <p:spTgt spid="239"/>
                                        </p:tgtEl>
                                        <p:attrNameLst>
                                          <p:attrName>style.visibility</p:attrName>
                                        </p:attrNameLst>
                                      </p:cBhvr>
                                      <p:to>
                                        <p:strVal val="hidden"/>
                                      </p:to>
                                    </p:set>
                                    <p:set>
                                      <p:cBhvr additive="base" accumulate="none">
                                        <p:cTn id="1496" dur="3177" fill="hold">
                                          <p:stCondLst>
                                            <p:cond delay="0"/>
                                          </p:stCondLst>
                                        </p:cTn>
                                        <p:tgtEl>
                                          <p:spTgt spid="239"/>
                                        </p:tgtEl>
                                        <p:attrNameLst>
                                          <p:attrName/>
                                        </p:attrNameLst>
                                      </p:cBhvr>
                                      <p:to>
                                        <p:strVal val=""/>
                                      </p:to>
                                    </p:set>
                                  </p:childTnLst>
                                </p:cTn>
                              </p:par>
                              <p:par>
                                <p:cTn id="1497"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498" dur="3510" spd="-100000" fill="hold"/>
                                        <p:tgtEl>
                                          <p:spTgt spid="239"/>
                                        </p:tgtEl>
                                        <p:attrNameLst>
                                          <p:attrName>ppt_x</p:attrName>
                                          <p:attrName>ppt_y</p:attrName>
                                        </p:attrNameLst>
                                      </p:cBhvr>
                                      <p:rCtr x="6875" y="-17384"/>
                                    </p:animMotion>
                                  </p:childTnLst>
                                </p:cTn>
                              </p:par>
                            </p:childTnLst>
                          </p:cTn>
                        </p:par>
                        <p:par>
                          <p:cTn id="1499" fill="hold">
                            <p:stCondLst>
                              <p:cond delay="8750"/>
                            </p:stCondLst>
                            <p:childTnLst>
                              <p:par>
                                <p:cTn id="1500" presetID="49" presetClass="entr" presetSubtype="0" decel="100000" fill="hold" grpId="0" nodeType="afterEffect">
                                  <p:stCondLst>
                                    <p:cond delay="0"/>
                                  </p:stCondLst>
                                  <p:iterate type="lt">
                                    <p:tmPct val="10000"/>
                                  </p:iterate>
                                  <p:childTnLst>
                                    <p:set>
                                      <p:cBhvr>
                                        <p:cTn id="1501" dur="1" fill="hold">
                                          <p:stCondLst>
                                            <p:cond delay="0"/>
                                          </p:stCondLst>
                                        </p:cTn>
                                        <p:tgtEl>
                                          <p:spTgt spid="243"/>
                                        </p:tgtEl>
                                        <p:attrNameLst>
                                          <p:attrName>style.visibility</p:attrName>
                                        </p:attrNameLst>
                                      </p:cBhvr>
                                      <p:to>
                                        <p:strVal val="visible"/>
                                      </p:to>
                                    </p:set>
                                    <p:anim calcmode="lin" valueType="num">
                                      <p:cBhvr>
                                        <p:cTn id="1502" dur="500" fill="hold"/>
                                        <p:tgtEl>
                                          <p:spTgt spid="243"/>
                                        </p:tgtEl>
                                        <p:attrNameLst>
                                          <p:attrName>ppt_w</p:attrName>
                                        </p:attrNameLst>
                                      </p:cBhvr>
                                      <p:tavLst>
                                        <p:tav tm="0">
                                          <p:val>
                                            <p:fltVal val="0"/>
                                          </p:val>
                                        </p:tav>
                                        <p:tav tm="100000">
                                          <p:val>
                                            <p:strVal val="#ppt_w"/>
                                          </p:val>
                                        </p:tav>
                                      </p:tavLst>
                                    </p:anim>
                                    <p:anim calcmode="lin" valueType="num">
                                      <p:cBhvr>
                                        <p:cTn id="1503" dur="500" fill="hold"/>
                                        <p:tgtEl>
                                          <p:spTgt spid="243"/>
                                        </p:tgtEl>
                                        <p:attrNameLst>
                                          <p:attrName>ppt_h</p:attrName>
                                        </p:attrNameLst>
                                      </p:cBhvr>
                                      <p:tavLst>
                                        <p:tav tm="0">
                                          <p:val>
                                            <p:fltVal val="0"/>
                                          </p:val>
                                        </p:tav>
                                        <p:tav tm="100000">
                                          <p:val>
                                            <p:strVal val="#ppt_h"/>
                                          </p:val>
                                        </p:tav>
                                      </p:tavLst>
                                    </p:anim>
                                    <p:anim calcmode="lin" valueType="num">
                                      <p:cBhvr>
                                        <p:cTn id="1504" dur="500" fill="hold"/>
                                        <p:tgtEl>
                                          <p:spTgt spid="243"/>
                                        </p:tgtEl>
                                        <p:attrNameLst>
                                          <p:attrName>style.rotation</p:attrName>
                                        </p:attrNameLst>
                                      </p:cBhvr>
                                      <p:tavLst>
                                        <p:tav tm="0">
                                          <p:val>
                                            <p:fltVal val="360"/>
                                          </p:val>
                                        </p:tav>
                                        <p:tav tm="100000">
                                          <p:val>
                                            <p:fltVal val="0"/>
                                          </p:val>
                                        </p:tav>
                                      </p:tavLst>
                                    </p:anim>
                                    <p:animEffect transition="in" filter="fade">
                                      <p:cBhvr>
                                        <p:cTn id="1505"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6" grpId="0" animBg="1"/>
      <p:bldP spid="106"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8" grpId="0" animBg="1"/>
      <p:bldP spid="118" grpId="1" animBg="1"/>
      <p:bldP spid="105"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5" grpId="0" animBg="1"/>
      <p:bldP spid="146" grpId="0"/>
      <p:bldP spid="107" grpId="0" animBg="1"/>
      <p:bldP spid="107" grpId="1" animBg="1"/>
      <p:bldP spid="119" grpId="0" animBg="1"/>
      <p:bldP spid="119"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8"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29" grpId="1" animBg="1"/>
      <p:bldP spid="230" grpId="0" animBg="1"/>
      <p:bldP spid="230"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8" grpId="1" animBg="1"/>
      <p:bldP spid="239" grpId="0" animBg="1"/>
      <p:bldP spid="239" grpId="1" animBg="1"/>
      <p:bldP spid="2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2457995" y="488860"/>
            <a:ext cx="8011886" cy="1578428"/>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Câu</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Văn</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bản</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Ếch</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ngồi</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đáy</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giếng</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thuộc</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thể</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gì</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1" y="381000"/>
            <a:ext cx="933994" cy="1143000"/>
          </a:xfrm>
          <a:prstGeom prst="rect">
            <a:avLst/>
          </a:prstGeom>
        </p:spPr>
      </p:pic>
      <p:sp>
        <p:nvSpPr>
          <p:cNvPr id="3" name="Rectangle: Rounded Corners 2">
            <a:extLst>
              <a:ext uri="{FF2B5EF4-FFF2-40B4-BE49-F238E27FC236}">
                <a16:creationId xmlns="" xmlns:a16="http://schemas.microsoft.com/office/drawing/2014/main" id="{F2253D80-BAD6-4578-AD73-B5D5F7499B31}"/>
              </a:ext>
            </a:extLst>
          </p:cNvPr>
          <p:cNvSpPr/>
          <p:nvPr/>
        </p:nvSpPr>
        <p:spPr>
          <a:xfrm>
            <a:off x="2895600" y="2590800"/>
            <a:ext cx="6400800" cy="2212702"/>
          </a:xfrm>
          <a:prstGeom prst="roundRect">
            <a:avLst/>
          </a:prstGeom>
          <a:solidFill>
            <a:srgbClr val="B07BB7"/>
          </a:solidFill>
          <a:ln>
            <a:solidFill>
              <a:srgbClr val="B07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lphaUcPeriod"/>
            </a:pPr>
            <a:r>
              <a:rPr lang="en-US" sz="3200" dirty="0" err="1" smtClean="0">
                <a:solidFill>
                  <a:schemeClr val="tx1"/>
                </a:solidFill>
              </a:rPr>
              <a:t>Truyện</a:t>
            </a:r>
            <a:r>
              <a:rPr lang="en-US" sz="3200" dirty="0" smtClean="0">
                <a:solidFill>
                  <a:schemeClr val="tx1"/>
                </a:solidFill>
              </a:rPr>
              <a:t> </a:t>
            </a:r>
            <a:r>
              <a:rPr lang="en-US" sz="3200" dirty="0" err="1" smtClean="0">
                <a:solidFill>
                  <a:schemeClr val="tx1"/>
                </a:solidFill>
              </a:rPr>
              <a:t>cười</a:t>
            </a:r>
            <a:r>
              <a:rPr lang="en-US" sz="3200" dirty="0" smtClean="0">
                <a:solidFill>
                  <a:schemeClr val="tx1"/>
                </a:solidFill>
              </a:rPr>
              <a:t>.</a:t>
            </a:r>
          </a:p>
          <a:p>
            <a:pPr marL="514350" indent="-514350">
              <a:buAutoNum type="alphaUcPeriod"/>
            </a:pPr>
            <a:r>
              <a:rPr lang="en-US" sz="3200" dirty="0" err="1" smtClean="0">
                <a:solidFill>
                  <a:schemeClr val="tx1"/>
                </a:solidFill>
              </a:rPr>
              <a:t>Truyện</a:t>
            </a:r>
            <a:r>
              <a:rPr lang="en-US" sz="3200" dirty="0" smtClean="0">
                <a:solidFill>
                  <a:schemeClr val="tx1"/>
                </a:solidFill>
              </a:rPr>
              <a:t> </a:t>
            </a:r>
            <a:r>
              <a:rPr lang="en-US" sz="3200" dirty="0" err="1" smtClean="0">
                <a:solidFill>
                  <a:schemeClr val="tx1"/>
                </a:solidFill>
              </a:rPr>
              <a:t>truyền</a:t>
            </a:r>
            <a:r>
              <a:rPr lang="en-US" sz="3200" dirty="0" smtClean="0">
                <a:solidFill>
                  <a:schemeClr val="tx1"/>
                </a:solidFill>
              </a:rPr>
              <a:t> </a:t>
            </a:r>
            <a:r>
              <a:rPr lang="en-US" sz="3200" dirty="0" err="1" smtClean="0">
                <a:solidFill>
                  <a:schemeClr val="tx1"/>
                </a:solidFill>
              </a:rPr>
              <a:t>thuyết</a:t>
            </a:r>
            <a:r>
              <a:rPr lang="en-US" sz="3200" dirty="0" smtClean="0">
                <a:solidFill>
                  <a:schemeClr val="tx1"/>
                </a:solidFill>
              </a:rPr>
              <a:t>.</a:t>
            </a:r>
            <a:endParaRPr lang="en-US" sz="3200" dirty="0">
              <a:solidFill>
                <a:schemeClr val="tx1"/>
              </a:solidFill>
            </a:endParaRPr>
          </a:p>
          <a:p>
            <a:pPr marL="514350" indent="-514350">
              <a:buAutoNum type="alphaUcPeriod"/>
            </a:pPr>
            <a:r>
              <a:rPr lang="en-US" sz="3200" dirty="0" err="1" smtClean="0">
                <a:solidFill>
                  <a:schemeClr val="tx1"/>
                </a:solidFill>
              </a:rPr>
              <a:t>Truyện</a:t>
            </a:r>
            <a:r>
              <a:rPr lang="en-US" sz="3200" dirty="0" smtClean="0">
                <a:solidFill>
                  <a:schemeClr val="tx1"/>
                </a:solidFill>
              </a:rPr>
              <a:t> </a:t>
            </a:r>
            <a:r>
              <a:rPr lang="en-US" sz="3200" dirty="0" err="1" smtClean="0">
                <a:solidFill>
                  <a:schemeClr val="tx1"/>
                </a:solidFill>
              </a:rPr>
              <a:t>ngụ</a:t>
            </a:r>
            <a:r>
              <a:rPr lang="en-US" sz="3200" dirty="0" smtClean="0">
                <a:solidFill>
                  <a:schemeClr val="tx1"/>
                </a:solidFill>
              </a:rPr>
              <a:t> </a:t>
            </a:r>
            <a:r>
              <a:rPr lang="en-US" sz="3200" dirty="0" err="1" smtClean="0">
                <a:solidFill>
                  <a:schemeClr val="tx1"/>
                </a:solidFill>
              </a:rPr>
              <a:t>ngôn</a:t>
            </a:r>
            <a:r>
              <a:rPr lang="en-US" sz="3200" dirty="0" smtClean="0">
                <a:solidFill>
                  <a:schemeClr val="tx1"/>
                </a:solidFill>
              </a:rPr>
              <a:t>.</a:t>
            </a:r>
          </a:p>
          <a:p>
            <a:pPr marL="514350" indent="-514350">
              <a:buAutoNum type="alphaUcPeriod"/>
            </a:pPr>
            <a:r>
              <a:rPr lang="en-US" sz="3200" dirty="0" err="1" smtClean="0">
                <a:solidFill>
                  <a:schemeClr val="tx1"/>
                </a:solidFill>
              </a:rPr>
              <a:t>Truyện</a:t>
            </a:r>
            <a:r>
              <a:rPr lang="en-US" sz="3200" dirty="0" smtClean="0">
                <a:solidFill>
                  <a:schemeClr val="tx1"/>
                </a:solidFill>
              </a:rPr>
              <a:t> </a:t>
            </a:r>
            <a:r>
              <a:rPr lang="en-US" sz="3200" dirty="0" err="1" smtClean="0">
                <a:solidFill>
                  <a:schemeClr val="tx1"/>
                </a:solidFill>
              </a:rPr>
              <a:t>cổ</a:t>
            </a:r>
            <a:r>
              <a:rPr lang="en-US" sz="3200" dirty="0" smtClean="0">
                <a:solidFill>
                  <a:schemeClr val="tx1"/>
                </a:solidFill>
              </a:rPr>
              <a:t> </a:t>
            </a:r>
            <a:r>
              <a:rPr lang="en-US" sz="3200" dirty="0" err="1" smtClean="0">
                <a:solidFill>
                  <a:schemeClr val="tx1"/>
                </a:solidFill>
              </a:rPr>
              <a:t>tích</a:t>
            </a:r>
            <a:r>
              <a:rPr lang="en-US" sz="3200" dirty="0" smtClean="0">
                <a:solidFill>
                  <a:schemeClr val="tx1"/>
                </a:solidFill>
              </a:rPr>
              <a:t>.</a:t>
            </a:r>
            <a:endParaRPr lang="en-US" sz="3200" dirty="0">
              <a:solidFill>
                <a:schemeClr val="tx1"/>
              </a:solidFill>
            </a:endParaRPr>
          </a:p>
        </p:txBody>
      </p:sp>
      <p:sp>
        <p:nvSpPr>
          <p:cNvPr id="10" name="Oval 9">
            <a:extLst>
              <a:ext uri="{FF2B5EF4-FFF2-40B4-BE49-F238E27FC236}">
                <a16:creationId xmlns="" xmlns:a16="http://schemas.microsoft.com/office/drawing/2014/main" id="{00CA3C5B-B533-48A1-A2F6-EC1725C9B044}"/>
              </a:ext>
            </a:extLst>
          </p:cNvPr>
          <p:cNvSpPr/>
          <p:nvPr/>
        </p:nvSpPr>
        <p:spPr>
          <a:xfrm>
            <a:off x="2962563" y="3697151"/>
            <a:ext cx="533400" cy="51543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Đồng hồ đếm ngược 15 giây có âm thanh sinh độ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064388" y="4876449"/>
            <a:ext cx="2318326" cy="1753309"/>
          </a:xfrm>
          <a:prstGeom prst="rect">
            <a:avLst/>
          </a:prstGeom>
        </p:spPr>
      </p:pic>
    </p:spTree>
    <p:extLst>
      <p:ext uri="{BB962C8B-B14F-4D97-AF65-F5344CB8AC3E}">
        <p14:creationId xmlns:p14="http://schemas.microsoft.com/office/powerpoint/2010/main" val="415775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0" fill="hold" display="0">
                  <p:stCondLst>
                    <p:cond delay="indefinite"/>
                  </p:stCondLst>
                </p:cTn>
                <p:tgtEl>
                  <p:spTgt spid="7"/>
                </p:tgtEl>
              </p:cMediaNode>
            </p:video>
          </p:childTnLst>
        </p:cTn>
      </p:par>
    </p:tnLst>
    <p:bldLst>
      <p:bldP spid="4" grpId="0" animBg="1"/>
      <p:bldP spid="3"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2456302" y="547643"/>
            <a:ext cx="8246042" cy="1578428"/>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ctr" defTabSz="685800">
              <a:defRPr/>
            </a:pPr>
            <a:endParaRPr lang="vi-VN" sz="32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Câu</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smtClean="0">
                <a:solidFill>
                  <a:srgbClr val="FF0000"/>
                </a:solidFill>
                <a:latin typeface="Tahoma" panose="020B0604030504040204" pitchFamily="34" charset="0"/>
                <a:ea typeface="Tahoma" panose="020B0604030504040204" pitchFamily="34" charset="0"/>
                <a:cs typeface="Tahoma" panose="020B0604030504040204" pitchFamily="34" charset="0"/>
              </a:rPr>
              <a:t>2: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đối</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lập</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giữa</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hai</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nhân</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vật</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chó</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sói</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chiên</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con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chúng</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ta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suy</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nghĩ</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gì</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endParaRPr lang="en-US" sz="24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ctr" defTabSz="685800">
              <a:defRPr/>
            </a:pPr>
            <a:endParaRPr lang="vi-VN" sz="24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5" name="Snip Diagonal Corner Rectangle 4"/>
          <p:cNvSpPr/>
          <p:nvPr/>
        </p:nvSpPr>
        <p:spPr>
          <a:xfrm>
            <a:off x="2266682" y="2211887"/>
            <a:ext cx="9710670" cy="3551604"/>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defTabSz="685800">
              <a:lnSpc>
                <a:spcPct val="150000"/>
              </a:lnSpc>
              <a:buAutoNum type="alphaUcPeriod"/>
              <a:defRPr/>
            </a:pP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Khiến</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người</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nghe</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cảm</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thấy</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hạnh</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phúc</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a:t>
            </a:r>
          </a:p>
          <a:p>
            <a:pPr marL="457200" indent="-457200" defTabSz="685800">
              <a:lnSpc>
                <a:spcPct val="150000"/>
              </a:lnSpc>
              <a:buFontTx/>
              <a:buAutoNum type="alphaUcPeriod"/>
              <a:defRPr/>
            </a:pPr>
            <a:r>
              <a:rPr lang="nl-NL" sz="2400" b="1" dirty="0" smtClean="0">
                <a:latin typeface="Tahoma" panose="020B0604030504040204" pitchFamily="34" charset="0"/>
                <a:ea typeface="Tahoma" panose="020B0604030504040204" pitchFamily="34" charset="0"/>
                <a:cs typeface="Tahoma" panose="020B0604030504040204" pitchFamily="34" charset="0"/>
              </a:rPr>
              <a:t>Khiến </a:t>
            </a:r>
            <a:r>
              <a:rPr lang="nl-NL" sz="2400" b="1" dirty="0">
                <a:latin typeface="Tahoma" panose="020B0604030504040204" pitchFamily="34" charset="0"/>
                <a:ea typeface="Tahoma" panose="020B0604030504040204" pitchFamily="34" charset="0"/>
                <a:cs typeface="Tahoma" panose="020B0604030504040204" pitchFamily="34" charset="0"/>
              </a:rPr>
              <a:t>người nghe càng thêm yêu quý nhân vật chó sói.</a:t>
            </a:r>
            <a:endParaRPr lang="en-US" sz="2400" b="1" dirty="0">
              <a:latin typeface="Tahoma" panose="020B0604030504040204" pitchFamily="34" charset="0"/>
              <a:ea typeface="Tahoma" panose="020B0604030504040204" pitchFamily="34" charset="0"/>
              <a:cs typeface="Tahoma" panose="020B0604030504040204" pitchFamily="34" charset="0"/>
            </a:endParaRPr>
          </a:p>
          <a:p>
            <a:pPr marL="457200" indent="-457200" defTabSz="685800">
              <a:lnSpc>
                <a:spcPct val="150000"/>
              </a:lnSpc>
              <a:buAutoNum type="alphaUcPeriod"/>
              <a:defRPr/>
            </a:pP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Khiến</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người</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nghe</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căm</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ghét</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nhân</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vật</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chiên</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con</a:t>
            </a:r>
          </a:p>
          <a:p>
            <a:pPr marL="457200" indent="-457200" defTabSz="685800">
              <a:lnSpc>
                <a:spcPct val="150000"/>
              </a:lnSpc>
              <a:buFontTx/>
              <a:buAutoNum type="alphaUcPeriod"/>
              <a:defRPr/>
            </a:pPr>
            <a:r>
              <a:rPr lang="vi-VN"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Khiến </a:t>
            </a:r>
            <a:r>
              <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rPr>
              <a:t>người nghe bất bình, căm ghét cái xã hội mà ở đó kẻ mạnh hiện thân cho cái ác hoành hành </a:t>
            </a:r>
            <a:endPar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defTabSz="685800">
              <a:lnSpc>
                <a:spcPct val="150000"/>
              </a:lnSpc>
              <a:buAutoNum type="alphaUcPeriod"/>
              <a:defRPr/>
            </a:pP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1" y="633459"/>
            <a:ext cx="1219677" cy="1492612"/>
          </a:xfrm>
          <a:prstGeom prst="rect">
            <a:avLst/>
          </a:prstGeom>
        </p:spPr>
      </p:pic>
      <p:sp>
        <p:nvSpPr>
          <p:cNvPr id="2" name="Oval 1">
            <a:extLst>
              <a:ext uri="{FF2B5EF4-FFF2-40B4-BE49-F238E27FC236}">
                <a16:creationId xmlns="" xmlns:a16="http://schemas.microsoft.com/office/drawing/2014/main" id="{92302FC8-D17F-4A43-92CD-4C56D44B2A6E}"/>
              </a:ext>
            </a:extLst>
          </p:cNvPr>
          <p:cNvSpPr/>
          <p:nvPr/>
        </p:nvSpPr>
        <p:spPr>
          <a:xfrm>
            <a:off x="2526883" y="4013447"/>
            <a:ext cx="533400" cy="533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Đồng hồ đếm ngược 15 giây có âm thanh sinh độ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303082" y="5104691"/>
            <a:ext cx="2318326" cy="1753309"/>
          </a:xfrm>
          <a:prstGeom prst="rect">
            <a:avLst/>
          </a:prstGeom>
        </p:spPr>
      </p:pic>
    </p:spTree>
    <p:extLst>
      <p:ext uri="{BB962C8B-B14F-4D97-AF65-F5344CB8AC3E}">
        <p14:creationId xmlns:p14="http://schemas.microsoft.com/office/powerpoint/2010/main" val="44134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1" fill="hold" display="0">
                  <p:stCondLst>
                    <p:cond delay="indefinite"/>
                  </p:stCondLst>
                </p:cTn>
                <p:tgtEl>
                  <p:spTgt spid="9"/>
                </p:tgtEl>
              </p:cMediaNode>
            </p:video>
          </p:childTnLst>
        </p:cTn>
      </p:par>
    </p:tnLst>
    <p:bldLst>
      <p:bldP spid="4" grpId="0" animBg="1"/>
      <p:bldP spid="5"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2145114" y="669836"/>
            <a:ext cx="9626176" cy="1578428"/>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724">
              <a:buClrTx/>
            </a:pPr>
            <a:r>
              <a:rPr lang="en-US" altLang="zh-CN" sz="3200" b="1" i="1" dirty="0" err="1" smtClean="0">
                <a:solidFill>
                  <a:srgbClr val="983611"/>
                </a:solidFill>
                <a:ea typeface="微软雅黑"/>
                <a:cs typeface="Times New Roman" panose="02020603050405020304" pitchFamily="18" charset="0"/>
                <a:sym typeface="+mn-lt"/>
              </a:rPr>
              <a:t>Câu</a:t>
            </a:r>
            <a:r>
              <a:rPr lang="en-US" altLang="zh-CN" sz="3200" b="1" i="1" dirty="0" smtClean="0">
                <a:solidFill>
                  <a:srgbClr val="983611"/>
                </a:solidFill>
                <a:ea typeface="微软雅黑"/>
                <a:cs typeface="Times New Roman" panose="02020603050405020304" pitchFamily="18" charset="0"/>
                <a:sym typeface="+mn-lt"/>
              </a:rPr>
              <a:t> 3: </a:t>
            </a:r>
            <a:r>
              <a:rPr lang="en-US" altLang="zh-CN" sz="3200" b="1" i="1" dirty="0" err="1" smtClean="0">
                <a:solidFill>
                  <a:srgbClr val="983611"/>
                </a:solidFill>
                <a:ea typeface="微软雅黑"/>
                <a:cs typeface="Times New Roman" panose="02020603050405020304" pitchFamily="18" charset="0"/>
                <a:sym typeface="+mn-lt"/>
              </a:rPr>
              <a:t>Tác</a:t>
            </a:r>
            <a:r>
              <a:rPr lang="en-US" altLang="zh-CN" sz="3200" b="1" i="1" dirty="0" smtClean="0">
                <a:solidFill>
                  <a:srgbClr val="983611"/>
                </a:solidFill>
                <a:ea typeface="微软雅黑"/>
                <a:cs typeface="Times New Roman" panose="02020603050405020304" pitchFamily="18" charset="0"/>
                <a:sym typeface="+mn-lt"/>
              </a:rPr>
              <a:t> </a:t>
            </a:r>
            <a:r>
              <a:rPr lang="en-US" altLang="zh-CN" sz="3200" b="1" i="1" dirty="0" err="1" smtClean="0">
                <a:solidFill>
                  <a:srgbClr val="983611"/>
                </a:solidFill>
                <a:ea typeface="微软雅黑"/>
                <a:cs typeface="Times New Roman" panose="02020603050405020304" pitchFamily="18" charset="0"/>
                <a:sym typeface="+mn-lt"/>
              </a:rPr>
              <a:t>gỉa</a:t>
            </a:r>
            <a:r>
              <a:rPr lang="en-US" altLang="zh-CN" sz="3200" b="1" i="1" dirty="0" smtClean="0">
                <a:solidFill>
                  <a:srgbClr val="983611"/>
                </a:solidFill>
                <a:ea typeface="微软雅黑"/>
                <a:cs typeface="Times New Roman" panose="02020603050405020304" pitchFamily="18" charset="0"/>
                <a:sym typeface="+mn-lt"/>
              </a:rPr>
              <a:t> </a:t>
            </a:r>
            <a:r>
              <a:rPr lang="en-US" altLang="zh-CN" sz="3200" b="1" i="1" dirty="0" err="1" smtClean="0">
                <a:solidFill>
                  <a:srgbClr val="983611"/>
                </a:solidFill>
                <a:ea typeface="微软雅黑"/>
                <a:cs typeface="Times New Roman" panose="02020603050405020304" pitchFamily="18" charset="0"/>
                <a:sym typeface="+mn-lt"/>
              </a:rPr>
              <a:t>của</a:t>
            </a:r>
            <a:r>
              <a:rPr lang="en-US" altLang="zh-CN" sz="3200" b="1" i="1" dirty="0" smtClean="0">
                <a:solidFill>
                  <a:srgbClr val="983611"/>
                </a:solidFill>
                <a:ea typeface="微软雅黑"/>
                <a:cs typeface="Times New Roman" panose="02020603050405020304" pitchFamily="18" charset="0"/>
                <a:sym typeface="+mn-lt"/>
              </a:rPr>
              <a:t> </a:t>
            </a:r>
            <a:r>
              <a:rPr lang="en-US" altLang="zh-CN" sz="3200" b="1" i="1" dirty="0" err="1" smtClean="0">
                <a:solidFill>
                  <a:srgbClr val="983611"/>
                </a:solidFill>
                <a:ea typeface="微软雅黑"/>
                <a:cs typeface="Times New Roman" panose="02020603050405020304" pitchFamily="18" charset="0"/>
                <a:sym typeface="+mn-lt"/>
              </a:rPr>
              <a:t>vản</a:t>
            </a:r>
            <a:r>
              <a:rPr lang="en-US" altLang="zh-CN" sz="3200" b="1" i="1" dirty="0" smtClean="0">
                <a:solidFill>
                  <a:srgbClr val="983611"/>
                </a:solidFill>
                <a:ea typeface="微软雅黑"/>
                <a:cs typeface="Times New Roman" panose="02020603050405020304" pitchFamily="18" charset="0"/>
                <a:sym typeface="+mn-lt"/>
              </a:rPr>
              <a:t> </a:t>
            </a:r>
            <a:r>
              <a:rPr lang="en-US" altLang="zh-CN" sz="3200" b="1" i="1" dirty="0" err="1" smtClean="0">
                <a:solidFill>
                  <a:srgbClr val="983611"/>
                </a:solidFill>
                <a:ea typeface="微软雅黑"/>
                <a:cs typeface="Times New Roman" panose="02020603050405020304" pitchFamily="18" charset="0"/>
                <a:sym typeface="+mn-lt"/>
              </a:rPr>
              <a:t>bản</a:t>
            </a:r>
            <a:r>
              <a:rPr lang="en-US" altLang="zh-CN" sz="3200" b="1" i="1" dirty="0" smtClean="0">
                <a:solidFill>
                  <a:srgbClr val="983611"/>
                </a:solidFill>
                <a:ea typeface="微软雅黑"/>
                <a:cs typeface="Times New Roman" panose="02020603050405020304" pitchFamily="18" charset="0"/>
                <a:sym typeface="+mn-lt"/>
              </a:rPr>
              <a:t> “</a:t>
            </a:r>
            <a:r>
              <a:rPr lang="vi-VN" altLang="zh-CN" sz="3200" b="1" i="1" dirty="0" smtClean="0">
                <a:solidFill>
                  <a:srgbClr val="983611"/>
                </a:solidFill>
                <a:ea typeface="微软雅黑"/>
                <a:cs typeface="Times New Roman" panose="02020603050405020304" pitchFamily="18" charset="0"/>
                <a:sym typeface="+mn-lt"/>
              </a:rPr>
              <a:t>Hai </a:t>
            </a:r>
            <a:r>
              <a:rPr lang="vi-VN" altLang="zh-CN" sz="3200" b="1" i="1" dirty="0">
                <a:solidFill>
                  <a:srgbClr val="983611"/>
                </a:solidFill>
                <a:ea typeface="微软雅黑"/>
                <a:cs typeface="Times New Roman" panose="02020603050405020304" pitchFamily="18" charset="0"/>
                <a:sym typeface="+mn-lt"/>
              </a:rPr>
              <a:t>người bạn đồng </a:t>
            </a:r>
            <a:r>
              <a:rPr lang="vi-VN" altLang="zh-CN" sz="3200" b="1" i="1" dirty="0" smtClean="0">
                <a:solidFill>
                  <a:srgbClr val="983611"/>
                </a:solidFill>
                <a:ea typeface="微软雅黑"/>
                <a:cs typeface="Times New Roman" panose="02020603050405020304" pitchFamily="18" charset="0"/>
                <a:sym typeface="+mn-lt"/>
              </a:rPr>
              <a:t>hành</a:t>
            </a:r>
            <a:r>
              <a:rPr lang="en-US" altLang="zh-CN" sz="3200" b="1" i="1" dirty="0" smtClean="0">
                <a:solidFill>
                  <a:srgbClr val="983611"/>
                </a:solidFill>
                <a:ea typeface="微软雅黑"/>
                <a:cs typeface="Times New Roman" panose="02020603050405020304" pitchFamily="18" charset="0"/>
                <a:sym typeface="+mn-lt"/>
              </a:rPr>
              <a:t> </a:t>
            </a:r>
            <a:r>
              <a:rPr lang="vi-VN" altLang="zh-CN" sz="3200" b="1" i="1" dirty="0" smtClean="0">
                <a:solidFill>
                  <a:srgbClr val="983611"/>
                </a:solidFill>
                <a:ea typeface="微软雅黑"/>
                <a:cs typeface="Times New Roman" panose="02020603050405020304" pitchFamily="18" charset="0"/>
                <a:sym typeface="+mn-lt"/>
              </a:rPr>
              <a:t>và </a:t>
            </a:r>
            <a:r>
              <a:rPr lang="vi-VN" altLang="zh-CN" sz="3200" b="1" i="1" dirty="0">
                <a:solidFill>
                  <a:srgbClr val="983611"/>
                </a:solidFill>
                <a:ea typeface="微软雅黑"/>
                <a:cs typeface="Times New Roman" panose="02020603050405020304" pitchFamily="18" charset="0"/>
                <a:sym typeface="+mn-lt"/>
              </a:rPr>
              <a:t>con </a:t>
            </a:r>
            <a:r>
              <a:rPr lang="vi-VN" altLang="zh-CN" sz="3200" b="1" i="1" dirty="0" smtClean="0">
                <a:solidFill>
                  <a:srgbClr val="983611"/>
                </a:solidFill>
                <a:ea typeface="微软雅黑"/>
                <a:cs typeface="Times New Roman" panose="02020603050405020304" pitchFamily="18" charset="0"/>
                <a:sym typeface="+mn-lt"/>
              </a:rPr>
              <a:t>gấu</a:t>
            </a:r>
            <a:r>
              <a:rPr lang="en-US" altLang="zh-CN" sz="3200" b="1" i="1" dirty="0" smtClean="0">
                <a:solidFill>
                  <a:srgbClr val="983611"/>
                </a:solidFill>
                <a:ea typeface="微软雅黑"/>
                <a:cs typeface="Times New Roman" panose="02020603050405020304" pitchFamily="18" charset="0"/>
                <a:sym typeface="+mn-lt"/>
              </a:rPr>
              <a:t>”?</a:t>
            </a:r>
            <a:endParaRPr lang="zh-CN" altLang="en-US" sz="3200" b="1" i="1" dirty="0">
              <a:solidFill>
                <a:srgbClr val="983611"/>
              </a:solidFill>
              <a:ea typeface="微软雅黑"/>
              <a:cs typeface="Times New Roman" panose="02020603050405020304" pitchFamily="18" charset="0"/>
              <a:sym typeface="+mn-lt"/>
            </a:endParaRPr>
          </a:p>
        </p:txBody>
      </p:sp>
      <p:sp>
        <p:nvSpPr>
          <p:cNvPr id="5" name="Snip Diagonal Corner Rectangle 4"/>
          <p:cNvSpPr/>
          <p:nvPr/>
        </p:nvSpPr>
        <p:spPr>
          <a:xfrm>
            <a:off x="2145114" y="2418353"/>
            <a:ext cx="8011886" cy="2070644"/>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endParaRPr>
          </a:p>
          <a:p>
            <a:pPr marL="685800" lvl="2" defTabSz="685800">
              <a:defRPr/>
            </a:pPr>
            <a:endParaRPr lang="en-US" sz="2400" b="1" u="sng"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143000" lvl="2" indent="-457200" defTabSz="685800">
              <a:lnSpc>
                <a:spcPct val="150000"/>
              </a:lnSpc>
              <a:buAutoNum type="alphaUcPeriod"/>
              <a:defRPr/>
            </a:pP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La Fontaine</a:t>
            </a:r>
            <a:endPar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143000" lvl="2" indent="-457200" defTabSz="685800">
              <a:lnSpc>
                <a:spcPct val="150000"/>
              </a:lnSpc>
              <a:buAutoNum type="alphaUcPeriod"/>
              <a:defRPr/>
            </a:pP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Aesop</a:t>
            </a:r>
          </a:p>
          <a:p>
            <a:pPr marL="1143000" lvl="2" indent="-457200" defTabSz="685800">
              <a:lnSpc>
                <a:spcPct val="150000"/>
              </a:lnSpc>
              <a:buAutoNum type="alphaUcPeriod"/>
              <a:defRPr/>
            </a:pP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Gorki</a:t>
            </a:r>
            <a:endPar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143000" lvl="2" indent="-457200" defTabSz="685800">
              <a:lnSpc>
                <a:spcPct val="150000"/>
              </a:lnSpc>
              <a:buAutoNum type="alphaUcPeriod"/>
              <a:defRPr/>
            </a:pP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Ohenry</a:t>
            </a:r>
            <a:endPar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143000" lvl="2" indent="-457200" defTabSz="685800">
              <a:buAutoNum type="alphaUcPeriod"/>
              <a:defRPr/>
            </a:pPr>
            <a:endPar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685800">
              <a:defRPr/>
            </a:pP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5076" y="969147"/>
            <a:ext cx="858951" cy="929684"/>
          </a:xfrm>
          <a:prstGeom prst="rect">
            <a:avLst/>
          </a:prstGeom>
        </p:spPr>
      </p:pic>
      <p:sp>
        <p:nvSpPr>
          <p:cNvPr id="2" name="Oval 1">
            <a:extLst>
              <a:ext uri="{FF2B5EF4-FFF2-40B4-BE49-F238E27FC236}">
                <a16:creationId xmlns="" xmlns:a16="http://schemas.microsoft.com/office/drawing/2014/main" id="{A55EEA29-EC63-456E-A4E2-A838ECDE886D}"/>
              </a:ext>
            </a:extLst>
          </p:cNvPr>
          <p:cNvSpPr/>
          <p:nvPr/>
        </p:nvSpPr>
        <p:spPr>
          <a:xfrm>
            <a:off x="2914073" y="2996475"/>
            <a:ext cx="5334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Đồng hồ đếm ngược 15 giây có âm thanh sinh độ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904180" y="4944481"/>
            <a:ext cx="2318326" cy="1753309"/>
          </a:xfrm>
          <a:prstGeom prst="rect">
            <a:avLst/>
          </a:prstGeom>
        </p:spPr>
      </p:pic>
    </p:spTree>
    <p:extLst>
      <p:ext uri="{BB962C8B-B14F-4D97-AF65-F5344CB8AC3E}">
        <p14:creationId xmlns:p14="http://schemas.microsoft.com/office/powerpoint/2010/main" val="263219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3" fill="hold" display="0">
                  <p:stCondLst>
                    <p:cond delay="indefinite"/>
                  </p:stCondLst>
                </p:cTn>
                <p:tgtEl>
                  <p:spTgt spid="9"/>
                </p:tgtEl>
              </p:cMediaNode>
            </p:video>
          </p:childTnLst>
        </p:cTn>
      </p:par>
    </p:tnLst>
    <p:bldLst>
      <p:bldP spid="4" grpId="0" animBg="1"/>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p:cNvGrpSpPr/>
          <p:nvPr/>
        </p:nvGrpSpPr>
        <p:grpSpPr>
          <a:xfrm>
            <a:off x="5873894" y="1204209"/>
            <a:ext cx="3781594" cy="3777641"/>
            <a:chOff x="5425622" y="292790"/>
            <a:chExt cx="5834378" cy="582828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726470" y="1229777"/>
              <a:ext cx="1864891" cy="605432"/>
            </a:xfrm>
            <a:prstGeom prst="rect">
              <a:avLst/>
            </a:prstGeom>
            <a:noFill/>
          </p:spPr>
          <p:txBody>
            <a:bodyPr wrap="square" rtlCol="0">
              <a:spAutoFit/>
            </a:bodyPr>
            <a:lstStyle/>
            <a:p>
              <a:pPr algn="ctr" defTabSz="685800"/>
              <a:r>
                <a:rPr lang="en-US" sz="1950" b="1" smtClean="0">
                  <a:solidFill>
                    <a:prstClr val="black"/>
                  </a:solidFill>
                  <a:latin typeface="Tahoma" panose="020B0604030504040204" pitchFamily="34" charset="0"/>
                  <a:ea typeface="Tahoma" panose="020B0604030504040204" pitchFamily="34" charset="0"/>
                  <a:cs typeface="Tahoma" panose="020B0604030504040204" pitchFamily="34" charset="0"/>
                </a:rPr>
                <a:t>9 điểm</a:t>
              </a:r>
              <a:endParaRPr lang="vi-VN" sz="195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8" y="2167066"/>
              <a:ext cx="2025648" cy="712273"/>
            </a:xfrm>
            <a:prstGeom prst="rect">
              <a:avLst/>
            </a:prstGeom>
            <a:noFill/>
          </p:spPr>
          <p:txBody>
            <a:bodyPr wrap="square" rtlCol="0">
              <a:spAutoFit/>
            </a:bodyPr>
            <a:lstStyle/>
            <a:p>
              <a:pPr algn="ctr" defTabSz="685800"/>
              <a:r>
                <a:rPr lang="vi-VN" sz="2400" b="1" smtClean="0">
                  <a:solidFill>
                    <a:prstClr val="black"/>
                  </a:solidFill>
                  <a:latin typeface="+mj-lt"/>
                  <a:ea typeface="Tahoma" panose="020B0604030504040204" pitchFamily="34" charset="0"/>
                  <a:cs typeface="Tahoma" panose="020B0604030504040204" pitchFamily="34" charset="0"/>
                </a:rPr>
                <a:t>10</a:t>
              </a:r>
              <a:r>
                <a:rPr lang="en-US" sz="2400" b="1" smtClean="0">
                  <a:solidFill>
                    <a:prstClr val="black"/>
                  </a:solidFill>
                  <a:latin typeface="+mj-lt"/>
                  <a:ea typeface="Tahoma" panose="020B0604030504040204" pitchFamily="34" charset="0"/>
                  <a:cs typeface="Tahoma" panose="020B0604030504040204" pitchFamily="34" charset="0"/>
                </a:rPr>
                <a:t> điểm</a:t>
              </a:r>
              <a:endParaRPr lang="vi-VN" sz="2400" b="1" dirty="0">
                <a:solidFill>
                  <a:prstClr val="black"/>
                </a:solidFill>
                <a:latin typeface="+mj-lt"/>
                <a:ea typeface="Tahoma" panose="020B0604030504040204" pitchFamily="34" charset="0"/>
                <a:cs typeface="Tahoma" panose="020B0604030504040204" pitchFamily="34" charset="0"/>
              </a:endParaRPr>
            </a:p>
          </p:txBody>
        </p:sp>
        <p:sp>
          <p:nvSpPr>
            <p:cNvPr id="11" name="TextBox 10"/>
            <p:cNvSpPr txBox="1"/>
            <p:nvPr/>
          </p:nvSpPr>
          <p:spPr>
            <a:xfrm rot="17590276">
              <a:off x="8020995" y="1301974"/>
              <a:ext cx="2025648" cy="605432"/>
            </a:xfrm>
            <a:prstGeom prst="rect">
              <a:avLst/>
            </a:prstGeom>
            <a:noFill/>
          </p:spPr>
          <p:txBody>
            <a:bodyPr wrap="square" rtlCol="0">
              <a:spAutoFit/>
            </a:bodyPr>
            <a:lstStyle/>
            <a:p>
              <a:pPr algn="ctr" defTabSz="685800"/>
              <a:r>
                <a:rPr lang="en-US" sz="1950" b="1" dirty="0">
                  <a:solidFill>
                    <a:prstClr val="black"/>
                  </a:solidFill>
                  <a:latin typeface="Tahoma" panose="020B0604030504040204" pitchFamily="34" charset="0"/>
                  <a:ea typeface="Tahoma" panose="020B0604030504040204" pitchFamily="34" charset="0"/>
                  <a:cs typeface="Tahoma" panose="020B0604030504040204" pitchFamily="34" charset="0"/>
                </a:rPr>
                <a:t>10 </a:t>
              </a:r>
              <a:r>
                <a:rPr lang="en-US" sz="195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endParaRPr lang="vi-VN" sz="195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1981729"/>
              <a:ext cx="2025648" cy="1092152"/>
            </a:xfrm>
            <a:prstGeom prst="rect">
              <a:avLst/>
            </a:prstGeom>
            <a:noFill/>
          </p:spPr>
          <p:txBody>
            <a:bodyPr wrap="square" rtlCol="0">
              <a:spAutoFit/>
            </a:bodyPr>
            <a:lstStyle/>
            <a:p>
              <a:pPr algn="ctr" defTabSz="685800"/>
              <a:r>
                <a:rPr lang="en-GB" sz="2000" b="1" dirty="0" err="1">
                  <a:solidFill>
                    <a:prstClr val="black"/>
                  </a:solidFill>
                  <a:latin typeface="Tahoma" panose="020B0604030504040204" pitchFamily="34" charset="0"/>
                  <a:ea typeface="Tahoma" panose="020B0604030504040204" pitchFamily="34" charset="0"/>
                  <a:cs typeface="Tahoma" panose="020B0604030504040204" pitchFamily="34" charset="0"/>
                </a:rPr>
                <a:t>Quà</a:t>
              </a:r>
              <a:r>
                <a:rPr lang="en-GB" sz="2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2000" b="1" dirty="0" err="1">
                  <a:solidFill>
                    <a:prstClr val="black"/>
                  </a:solidFill>
                  <a:latin typeface="Tahoma" panose="020B0604030504040204" pitchFamily="34" charset="0"/>
                  <a:ea typeface="Tahoma" panose="020B0604030504040204" pitchFamily="34" charset="0"/>
                  <a:cs typeface="Tahoma" panose="020B0604030504040204" pitchFamily="34" charset="0"/>
                </a:rPr>
                <a:t>tặng</a:t>
              </a:r>
              <a:endParaRPr lang="vi-VN" sz="20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2" y="3560277"/>
              <a:ext cx="2025648" cy="605432"/>
            </a:xfrm>
            <a:prstGeom prst="rect">
              <a:avLst/>
            </a:prstGeom>
            <a:noFill/>
          </p:spPr>
          <p:txBody>
            <a:bodyPr wrap="square" rtlCol="0">
              <a:spAutoFit/>
            </a:bodyPr>
            <a:lstStyle/>
            <a:p>
              <a:pPr algn="ctr" defTabSz="685800"/>
              <a:r>
                <a:rPr lang="en-US" sz="1950" b="1" smtClean="0">
                  <a:solidFill>
                    <a:prstClr val="black"/>
                  </a:solidFill>
                  <a:latin typeface="Tahoma" panose="020B0604030504040204" pitchFamily="34" charset="0"/>
                  <a:ea typeface="Tahoma" panose="020B0604030504040204" pitchFamily="34" charset="0"/>
                  <a:cs typeface="Tahoma" panose="020B0604030504040204" pitchFamily="34" charset="0"/>
                </a:rPr>
                <a:t>8 điểm</a:t>
              </a:r>
              <a:endParaRPr lang="vi-VN" sz="195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7" y="4475190"/>
              <a:ext cx="2025648" cy="712273"/>
            </a:xfrm>
            <a:prstGeom prst="rect">
              <a:avLst/>
            </a:prstGeom>
            <a:noFill/>
          </p:spPr>
          <p:txBody>
            <a:bodyPr wrap="square" rtlCol="0">
              <a:spAutoFit/>
            </a:bodyPr>
            <a:lstStyle/>
            <a:p>
              <a:pPr algn="ctr" defTabSz="685800"/>
              <a:r>
                <a:rPr lang="vi-VN" sz="2400" b="1" dirty="0">
                  <a:solidFill>
                    <a:prstClr val="black"/>
                  </a:solidFill>
                  <a:latin typeface="Tahoma" panose="020B0604030504040204" pitchFamily="34" charset="0"/>
                  <a:ea typeface="Tahoma" panose="020B0604030504040204" pitchFamily="34" charset="0"/>
                  <a:cs typeface="Tahoma" panose="020B0604030504040204" pitchFamily="34" charset="0"/>
                </a:rPr>
                <a:t>10</a:t>
              </a:r>
            </a:p>
          </p:txBody>
        </p:sp>
        <p:sp>
          <p:nvSpPr>
            <p:cNvPr id="20" name="TextBox 19"/>
            <p:cNvSpPr txBox="1"/>
            <p:nvPr/>
          </p:nvSpPr>
          <p:spPr>
            <a:xfrm rot="3829829">
              <a:off x="8019635" y="4304362"/>
              <a:ext cx="2025648" cy="1068409"/>
            </a:xfrm>
            <a:prstGeom prst="rect">
              <a:avLst/>
            </a:prstGeom>
            <a:noFill/>
          </p:spPr>
          <p:txBody>
            <a:bodyPr wrap="square" rtlCol="0">
              <a:spAutoFit/>
            </a:bodyPr>
            <a:lstStyle/>
            <a:p>
              <a:pPr algn="ctr" defTabSz="685800"/>
              <a:r>
                <a:rPr lang="en-US" sz="1950" b="1" dirty="0" err="1">
                  <a:solidFill>
                    <a:prstClr val="black"/>
                  </a:solidFill>
                  <a:latin typeface="Tahoma" panose="020B0604030504040204" pitchFamily="34" charset="0"/>
                  <a:ea typeface="Tahoma" panose="020B0604030504040204" pitchFamily="34" charset="0"/>
                  <a:cs typeface="Tahoma" panose="020B0604030504040204" pitchFamily="34" charset="0"/>
                </a:rPr>
                <a:t>Quà</a:t>
              </a:r>
              <a:r>
                <a:rPr lang="en-US" sz="195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prstClr val="black"/>
                  </a:solidFill>
                  <a:latin typeface="Tahoma" panose="020B0604030504040204" pitchFamily="34" charset="0"/>
                  <a:ea typeface="Tahoma" panose="020B0604030504040204" pitchFamily="34" charset="0"/>
                  <a:cs typeface="Tahoma" panose="020B0604030504040204" pitchFamily="34" charset="0"/>
                </a:rPr>
                <a:t>tặng</a:t>
              </a:r>
              <a:endParaRPr lang="vi-VN" sz="195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91788"/>
              <a:ext cx="2025648" cy="605432"/>
            </a:xfrm>
            <a:prstGeom prst="rect">
              <a:avLst/>
            </a:prstGeom>
            <a:noFill/>
          </p:spPr>
          <p:txBody>
            <a:bodyPr wrap="square" rtlCol="0">
              <a:spAutoFit/>
            </a:bodyPr>
            <a:lstStyle/>
            <a:p>
              <a:pPr algn="ctr" defTabSz="685800"/>
              <a:r>
                <a:rPr lang="en-US" sz="1950" b="1" smtClean="0">
                  <a:solidFill>
                    <a:prstClr val="black"/>
                  </a:solidFill>
                  <a:latin typeface="Tahoma" panose="020B0604030504040204" pitchFamily="34" charset="0"/>
                  <a:ea typeface="Tahoma" panose="020B0604030504040204" pitchFamily="34" charset="0"/>
                  <a:cs typeface="Tahoma" panose="020B0604030504040204" pitchFamily="34" charset="0"/>
                </a:rPr>
                <a:t>10điểm</a:t>
              </a:r>
              <a:endParaRPr lang="vi-VN" sz="195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25" name="quay dung"/>
          <p:cNvSpPr/>
          <p:nvPr/>
        </p:nvSpPr>
        <p:spPr>
          <a:xfrm>
            <a:off x="8794825" y="5299937"/>
            <a:ext cx="1330939" cy="636814"/>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b="1" dirty="0">
                <a:solidFill>
                  <a:prstClr val="white"/>
                </a:solidFill>
                <a:latin typeface="Tahoma" panose="020B0604030504040204" pitchFamily="34" charset="0"/>
                <a:ea typeface="Tahoma" panose="020B0604030504040204" pitchFamily="34" charset="0"/>
                <a:cs typeface="Tahoma" panose="020B0604030504040204" pitchFamily="34" charset="0"/>
              </a:rPr>
              <a:t>QUAY</a:t>
            </a:r>
            <a:endParaRPr lang="vi-VN"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1829827" y="928583"/>
            <a:ext cx="3833422" cy="1454244"/>
          </a:xfrm>
          <a:prstGeom prst="rect">
            <a:avLst/>
          </a:prstGeom>
          <a:noFill/>
        </p:spPr>
        <p:txBody>
          <a:bodyPr wrap="none" lIns="68580" tIns="34290" rIns="68580" bIns="34290">
            <a:spAutoFit/>
          </a:bodyPr>
          <a:lstStyle/>
          <a:p>
            <a:pPr algn="ctr" defTabSz="685800"/>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defTabSz="685800"/>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7606" y="1491399"/>
            <a:ext cx="371475" cy="328613"/>
          </a:xfrm>
          <a:prstGeom prst="rect">
            <a:avLst/>
          </a:prstGeom>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6305" y="1762855"/>
            <a:ext cx="371475" cy="328613"/>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3364" y="1367459"/>
            <a:ext cx="371475" cy="328613"/>
          </a:xfrm>
          <a:prstGeom prst="rect">
            <a:avLst/>
          </a:prstGeom>
        </p:spPr>
      </p:pic>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57874" y="1216132"/>
            <a:ext cx="535781" cy="892969"/>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8646" y="2655259"/>
            <a:ext cx="1015661" cy="866298"/>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809614" y="-520300"/>
            <a:ext cx="457200" cy="457200"/>
          </a:xfrm>
          <a:prstGeom prst="rect">
            <a:avLst/>
          </a:prstGeom>
        </p:spPr>
      </p:pic>
      <p:sp>
        <p:nvSpPr>
          <p:cNvPr id="31" name="Isosceles Triangle 30"/>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32" name="Isosceles Triangle 31"/>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33" name="Isosceles Triangle 32"/>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34" name="Isosceles Triangle 33"/>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42" name="Isosceles Triangle 41"/>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43" name="Isosceles Triangle 42"/>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48" name="Isosceles Triangle 47"/>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49" name="Isosceles Triangle 48"/>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0" name="Isosceles Triangle 49"/>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1" name="Isosceles Triangle 50"/>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2" name="Isosceles Triangle 51"/>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3" name="Isosceles Triangle 52"/>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4" name="Isosceles Triangle 53"/>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5" name="Isosceles Triangle 54"/>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6" name="Isosceles Triangle 55"/>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7" name="Isosceles Triangle 56"/>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8" name="Isosceles Triangle 57"/>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9" name="Isosceles Triangle 58"/>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60" name="Isosceles Triangle 59"/>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61" name="Isosceles Triangle 60"/>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24" name="Heart 23">
            <a:hlinkClick r:id="" action="ppaction://noaction"/>
          </p:cNvPr>
          <p:cNvSpPr/>
          <p:nvPr/>
        </p:nvSpPr>
        <p:spPr>
          <a:xfrm rot="5400000">
            <a:off x="10037717" y="2797087"/>
            <a:ext cx="587829" cy="587828"/>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 name="Rectangle: Rounded Corners 4">
            <a:extLst>
              <a:ext uri="{FF2B5EF4-FFF2-40B4-BE49-F238E27FC236}">
                <a16:creationId xmlns="" xmlns:a16="http://schemas.microsoft.com/office/drawing/2014/main" id="{AC9EFEFD-5F85-44AC-8B96-220CE9F1C620}"/>
              </a:ext>
            </a:extLst>
          </p:cNvPr>
          <p:cNvSpPr/>
          <p:nvPr/>
        </p:nvSpPr>
        <p:spPr>
          <a:xfrm>
            <a:off x="7437976" y="5299937"/>
            <a:ext cx="1239332" cy="636814"/>
          </a:xfrm>
          <a:prstGeom prst="roundRect">
            <a:avLst/>
          </a:prstGeom>
          <a:solidFill>
            <a:srgbClr val="37A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Tahoma" panose="020B0604030504040204" pitchFamily="34" charset="0"/>
                <a:ea typeface="Tahoma" panose="020B0604030504040204" pitchFamily="34" charset="0"/>
                <a:cs typeface="Tahoma" panose="020B0604030504040204" pitchFamily="34" charset="0"/>
              </a:rPr>
              <a:t>DỪNG</a:t>
            </a:r>
          </a:p>
        </p:txBody>
      </p:sp>
    </p:spTree>
    <p:extLst>
      <p:ext uri="{BB962C8B-B14F-4D97-AF65-F5344CB8AC3E}">
        <p14:creationId xmlns:p14="http://schemas.microsoft.com/office/powerpoint/2010/main" val="363877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audio>
              <p:cMediaNode vol="80000">
                <p:cTn id="158"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78696" y="1034106"/>
            <a:ext cx="5506278" cy="1938992"/>
          </a:xfrm>
          <a:prstGeom prst="rect">
            <a:avLst/>
          </a:prstGeom>
          <a:noFill/>
        </p:spPr>
        <p:txBody>
          <a:bodyPr wrap="square" rtlCol="0">
            <a:spAutoFit/>
          </a:bodyPr>
          <a:lstStyle/>
          <a:p>
            <a:pPr algn="ctr"/>
            <a:r>
              <a:rPr lang="vi-VN" altLang="zh-CN" sz="6000" b="1" spc="300" smtClean="0">
                <a:solidFill>
                  <a:srgbClr val="FF0000"/>
                </a:solidFill>
                <a:latin typeface="+mn-ea"/>
              </a:rPr>
              <a:t>Tiết 26:</a:t>
            </a:r>
            <a:r>
              <a:rPr lang="en-US" altLang="zh-CN" sz="6000" b="1" spc="300" smtClean="0">
                <a:solidFill>
                  <a:srgbClr val="FF0000"/>
                </a:solidFill>
                <a:latin typeface="+mn-ea"/>
              </a:rPr>
              <a:t>ÔN </a:t>
            </a:r>
            <a:r>
              <a:rPr lang="en-US" altLang="zh-CN" sz="6000" b="1" spc="300" dirty="0" smtClean="0">
                <a:solidFill>
                  <a:srgbClr val="FF0000"/>
                </a:solidFill>
                <a:latin typeface="+mn-ea"/>
              </a:rPr>
              <a:t>TẬP</a:t>
            </a:r>
            <a:endParaRPr lang="zh-CN" altLang="en-US" sz="6000" b="1" spc="300" dirty="0">
              <a:solidFill>
                <a:srgbClr val="FF0000"/>
              </a:solidFill>
              <a:latin typeface="+mn-ea"/>
            </a:endParaRPr>
          </a:p>
        </p:txBody>
      </p:sp>
      <p:grpSp>
        <p:nvGrpSpPr>
          <p:cNvPr id="4" name="组合 13">
            <a:extLst>
              <a:ext uri="{FF2B5EF4-FFF2-40B4-BE49-F238E27FC236}">
                <a16:creationId xmlns="" xmlns:a16="http://schemas.microsoft.com/office/drawing/2014/main" id="{C1E01B4C-4AC8-4739-A206-25AB145A16B1}"/>
              </a:ext>
            </a:extLst>
          </p:cNvPr>
          <p:cNvGrpSpPr>
            <a:grpSpLocks/>
          </p:cNvGrpSpPr>
          <p:nvPr/>
        </p:nvGrpSpPr>
        <p:grpSpPr bwMode="auto">
          <a:xfrm>
            <a:off x="0" y="3343513"/>
            <a:ext cx="4502150" cy="3646488"/>
            <a:chOff x="1123073" y="1073788"/>
            <a:chExt cx="4484991" cy="3631916"/>
          </a:xfrm>
        </p:grpSpPr>
        <p:pic>
          <p:nvPicPr>
            <p:cNvPr id="5" name="图片 14">
              <a:extLst>
                <a:ext uri="{FF2B5EF4-FFF2-40B4-BE49-F238E27FC236}">
                  <a16:creationId xmlns="" xmlns:a16="http://schemas.microsoft.com/office/drawing/2014/main" id="{211DCDAA-072F-4C02-83B9-B94DC5FEB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743"/>
            <a:stretch>
              <a:fillRect/>
            </a:stretch>
          </p:blipFill>
          <p:spPr bwMode="auto">
            <a:xfrm>
              <a:off x="1123073" y="1073788"/>
              <a:ext cx="4484991" cy="325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5">
              <a:extLst>
                <a:ext uri="{FF2B5EF4-FFF2-40B4-BE49-F238E27FC236}">
                  <a16:creationId xmlns="" xmlns:a16="http://schemas.microsoft.com/office/drawing/2014/main" id="{BD27F442-4D5B-444C-B1A2-8033482728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64711" flipH="1">
              <a:off x="4544402" y="3294778"/>
              <a:ext cx="960066" cy="141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oogle Shape;361;p37"/>
          <p:cNvGrpSpPr/>
          <p:nvPr/>
        </p:nvGrpSpPr>
        <p:grpSpPr>
          <a:xfrm flipH="1">
            <a:off x="5448823" y="2482810"/>
            <a:ext cx="4238950" cy="3575328"/>
            <a:chOff x="-2314175" y="910675"/>
            <a:chExt cx="2012875" cy="1733025"/>
          </a:xfrm>
        </p:grpSpPr>
        <p:sp>
          <p:nvSpPr>
            <p:cNvPr id="8"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rgbClr val="FB6A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3"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4"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rgbClr val="2AA1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5"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rgbClr val="DD39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6"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rgbClr val="2AA1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7"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8"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9"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0"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1"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rgbClr val="2AA1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2"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rgbClr val="2AA1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3"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rgbClr val="FB88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4"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rgbClr val="FB88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5"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6"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7"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8"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9"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rgbClr val="FFBF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0"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84326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1"/>
          <p:cNvSpPr txBox="1">
            <a:spLocks/>
          </p:cNvSpPr>
          <p:nvPr/>
        </p:nvSpPr>
        <p:spPr>
          <a:xfrm>
            <a:off x="4265482" y="644607"/>
            <a:ext cx="2375451" cy="536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smtClean="0">
                <a:latin typeface="Times New Roman" panose="02020603050405020304" pitchFamily="18" charset="0"/>
                <a:cs typeface="Times New Roman" panose="02020603050405020304" pitchFamily="18" charset="0"/>
              </a:rPr>
              <a:t>Nhiệm vụ 1</a:t>
            </a:r>
            <a:r>
              <a:rPr lang="en-US" smtClean="0">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p:txBody>
      </p:sp>
      <p:sp>
        <p:nvSpPr>
          <p:cNvPr id="3" name="Rectangle 2"/>
          <p:cNvSpPr/>
          <p:nvPr/>
        </p:nvSpPr>
        <p:spPr>
          <a:xfrm>
            <a:off x="1571223" y="1884314"/>
            <a:ext cx="8010658" cy="1697068"/>
          </a:xfrm>
          <a:prstGeom prst="rect">
            <a:avLst/>
          </a:prstGeom>
          <a:solidFill>
            <a:srgbClr val="00B050"/>
          </a:solidFill>
        </p:spPr>
        <p:txBody>
          <a:bodyPr wrap="square">
            <a:spAutoFit/>
          </a:bodyPr>
          <a:lstStyle/>
          <a:p>
            <a:pPr algn="just">
              <a:lnSpc>
                <a:spcPct val="150000"/>
              </a:lnSpc>
              <a:spcAft>
                <a:spcPts val="0"/>
              </a:spcAft>
            </a:pPr>
            <a:endParaRPr lang="en-US" sz="2400" dirty="0" smtClean="0"/>
          </a:p>
          <a:p>
            <a:pPr algn="just">
              <a:lnSpc>
                <a:spcPct val="150000"/>
              </a:lnSpc>
              <a:spcAft>
                <a:spcPts val="0"/>
              </a:spcAft>
            </a:pPr>
            <a:endParaRPr lang="en-US" sz="2400" dirty="0"/>
          </a:p>
          <a:p>
            <a:pPr algn="just">
              <a:lnSpc>
                <a:spcPct val="150000"/>
              </a:lnSpc>
              <a:spcAft>
                <a:spcPts val="0"/>
              </a:spcAft>
            </a:pPr>
            <a:endParaRPr lang="en-US" sz="2400" dirty="0" smtClean="0"/>
          </a:p>
        </p:txBody>
      </p:sp>
      <p:sp>
        <p:nvSpPr>
          <p:cNvPr id="4" name="TextBox 3"/>
          <p:cNvSpPr txBox="1"/>
          <p:nvPr/>
        </p:nvSpPr>
        <p:spPr>
          <a:xfrm>
            <a:off x="1919536" y="2071129"/>
            <a:ext cx="7505223"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2000" dirty="0">
                <a:solidFill>
                  <a:srgbClr val="000000"/>
                </a:solidFill>
                <a:latin typeface="Times New Roman" panose="02020603050405020304" pitchFamily="18" charset="0"/>
                <a:ea typeface="Calibri" panose="020F0502020204030204" pitchFamily="34" charset="0"/>
              </a:rPr>
              <a:t>Dựa vào đâu để em khẳng định rằng: Ếch ngồi đáy giếng, Thầy bói xem voi (VB 1, 2: Những cái nhìn hạn hẹp), Hai người bạn đồng hành và con gấu, Chó sói và chiên con (VB 3, 4: Những tình huống hiểm nghèo) đều là truyện ngụ ngôn?</a:t>
            </a:r>
            <a:endParaRPr lang="en-US" sz="2000" dirty="0"/>
          </a:p>
        </p:txBody>
      </p:sp>
      <p:sp>
        <p:nvSpPr>
          <p:cNvPr id="5" name="Rectangle 4"/>
          <p:cNvSpPr/>
          <p:nvPr/>
        </p:nvSpPr>
        <p:spPr>
          <a:xfrm>
            <a:off x="869324" y="4284149"/>
            <a:ext cx="9903854" cy="1200329"/>
          </a:xfrm>
          <a:prstGeom prst="rect">
            <a:avLst/>
          </a:prstGeom>
        </p:spPr>
        <p:txBody>
          <a:bodyPr wrap="square">
            <a:spAutoFit/>
          </a:bodyPr>
          <a:lstStyle/>
          <a:p>
            <a:pPr algn="just"/>
            <a:r>
              <a:rPr lang="en-US" sz="2400" b="1" dirty="0" smtClean="0">
                <a:latin typeface="+mj-lt"/>
                <a:sym typeface="Wingdings" panose="05000000000000000000" pitchFamily="2" charset="2"/>
              </a:rPr>
              <a:t> </a:t>
            </a:r>
            <a:r>
              <a:rPr lang="vi-VN" sz="2400" b="1" dirty="0" smtClean="0">
                <a:latin typeface="+mj-lt"/>
              </a:rPr>
              <a:t>Các </a:t>
            </a:r>
            <a:r>
              <a:rPr lang="vi-VN" sz="2400" b="1" dirty="0">
                <a:latin typeface="+mj-lt"/>
              </a:rPr>
              <a:t>văn bản nhân hóa loài vật hay con người để nói về một triết lý, phê phán thói hư tật xấu, nêu lên những kinh nghiệm rút ra từ thực tiễn cuộc sống để khuyên nhủ, răn dạy con người.</a:t>
            </a:r>
            <a:endParaRPr lang="en-US" sz="2400" b="1" dirty="0">
              <a:latin typeface="+mj-lt"/>
            </a:endParaRPr>
          </a:p>
        </p:txBody>
      </p:sp>
    </p:spTree>
    <p:extLst>
      <p:ext uri="{BB962C8B-B14F-4D97-AF65-F5344CB8AC3E}">
        <p14:creationId xmlns:p14="http://schemas.microsoft.com/office/powerpoint/2010/main" val="2857953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3" grpId="0" animBg="1"/>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1">
            <a:extLst>
              <a:ext uri="{FF2B5EF4-FFF2-40B4-BE49-F238E27FC236}">
                <a16:creationId xmlns="" xmlns:a16="http://schemas.microsoft.com/office/drawing/2014/main" id="{C528A021-8A48-4CFA-9413-BFFC15831944}"/>
              </a:ext>
            </a:extLst>
          </p:cNvPr>
          <p:cNvSpPr/>
          <p:nvPr/>
        </p:nvSpPr>
        <p:spPr>
          <a:xfrm>
            <a:off x="1508657" y="1255994"/>
            <a:ext cx="9945924" cy="45869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图片 19">
            <a:extLst>
              <a:ext uri="{FF2B5EF4-FFF2-40B4-BE49-F238E27FC236}">
                <a16:creationId xmlns="" xmlns:a16="http://schemas.microsoft.com/office/drawing/2014/main" id="{60C48AC3-E64F-46DE-B375-CC083D6CEC07}"/>
              </a:ext>
            </a:extLst>
          </p:cNvPr>
          <p:cNvPicPr>
            <a:picLocks noChangeAspect="1"/>
          </p:cNvPicPr>
          <p:nvPr/>
        </p:nvPicPr>
        <p:blipFill>
          <a:blip r:embed="rId2">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7629831" y="572252"/>
            <a:ext cx="4090221" cy="1055776"/>
          </a:xfrm>
          <a:prstGeom prst="rect">
            <a:avLst/>
          </a:prstGeom>
        </p:spPr>
      </p:pic>
      <p:sp>
        <p:nvSpPr>
          <p:cNvPr id="5" name="Plaque 4"/>
          <p:cNvSpPr/>
          <p:nvPr/>
        </p:nvSpPr>
        <p:spPr>
          <a:xfrm>
            <a:off x="3664133" y="147287"/>
            <a:ext cx="4598125" cy="809897"/>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smtClean="0">
                <a:solidFill>
                  <a:prstClr val="white"/>
                </a:solidFill>
                <a:latin typeface="Times New Roman" panose="02020603050405020304" pitchFamily="18" charset="0"/>
                <a:cs typeface="Times New Roman" panose="02020603050405020304" pitchFamily="18" charset="0"/>
              </a:rPr>
              <a:t>Làm việc cá nhân</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Cloud Callout 6"/>
          <p:cNvSpPr/>
          <p:nvPr/>
        </p:nvSpPr>
        <p:spPr>
          <a:xfrm>
            <a:off x="1980723" y="1578070"/>
            <a:ext cx="8556171" cy="2879336"/>
          </a:xfrm>
          <a:prstGeom prst="cloudCallou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just"/>
            <a:r>
              <a:rPr lang="vi-VN" sz="2800" dirty="0">
                <a:latin typeface="Times New Roman" panose="02020603050405020304" pitchFamily="18" charset="0"/>
                <a:cs typeface="Times New Roman" panose="02020603050405020304" pitchFamily="18" charset="0"/>
              </a:rPr>
              <a:t>Cái nhìn hạn hẹp của nhân vật con ếch và các ông thầy nói đã mang lại hậu quả như thế nào? Bài học chung có thể rút ra từ hai truyện Ếch ngồi đáy giếng và Thầy bói xem voi là gì?</a:t>
            </a:r>
            <a:endParaRPr lang="en-US" sz="2800" dirty="0">
              <a:latin typeface="Times New Roman" panose="02020603050405020304" pitchFamily="18" charset="0"/>
              <a:cs typeface="Times New Roman" panose="02020603050405020304" pitchFamily="18" charset="0"/>
            </a:endParaRPr>
          </a:p>
        </p:txBody>
      </p:sp>
      <p:pic>
        <p:nvPicPr>
          <p:cNvPr id="6" name="图片 61">
            <a:extLst>
              <a:ext uri="{FF2B5EF4-FFF2-40B4-BE49-F238E27FC236}">
                <a16:creationId xmlns="" xmlns:a16="http://schemas.microsoft.com/office/drawing/2014/main" id="{41923F51-DC69-4A8E-B1BD-707C783E69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337" y="3227832"/>
            <a:ext cx="3760708" cy="3621640"/>
          </a:xfrm>
          <a:prstGeom prst="rect">
            <a:avLst/>
          </a:prstGeom>
        </p:spPr>
      </p:pic>
      <p:pic>
        <p:nvPicPr>
          <p:cNvPr id="10" name="图片 23">
            <a:extLst>
              <a:ext uri="{FF2B5EF4-FFF2-40B4-BE49-F238E27FC236}">
                <a16:creationId xmlns="" xmlns:a16="http://schemas.microsoft.com/office/drawing/2014/main" id="{3EBAD6B0-D83B-4BCB-B075-4C5F8F63AFA8}"/>
              </a:ext>
            </a:extLst>
          </p:cNvPr>
          <p:cNvPicPr>
            <a:picLocks noChangeAspect="1"/>
          </p:cNvPicPr>
          <p:nvPr/>
        </p:nvPicPr>
        <p:blipFill rotWithShape="1">
          <a:blip r:embed="rId4">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3072366" y="4731658"/>
            <a:ext cx="2055807" cy="2222583"/>
          </a:xfrm>
          <a:prstGeom prst="rect">
            <a:avLst/>
          </a:prstGeom>
        </p:spPr>
      </p:pic>
      <p:sp>
        <p:nvSpPr>
          <p:cNvPr id="11" name="Title 1"/>
          <p:cNvSpPr txBox="1">
            <a:spLocks/>
          </p:cNvSpPr>
          <p:nvPr/>
        </p:nvSpPr>
        <p:spPr>
          <a:xfrm>
            <a:off x="493559" y="219573"/>
            <a:ext cx="2375451" cy="536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dirty="0" err="1" smtClean="0">
                <a:latin typeface="Times New Roman" panose="02020603050405020304" pitchFamily="18" charset="0"/>
                <a:cs typeface="Times New Roman" panose="02020603050405020304" pitchFamily="18" charset="0"/>
              </a:rPr>
              <a:t>Nhiệm</a:t>
            </a:r>
            <a:r>
              <a:rPr lang="en-US" sz="5900" dirty="0" smtClean="0">
                <a:latin typeface="Times New Roman" panose="02020603050405020304" pitchFamily="18" charset="0"/>
                <a:cs typeface="Times New Roman" panose="02020603050405020304" pitchFamily="18" charset="0"/>
              </a:rPr>
              <a:t> </a:t>
            </a:r>
            <a:r>
              <a:rPr lang="en-US" sz="5900" dirty="0" err="1" smtClean="0">
                <a:latin typeface="Times New Roman" panose="02020603050405020304" pitchFamily="18" charset="0"/>
                <a:cs typeface="Times New Roman" panose="02020603050405020304" pitchFamily="18" charset="0"/>
              </a:rPr>
              <a:t>vụ</a:t>
            </a:r>
            <a:r>
              <a:rPr lang="en-US" sz="5900" dirty="0" smtClean="0">
                <a:latin typeface="Times New Roman" panose="02020603050405020304" pitchFamily="18" charset="0"/>
                <a:cs typeface="Times New Roman" panose="02020603050405020304" pitchFamily="18" charset="0"/>
              </a:rPr>
              <a:t> 2</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2514886" y="1765667"/>
            <a:ext cx="7865486" cy="259414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chemeClr val="tx1"/>
              </a:solidFill>
              <a:latin typeface="#9Slide03 Arima Madurai Medium" panose="00000600000000000000" pitchFamily="2" charset="-93"/>
              <a:cs typeface="#9Slide03 Arima Madurai Medium" panose="00000600000000000000" pitchFamily="2" charset="-93"/>
            </a:endParaRPr>
          </a:p>
          <a:p>
            <a:pPr algn="ctr"/>
            <a:endParaRPr lang="en-US" sz="2400" b="1" dirty="0" smtClean="0">
              <a:solidFill>
                <a:schemeClr val="tx1"/>
              </a:solidFill>
              <a:latin typeface="#9Slide03 Arima Madurai Medium" panose="00000600000000000000" pitchFamily="2" charset="-93"/>
              <a:cs typeface="#9Slide03 Arima Madurai Medium" panose="00000600000000000000" pitchFamily="2" charset="-93"/>
            </a:endParaRPr>
          </a:p>
          <a:p>
            <a:pPr algn="ctr"/>
            <a:r>
              <a:rPr lang="en-US" sz="2400" b="1" dirty="0" err="1" smtClean="0">
                <a:solidFill>
                  <a:schemeClr val="tx1"/>
                </a:solidFill>
                <a:latin typeface="#9Slide03 Arima Madurai Medium" panose="00000600000000000000" pitchFamily="2" charset="-93"/>
                <a:cs typeface="#9Slide03 Arima Madurai Medium" panose="00000600000000000000" pitchFamily="2" charset="-93"/>
              </a:rPr>
              <a:t>Bài</a:t>
            </a:r>
            <a:r>
              <a:rPr lang="en-US" sz="2400" b="1" dirty="0" smtClean="0">
                <a:solidFill>
                  <a:schemeClr val="tx1"/>
                </a:solidFill>
                <a:latin typeface="#9Slide03 Arima Madurai Medium" panose="00000600000000000000" pitchFamily="2" charset="-93"/>
                <a:cs typeface="#9Slide03 Arima Madurai Medium" panose="00000600000000000000" pitchFamily="2" charset="-93"/>
              </a:rPr>
              <a:t> </a:t>
            </a:r>
            <a:r>
              <a:rPr lang="en-US" sz="2400" b="1" dirty="0" err="1" smtClean="0">
                <a:solidFill>
                  <a:schemeClr val="tx1"/>
                </a:solidFill>
                <a:latin typeface="#9Slide03 Arima Madurai Medium" panose="00000600000000000000" pitchFamily="2" charset="-93"/>
                <a:cs typeface="#9Slide03 Arima Madurai Medium" panose="00000600000000000000" pitchFamily="2" charset="-93"/>
              </a:rPr>
              <a:t>học</a:t>
            </a:r>
            <a:r>
              <a:rPr lang="en-US" sz="2400" b="1" dirty="0" smtClean="0">
                <a:solidFill>
                  <a:schemeClr val="tx1"/>
                </a:solidFill>
                <a:latin typeface="#9Slide03 Arima Madurai Medium" panose="00000600000000000000" pitchFamily="2" charset="-93"/>
                <a:cs typeface="#9Slide03 Arima Madurai Medium" panose="00000600000000000000" pitchFamily="2" charset="-93"/>
              </a:rPr>
              <a:t>: </a:t>
            </a:r>
            <a:r>
              <a:rPr lang="vi-VN" sz="2400" b="1" dirty="0" smtClean="0">
                <a:solidFill>
                  <a:schemeClr val="tx1"/>
                </a:solidFill>
                <a:latin typeface="#9Slide03 Arima Madurai Medium" panose="00000600000000000000" pitchFamily="2" charset="-93"/>
                <a:cs typeface="#9Slide03 Arima Madurai Medium" panose="00000600000000000000" pitchFamily="2" charset="-93"/>
              </a:rPr>
              <a:t>Sự </a:t>
            </a:r>
            <a:r>
              <a:rPr lang="vi-VN" sz="2400" b="1" dirty="0">
                <a:solidFill>
                  <a:schemeClr val="tx1"/>
                </a:solidFill>
                <a:latin typeface="#9Slide03 Arima Madurai Medium" panose="00000600000000000000" pitchFamily="2" charset="-93"/>
                <a:cs typeface="#9Slide03 Arima Madurai Medium" panose="00000600000000000000" pitchFamily="2" charset="-93"/>
              </a:rPr>
              <a:t>trả giá bằng sinh mạng hoặc thương vong do mâu thuẫn xô xát, đánh nhau. Bài học về nhận thức bản thân, nhận thức thế giới và các sự vật, nắm bắt lẽ phải trong các tình huống của đời sống.</a:t>
            </a:r>
            <a:endParaRPr lang="en-US" sz="2800" dirty="0">
              <a:solidFill>
                <a:schemeClr val="tx1"/>
              </a:solidFill>
              <a:latin typeface="Times New Roman" panose="02020603050405020304" pitchFamily="18" charset="0"/>
              <a:cs typeface="Times New Roman" panose="02020603050405020304" pitchFamily="18" charset="0"/>
            </a:endParaRPr>
          </a:p>
          <a:p>
            <a:pPr algn="ctr"/>
            <a:endParaRPr lang="en-US" sz="2800" b="1" dirty="0">
              <a:solidFill>
                <a:srgbClr val="FFFF00"/>
              </a:solidFill>
              <a:latin typeface="#9Slide03 Arima Madurai Medium" panose="00000600000000000000" pitchFamily="2" charset="-93"/>
              <a:cs typeface="#9Slide03 Arima Madurai Medium" panose="00000600000000000000" pitchFamily="2" charset="-93"/>
            </a:endParaRPr>
          </a:p>
          <a:p>
            <a:pPr algn="ctr"/>
            <a:endParaRPr lang="en-US" sz="2800" b="1" dirty="0">
              <a:solidFill>
                <a:srgbClr val="FFFF00"/>
              </a:solidFill>
              <a:latin typeface="#9Slide03 Arima Madurai Medium" panose="00000600000000000000" pitchFamily="2" charset="-93"/>
              <a:cs typeface="#9Slide03 Arima Madurai Medium" panose="00000600000000000000" pitchFamily="2" charset="-93"/>
            </a:endParaRPr>
          </a:p>
        </p:txBody>
      </p:sp>
    </p:spTree>
    <p:extLst>
      <p:ext uri="{BB962C8B-B14F-4D97-AF65-F5344CB8AC3E}">
        <p14:creationId xmlns:p14="http://schemas.microsoft.com/office/powerpoint/2010/main" val="2246867460"/>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1" nodeType="clickEffect">
                                  <p:stCondLst>
                                    <p:cond delay="0"/>
                                  </p:stCondLst>
                                  <p:childTnLst>
                                    <p:animEffect transition="out" filter="wipe(dow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xit" presetSubtype="0" fill="hold" grpId="1" nodeType="clickEffect">
                                  <p:stCondLst>
                                    <p:cond delay="0"/>
                                  </p:stCondLst>
                                  <p:childTnLst>
                                    <p:animEffect transition="out" filter="wedge">
                                      <p:cBhvr>
                                        <p:cTn id="33" dur="2000"/>
                                        <p:tgtEl>
                                          <p:spTgt spid="13"/>
                                        </p:tgtEl>
                                      </p:cBhvr>
                                    </p:animEffect>
                                    <p:set>
                                      <p:cBhvr>
                                        <p:cTn id="34"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 grpId="1" animBg="1"/>
      <p:bldP spid="13" grpId="0"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1">
            <a:extLst>
              <a:ext uri="{FF2B5EF4-FFF2-40B4-BE49-F238E27FC236}">
                <a16:creationId xmlns="" xmlns:a16="http://schemas.microsoft.com/office/drawing/2014/main" id="{C528A021-8A48-4CFA-9413-BFFC15831944}"/>
              </a:ext>
            </a:extLst>
          </p:cNvPr>
          <p:cNvSpPr/>
          <p:nvPr/>
        </p:nvSpPr>
        <p:spPr>
          <a:xfrm>
            <a:off x="1508657" y="1255994"/>
            <a:ext cx="9945924" cy="52864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图片 19">
            <a:extLst>
              <a:ext uri="{FF2B5EF4-FFF2-40B4-BE49-F238E27FC236}">
                <a16:creationId xmlns="" xmlns:a16="http://schemas.microsoft.com/office/drawing/2014/main" id="{60C48AC3-E64F-46DE-B375-CC083D6CEC07}"/>
              </a:ext>
            </a:extLst>
          </p:cNvPr>
          <p:cNvPicPr>
            <a:picLocks noChangeAspect="1"/>
          </p:cNvPicPr>
          <p:nvPr/>
        </p:nvPicPr>
        <p:blipFill>
          <a:blip r:embed="rId2">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7739161" y="864393"/>
            <a:ext cx="4090221" cy="783202"/>
          </a:xfrm>
          <a:prstGeom prst="rect">
            <a:avLst/>
          </a:prstGeom>
        </p:spPr>
      </p:pic>
      <p:pic>
        <p:nvPicPr>
          <p:cNvPr id="6" name="图片 61">
            <a:extLst>
              <a:ext uri="{FF2B5EF4-FFF2-40B4-BE49-F238E27FC236}">
                <a16:creationId xmlns="" xmlns:a16="http://schemas.microsoft.com/office/drawing/2014/main" id="{41923F51-DC69-4A8E-B1BD-707C783E69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337" y="3227832"/>
            <a:ext cx="3760708" cy="3621640"/>
          </a:xfrm>
          <a:prstGeom prst="rect">
            <a:avLst/>
          </a:prstGeom>
        </p:spPr>
      </p:pic>
      <p:sp>
        <p:nvSpPr>
          <p:cNvPr id="11" name="Title 1"/>
          <p:cNvSpPr txBox="1">
            <a:spLocks/>
          </p:cNvSpPr>
          <p:nvPr/>
        </p:nvSpPr>
        <p:spPr>
          <a:xfrm>
            <a:off x="4821131" y="553962"/>
            <a:ext cx="2375451" cy="536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smtClean="0">
                <a:latin typeface="Times New Roman" panose="02020603050405020304" pitchFamily="18" charset="0"/>
                <a:cs typeface="Times New Roman" panose="02020603050405020304" pitchFamily="18" charset="0"/>
              </a:rPr>
              <a:t>Nhiệm vụ </a:t>
            </a:r>
            <a:r>
              <a:rPr lang="en-US" sz="5900">
                <a:latin typeface="Times New Roman" panose="02020603050405020304" pitchFamily="18" charset="0"/>
                <a:cs typeface="Times New Roman" panose="02020603050405020304" pitchFamily="18" charset="0"/>
              </a:rPr>
              <a:t>3</a:t>
            </a:r>
            <a:r>
              <a:rPr lang="en-US" smtClean="0">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p:txBody>
      </p:sp>
      <p:sp>
        <p:nvSpPr>
          <p:cNvPr id="9" name="Rounded Rectangle 8"/>
          <p:cNvSpPr/>
          <p:nvPr/>
        </p:nvSpPr>
        <p:spPr>
          <a:xfrm>
            <a:off x="2159826" y="1878449"/>
            <a:ext cx="7698060" cy="310778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a:solidFill>
                <a:srgbClr val="FFFF00"/>
              </a:solidFill>
              <a:latin typeface="#9Slide03 Arima Madurai Medium" panose="00000600000000000000" pitchFamily="2" charset="-93"/>
              <a:cs typeface="#9Slide03 Arima Madurai Medium" panose="00000600000000000000" pitchFamily="2" charset="-93"/>
            </a:endParaRPr>
          </a:p>
          <a:p>
            <a:pPr algn="ctr"/>
            <a:endParaRPr lang="en-US" sz="2000" b="1" dirty="0">
              <a:solidFill>
                <a:srgbClr val="FFFF00"/>
              </a:solidFill>
              <a:latin typeface="#9Slide03 Arima Madurai Medium" panose="00000600000000000000" pitchFamily="2" charset="-93"/>
              <a:cs typeface="#9Slide03 Arima Madurai Medium" panose="00000600000000000000" pitchFamily="2" charset="-93"/>
            </a:endParaRPr>
          </a:p>
          <a:p>
            <a:pPr algn="ctr"/>
            <a:endParaRPr lang="en-US" sz="2000" b="1" dirty="0">
              <a:solidFill>
                <a:srgbClr val="FFFF00"/>
              </a:solidFill>
              <a:latin typeface="#9Slide03 Arima Madurai Medium" panose="00000600000000000000" pitchFamily="2" charset="-93"/>
              <a:cs typeface="#9Slide03 Arima Madurai Medium" panose="00000600000000000000" pitchFamily="2" charset="-93"/>
            </a:endParaRPr>
          </a:p>
          <a:p>
            <a:pPr algn="ctr">
              <a:lnSpc>
                <a:spcPct val="150000"/>
              </a:lnSpc>
            </a:pPr>
            <a:r>
              <a:rPr lang="en-US" sz="3600" b="1" dirty="0">
                <a:solidFill>
                  <a:srgbClr val="FFFF00"/>
                </a:solidFill>
                <a:latin typeface="Times New Roman" panose="02020603050405020304" pitchFamily="18" charset="0"/>
                <a:cs typeface="Times New Roman" panose="02020603050405020304" pitchFamily="18" charset="0"/>
              </a:rPr>
              <a:t>CÙNG HỌC TẬP</a:t>
            </a:r>
          </a:p>
          <a:p>
            <a:pPr algn="just"/>
            <a:r>
              <a:rPr lang="en-US" sz="2400" dirty="0">
                <a:solidFill>
                  <a:schemeClr val="tx1"/>
                </a:solidFill>
                <a:latin typeface="Times New Roman" panose="02020603050405020304" pitchFamily="18" charset="0"/>
                <a:cs typeface="Times New Roman" panose="02020603050405020304" pitchFamily="18" charset="0"/>
              </a:rPr>
              <a:t>HĐ </a:t>
            </a:r>
            <a:r>
              <a:rPr lang="en-US" sz="2400" dirty="0" err="1">
                <a:solidFill>
                  <a:schemeClr val="tx1"/>
                </a:solidFill>
                <a:latin typeface="Times New Roman" panose="02020603050405020304" pitchFamily="18" charset="0"/>
                <a:cs typeface="Times New Roman" panose="02020603050405020304" pitchFamily="18" charset="0"/>
              </a:rPr>
              <a:t>cặp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đôi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Trong</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những</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tình</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huống</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hiểm</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nghèo</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hai</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người</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bạn</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trong</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truyện</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Hai</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người</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bạn</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đồng</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hành</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và</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con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gấu</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chó</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sói</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trong</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Chó</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sói</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và</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chiến</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con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đã</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bộc</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lộ</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đặc</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điểm</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tính</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cách</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của</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họ</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như</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thế</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nào</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Các</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truyện</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này</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đã</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để</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lại</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trong</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em</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những</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ấn</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tượng</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gì</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thật</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sự</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khó</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quên</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a:t>
            </a:r>
          </a:p>
          <a:p>
            <a:pPr algn="ctr"/>
            <a:endParaRPr lang="en-US" sz="2800" b="1" dirty="0">
              <a:solidFill>
                <a:srgbClr val="FFFF00"/>
              </a:solidFill>
              <a:latin typeface="#9Slide03 Arima Madurai Medium" panose="00000600000000000000" pitchFamily="2" charset="-93"/>
              <a:cs typeface="#9Slide03 Arima Madurai Medium" panose="00000600000000000000" pitchFamily="2" charset="-93"/>
            </a:endParaRPr>
          </a:p>
          <a:p>
            <a:pPr algn="ctr"/>
            <a:endParaRPr lang="en-US" sz="2800" b="1" dirty="0">
              <a:solidFill>
                <a:srgbClr val="FFFF00"/>
              </a:solidFill>
              <a:latin typeface="#9Slide03 Arima Madurai Medium" panose="00000600000000000000" pitchFamily="2" charset="-93"/>
              <a:cs typeface="#9Slide03 Arima Madurai Medium" panose="00000600000000000000" pitchFamily="2" charset="-93"/>
            </a:endParaRPr>
          </a:p>
        </p:txBody>
      </p:sp>
      <p:graphicFrame>
        <p:nvGraphicFramePr>
          <p:cNvPr id="7" name="Table 6"/>
          <p:cNvGraphicFramePr>
            <a:graphicFrameLocks noGrp="1"/>
          </p:cNvGraphicFramePr>
          <p:nvPr>
            <p:extLst>
              <p:ext uri="{D42A27DB-BD31-4B8C-83A1-F6EECF244321}">
                <p14:modId xmlns:p14="http://schemas.microsoft.com/office/powerpoint/2010/main" val="1882413546"/>
              </p:ext>
            </p:extLst>
          </p:nvPr>
        </p:nvGraphicFramePr>
        <p:xfrm>
          <a:off x="1944856" y="1633743"/>
          <a:ext cx="8128000" cy="4206240"/>
        </p:xfrm>
        <a:graphic>
          <a:graphicData uri="http://schemas.openxmlformats.org/drawingml/2006/table">
            <a:tbl>
              <a:tblPr firstRow="1" bandRow="1">
                <a:tableStyleId>{5C22544A-7EE6-4342-B048-85BDC9FD1C3A}</a:tableStyleId>
              </a:tblPr>
              <a:tblGrid>
                <a:gridCol w="4064000"/>
                <a:gridCol w="4064000"/>
              </a:tblGrid>
              <a:tr h="1101448">
                <a:tc>
                  <a:txBody>
                    <a:bodyPr/>
                    <a:lstStyle/>
                    <a:p>
                      <a:pPr algn="ctr"/>
                      <a:r>
                        <a:rPr lang="vi-VN" sz="2400" dirty="0" smtClean="0">
                          <a:latin typeface="Times" panose="020B0500000000000000" pitchFamily="34" charset="0"/>
                          <a:ea typeface="Times" panose="020B0500000000000000" pitchFamily="34" charset="0"/>
                          <a:cs typeface="Times" panose="020B0500000000000000" pitchFamily="34" charset="0"/>
                        </a:rPr>
                        <a:t>Hai người bạn đồng hành và con gấu:</a:t>
                      </a:r>
                    </a:p>
                    <a:p>
                      <a:pPr algn="ctr"/>
                      <a:endParaRPr lang="en-US" sz="2400" dirty="0">
                        <a:latin typeface="Times" panose="020B0500000000000000" pitchFamily="34" charset="0"/>
                        <a:ea typeface="Times" panose="020B0500000000000000" pitchFamily="34" charset="0"/>
                        <a:cs typeface="Times" panose="020B0500000000000000" pitchFamily="34" charset="0"/>
                      </a:endParaRPr>
                    </a:p>
                  </a:txBody>
                  <a:tcPr/>
                </a:tc>
                <a:tc>
                  <a:txBody>
                    <a:bodyPr/>
                    <a:lstStyle/>
                    <a:p>
                      <a:pPr algn="ctr"/>
                      <a:r>
                        <a:rPr lang="vi-VN" sz="2400" dirty="0" smtClean="0">
                          <a:latin typeface="Times" panose="020B0500000000000000" pitchFamily="34" charset="0"/>
                          <a:ea typeface="Times" panose="020B0500000000000000" pitchFamily="34" charset="0"/>
                          <a:cs typeface="Times" panose="020B0500000000000000" pitchFamily="34" charset="0"/>
                        </a:rPr>
                        <a:t>Chó sói và chiên con:</a:t>
                      </a:r>
                    </a:p>
                    <a:p>
                      <a:pPr algn="ctr"/>
                      <a:endParaRPr lang="en-US" sz="2400" dirty="0">
                        <a:latin typeface="Times" panose="020B0500000000000000" pitchFamily="34" charset="0"/>
                        <a:ea typeface="Times" panose="020B0500000000000000" pitchFamily="34" charset="0"/>
                        <a:cs typeface="Times" panose="020B0500000000000000" pitchFamily="34" charset="0"/>
                      </a:endParaRPr>
                    </a:p>
                  </a:txBody>
                  <a:tcPr/>
                </a:tc>
              </a:tr>
              <a:tr h="2795985">
                <a:tc>
                  <a:txBody>
                    <a:bodyPr/>
                    <a:lstStyle/>
                    <a:p>
                      <a:pPr algn="just"/>
                      <a:r>
                        <a:rPr lang="en-US" sz="2400" dirty="0" smtClean="0">
                          <a:latin typeface="Times" panose="020B0500000000000000" pitchFamily="34" charset="0"/>
                          <a:ea typeface="Times" panose="020B0500000000000000" pitchFamily="34" charset="0"/>
                          <a:cs typeface="Times" panose="020B0500000000000000" pitchFamily="34" charset="0"/>
                        </a:rPr>
                        <a:t>- T</a:t>
                      </a:r>
                      <a:r>
                        <a:rPr lang="vi-VN" sz="2400" dirty="0" smtClean="0">
                          <a:latin typeface="Times" panose="020B0500000000000000" pitchFamily="34" charset="0"/>
                          <a:ea typeface="Times" panose="020B0500000000000000" pitchFamily="34" charset="0"/>
                          <a:cs typeface="Times" panose="020B0500000000000000" pitchFamily="34" charset="0"/>
                        </a:rPr>
                        <a:t>ính cách người bỏ rơi bạn chạy tháo thân; ích kỉ, không đáng tin, tò mò,...; tính cách người bị bỏ rơi: hóm hỉnh.</a:t>
                      </a:r>
                    </a:p>
                    <a:p>
                      <a:pPr algn="just"/>
                      <a:r>
                        <a:rPr lang="en-US" sz="2400" dirty="0" smtClean="0">
                          <a:latin typeface="Times" panose="020B0500000000000000" pitchFamily="34" charset="0"/>
                          <a:ea typeface="Times" panose="020B0500000000000000" pitchFamily="34" charset="0"/>
                          <a:cs typeface="Times" panose="020B0500000000000000" pitchFamily="34" charset="0"/>
                        </a:rPr>
                        <a:t>- </a:t>
                      </a:r>
                      <a:r>
                        <a:rPr lang="vi-VN" sz="2400" dirty="0" smtClean="0">
                          <a:latin typeface="Times" panose="020B0500000000000000" pitchFamily="34" charset="0"/>
                          <a:ea typeface="Times" panose="020B0500000000000000" pitchFamily="34" charset="0"/>
                          <a:cs typeface="Times" panose="020B0500000000000000" pitchFamily="34" charset="0"/>
                        </a:rPr>
                        <a:t>Ấn tượng: về sự may mắn, về sự ích kỉ, về sự hóm hĩnh, về câu nói.</a:t>
                      </a:r>
                    </a:p>
                    <a:p>
                      <a:pPr algn="just"/>
                      <a:endParaRPr lang="en-US" sz="2400" dirty="0">
                        <a:latin typeface="Times" panose="020B0500000000000000" pitchFamily="34" charset="0"/>
                        <a:ea typeface="Times" panose="020B0500000000000000" pitchFamily="34" charset="0"/>
                        <a:cs typeface="Times" panose="020B0500000000000000" pitchFamily="34" charset="0"/>
                      </a:endParaRPr>
                    </a:p>
                  </a:txBody>
                  <a:tcPr/>
                </a:tc>
                <a:tc>
                  <a:txBody>
                    <a:bodyPr/>
                    <a:lstStyle/>
                    <a:p>
                      <a:pPr algn="just"/>
                      <a:r>
                        <a:rPr lang="vi-VN" sz="2400" dirty="0" smtClean="0">
                          <a:latin typeface="Times" panose="020B0500000000000000" pitchFamily="34" charset="0"/>
                          <a:ea typeface="Times" panose="020B0500000000000000" pitchFamily="34" charset="0"/>
                          <a:cs typeface="Times" panose="020B0500000000000000" pitchFamily="34" charset="0"/>
                        </a:rPr>
                        <a:t>Xem lại bài học VB 3, 4.</a:t>
                      </a:r>
                    </a:p>
                    <a:p>
                      <a:pPr algn="just"/>
                      <a:r>
                        <a:rPr lang="vi-VN" sz="2400" dirty="0" smtClean="0">
                          <a:latin typeface="Times" panose="020B0500000000000000" pitchFamily="34" charset="0"/>
                          <a:ea typeface="Times" panose="020B0500000000000000" pitchFamily="34" charset="0"/>
                          <a:cs typeface="Times" panose="020B0500000000000000" pitchFamily="34" charset="0"/>
                        </a:rPr>
                        <a:t>Ấn tượng về một chú chiên con đáng thương; một gã chó sói tàn bạo bất chấp lẽ phải.</a:t>
                      </a:r>
                    </a:p>
                    <a:p>
                      <a:endParaRPr lang="en-US" sz="2400" dirty="0">
                        <a:latin typeface="Times" panose="020B0500000000000000" pitchFamily="34" charset="0"/>
                        <a:ea typeface="Times" panose="020B0500000000000000" pitchFamily="34" charset="0"/>
                        <a:cs typeface="Times" panose="020B0500000000000000" pitchFamily="34" charset="0"/>
                      </a:endParaRPr>
                    </a:p>
                  </a:txBody>
                  <a:tcPr/>
                </a:tc>
              </a:tr>
            </a:tbl>
          </a:graphicData>
        </a:graphic>
      </p:graphicFrame>
    </p:spTree>
    <p:extLst>
      <p:ext uri="{BB962C8B-B14F-4D97-AF65-F5344CB8AC3E}">
        <p14:creationId xmlns:p14="http://schemas.microsoft.com/office/powerpoint/2010/main" val="4182888052"/>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par>
                                <p:cTn id="8" presetID="42" presetClass="entr" presetSubtype="0" fill="hold"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xit" presetSubtype="0" fill="hold" grpId="1" nodeType="clickEffect">
                                  <p:stCondLst>
                                    <p:cond delay="0"/>
                                  </p:stCondLst>
                                  <p:childTnLst>
                                    <p:animEffect transition="out" filter="wedge">
                                      <p:cBhvr>
                                        <p:cTn id="28" dur="2000"/>
                                        <p:tgtEl>
                                          <p:spTgt spid="9"/>
                                        </p:tgtEl>
                                      </p:cBhvr>
                                    </p:animEffect>
                                    <p:set>
                                      <p:cBhvr>
                                        <p:cTn id="29" dur="1" fill="hold">
                                          <p:stCondLst>
                                            <p:cond delay="19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9" grpId="0" animBg="1"/>
      <p:bldP spid="9" grpId="1"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432</TotalTime>
  <Words>1297</Words>
  <Application>Microsoft Office PowerPoint</Application>
  <PresentationFormat>Widescreen</PresentationFormat>
  <Paragraphs>104</Paragraphs>
  <Slides>16</Slides>
  <Notes>5</Notes>
  <HiddenSlides>0</HiddenSlides>
  <MMClips>5</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微软雅黑</vt:lpstr>
      <vt:lpstr>#9Slide03 Arima Madurai Medium</vt:lpstr>
      <vt:lpstr>Arial</vt:lpstr>
      <vt:lpstr>Calibri</vt:lpstr>
      <vt:lpstr>等线</vt:lpstr>
      <vt:lpstr>华文新魏</vt:lpstr>
      <vt:lpstr>Tahoma</vt:lpstr>
      <vt:lpstr>Times</vt:lpstr>
      <vt:lpstr>Times New Roman</vt:lpstr>
      <vt:lpstr>Trebuchet MS</vt:lpstr>
      <vt:lpstr>Wingdings</vt:lpstr>
      <vt:lpstr>Wingdings 3</vt:lpstr>
      <vt:lpstr>思源黑体 CN Bold</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17</cp:revision>
  <dcterms:created xsi:type="dcterms:W3CDTF">2021-12-19T11:23:29Z</dcterms:created>
  <dcterms:modified xsi:type="dcterms:W3CDTF">2022-10-04T12:24:38Z</dcterms:modified>
</cp:coreProperties>
</file>