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16"/>
  </p:notesMasterIdLst>
  <p:sldIdLst>
    <p:sldId id="256" r:id="rId3"/>
    <p:sldId id="315" r:id="rId4"/>
    <p:sldId id="257" r:id="rId5"/>
    <p:sldId id="261" r:id="rId6"/>
    <p:sldId id="338" r:id="rId7"/>
    <p:sldId id="323" r:id="rId8"/>
    <p:sldId id="312" r:id="rId9"/>
    <p:sldId id="319" r:id="rId10"/>
    <p:sldId id="339" r:id="rId11"/>
    <p:sldId id="328" r:id="rId12"/>
    <p:sldId id="321" r:id="rId13"/>
    <p:sldId id="340" r:id="rId14"/>
    <p:sldId id="337" r:id="rId15"/>
  </p:sldIdLst>
  <p:sldSz cx="9144000" cy="5143500" type="screen16x9"/>
  <p:notesSz cx="6858000" cy="9144000"/>
  <p:embeddedFontLst>
    <p:embeddedFont>
      <p:font typeface="Andika" panose="020B0604020202020204" charset="0"/>
      <p:regular r:id="rId17"/>
    </p:embeddedFont>
    <p:embeddedFont>
      <p:font typeface="Anton" panose="020B0604020202020204" charset="0"/>
      <p:regular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rand Hotel" panose="020B0604020202020204" charset="0"/>
      <p:regular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FC54E-AD79-41A3-B3BF-90B5C428C040}">
  <a:tblStyle styleId="{3EAFC54E-AD79-41A3-B3BF-90B5C428C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364" autoAdjust="0"/>
  </p:normalViewPr>
  <p:slideViewPr>
    <p:cSldViewPr snapToGrid="0">
      <p:cViewPr varScale="1">
        <p:scale>
          <a:sx n="93" d="100"/>
          <a:sy n="93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6011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73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d933aedc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d933aedc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53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d933aedcb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d933aedcb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5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97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18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d933aedcb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d933aedcb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0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59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00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6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2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177550" y="535650"/>
            <a:ext cx="4788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5032695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5032695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1921320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1921320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69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47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11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252875" y="1371600"/>
            <a:ext cx="46383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838665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34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902050" y="1656213"/>
            <a:ext cx="33399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756650" y="3107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0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524836" y="24118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155863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2"/>
          </p:nvPr>
        </p:nvSpPr>
        <p:spPr>
          <a:xfrm>
            <a:off x="215587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2155863" y="3371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2155875" y="29071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5631650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5631650" y="33695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631645" y="29042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63164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03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45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56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52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 flipH="1">
            <a:off x="-23937" y="4410818"/>
            <a:ext cx="1999083" cy="752273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857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flipH="1">
            <a:off x="-23937" y="4386841"/>
            <a:ext cx="2095566" cy="788580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3406650" y="4047650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5946719" y="357498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5946719" y="3154375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866569" y="357497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66569" y="3154363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3406650" y="3627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1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868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 rot="5400000">
            <a:off x="36222" y="-97542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5330026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5330024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1579960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1579850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1579960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6"/>
          </p:nvPr>
        </p:nvSpPr>
        <p:spPr>
          <a:xfrm>
            <a:off x="157985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7"/>
          </p:nvPr>
        </p:nvSpPr>
        <p:spPr>
          <a:xfrm>
            <a:off x="5330003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8"/>
          </p:nvPr>
        </p:nvSpPr>
        <p:spPr>
          <a:xfrm>
            <a:off x="533000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299890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9"/>
          </p:nvPr>
        </p:nvSpPr>
        <p:spPr>
          <a:xfrm>
            <a:off x="2472700" y="1105050"/>
            <a:ext cx="4198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567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/>
          <p:nvPr/>
        </p:nvSpPr>
        <p:spPr>
          <a:xfrm flipH="1">
            <a:off x="-23940" y="4192682"/>
            <a:ext cx="2569102" cy="966776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1"/>
          </p:nvPr>
        </p:nvSpPr>
        <p:spPr>
          <a:xfrm>
            <a:off x="61813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2"/>
          </p:nvPr>
        </p:nvSpPr>
        <p:spPr>
          <a:xfrm>
            <a:off x="61813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3"/>
          </p:nvPr>
        </p:nvSpPr>
        <p:spPr>
          <a:xfrm>
            <a:off x="3523975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4"/>
          </p:nvPr>
        </p:nvSpPr>
        <p:spPr>
          <a:xfrm>
            <a:off x="3523975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5"/>
          </p:nvPr>
        </p:nvSpPr>
        <p:spPr>
          <a:xfrm>
            <a:off x="2194075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6"/>
          </p:nvPr>
        </p:nvSpPr>
        <p:spPr>
          <a:xfrm>
            <a:off x="2194075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7"/>
          </p:nvPr>
        </p:nvSpPr>
        <p:spPr>
          <a:xfrm>
            <a:off x="4853388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8"/>
          </p:nvPr>
        </p:nvSpPr>
        <p:spPr>
          <a:xfrm>
            <a:off x="4853388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9"/>
          </p:nvPr>
        </p:nvSpPr>
        <p:spPr>
          <a:xfrm>
            <a:off x="8666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subTitle" idx="13"/>
          </p:nvPr>
        </p:nvSpPr>
        <p:spPr>
          <a:xfrm>
            <a:off x="8666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2518850" y="535650"/>
            <a:ext cx="4106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94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5733689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2"/>
          </p:nvPr>
        </p:nvSpPr>
        <p:spPr>
          <a:xfrm>
            <a:off x="1946864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5733689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5733689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1946864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7"/>
          </p:nvPr>
        </p:nvSpPr>
        <p:spPr>
          <a:xfrm>
            <a:off x="5733689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5733689" y="257775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1946864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subTitle" idx="13"/>
          </p:nvPr>
        </p:nvSpPr>
        <p:spPr>
          <a:xfrm>
            <a:off x="1946864" y="257774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subTitle" idx="14"/>
          </p:nvPr>
        </p:nvSpPr>
        <p:spPr>
          <a:xfrm>
            <a:off x="5733689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ubTitle" idx="15"/>
          </p:nvPr>
        </p:nvSpPr>
        <p:spPr>
          <a:xfrm>
            <a:off x="1946864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27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 hasCustomPrompt="1"/>
          </p:nvPr>
        </p:nvSpPr>
        <p:spPr>
          <a:xfrm>
            <a:off x="2900688" y="891125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1"/>
          </p:nvPr>
        </p:nvSpPr>
        <p:spPr>
          <a:xfrm>
            <a:off x="2900688" y="1678400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 idx="2" hasCustomPrompt="1"/>
          </p:nvPr>
        </p:nvSpPr>
        <p:spPr>
          <a:xfrm>
            <a:off x="2900688" y="2968600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3"/>
          </p:nvPr>
        </p:nvSpPr>
        <p:spPr>
          <a:xfrm>
            <a:off x="2900688" y="3755875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67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37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567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27"/>
          <p:cNvSpPr txBox="1">
            <a:spLocks noGrp="1"/>
          </p:cNvSpPr>
          <p:nvPr>
            <p:ph type="subTitle" idx="1"/>
          </p:nvPr>
        </p:nvSpPr>
        <p:spPr>
          <a:xfrm>
            <a:off x="1215875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1215863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63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>
            <a:off x="4958575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4958550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79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subTitle" idx="1"/>
          </p:nvPr>
        </p:nvSpPr>
        <p:spPr>
          <a:xfrm>
            <a:off x="4816213" y="472625"/>
            <a:ext cx="29895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1788756" y="535654"/>
            <a:ext cx="2685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164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>
            <a:off x="4853875" y="1591375"/>
            <a:ext cx="3277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71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016315" y="2109150"/>
            <a:ext cx="36075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body" idx="2"/>
          </p:nvPr>
        </p:nvSpPr>
        <p:spPr>
          <a:xfrm>
            <a:off x="2016300" y="2461050"/>
            <a:ext cx="5546100" cy="21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3"/>
          </p:nvPr>
        </p:nvSpPr>
        <p:spPr>
          <a:xfrm>
            <a:off x="1944950" y="1482300"/>
            <a:ext cx="5254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2307725" y="535650"/>
            <a:ext cx="4528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564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2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32"/>
          <p:cNvSpPr txBox="1">
            <a:spLocks noGrp="1"/>
          </p:cNvSpPr>
          <p:nvPr>
            <p:ph type="subTitle" idx="1"/>
          </p:nvPr>
        </p:nvSpPr>
        <p:spPr>
          <a:xfrm>
            <a:off x="2016300" y="2110050"/>
            <a:ext cx="33246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32"/>
          <p:cNvSpPr txBox="1">
            <a:spLocks noGrp="1"/>
          </p:cNvSpPr>
          <p:nvPr>
            <p:ph type="body" idx="2"/>
          </p:nvPr>
        </p:nvSpPr>
        <p:spPr>
          <a:xfrm>
            <a:off x="2016300" y="2461950"/>
            <a:ext cx="5111400" cy="21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32"/>
          <p:cNvSpPr txBox="1">
            <a:spLocks noGrp="1"/>
          </p:cNvSpPr>
          <p:nvPr>
            <p:ph type="subTitle" idx="3"/>
          </p:nvPr>
        </p:nvSpPr>
        <p:spPr>
          <a:xfrm>
            <a:off x="2086425" y="1482300"/>
            <a:ext cx="49713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33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63" name="Google Shape;463;p33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33"/>
          <p:cNvSpPr txBox="1">
            <a:spLocks noGrp="1"/>
          </p:cNvSpPr>
          <p:nvPr>
            <p:ph type="ctrTitle"/>
          </p:nvPr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subTitle" idx="1"/>
          </p:nvPr>
        </p:nvSpPr>
        <p:spPr>
          <a:xfrm>
            <a:off x="2545688" y="2244875"/>
            <a:ext cx="3617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ubTitle" idx="2"/>
          </p:nvPr>
        </p:nvSpPr>
        <p:spPr>
          <a:xfrm>
            <a:off x="2545675" y="17812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2427563" y="3522550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, 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5"/>
              </a:rPr>
              <a:t>Freepi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F493D"/>
              </a:solidFill>
              <a:effectLst/>
              <a:uLnTx/>
              <a:uFillTx/>
              <a:latin typeface="Andika"/>
              <a:ea typeface="Andika"/>
              <a:cs typeface="Andika"/>
              <a:sym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6902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0" r:id="rId5"/>
    <p:sldLayoutId id="2147483661" r:id="rId6"/>
    <p:sldLayoutId id="2147483662" r:id="rId7"/>
    <p:sldLayoutId id="2147483672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71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1081361" y="535677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2005754" y="1657081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19,20: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47"/>
          <p:cNvGrpSpPr/>
          <p:nvPr/>
        </p:nvGrpSpPr>
        <p:grpSpPr>
          <a:xfrm>
            <a:off x="165876" y="38227"/>
            <a:ext cx="8030674" cy="5105273"/>
            <a:chOff x="746801" y="405400"/>
            <a:chExt cx="3790678" cy="2227543"/>
          </a:xfrm>
        </p:grpSpPr>
        <p:sp>
          <p:nvSpPr>
            <p:cNvPr id="1118" name="Google Shape;1118;p47"/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47"/>
          <p:cNvSpPr txBox="1">
            <a:spLocks noGrp="1"/>
          </p:cNvSpPr>
          <p:nvPr>
            <p:ph type="title"/>
          </p:nvPr>
        </p:nvSpPr>
        <p:spPr>
          <a:xfrm>
            <a:off x="692866" y="697104"/>
            <a:ext cx="2019161" cy="393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5" name="Google Shape;1125;p47"/>
          <p:cNvGrpSpPr/>
          <p:nvPr/>
        </p:nvGrpSpPr>
        <p:grpSpPr>
          <a:xfrm rot="-3538932">
            <a:off x="5157357" y="4120756"/>
            <a:ext cx="1888983" cy="901504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6095" l="4734" r="86391">
                        <a14:foregroundMark x1="32840" y1="44675" x2="32840" y2="4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53240" b="4743"/>
          <a:stretch/>
        </p:blipFill>
        <p:spPr>
          <a:xfrm flipH="1">
            <a:off x="7804043" y="1187271"/>
            <a:ext cx="1361614" cy="3860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76770"/>
              </p:ext>
            </p:extLst>
          </p:nvPr>
        </p:nvGraphicFramePr>
        <p:xfrm>
          <a:off x="675874" y="1215440"/>
          <a:ext cx="6891828" cy="330793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64553">
                  <a:extLst>
                    <a:ext uri="{9D8B030D-6E8A-4147-A177-3AD203B41FA5}">
                      <a16:colId xmlns:a16="http://schemas.microsoft.com/office/drawing/2014/main" xmlns="" val="3455415042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xmlns="" val="2551617983"/>
                    </a:ext>
                  </a:extLst>
                </a:gridCol>
                <a:gridCol w="1991835">
                  <a:extLst>
                    <a:ext uri="{9D8B030D-6E8A-4147-A177-3AD203B41FA5}">
                      <a16:colId xmlns:a16="http://schemas.microsoft.com/office/drawing/2014/main" xmlns="" val="3102057663"/>
                    </a:ext>
                  </a:extLst>
                </a:gridCol>
                <a:gridCol w="937752">
                  <a:extLst>
                    <a:ext uri="{9D8B030D-6E8A-4147-A177-3AD203B41FA5}">
                      <a16:colId xmlns:a16="http://schemas.microsoft.com/office/drawing/2014/main" xmlns="" val="211173187"/>
                    </a:ext>
                  </a:extLst>
                </a:gridCol>
                <a:gridCol w="2559933">
                  <a:extLst>
                    <a:ext uri="{9D8B030D-6E8A-4147-A177-3AD203B41FA5}">
                      <a16:colId xmlns:a16="http://schemas.microsoft.com/office/drawing/2014/main" xmlns="" val="3958901540"/>
                    </a:ext>
                  </a:extLst>
                </a:gridCol>
              </a:tblGrid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a₂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b₂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202696"/>
                  </a:ext>
                </a:extLst>
              </a:tr>
              <a:tr h="72361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Điểm tương đồng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9844563"/>
                  </a:ext>
                </a:extLst>
              </a:tr>
              <a:tr h="220881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Khác biệt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36658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54668" y="1673025"/>
            <a:ext cx="258348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Nói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vê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kiêu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ngạo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huênh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ếch</a:t>
            </a: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4668" y="2309752"/>
            <a:ext cx="744296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thuật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mạch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000" y="2323265"/>
            <a:ext cx="1771005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chấm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lửng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nhịp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điệu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chuẩn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xuất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̃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biểu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nội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tể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5909" y="1782029"/>
            <a:ext cx="33345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Nói về sự thật hiển nhiên của bầu trời.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759" y="2350110"/>
            <a:ext cx="9540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thuật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mạch</a:t>
            </a: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1772" y="2469346"/>
            <a:ext cx="24087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lửng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giãn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ngờ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694744" y="1197161"/>
            <a:ext cx="7755875" cy="3707348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rot="162525">
            <a:off x="2905964" y="276254"/>
            <a:ext cx="3022777" cy="6005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/>
          </p:nvPr>
        </p:nvSpPr>
        <p:spPr>
          <a:xfrm>
            <a:off x="1536602" y="366032"/>
            <a:ext cx="5811900" cy="44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8" name="Google Shape;688;p41"/>
          <p:cNvSpPr txBox="1">
            <a:spLocks noGrp="1"/>
          </p:cNvSpPr>
          <p:nvPr>
            <p:ph type="subTitle" idx="1"/>
          </p:nvPr>
        </p:nvSpPr>
        <p:spPr>
          <a:xfrm>
            <a:off x="970607" y="1449969"/>
            <a:ext cx="7061565" cy="3092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i="1" dirty="0" smtClean="0">
                <a:latin typeface="Georgia" panose="02040502050405020303" pitchFamily="18" charset="0"/>
                <a:ea typeface="Calibri" panose="020F0502020204030204" pitchFamily="34" charset="0"/>
              </a:rPr>
              <a:t>    </a:t>
            </a:r>
            <a:r>
              <a:rPr lang="vi-VN" sz="2000" dirty="0">
                <a:solidFill>
                  <a:srgbClr val="002060"/>
                </a:solidFill>
              </a:rPr>
              <a:t>a. Dấu chấm lửng đầu tiên: </a:t>
            </a:r>
            <a:r>
              <a:rPr lang="vi-VN" sz="2000" dirty="0"/>
              <a:t>biểu thị lời trích dẫn bị lược bớt.</a:t>
            </a:r>
            <a:endParaRPr lang="en-US" sz="2000" dirty="0"/>
          </a:p>
          <a:p>
            <a:pPr algn="just"/>
            <a:r>
              <a:rPr lang="vi-VN" sz="2000" dirty="0">
                <a:solidFill>
                  <a:srgbClr val="002060"/>
                </a:solidFill>
              </a:rPr>
              <a:t>b. Dấu chấm lửng thứ nhất: </a:t>
            </a:r>
            <a:r>
              <a:rPr lang="vi-VN" sz="2000" i="1" dirty="0"/>
              <a:t>“cực...cực” </a:t>
            </a:r>
            <a:r>
              <a:rPr lang="vi-VN" sz="2000" dirty="0"/>
              <a:t>Mô phỏng âm thanh kéo dài, ngắt quãng của con gà trống.</a:t>
            </a:r>
            <a:endParaRPr lang="en-US" sz="2000" dirty="0"/>
          </a:p>
          <a:p>
            <a:pPr algn="just"/>
            <a:r>
              <a:rPr lang="vi-VN" sz="2000" dirty="0"/>
              <a:t>- </a:t>
            </a:r>
            <a:r>
              <a:rPr lang="vi-VN" sz="2000" dirty="0">
                <a:solidFill>
                  <a:srgbClr val="002060"/>
                </a:solidFill>
              </a:rPr>
              <a:t>Dấu chấm lửng thứ 2: </a:t>
            </a:r>
            <a:r>
              <a:rPr lang="vi-VN" sz="2000" i="1" dirty="0"/>
              <a:t>“mặc, mặc,...”: </a:t>
            </a:r>
            <a:r>
              <a:rPr lang="vi-VN" sz="2000" dirty="0"/>
              <a:t>Mô phỏng âm thanh kéo dài, ngắt quãng của con vịt.</a:t>
            </a:r>
            <a:endParaRPr lang="en-US" sz="2000" dirty="0"/>
          </a:p>
          <a:p>
            <a:pPr algn="just"/>
            <a:r>
              <a:rPr lang="vi-VN" sz="2000" dirty="0"/>
              <a:t>- </a:t>
            </a:r>
            <a:r>
              <a:rPr lang="vi-VN" sz="2000" dirty="0">
                <a:solidFill>
                  <a:srgbClr val="002060"/>
                </a:solidFill>
              </a:rPr>
              <a:t>Dấu chấm lửng thứ 3: </a:t>
            </a:r>
            <a:r>
              <a:rPr lang="vi-VN" sz="2000" dirty="0"/>
              <a:t>biểu thị lời trích dẫn bị lược bớt.</a:t>
            </a:r>
            <a:endParaRPr lang="en-US" sz="2000" dirty="0"/>
          </a:p>
        </p:txBody>
      </p: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0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694744" y="1197161"/>
            <a:ext cx="7755875" cy="3707348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rot="162525">
            <a:off x="2905964" y="276254"/>
            <a:ext cx="3022777" cy="6005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/>
          </p:nvPr>
        </p:nvSpPr>
        <p:spPr>
          <a:xfrm>
            <a:off x="1536602" y="366032"/>
            <a:ext cx="5811900" cy="44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5: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37716"/>
              </p:ext>
            </p:extLst>
          </p:nvPr>
        </p:nvGraphicFramePr>
        <p:xfrm>
          <a:off x="1187836" y="1644800"/>
          <a:ext cx="6934611" cy="2643137"/>
        </p:xfrm>
        <a:graphic>
          <a:graphicData uri="http://schemas.openxmlformats.org/drawingml/2006/table">
            <a:tbl>
              <a:tblPr firstRow="1" firstCol="1" bandRow="1">
                <a:tableStyleId>{3EAFC54E-AD79-41A3-B3BF-90B5C428C040}</a:tableStyleId>
              </a:tblPr>
              <a:tblGrid>
                <a:gridCol w="775103">
                  <a:extLst>
                    <a:ext uri="{9D8B030D-6E8A-4147-A177-3AD203B41FA5}">
                      <a16:colId xmlns:a16="http://schemas.microsoft.com/office/drawing/2014/main" xmlns="" val="3570754391"/>
                    </a:ext>
                  </a:extLst>
                </a:gridCol>
                <a:gridCol w="2922450">
                  <a:extLst>
                    <a:ext uri="{9D8B030D-6E8A-4147-A177-3AD203B41FA5}">
                      <a16:colId xmlns:a16="http://schemas.microsoft.com/office/drawing/2014/main" xmlns="" val="2963288614"/>
                    </a:ext>
                  </a:extLst>
                </a:gridCol>
                <a:gridCol w="3237058">
                  <a:extLst>
                    <a:ext uri="{9D8B030D-6E8A-4147-A177-3AD203B41FA5}">
                      <a16:colId xmlns:a16="http://schemas.microsoft.com/office/drawing/2014/main" xmlns="" val="3007023991"/>
                    </a:ext>
                  </a:extLst>
                </a:gridCol>
              </a:tblGrid>
              <a:tr h="40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5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931226261"/>
                  </a:ext>
                </a:extLst>
              </a:tr>
              <a:tr h="817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0537226"/>
                  </a:ext>
                </a:extLst>
              </a:tr>
              <a:tr h="1419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03919396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64447" y="2124749"/>
            <a:ext cx="536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417" y="2857444"/>
            <a:ext cx="291913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432" y="2889544"/>
            <a:ext cx="3155741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3905" y="1488072"/>
            <a:ext cx="3040759" cy="2162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1" name="Google Shape;2941;p68"/>
          <p:cNvGrpSpPr/>
          <p:nvPr/>
        </p:nvGrpSpPr>
        <p:grpSpPr>
          <a:xfrm rot="-692542">
            <a:off x="5895073" y="1042330"/>
            <a:ext cx="1485747" cy="311462"/>
            <a:chOff x="1616851" y="4296375"/>
            <a:chExt cx="5910276" cy="311472"/>
          </a:xfrm>
        </p:grpSpPr>
        <p:sp>
          <p:nvSpPr>
            <p:cNvPr id="2942" name="Google Shape;2942;p6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8"/>
          <p:cNvGrpSpPr/>
          <p:nvPr/>
        </p:nvGrpSpPr>
        <p:grpSpPr>
          <a:xfrm>
            <a:off x="1046565" y="1160143"/>
            <a:ext cx="3671498" cy="3444908"/>
            <a:chOff x="4572031" y="1399211"/>
            <a:chExt cx="2875341" cy="2335433"/>
          </a:xfrm>
        </p:grpSpPr>
        <p:sp>
          <p:nvSpPr>
            <p:cNvPr id="2951" name="Google Shape;2951;p68"/>
            <p:cNvSpPr/>
            <p:nvPr/>
          </p:nvSpPr>
          <p:spPr>
            <a:xfrm>
              <a:off x="5498917" y="3363519"/>
              <a:ext cx="1040944" cy="371125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52" name="Google Shape;2952;p68"/>
            <p:cNvGrpSpPr/>
            <p:nvPr/>
          </p:nvGrpSpPr>
          <p:grpSpPr>
            <a:xfrm>
              <a:off x="4572031" y="1399211"/>
              <a:ext cx="2875341" cy="2009148"/>
              <a:chOff x="3665860" y="795876"/>
              <a:chExt cx="4758136" cy="3270098"/>
            </a:xfrm>
          </p:grpSpPr>
          <p:sp>
            <p:nvSpPr>
              <p:cNvPr id="2953" name="Google Shape;2953;p68"/>
              <p:cNvSpPr/>
              <p:nvPr/>
            </p:nvSpPr>
            <p:spPr>
              <a:xfrm>
                <a:off x="5947879" y="3778845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954" name="Google Shape;2954;p68"/>
              <p:cNvGrpSpPr/>
              <p:nvPr/>
            </p:nvGrpSpPr>
            <p:grpSpPr>
              <a:xfrm>
                <a:off x="3665860" y="795876"/>
                <a:ext cx="4758136" cy="3270098"/>
                <a:chOff x="518725" y="216564"/>
                <a:chExt cx="6524250" cy="4483886"/>
              </a:xfrm>
            </p:grpSpPr>
            <p:sp>
              <p:nvSpPr>
                <p:cNvPr id="2955" name="Google Shape;2955;p68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6" name="Google Shape;2956;p68"/>
                <p:cNvSpPr/>
                <p:nvPr/>
              </p:nvSpPr>
              <p:spPr>
                <a:xfrm>
                  <a:off x="518725" y="216564"/>
                  <a:ext cx="6524250" cy="389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5" name="Google Shape;1640;p55"/>
          <p:cNvGrpSpPr/>
          <p:nvPr/>
        </p:nvGrpSpPr>
        <p:grpSpPr>
          <a:xfrm>
            <a:off x="1132812" y="1320392"/>
            <a:ext cx="3429499" cy="2551767"/>
            <a:chOff x="1774252" y="586752"/>
            <a:chExt cx="5608438" cy="3970005"/>
          </a:xfrm>
        </p:grpSpPr>
        <p:grpSp>
          <p:nvGrpSpPr>
            <p:cNvPr id="96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28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32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1672;p55"/>
            <p:cNvGrpSpPr/>
            <p:nvPr/>
          </p:nvGrpSpPr>
          <p:grpSpPr>
            <a:xfrm>
              <a:off x="1838861" y="586752"/>
              <a:ext cx="5543829" cy="3920518"/>
              <a:chOff x="3069612" y="998421"/>
              <a:chExt cx="2886809" cy="2888043"/>
            </a:xfrm>
          </p:grpSpPr>
          <p:sp>
            <p:nvSpPr>
              <p:cNvPr id="98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1674;p55"/>
              <p:cNvGrpSpPr/>
              <p:nvPr/>
            </p:nvGrpSpPr>
            <p:grpSpPr>
              <a:xfrm>
                <a:off x="3112963" y="1044051"/>
                <a:ext cx="2799078" cy="2797824"/>
                <a:chOff x="3112963" y="1044051"/>
                <a:chExt cx="2799078" cy="2797824"/>
              </a:xfrm>
            </p:grpSpPr>
            <p:sp>
              <p:nvSpPr>
                <p:cNvPr id="102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682;p55"/>
                <p:cNvSpPr/>
                <p:nvPr/>
              </p:nvSpPr>
              <p:spPr>
                <a:xfrm>
                  <a:off x="3112963" y="1051900"/>
                  <a:ext cx="2761546" cy="2717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1701;p55"/>
              <p:cNvSpPr/>
              <p:nvPr/>
            </p:nvSpPr>
            <p:spPr>
              <a:xfrm>
                <a:off x="3225750" y="1216304"/>
                <a:ext cx="2497095" cy="2348011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9" name="Google Shape;2959;p68"/>
          <p:cNvSpPr/>
          <p:nvPr/>
        </p:nvSpPr>
        <p:spPr>
          <a:xfrm rot="430932">
            <a:off x="1113726" y="570850"/>
            <a:ext cx="3572062" cy="252224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9E4C2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rPr>
              <a:t>Important - Important - Important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4" name="Google Shape;3089;p72"/>
          <p:cNvGrpSpPr/>
          <p:nvPr/>
        </p:nvGrpSpPr>
        <p:grpSpPr>
          <a:xfrm>
            <a:off x="5073342" y="1390449"/>
            <a:ext cx="3091497" cy="2214130"/>
            <a:chOff x="2775053" y="353422"/>
            <a:chExt cx="3091497" cy="1288169"/>
          </a:xfrm>
        </p:grpSpPr>
        <p:grpSp>
          <p:nvGrpSpPr>
            <p:cNvPr id="25" name="Google Shape;3090;p72"/>
            <p:cNvGrpSpPr/>
            <p:nvPr/>
          </p:nvGrpSpPr>
          <p:grpSpPr>
            <a:xfrm>
              <a:off x="2775053" y="367082"/>
              <a:ext cx="3064372" cy="1274509"/>
              <a:chOff x="-2675977" y="-818601"/>
              <a:chExt cx="3305331" cy="1629390"/>
            </a:xfrm>
          </p:grpSpPr>
          <p:sp>
            <p:nvSpPr>
              <p:cNvPr id="59" name="Google Shape;3091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092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093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094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095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096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097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098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099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00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01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02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03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04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05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06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07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08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09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10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11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12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113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114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115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116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117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118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119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120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21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122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3123;p72"/>
            <p:cNvGrpSpPr/>
            <p:nvPr/>
          </p:nvGrpSpPr>
          <p:grpSpPr>
            <a:xfrm>
              <a:off x="2802178" y="353422"/>
              <a:ext cx="3064372" cy="1274509"/>
              <a:chOff x="-2675977" y="-818601"/>
              <a:chExt cx="3305331" cy="1629390"/>
            </a:xfrm>
          </p:grpSpPr>
          <p:sp>
            <p:nvSpPr>
              <p:cNvPr id="27" name="Google Shape;3124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25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26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27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28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29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30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31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32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33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34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35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36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37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38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39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40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41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2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43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44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45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46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47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48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49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50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51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52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53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54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55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3156;p72"/>
          <p:cNvSpPr txBox="1">
            <a:spLocks/>
          </p:cNvSpPr>
          <p:nvPr/>
        </p:nvSpPr>
        <p:spPr>
          <a:xfrm>
            <a:off x="5343712" y="2063577"/>
            <a:ext cx="25671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nd Hotel"/>
              <a:buNone/>
              <a:defRPr sz="4000" b="0" i="0" u="none" strike="noStrike" cap="none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20" y="1440952"/>
            <a:ext cx="2704863" cy="21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0"/>
          <p:cNvGrpSpPr/>
          <p:nvPr/>
        </p:nvGrpSpPr>
        <p:grpSpPr>
          <a:xfrm>
            <a:off x="1488081" y="838173"/>
            <a:ext cx="6100830" cy="3467142"/>
            <a:chOff x="1417497" y="838175"/>
            <a:chExt cx="6309028" cy="3467142"/>
          </a:xfrm>
        </p:grpSpPr>
        <p:grpSp>
          <p:nvGrpSpPr>
            <p:cNvPr id="1326" name="Google Shape;1326;p50"/>
            <p:cNvGrpSpPr/>
            <p:nvPr/>
          </p:nvGrpSpPr>
          <p:grpSpPr>
            <a:xfrm>
              <a:off x="1417497" y="874964"/>
              <a:ext cx="6253685" cy="3430354"/>
              <a:chOff x="-2675977" y="-818601"/>
              <a:chExt cx="3305331" cy="1629390"/>
            </a:xfrm>
          </p:grpSpPr>
          <p:sp>
            <p:nvSpPr>
              <p:cNvPr id="1327" name="Google Shape;1327;p50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50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50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50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50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50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9" name="Google Shape;1359;p50"/>
            <p:cNvSpPr/>
            <p:nvPr/>
          </p:nvSpPr>
          <p:spPr>
            <a:xfrm rot="5400000">
              <a:off x="2967513" y="-518258"/>
              <a:ext cx="3307232" cy="6143260"/>
            </a:xfrm>
            <a:custGeom>
              <a:avLst/>
              <a:gdLst/>
              <a:ahLst/>
              <a:cxnLst/>
              <a:rect l="l" t="t" r="r" b="b"/>
              <a:pathLst>
                <a:path w="9506" h="19649" extrusionOk="0">
                  <a:moveTo>
                    <a:pt x="0" y="0"/>
                  </a:moveTo>
                  <a:lnTo>
                    <a:pt x="0" y="19649"/>
                  </a:lnTo>
                  <a:lnTo>
                    <a:pt x="9506" y="19649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 rot="5400000">
              <a:off x="5680702" y="388822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17" y="285"/>
                    <a:pt x="285" y="223"/>
                    <a:pt x="285" y="143"/>
                  </a:cubicBezTo>
                  <a:cubicBezTo>
                    <a:pt x="285" y="63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 rot="5400000">
              <a:off x="4527877" y="3848816"/>
              <a:ext cx="94321" cy="94889"/>
            </a:xfrm>
            <a:custGeom>
              <a:avLst/>
              <a:gdLst/>
              <a:ahLst/>
              <a:cxnLst/>
              <a:rect l="l" t="t" r="r" b="b"/>
              <a:pathLst>
                <a:path w="286" h="285" extrusionOk="0">
                  <a:moveTo>
                    <a:pt x="143" y="0"/>
                  </a:moveTo>
                  <a:cubicBezTo>
                    <a:pt x="63" y="0"/>
                    <a:pt x="1" y="68"/>
                    <a:pt x="1" y="143"/>
                  </a:cubicBezTo>
                  <a:cubicBezTo>
                    <a:pt x="1" y="222"/>
                    <a:pt x="63" y="285"/>
                    <a:pt x="143" y="285"/>
                  </a:cubicBezTo>
                  <a:cubicBezTo>
                    <a:pt x="217" y="285"/>
                    <a:pt x="286" y="222"/>
                    <a:pt x="286" y="143"/>
                  </a:cubicBezTo>
                  <a:cubicBezTo>
                    <a:pt x="286" y="68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 rot="5400000">
              <a:off x="1716064" y="2278850"/>
              <a:ext cx="507601" cy="456156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1"/>
                  </a:moveTo>
                  <a:cubicBezTo>
                    <a:pt x="325" y="1"/>
                    <a:pt x="0" y="325"/>
                    <a:pt x="0" y="730"/>
                  </a:cubicBezTo>
                  <a:cubicBezTo>
                    <a:pt x="0" y="1134"/>
                    <a:pt x="325" y="1459"/>
                    <a:pt x="729" y="1459"/>
                  </a:cubicBezTo>
                  <a:cubicBezTo>
                    <a:pt x="1134" y="1459"/>
                    <a:pt x="1458" y="1134"/>
                    <a:pt x="1458" y="730"/>
                  </a:cubicBezTo>
                  <a:cubicBezTo>
                    <a:pt x="1458" y="325"/>
                    <a:pt x="1134" y="1"/>
                    <a:pt x="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 rot="5400000">
              <a:off x="1667336" y="3163433"/>
              <a:ext cx="99502" cy="89418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17"/>
                    <a:pt x="64" y="286"/>
                    <a:pt x="143" y="286"/>
                  </a:cubicBezTo>
                  <a:cubicBezTo>
                    <a:pt x="223" y="286"/>
                    <a:pt x="286" y="217"/>
                    <a:pt x="286" y="143"/>
                  </a:cubicBezTo>
                  <a:cubicBezTo>
                    <a:pt x="286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 rot="5400000">
              <a:off x="2140655" y="3841229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2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2"/>
                    <a:pt x="63" y="285"/>
                    <a:pt x="142" y="285"/>
                  </a:cubicBezTo>
                  <a:cubicBezTo>
                    <a:pt x="216" y="285"/>
                    <a:pt x="285" y="222"/>
                    <a:pt x="285" y="143"/>
                  </a:cubicBezTo>
                  <a:cubicBezTo>
                    <a:pt x="285" y="63"/>
                    <a:pt x="216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 rot="5400000">
              <a:off x="3475602" y="3848650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17"/>
                    <a:pt x="63" y="286"/>
                    <a:pt x="143" y="286"/>
                  </a:cubicBezTo>
                  <a:cubicBezTo>
                    <a:pt x="217" y="286"/>
                    <a:pt x="286" y="217"/>
                    <a:pt x="286" y="143"/>
                  </a:cubicBezTo>
                  <a:cubicBezTo>
                    <a:pt x="286" y="64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 rot="5400000">
              <a:off x="2531228" y="3416740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5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5"/>
                    <a:pt x="735" y="1465"/>
                  </a:cubicBezTo>
                  <a:cubicBezTo>
                    <a:pt x="1134" y="1465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 rot="5400000">
              <a:off x="4896632" y="3445929"/>
              <a:ext cx="481171" cy="487431"/>
            </a:xfrm>
            <a:custGeom>
              <a:avLst/>
              <a:gdLst/>
              <a:ahLst/>
              <a:cxnLst/>
              <a:rect l="l" t="t" r="r" b="b"/>
              <a:pathLst>
                <a:path w="1459" h="1464" extrusionOk="0">
                  <a:moveTo>
                    <a:pt x="730" y="0"/>
                  </a:moveTo>
                  <a:cubicBezTo>
                    <a:pt x="325" y="0"/>
                    <a:pt x="1" y="330"/>
                    <a:pt x="1" y="735"/>
                  </a:cubicBezTo>
                  <a:cubicBezTo>
                    <a:pt x="1" y="1133"/>
                    <a:pt x="325" y="1464"/>
                    <a:pt x="730" y="1464"/>
                  </a:cubicBezTo>
                  <a:cubicBezTo>
                    <a:pt x="1134" y="1464"/>
                    <a:pt x="1459" y="1133"/>
                    <a:pt x="1459" y="735"/>
                  </a:cubicBezTo>
                  <a:cubicBezTo>
                    <a:pt x="1459" y="330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 rot="5400000">
              <a:off x="6194621" y="3476772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30" y="1"/>
                  </a:moveTo>
                  <a:cubicBezTo>
                    <a:pt x="326" y="1"/>
                    <a:pt x="1" y="325"/>
                    <a:pt x="1" y="730"/>
                  </a:cubicBezTo>
                  <a:cubicBezTo>
                    <a:pt x="1" y="1134"/>
                    <a:pt x="326" y="1459"/>
                    <a:pt x="730" y="1459"/>
                  </a:cubicBezTo>
                  <a:cubicBezTo>
                    <a:pt x="1134" y="1459"/>
                    <a:pt x="1459" y="1134"/>
                    <a:pt x="1459" y="730"/>
                  </a:cubicBezTo>
                  <a:cubicBezTo>
                    <a:pt x="1459" y="325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 rot="5400000">
              <a:off x="7008156" y="385623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23"/>
                    <a:pt x="63" y="286"/>
                    <a:pt x="143" y="286"/>
                  </a:cubicBezTo>
                  <a:cubicBezTo>
                    <a:pt x="223" y="286"/>
                    <a:pt x="285" y="223"/>
                    <a:pt x="285" y="143"/>
                  </a:cubicBezTo>
                  <a:cubicBezTo>
                    <a:pt x="285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 rot="5400000">
              <a:off x="7182480" y="2565869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0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4"/>
                    <a:pt x="730" y="1464"/>
                  </a:cubicBezTo>
                  <a:cubicBezTo>
                    <a:pt x="1134" y="1464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 rot="5400000">
              <a:off x="4099516" y="826650"/>
              <a:ext cx="332763" cy="485434"/>
            </a:xfrm>
            <a:custGeom>
              <a:avLst/>
              <a:gdLst/>
              <a:ahLst/>
              <a:cxnLst/>
              <a:rect l="l" t="t" r="r" b="b"/>
              <a:pathLst>
                <a:path w="1009" h="1458" extrusionOk="0">
                  <a:moveTo>
                    <a:pt x="280" y="0"/>
                  </a:moveTo>
                  <a:cubicBezTo>
                    <a:pt x="187" y="0"/>
                    <a:pt x="93" y="18"/>
                    <a:pt x="0" y="57"/>
                  </a:cubicBezTo>
                  <a:lnTo>
                    <a:pt x="0" y="1401"/>
                  </a:lnTo>
                  <a:cubicBezTo>
                    <a:pt x="93" y="1439"/>
                    <a:pt x="187" y="1457"/>
                    <a:pt x="280" y="1457"/>
                  </a:cubicBezTo>
                  <a:cubicBezTo>
                    <a:pt x="664" y="1457"/>
                    <a:pt x="1008" y="1147"/>
                    <a:pt x="1008" y="729"/>
                  </a:cubicBezTo>
                  <a:cubicBezTo>
                    <a:pt x="1008" y="311"/>
                    <a:pt x="664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 rot="5400000">
              <a:off x="6384381" y="1147794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9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9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 rot="5400000">
              <a:off x="1542635" y="906627"/>
              <a:ext cx="339212" cy="325469"/>
            </a:xfrm>
            <a:custGeom>
              <a:avLst/>
              <a:gdLst/>
              <a:ahLst/>
              <a:cxnLst/>
              <a:rect l="l" t="t" r="r" b="b"/>
              <a:pathLst>
                <a:path w="975" h="1041" extrusionOk="0">
                  <a:moveTo>
                    <a:pt x="247" y="0"/>
                  </a:moveTo>
                  <a:cubicBezTo>
                    <a:pt x="166" y="0"/>
                    <a:pt x="83" y="14"/>
                    <a:pt x="0" y="44"/>
                  </a:cubicBezTo>
                  <a:lnTo>
                    <a:pt x="0" y="1041"/>
                  </a:lnTo>
                  <a:lnTo>
                    <a:pt x="900" y="1041"/>
                  </a:lnTo>
                  <a:cubicBezTo>
                    <a:pt x="946" y="944"/>
                    <a:pt x="974" y="836"/>
                    <a:pt x="974" y="727"/>
                  </a:cubicBezTo>
                  <a:cubicBezTo>
                    <a:pt x="974" y="313"/>
                    <a:pt x="632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 rot="5400000">
              <a:off x="3988998" y="3874787"/>
              <a:ext cx="197547" cy="478109"/>
            </a:xfrm>
            <a:custGeom>
              <a:avLst/>
              <a:gdLst/>
              <a:ahLst/>
              <a:cxnLst/>
              <a:rect l="l" t="t" r="r" b="b"/>
              <a:pathLst>
                <a:path w="599" h="1436" extrusionOk="0">
                  <a:moveTo>
                    <a:pt x="599" y="1"/>
                  </a:moveTo>
                  <a:cubicBezTo>
                    <a:pt x="251" y="63"/>
                    <a:pt x="1" y="365"/>
                    <a:pt x="1" y="718"/>
                  </a:cubicBezTo>
                  <a:cubicBezTo>
                    <a:pt x="1" y="1066"/>
                    <a:pt x="251" y="1367"/>
                    <a:pt x="599" y="1436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 rot="5400000">
              <a:off x="1653128" y="1776488"/>
              <a:ext cx="99154" cy="8941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 rot="5400000">
              <a:off x="1444673" y="3790446"/>
              <a:ext cx="523257" cy="309836"/>
            </a:xfrm>
            <a:custGeom>
              <a:avLst/>
              <a:gdLst/>
              <a:ahLst/>
              <a:cxnLst/>
              <a:rect l="l" t="t" r="r" b="b"/>
              <a:pathLst>
                <a:path w="1504" h="991" extrusionOk="0">
                  <a:moveTo>
                    <a:pt x="829" y="1"/>
                  </a:moveTo>
                  <a:cubicBezTo>
                    <a:pt x="741" y="1"/>
                    <a:pt x="651" y="17"/>
                    <a:pt x="564" y="51"/>
                  </a:cubicBezTo>
                  <a:cubicBezTo>
                    <a:pt x="188" y="194"/>
                    <a:pt x="0" y="615"/>
                    <a:pt x="142" y="991"/>
                  </a:cubicBezTo>
                  <a:lnTo>
                    <a:pt x="1492" y="991"/>
                  </a:lnTo>
                  <a:cubicBezTo>
                    <a:pt x="1498" y="985"/>
                    <a:pt x="1504" y="980"/>
                    <a:pt x="1504" y="968"/>
                  </a:cubicBezTo>
                  <a:lnTo>
                    <a:pt x="1504" y="473"/>
                  </a:lnTo>
                  <a:cubicBezTo>
                    <a:pt x="1394" y="179"/>
                    <a:pt x="1120" y="1"/>
                    <a:pt x="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 rot="5400000">
              <a:off x="3460287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3"/>
                    <a:pt x="1" y="143"/>
                  </a:cubicBezTo>
                  <a:cubicBezTo>
                    <a:pt x="1" y="223"/>
                    <a:pt x="64" y="285"/>
                    <a:pt x="143" y="285"/>
                  </a:cubicBezTo>
                  <a:cubicBezTo>
                    <a:pt x="223" y="285"/>
                    <a:pt x="286" y="223"/>
                    <a:pt x="286" y="143"/>
                  </a:cubicBezTo>
                  <a:cubicBezTo>
                    <a:pt x="286" y="63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 rot="5400000">
              <a:off x="2165128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4" y="0"/>
                    <a:pt x="1" y="69"/>
                    <a:pt x="1" y="143"/>
                  </a:cubicBezTo>
                  <a:cubicBezTo>
                    <a:pt x="1" y="222"/>
                    <a:pt x="64" y="285"/>
                    <a:pt x="143" y="285"/>
                  </a:cubicBezTo>
                  <a:cubicBezTo>
                    <a:pt x="223" y="285"/>
                    <a:pt x="286" y="222"/>
                    <a:pt x="286" y="143"/>
                  </a:cubicBezTo>
                  <a:cubicBezTo>
                    <a:pt x="286" y="69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 rot="5400000">
              <a:off x="2554867" y="1163921"/>
              <a:ext cx="483150" cy="485767"/>
            </a:xfrm>
            <a:custGeom>
              <a:avLst/>
              <a:gdLst/>
              <a:ahLst/>
              <a:cxnLst/>
              <a:rect l="l" t="t" r="r" b="b"/>
              <a:pathLst>
                <a:path w="1465" h="1459" extrusionOk="0">
                  <a:moveTo>
                    <a:pt x="735" y="1"/>
                  </a:moveTo>
                  <a:cubicBezTo>
                    <a:pt x="331" y="1"/>
                    <a:pt x="0" y="325"/>
                    <a:pt x="0" y="730"/>
                  </a:cubicBezTo>
                  <a:cubicBezTo>
                    <a:pt x="0" y="1134"/>
                    <a:pt x="331" y="1459"/>
                    <a:pt x="735" y="1459"/>
                  </a:cubicBezTo>
                  <a:cubicBezTo>
                    <a:pt x="1134" y="1459"/>
                    <a:pt x="1464" y="1134"/>
                    <a:pt x="1464" y="730"/>
                  </a:cubicBezTo>
                  <a:cubicBezTo>
                    <a:pt x="1464" y="325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 rot="5400000">
              <a:off x="7001114" y="1149012"/>
              <a:ext cx="481171" cy="487764"/>
            </a:xfrm>
            <a:custGeom>
              <a:avLst/>
              <a:gdLst/>
              <a:ahLst/>
              <a:cxnLst/>
              <a:rect l="l" t="t" r="r" b="b"/>
              <a:pathLst>
                <a:path w="1459" h="1465" extrusionOk="0">
                  <a:moveTo>
                    <a:pt x="730" y="0"/>
                  </a:moveTo>
                  <a:cubicBezTo>
                    <a:pt x="325" y="0"/>
                    <a:pt x="1" y="331"/>
                    <a:pt x="1" y="729"/>
                  </a:cubicBezTo>
                  <a:cubicBezTo>
                    <a:pt x="1" y="1134"/>
                    <a:pt x="325" y="1464"/>
                    <a:pt x="730" y="1464"/>
                  </a:cubicBezTo>
                  <a:cubicBezTo>
                    <a:pt x="1134" y="1464"/>
                    <a:pt x="1459" y="1134"/>
                    <a:pt x="1459" y="729"/>
                  </a:cubicBezTo>
                  <a:cubicBezTo>
                    <a:pt x="1459" y="331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 rot="5400000">
              <a:off x="4850335" y="120237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0" y="64"/>
                    <a:pt x="0" y="143"/>
                  </a:cubicBezTo>
                  <a:cubicBezTo>
                    <a:pt x="0" y="217"/>
                    <a:pt x="63" y="286"/>
                    <a:pt x="143" y="286"/>
                  </a:cubicBezTo>
                  <a:cubicBezTo>
                    <a:pt x="222" y="286"/>
                    <a:pt x="285" y="217"/>
                    <a:pt x="285" y="143"/>
                  </a:cubicBezTo>
                  <a:cubicBezTo>
                    <a:pt x="285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 rot="5400000">
              <a:off x="7315149" y="1794454"/>
              <a:ext cx="507601" cy="247619"/>
            </a:xfrm>
            <a:custGeom>
              <a:avLst/>
              <a:gdLst/>
              <a:ahLst/>
              <a:cxnLst/>
              <a:rect l="l" t="t" r="r" b="b"/>
              <a:pathLst>
                <a:path w="1459" h="792" extrusionOk="0">
                  <a:moveTo>
                    <a:pt x="6" y="0"/>
                  </a:moveTo>
                  <a:cubicBezTo>
                    <a:pt x="6" y="17"/>
                    <a:pt x="1" y="40"/>
                    <a:pt x="1" y="63"/>
                  </a:cubicBezTo>
                  <a:cubicBezTo>
                    <a:pt x="1" y="467"/>
                    <a:pt x="325" y="792"/>
                    <a:pt x="730" y="792"/>
                  </a:cubicBezTo>
                  <a:cubicBezTo>
                    <a:pt x="1134" y="792"/>
                    <a:pt x="1459" y="467"/>
                    <a:pt x="1459" y="63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 rot="5400000">
              <a:off x="7584650" y="3347196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 rot="5400000">
              <a:off x="7283577" y="3797811"/>
              <a:ext cx="430365" cy="387999"/>
            </a:xfrm>
            <a:custGeom>
              <a:avLst/>
              <a:gdLst/>
              <a:ahLst/>
              <a:cxnLst/>
              <a:rect l="l" t="t" r="r" b="b"/>
              <a:pathLst>
                <a:path w="1237" h="1241" extrusionOk="0">
                  <a:moveTo>
                    <a:pt x="206" y="0"/>
                  </a:moveTo>
                  <a:cubicBezTo>
                    <a:pt x="75" y="137"/>
                    <a:pt x="1" y="319"/>
                    <a:pt x="1" y="513"/>
                  </a:cubicBezTo>
                  <a:cubicBezTo>
                    <a:pt x="1" y="950"/>
                    <a:pt x="358" y="1240"/>
                    <a:pt x="732" y="1240"/>
                  </a:cubicBezTo>
                  <a:cubicBezTo>
                    <a:pt x="909" y="1240"/>
                    <a:pt x="1089" y="1175"/>
                    <a:pt x="1237" y="1031"/>
                  </a:cubicBez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 rot="5400000">
              <a:off x="5458810" y="1140505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0"/>
                  </a:moveTo>
                  <a:cubicBezTo>
                    <a:pt x="325" y="0"/>
                    <a:pt x="0" y="325"/>
                    <a:pt x="0" y="729"/>
                  </a:cubicBezTo>
                  <a:cubicBezTo>
                    <a:pt x="0" y="1134"/>
                    <a:pt x="325" y="1458"/>
                    <a:pt x="729" y="1458"/>
                  </a:cubicBezTo>
                  <a:cubicBezTo>
                    <a:pt x="1133" y="1458"/>
                    <a:pt x="1458" y="1134"/>
                    <a:pt x="1458" y="729"/>
                  </a:cubicBezTo>
                  <a:cubicBezTo>
                    <a:pt x="1458" y="325"/>
                    <a:pt x="1133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 rot="5400000">
              <a:off x="2884516" y="-573441"/>
              <a:ext cx="3430393" cy="6253625"/>
            </a:xfrm>
            <a:custGeom>
              <a:avLst/>
              <a:gdLst/>
              <a:ahLst/>
              <a:cxnLst/>
              <a:rect l="l" t="t" r="r" b="b"/>
              <a:pathLst>
                <a:path w="9860" h="20002" extrusionOk="0">
                  <a:moveTo>
                    <a:pt x="9506" y="353"/>
                  </a:moveTo>
                  <a:lnTo>
                    <a:pt x="9506" y="19648"/>
                  </a:lnTo>
                  <a:lnTo>
                    <a:pt x="354" y="19648"/>
                  </a:lnTo>
                  <a:lnTo>
                    <a:pt x="354" y="353"/>
                  </a:lnTo>
                  <a:close/>
                  <a:moveTo>
                    <a:pt x="177" y="0"/>
                  </a:moveTo>
                  <a:cubicBezTo>
                    <a:pt x="81" y="0"/>
                    <a:pt x="1" y="80"/>
                    <a:pt x="1" y="177"/>
                  </a:cubicBezTo>
                  <a:lnTo>
                    <a:pt x="1" y="19825"/>
                  </a:lnTo>
                  <a:cubicBezTo>
                    <a:pt x="1" y="19922"/>
                    <a:pt x="81" y="20001"/>
                    <a:pt x="177" y="20001"/>
                  </a:cubicBezTo>
                  <a:lnTo>
                    <a:pt x="9683" y="20001"/>
                  </a:lnTo>
                  <a:cubicBezTo>
                    <a:pt x="9779" y="20001"/>
                    <a:pt x="9859" y="19922"/>
                    <a:pt x="9859" y="19825"/>
                  </a:cubicBezTo>
                  <a:lnTo>
                    <a:pt x="9859" y="177"/>
                  </a:lnTo>
                  <a:cubicBezTo>
                    <a:pt x="9859" y="80"/>
                    <a:pt x="9779" y="0"/>
                    <a:pt x="9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 rot="5400000">
              <a:off x="3403598" y="-89145"/>
              <a:ext cx="2392229" cy="5285036"/>
            </a:xfrm>
            <a:custGeom>
              <a:avLst/>
              <a:gdLst/>
              <a:ahLst/>
              <a:cxnLst/>
              <a:rect l="l" t="t" r="r" b="b"/>
              <a:pathLst>
                <a:path w="6876" h="16904" extrusionOk="0">
                  <a:moveTo>
                    <a:pt x="360" y="0"/>
                  </a:moveTo>
                  <a:cubicBezTo>
                    <a:pt x="160" y="0"/>
                    <a:pt x="1" y="160"/>
                    <a:pt x="1" y="353"/>
                  </a:cubicBezTo>
                  <a:lnTo>
                    <a:pt x="1" y="16550"/>
                  </a:lnTo>
                  <a:cubicBezTo>
                    <a:pt x="1" y="16750"/>
                    <a:pt x="160" y="16903"/>
                    <a:pt x="360" y="16903"/>
                  </a:cubicBezTo>
                  <a:lnTo>
                    <a:pt x="6516" y="16903"/>
                  </a:lnTo>
                  <a:cubicBezTo>
                    <a:pt x="6716" y="16903"/>
                    <a:pt x="6875" y="16750"/>
                    <a:pt x="6875" y="16550"/>
                  </a:cubicBezTo>
                  <a:lnTo>
                    <a:pt x="6875" y="353"/>
                  </a:lnTo>
                  <a:cubicBezTo>
                    <a:pt x="6875" y="160"/>
                    <a:pt x="6716" y="0"/>
                    <a:pt x="6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 rot="5400000">
              <a:off x="3342523" y="-146204"/>
              <a:ext cx="2514693" cy="5399153"/>
            </a:xfrm>
            <a:custGeom>
              <a:avLst/>
              <a:gdLst/>
              <a:ahLst/>
              <a:cxnLst/>
              <a:rect l="l" t="t" r="r" b="b"/>
              <a:pathLst>
                <a:path w="7228" h="17269" extrusionOk="0">
                  <a:moveTo>
                    <a:pt x="6692" y="360"/>
                  </a:moveTo>
                  <a:cubicBezTo>
                    <a:pt x="6789" y="360"/>
                    <a:pt x="6869" y="439"/>
                    <a:pt x="6869" y="536"/>
                  </a:cubicBezTo>
                  <a:lnTo>
                    <a:pt x="6869" y="16733"/>
                  </a:lnTo>
                  <a:cubicBezTo>
                    <a:pt x="6869" y="16830"/>
                    <a:pt x="6789" y="16910"/>
                    <a:pt x="6692" y="16910"/>
                  </a:cubicBezTo>
                  <a:lnTo>
                    <a:pt x="536" y="16910"/>
                  </a:lnTo>
                  <a:cubicBezTo>
                    <a:pt x="433" y="16910"/>
                    <a:pt x="359" y="16830"/>
                    <a:pt x="359" y="16733"/>
                  </a:cubicBezTo>
                  <a:lnTo>
                    <a:pt x="359" y="536"/>
                  </a:lnTo>
                  <a:cubicBezTo>
                    <a:pt x="359" y="439"/>
                    <a:pt x="433" y="360"/>
                    <a:pt x="536" y="360"/>
                  </a:cubicBezTo>
                  <a:close/>
                  <a:moveTo>
                    <a:pt x="536" y="1"/>
                  </a:moveTo>
                  <a:cubicBezTo>
                    <a:pt x="240" y="1"/>
                    <a:pt x="0" y="240"/>
                    <a:pt x="0" y="536"/>
                  </a:cubicBezTo>
                  <a:lnTo>
                    <a:pt x="0" y="16733"/>
                  </a:lnTo>
                  <a:cubicBezTo>
                    <a:pt x="0" y="17029"/>
                    <a:pt x="240" y="17269"/>
                    <a:pt x="536" y="17269"/>
                  </a:cubicBezTo>
                  <a:lnTo>
                    <a:pt x="6692" y="17269"/>
                  </a:lnTo>
                  <a:cubicBezTo>
                    <a:pt x="6988" y="17269"/>
                    <a:pt x="7228" y="17029"/>
                    <a:pt x="7228" y="16733"/>
                  </a:cubicBezTo>
                  <a:lnTo>
                    <a:pt x="7228" y="536"/>
                  </a:lnTo>
                  <a:cubicBezTo>
                    <a:pt x="7228" y="240"/>
                    <a:pt x="6988" y="1"/>
                    <a:pt x="6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7820405" y="72810"/>
            <a:ext cx="1089896" cy="1369804"/>
            <a:chOff x="7820405" y="72810"/>
            <a:chExt cx="1089896" cy="1369804"/>
          </a:xfrm>
        </p:grpSpPr>
        <p:grpSp>
          <p:nvGrpSpPr>
            <p:cNvPr id="1393" name="Google Shape;1393;p50"/>
            <p:cNvGrpSpPr/>
            <p:nvPr/>
          </p:nvGrpSpPr>
          <p:grpSpPr>
            <a:xfrm rot="398035">
              <a:off x="7879626" y="308540"/>
              <a:ext cx="971454" cy="1081581"/>
              <a:chOff x="937439" y="198275"/>
              <a:chExt cx="787007" cy="1127679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937439" y="220200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973975" y="198275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493D"/>
                    </a:solidFill>
                    <a:effectLst/>
                    <a:uLnTx/>
                    <a:uFillTx/>
                    <a:latin typeface="Grand Hotel"/>
                    <a:ea typeface="Grand Hotel"/>
                    <a:cs typeface="Grand Hotel"/>
                    <a:sym typeface="Grand Hotel"/>
                  </a:rPr>
                  <a:t>Overview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</p:grpSp>
        <p:sp>
          <p:nvSpPr>
            <p:cNvPr id="1396" name="Google Shape;1396;p50"/>
            <p:cNvSpPr/>
            <p:nvPr/>
          </p:nvSpPr>
          <p:spPr>
            <a:xfrm rot="44">
              <a:off x="8043696" y="72812"/>
              <a:ext cx="232227" cy="562478"/>
            </a:xfrm>
            <a:custGeom>
              <a:avLst/>
              <a:gdLst/>
              <a:ahLst/>
              <a:cxnLst/>
              <a:rect l="l" t="t" r="r" b="b"/>
              <a:pathLst>
                <a:path w="1197" h="2899" extrusionOk="0">
                  <a:moveTo>
                    <a:pt x="609" y="0"/>
                  </a:moveTo>
                  <a:cubicBezTo>
                    <a:pt x="605" y="0"/>
                    <a:pt x="602" y="0"/>
                    <a:pt x="599" y="0"/>
                  </a:cubicBezTo>
                  <a:cubicBezTo>
                    <a:pt x="268" y="0"/>
                    <a:pt x="1" y="262"/>
                    <a:pt x="1" y="592"/>
                  </a:cubicBezTo>
                  <a:lnTo>
                    <a:pt x="1" y="678"/>
                  </a:lnTo>
                  <a:lnTo>
                    <a:pt x="132" y="678"/>
                  </a:lnTo>
                  <a:lnTo>
                    <a:pt x="132" y="598"/>
                  </a:lnTo>
                  <a:cubicBezTo>
                    <a:pt x="120" y="330"/>
                    <a:pt x="331" y="108"/>
                    <a:pt x="599" y="108"/>
                  </a:cubicBezTo>
                  <a:cubicBezTo>
                    <a:pt x="861" y="108"/>
                    <a:pt x="1071" y="330"/>
                    <a:pt x="1060" y="598"/>
                  </a:cubicBezTo>
                  <a:lnTo>
                    <a:pt x="1060" y="2523"/>
                  </a:lnTo>
                  <a:cubicBezTo>
                    <a:pt x="1060" y="2654"/>
                    <a:pt x="952" y="2762"/>
                    <a:pt x="821" y="2762"/>
                  </a:cubicBezTo>
                  <a:lnTo>
                    <a:pt x="764" y="2762"/>
                  </a:lnTo>
                  <a:cubicBezTo>
                    <a:pt x="627" y="2762"/>
                    <a:pt x="519" y="2654"/>
                    <a:pt x="519" y="2523"/>
                  </a:cubicBezTo>
                  <a:lnTo>
                    <a:pt x="519" y="866"/>
                  </a:lnTo>
                  <a:cubicBezTo>
                    <a:pt x="519" y="820"/>
                    <a:pt x="485" y="797"/>
                    <a:pt x="451" y="797"/>
                  </a:cubicBezTo>
                  <a:cubicBezTo>
                    <a:pt x="416" y="797"/>
                    <a:pt x="382" y="820"/>
                    <a:pt x="382" y="866"/>
                  </a:cubicBezTo>
                  <a:lnTo>
                    <a:pt x="382" y="2523"/>
                  </a:lnTo>
                  <a:cubicBezTo>
                    <a:pt x="388" y="2728"/>
                    <a:pt x="553" y="2899"/>
                    <a:pt x="758" y="2899"/>
                  </a:cubicBezTo>
                  <a:lnTo>
                    <a:pt x="821" y="2899"/>
                  </a:lnTo>
                  <a:cubicBezTo>
                    <a:pt x="1026" y="2893"/>
                    <a:pt x="1197" y="2728"/>
                    <a:pt x="1197" y="2523"/>
                  </a:cubicBezTo>
                  <a:lnTo>
                    <a:pt x="1197" y="598"/>
                  </a:lnTo>
                  <a:cubicBezTo>
                    <a:pt x="1197" y="271"/>
                    <a:pt x="934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398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605;p38"/>
          <p:cNvSpPr txBox="1">
            <a:spLocks noGrp="1"/>
          </p:cNvSpPr>
          <p:nvPr>
            <p:ph type="title"/>
          </p:nvPr>
        </p:nvSpPr>
        <p:spPr>
          <a:xfrm>
            <a:off x="1419002" y="1571491"/>
            <a:ext cx="6401400" cy="1824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5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LỬNG</a:t>
            </a:r>
            <a:endParaRPr sz="5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43;p41"/>
          <p:cNvGrpSpPr/>
          <p:nvPr/>
        </p:nvGrpSpPr>
        <p:grpSpPr>
          <a:xfrm>
            <a:off x="694744" y="1207552"/>
            <a:ext cx="7755875" cy="3707348"/>
            <a:chOff x="1042594" y="972682"/>
            <a:chExt cx="6999018" cy="3250920"/>
          </a:xfrm>
        </p:grpSpPr>
        <p:grpSp>
          <p:nvGrpSpPr>
            <p:cNvPr id="5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9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29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11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7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1135456" y="1579418"/>
            <a:ext cx="7294419" cy="1812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/>
              <a:t>Nhận biết được các công dụng của dấu chấm lửng.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34918" y="396741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dirty="0"/>
          </a:p>
        </p:txBody>
      </p:sp>
      <p:grpSp>
        <p:nvGrpSpPr>
          <p:cNvPr id="47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48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52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50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3"/>
          <p:cNvGrpSpPr/>
          <p:nvPr/>
        </p:nvGrpSpPr>
        <p:grpSpPr>
          <a:xfrm>
            <a:off x="108454" y="3885424"/>
            <a:ext cx="1888999" cy="901512"/>
            <a:chOff x="150354" y="3784874"/>
            <a:chExt cx="1888999" cy="901512"/>
          </a:xfrm>
        </p:grpSpPr>
        <p:sp>
          <p:nvSpPr>
            <p:cNvPr id="892" name="Google Shape;892;p43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3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6" name="Google Shape;906;p43"/>
          <p:cNvSpPr txBox="1">
            <a:spLocks noGrp="1"/>
          </p:cNvSpPr>
          <p:nvPr>
            <p:ph type="title" idx="2"/>
          </p:nvPr>
        </p:nvSpPr>
        <p:spPr>
          <a:xfrm>
            <a:off x="2952888" y="2522652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8" name="Google Shape;908;p43"/>
          <p:cNvGrpSpPr/>
          <p:nvPr/>
        </p:nvGrpSpPr>
        <p:grpSpPr>
          <a:xfrm>
            <a:off x="6745153" y="-79629"/>
            <a:ext cx="2053890" cy="1484300"/>
            <a:chOff x="6745153" y="-79629"/>
            <a:chExt cx="2053890" cy="1484300"/>
          </a:xfrm>
        </p:grpSpPr>
        <p:sp>
          <p:nvSpPr>
            <p:cNvPr id="909" name="Google Shape;909;p43"/>
            <p:cNvSpPr/>
            <p:nvPr/>
          </p:nvSpPr>
          <p:spPr>
            <a:xfrm rot="-970786">
              <a:off x="6844212" y="19925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 rot="-970786">
              <a:off x="6875097" y="15540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sp>
        <p:nvSpPr>
          <p:cNvPr id="911" name="Google Shape;911;p43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3"/>
          <p:cNvSpPr txBox="1"/>
          <p:nvPr/>
        </p:nvSpPr>
        <p:spPr>
          <a:xfrm rot="-1054575">
            <a:off x="7086323" y="287992"/>
            <a:ext cx="1259708" cy="7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These are the objectives</a:t>
            </a:r>
            <a:endParaRPr sz="18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54" y="105598"/>
            <a:ext cx="6401400" cy="569400"/>
          </a:xfrm>
        </p:spPr>
        <p:txBody>
          <a:bodyPr/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00709"/>
              </p:ext>
            </p:extLst>
          </p:nvPr>
        </p:nvGraphicFramePr>
        <p:xfrm>
          <a:off x="581893" y="602261"/>
          <a:ext cx="7408716" cy="4716510"/>
        </p:xfrm>
        <a:graphic>
          <a:graphicData uri="http://schemas.openxmlformats.org/drawingml/2006/table">
            <a:tbl>
              <a:tblPr firstRow="1" firstCol="1" bandRow="1"/>
              <a:tblGrid>
                <a:gridCol w="3886198">
                  <a:extLst>
                    <a:ext uri="{9D8B030D-6E8A-4147-A177-3AD203B41FA5}">
                      <a16:colId xmlns:a16="http://schemas.microsoft.com/office/drawing/2014/main" xmlns="" val="3707437898"/>
                    </a:ext>
                  </a:extLst>
                </a:gridCol>
                <a:gridCol w="3522518">
                  <a:extLst>
                    <a:ext uri="{9D8B030D-6E8A-4147-A177-3AD203B41FA5}">
                      <a16:colId xmlns:a16="http://schemas.microsoft.com/office/drawing/2014/main" xmlns="" val="1979598100"/>
                    </a:ext>
                  </a:extLst>
                </a:gridCol>
              </a:tblGrid>
              <a:tr h="194283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524381"/>
                  </a:ext>
                </a:extLst>
              </a:tr>
              <a:tr h="58284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0503032"/>
                  </a:ext>
                </a:extLst>
              </a:tr>
              <a:tr h="792306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u… ù…ù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lời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nói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dơ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hay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ngập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ngừng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ngắt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quãng</a:t>
                      </a:r>
                      <a:r>
                        <a:rPr lang="en-US" sz="1400" b="1" dirty="0" smtClean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5013039"/>
                  </a:ext>
                </a:extLst>
              </a:tr>
              <a:tr h="971415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 hay,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						       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(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giãn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điệu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bị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bất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hước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0948294"/>
                  </a:ext>
                </a:extLst>
              </a:tr>
              <a:tr h="808217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4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 ta có quyền tự hào về những trang lịch sử vẻ vang thời đại Bà Trưng, Bà Triệu, Trần Hưng Đạo, Lê Lợi, Quang Trung,…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(Hồ Chí Minh)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Biểu thị lời trích dẫn bị lược bớt.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7879206"/>
                  </a:ext>
                </a:extLst>
              </a:tr>
              <a:tr h="606163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14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chương gây cho ta những tình cảm ta không có, luyện những tình cảm ta sẵn có (…).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(Hoài Thanh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Mô phỏng âm thanh kéo dài, ngắt quãng.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1031728"/>
                  </a:ext>
                </a:extLst>
              </a:tr>
              <a:tr h="194283">
                <a:tc gridSpan="2"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08549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260773" y="976746"/>
            <a:ext cx="748146" cy="31588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5"/>
              </a:spcBef>
            </a:pP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a</a:t>
            </a:r>
            <a:r>
              <a:rPr lang="vi-VN" sz="1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- 3; b- 5; c- 2; d- 1; e- 4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1392;p50"/>
          <p:cNvGrpSpPr/>
          <p:nvPr/>
        </p:nvGrpSpPr>
        <p:grpSpPr>
          <a:xfrm>
            <a:off x="7820405" y="72810"/>
            <a:ext cx="1089896" cy="1369804"/>
            <a:chOff x="7820405" y="72810"/>
            <a:chExt cx="1089896" cy="1369804"/>
          </a:xfrm>
        </p:grpSpPr>
        <p:grpSp>
          <p:nvGrpSpPr>
            <p:cNvPr id="1393" name="Google Shape;1393;p50"/>
            <p:cNvGrpSpPr/>
            <p:nvPr/>
          </p:nvGrpSpPr>
          <p:grpSpPr>
            <a:xfrm rot="398035">
              <a:off x="7879626" y="308540"/>
              <a:ext cx="971454" cy="1081581"/>
              <a:chOff x="937439" y="198275"/>
              <a:chExt cx="787007" cy="1127679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937439" y="220200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973975" y="198275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493D"/>
                    </a:solidFill>
                    <a:effectLst/>
                    <a:uLnTx/>
                    <a:uFillTx/>
                    <a:latin typeface="Grand Hotel"/>
                    <a:ea typeface="Grand Hotel"/>
                    <a:cs typeface="Grand Hotel"/>
                    <a:sym typeface="Grand Hotel"/>
                  </a:rPr>
                  <a:t>Overview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</p:grpSp>
        <p:sp>
          <p:nvSpPr>
            <p:cNvPr id="1396" name="Google Shape;1396;p50"/>
            <p:cNvSpPr/>
            <p:nvPr/>
          </p:nvSpPr>
          <p:spPr>
            <a:xfrm rot="44">
              <a:off x="8043696" y="72812"/>
              <a:ext cx="232227" cy="562478"/>
            </a:xfrm>
            <a:custGeom>
              <a:avLst/>
              <a:gdLst/>
              <a:ahLst/>
              <a:cxnLst/>
              <a:rect l="l" t="t" r="r" b="b"/>
              <a:pathLst>
                <a:path w="1197" h="2899" extrusionOk="0">
                  <a:moveTo>
                    <a:pt x="609" y="0"/>
                  </a:moveTo>
                  <a:cubicBezTo>
                    <a:pt x="605" y="0"/>
                    <a:pt x="602" y="0"/>
                    <a:pt x="599" y="0"/>
                  </a:cubicBezTo>
                  <a:cubicBezTo>
                    <a:pt x="268" y="0"/>
                    <a:pt x="1" y="262"/>
                    <a:pt x="1" y="592"/>
                  </a:cubicBezTo>
                  <a:lnTo>
                    <a:pt x="1" y="678"/>
                  </a:lnTo>
                  <a:lnTo>
                    <a:pt x="132" y="678"/>
                  </a:lnTo>
                  <a:lnTo>
                    <a:pt x="132" y="598"/>
                  </a:lnTo>
                  <a:cubicBezTo>
                    <a:pt x="120" y="330"/>
                    <a:pt x="331" y="108"/>
                    <a:pt x="599" y="108"/>
                  </a:cubicBezTo>
                  <a:cubicBezTo>
                    <a:pt x="861" y="108"/>
                    <a:pt x="1071" y="330"/>
                    <a:pt x="1060" y="598"/>
                  </a:cubicBezTo>
                  <a:lnTo>
                    <a:pt x="1060" y="2523"/>
                  </a:lnTo>
                  <a:cubicBezTo>
                    <a:pt x="1060" y="2654"/>
                    <a:pt x="952" y="2762"/>
                    <a:pt x="821" y="2762"/>
                  </a:cubicBezTo>
                  <a:lnTo>
                    <a:pt x="764" y="2762"/>
                  </a:lnTo>
                  <a:cubicBezTo>
                    <a:pt x="627" y="2762"/>
                    <a:pt x="519" y="2654"/>
                    <a:pt x="519" y="2523"/>
                  </a:cubicBezTo>
                  <a:lnTo>
                    <a:pt x="519" y="866"/>
                  </a:lnTo>
                  <a:cubicBezTo>
                    <a:pt x="519" y="820"/>
                    <a:pt x="485" y="797"/>
                    <a:pt x="451" y="797"/>
                  </a:cubicBezTo>
                  <a:cubicBezTo>
                    <a:pt x="416" y="797"/>
                    <a:pt x="382" y="820"/>
                    <a:pt x="382" y="866"/>
                  </a:cubicBezTo>
                  <a:lnTo>
                    <a:pt x="382" y="2523"/>
                  </a:lnTo>
                  <a:cubicBezTo>
                    <a:pt x="388" y="2728"/>
                    <a:pt x="553" y="2899"/>
                    <a:pt x="758" y="2899"/>
                  </a:cubicBezTo>
                  <a:lnTo>
                    <a:pt x="821" y="2899"/>
                  </a:lnTo>
                  <a:cubicBezTo>
                    <a:pt x="1026" y="2893"/>
                    <a:pt x="1197" y="2728"/>
                    <a:pt x="1197" y="2523"/>
                  </a:cubicBezTo>
                  <a:lnTo>
                    <a:pt x="1197" y="598"/>
                  </a:lnTo>
                  <a:cubicBezTo>
                    <a:pt x="1197" y="271"/>
                    <a:pt x="934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398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88766"/>
              </p:ext>
            </p:extLst>
          </p:nvPr>
        </p:nvGraphicFramePr>
        <p:xfrm>
          <a:off x="442081" y="201279"/>
          <a:ext cx="8468222" cy="48099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80237">
                  <a:extLst>
                    <a:ext uri="{9D8B030D-6E8A-4147-A177-3AD203B41FA5}">
                      <a16:colId xmlns:a16="http://schemas.microsoft.com/office/drawing/2014/main" xmlns="" val="193172611"/>
                    </a:ext>
                  </a:extLst>
                </a:gridCol>
                <a:gridCol w="6987985">
                  <a:extLst>
                    <a:ext uri="{9D8B030D-6E8A-4147-A177-3AD203B41FA5}">
                      <a16:colId xmlns:a16="http://schemas.microsoft.com/office/drawing/2014/main" xmlns="" val="2046399936"/>
                    </a:ext>
                  </a:extLst>
                </a:gridCol>
              </a:tblGrid>
              <a:tr h="443973">
                <a:tc>
                  <a:txBody>
                    <a:bodyPr/>
                    <a:lstStyle/>
                    <a:p>
                      <a:pPr marL="857885" indent="-80264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05485" marR="70104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lửng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531801"/>
                  </a:ext>
                </a:extLst>
              </a:tr>
              <a:tr h="948406">
                <a:tc>
                  <a:txBody>
                    <a:bodyPr/>
                    <a:lstStyle/>
                    <a:p>
                      <a:pPr marL="263525" marR="2590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 NGHĨA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8826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5013928"/>
                  </a:ext>
                </a:extLst>
              </a:tr>
              <a:tr h="3404369">
                <a:tc>
                  <a:txBody>
                    <a:bodyPr/>
                    <a:lstStyle/>
                    <a:p>
                      <a:pPr marL="262255" marR="2597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00805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8307" y="730728"/>
            <a:ext cx="733071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marR="88265" lvl="0" indent="90170">
              <a:lnSpc>
                <a:spcPct val="107000"/>
              </a:lnSpc>
            </a:pPr>
            <a:r>
              <a:rPr lang="vi-VN" sz="2000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cấm lửng được kí hiệu bởi dấu ba chấm (…), còn gọi là dấu ba chấm, là một trong những loại dấu câu thường gặp trong văn viết.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7437" y="1803196"/>
            <a:ext cx="6925640" cy="320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3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lời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dơ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hay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ngừng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quãng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giãn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chuẩn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bị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3"/>
          <p:cNvGrpSpPr/>
          <p:nvPr/>
        </p:nvGrpSpPr>
        <p:grpSpPr>
          <a:xfrm>
            <a:off x="108454" y="3885424"/>
            <a:ext cx="1888999" cy="901512"/>
            <a:chOff x="150354" y="3784874"/>
            <a:chExt cx="1888999" cy="901512"/>
          </a:xfrm>
        </p:grpSpPr>
        <p:sp>
          <p:nvSpPr>
            <p:cNvPr id="892" name="Google Shape;892;p43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3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43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2</a:t>
            </a:r>
            <a:endParaRPr dirty="0"/>
          </a:p>
        </p:txBody>
      </p:sp>
      <p:sp>
        <p:nvSpPr>
          <p:cNvPr id="906" name="Google Shape;906;p43"/>
          <p:cNvSpPr txBox="1">
            <a:spLocks noGrp="1"/>
          </p:cNvSpPr>
          <p:nvPr>
            <p:ph type="title" idx="2"/>
          </p:nvPr>
        </p:nvSpPr>
        <p:spPr>
          <a:xfrm>
            <a:off x="2952888" y="2714048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8" name="Google Shape;908;p43"/>
          <p:cNvGrpSpPr/>
          <p:nvPr/>
        </p:nvGrpSpPr>
        <p:grpSpPr>
          <a:xfrm>
            <a:off x="6745153" y="-79629"/>
            <a:ext cx="2053890" cy="1484300"/>
            <a:chOff x="6745153" y="-79629"/>
            <a:chExt cx="2053890" cy="1484300"/>
          </a:xfrm>
        </p:grpSpPr>
        <p:sp>
          <p:nvSpPr>
            <p:cNvPr id="909" name="Google Shape;909;p43"/>
            <p:cNvSpPr/>
            <p:nvPr/>
          </p:nvSpPr>
          <p:spPr>
            <a:xfrm rot="-970786">
              <a:off x="6844212" y="19925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 rot="-970786">
              <a:off x="6875097" y="15540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sp>
        <p:nvSpPr>
          <p:cNvPr id="911" name="Google Shape;911;p43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43"/>
          <p:cNvSpPr txBox="1"/>
          <p:nvPr/>
        </p:nvSpPr>
        <p:spPr>
          <a:xfrm rot="-1054575">
            <a:off x="7086323" y="287992"/>
            <a:ext cx="1259708" cy="7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rPr>
              <a:t>These are the objectives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493D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11;p45"/>
          <p:cNvGrpSpPr/>
          <p:nvPr/>
        </p:nvGrpSpPr>
        <p:grpSpPr>
          <a:xfrm>
            <a:off x="2683537" y="363810"/>
            <a:ext cx="4741831" cy="774760"/>
            <a:chOff x="2721037" y="563397"/>
            <a:chExt cx="4084166" cy="677356"/>
          </a:xfrm>
        </p:grpSpPr>
        <p:sp>
          <p:nvSpPr>
            <p:cNvPr id="6" name="Google Shape;1012;p45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3;p45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71" y="507508"/>
            <a:ext cx="5102700" cy="569400"/>
          </a:xfrm>
        </p:spPr>
        <p:txBody>
          <a:bodyPr/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1, 2,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4975" y="1659637"/>
            <a:ext cx="4291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vi-VN" sz="3200" dirty="0">
                <a:latin typeface="+mj-lt"/>
              </a:rPr>
              <a:t>Thực hiện chia lớp thành 3 đội, các thành viên đọc kĩ thông tin bài tập và thực hiện dán thông tin lên bảng phụ.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176" b="7647"/>
          <a:stretch/>
        </p:blipFill>
        <p:spPr>
          <a:xfrm>
            <a:off x="6479704" y="1387052"/>
            <a:ext cx="2664296" cy="3839900"/>
          </a:xfrm>
          <a:prstGeom prst="rect">
            <a:avLst/>
          </a:prstGeom>
        </p:spPr>
      </p:pic>
      <p:grpSp>
        <p:nvGrpSpPr>
          <p:cNvPr id="10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1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1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05522"/>
              </p:ext>
            </p:extLst>
          </p:nvPr>
        </p:nvGraphicFramePr>
        <p:xfrm>
          <a:off x="571500" y="145474"/>
          <a:ext cx="7990609" cy="4821380"/>
        </p:xfrm>
        <a:graphic>
          <a:graphicData uri="http://schemas.openxmlformats.org/drawingml/2006/table">
            <a:tbl>
              <a:tblPr firstRow="1" firstCol="1" bandRow="1"/>
              <a:tblGrid>
                <a:gridCol w="5414947">
                  <a:extLst>
                    <a:ext uri="{9D8B030D-6E8A-4147-A177-3AD203B41FA5}">
                      <a16:colId xmlns:a16="http://schemas.microsoft.com/office/drawing/2014/main" xmlns="" val="1337251028"/>
                    </a:ext>
                  </a:extLst>
                </a:gridCol>
                <a:gridCol w="2575662">
                  <a:extLst>
                    <a:ext uri="{9D8B030D-6E8A-4147-A177-3AD203B41FA5}">
                      <a16:colId xmlns:a16="http://schemas.microsoft.com/office/drawing/2014/main" xmlns="" val="3884417085"/>
                    </a:ext>
                  </a:extLst>
                </a:gridCol>
              </a:tblGrid>
              <a:tr h="317509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lửng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161152"/>
                  </a:ext>
                </a:extLst>
              </a:tr>
              <a:tr h="1074543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Biểu đạt còn nhiều sự vật, hiện tượng tương tự chưa liệt kê hết khi kết hợp dấu phẩy đứng trước nó</a:t>
                      </a:r>
                      <a:r>
                        <a:rPr lang="vi-VN" sz="1800" dirty="0" smtClean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31118"/>
                  </a:ext>
                </a:extLst>
              </a:tr>
              <a:tr h="952528">
                <a:tc>
                  <a:txBody>
                    <a:bodyPr/>
                    <a:lstStyle/>
                    <a:p>
                      <a:pPr marL="8255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Thể hiện lời nói bỏ dở hay ngập ngừng, ngắt quãng.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445830"/>
                  </a:ext>
                </a:extLst>
              </a:tr>
              <a:tr h="1453059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Làm giãn nhịp điệu câu văn, chuẩn bị cho sự xuất hiện bất ngờ của một từ ngữ biểu thị nội dung bất ngờ hay hài hước, châm biếm.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08839"/>
                  </a:ext>
                </a:extLst>
              </a:tr>
              <a:tr h="696026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Biểu thị lời trích dẫn bị lược bớt.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168717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Mô phỏng âm thanh kéo dài, ngắt quãng.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76458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01381" y="939525"/>
            <a:ext cx="191590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390"/>
              </a:lnSpc>
            </a:pP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1.a; 1.b; 1.d; 2.b; 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4212" y="1543780"/>
            <a:ext cx="2441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1.c; 1.e; 2.a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4.a </a:t>
            </a:r>
            <a:r>
              <a:rPr lang="vi-VN" sz="1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con quạ chết đến rũ xương...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4212" y="3963279"/>
            <a:ext cx="233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4.a </a:t>
            </a:r>
            <a:r>
              <a:rPr lang="vi-VN" sz="1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 vào chuồng lợn [...]</a:t>
            </a: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4.b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2185" y="4694985"/>
            <a:ext cx="62068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390"/>
              </a:lnSpc>
            </a:pP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1.đ; 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889</Words>
  <Application>Microsoft Office PowerPoint</Application>
  <PresentationFormat>On-screen Show (16:9)</PresentationFormat>
  <Paragraphs>89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Andika</vt:lpstr>
      <vt:lpstr>Anton</vt:lpstr>
      <vt:lpstr>Georgia</vt:lpstr>
      <vt:lpstr>Calibri</vt:lpstr>
      <vt:lpstr>Times New Roman</vt:lpstr>
      <vt:lpstr>Grand Hotel</vt:lpstr>
      <vt:lpstr>Montserrat</vt:lpstr>
      <vt:lpstr>Arial</vt:lpstr>
      <vt:lpstr>Vintage Photo Album For Education by Slidesgo</vt:lpstr>
      <vt:lpstr>1_Vintage Photo Album For Education by Slidesgo</vt:lpstr>
      <vt:lpstr>Tiết 19,20: THỰC HÀNH TIẾNG VIỆT</vt:lpstr>
      <vt:lpstr>DẤU CHẤM LỬNG</vt:lpstr>
      <vt:lpstr>MỤC TIÊU</vt:lpstr>
      <vt:lpstr>01</vt:lpstr>
      <vt:lpstr>Ai nhanh hơn</vt:lpstr>
      <vt:lpstr>PowerPoint Presentation</vt:lpstr>
      <vt:lpstr>02</vt:lpstr>
      <vt:lpstr>Bài tập 1, 2, 4</vt:lpstr>
      <vt:lpstr>PowerPoint Presentation</vt:lpstr>
      <vt:lpstr>Bài tập 3: </vt:lpstr>
      <vt:lpstr>Bài tập 5:</vt:lpstr>
      <vt:lpstr>Bài tập 5: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cp:lastModifiedBy>DELL</cp:lastModifiedBy>
  <cp:revision>37</cp:revision>
  <dcterms:modified xsi:type="dcterms:W3CDTF">2022-10-04T12:45:40Z</dcterms:modified>
</cp:coreProperties>
</file>