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34"/>
  </p:notesMasterIdLst>
  <p:sldIdLst>
    <p:sldId id="256" r:id="rId2"/>
    <p:sldId id="257" r:id="rId3"/>
    <p:sldId id="259" r:id="rId4"/>
    <p:sldId id="261" r:id="rId5"/>
    <p:sldId id="317" r:id="rId6"/>
    <p:sldId id="318" r:id="rId7"/>
    <p:sldId id="319" r:id="rId8"/>
    <p:sldId id="320" r:id="rId9"/>
    <p:sldId id="321" r:id="rId10"/>
    <p:sldId id="322" r:id="rId11"/>
    <p:sldId id="323" r:id="rId12"/>
    <p:sldId id="324" r:id="rId13"/>
    <p:sldId id="325" r:id="rId14"/>
    <p:sldId id="327" r:id="rId15"/>
    <p:sldId id="348" r:id="rId16"/>
    <p:sldId id="328" r:id="rId17"/>
    <p:sldId id="349" r:id="rId18"/>
    <p:sldId id="330" r:id="rId19"/>
    <p:sldId id="331" r:id="rId20"/>
    <p:sldId id="332" r:id="rId21"/>
    <p:sldId id="333" r:id="rId22"/>
    <p:sldId id="334" r:id="rId23"/>
    <p:sldId id="335" r:id="rId24"/>
    <p:sldId id="336" r:id="rId25"/>
    <p:sldId id="337" r:id="rId26"/>
    <p:sldId id="338" r:id="rId27"/>
    <p:sldId id="341" r:id="rId28"/>
    <p:sldId id="342" r:id="rId29"/>
    <p:sldId id="343" r:id="rId30"/>
    <p:sldId id="345" r:id="rId31"/>
    <p:sldId id="346" r:id="rId32"/>
    <p:sldId id="347" r:id="rId33"/>
  </p:sldIdLst>
  <p:sldSz cx="9144000" cy="5143500" type="screen16x9"/>
  <p:notesSz cx="6858000" cy="9144000"/>
  <p:embeddedFontLst>
    <p:embeddedFont>
      <p:font typeface="Patrick Hand" panose="020B0604020202020204" charset="0"/>
      <p:regular r:id="rId35"/>
    </p:embeddedFont>
    <p:embeddedFont>
      <p:font typeface="Freeform" panose="02020500000000000000" charset="0"/>
      <p:italic r:id="rId36"/>
    </p:embeddedFont>
    <p:embeddedFont>
      <p:font typeface="Patrick Hand SC" panose="020B0604020202020204" charset="0"/>
      <p:regular r:id="rId37"/>
    </p:embeddedFont>
    <p:embeddedFont>
      <p:font typeface="SimSun" panose="02010600030101010101" pitchFamily="2" charset="-122"/>
      <p:regular r:id="rId38"/>
    </p:embeddedFont>
    <p:embeddedFont>
      <p:font typeface="Calibri" panose="020F0502020204030204" pitchFamily="34" charset="0"/>
      <p:regular r:id="rId39"/>
      <p:bold r:id="rId40"/>
      <p:italic r:id="rId41"/>
      <p:boldItalic r:id="rId42"/>
    </p:embeddedFont>
    <p:embeddedFont>
      <p:font typeface="Roboto Bold" panose="020B0604020202020204" charset="0"/>
      <p:bold r:id="rId43"/>
    </p:embeddedFont>
    <p:embeddedFont>
      <p:font typeface="SimSun" panose="02010600030101010101" pitchFamily="2" charset="-122"/>
      <p:regular r:id="rId38"/>
    </p:embeddedFont>
    <p:embeddedFont>
      <p:font typeface="微软雅黑" panose="020B0503020204020204" pitchFamily="34" charset="-122"/>
      <p:regular r:id="rId44"/>
      <p:bold r:id="rId45"/>
    </p:embeddedFont>
    <p:embeddedFont>
      <p:font typeface="Times" panose="02020603050405020304" pitchFamily="18" charset="0"/>
      <p:regular r:id="rId46"/>
      <p:bold r:id="rId47"/>
      <p:italic r:id="rId48"/>
      <p:boldItalic r:id="rId49"/>
    </p:embeddedFont>
    <p:embeddedFont>
      <p:font typeface="HL Dongian" panose="020B0604020202020204" charset="0"/>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A1B3"/>
    <a:srgbClr val="DD3947"/>
    <a:srgbClr val="817269"/>
    <a:srgbClr val="9C3B17"/>
    <a:srgbClr val="EAC0A3"/>
    <a:srgbClr val="65C6C9"/>
    <a:srgbClr val="FFC13C"/>
    <a:srgbClr val="C00000"/>
    <a:srgbClr val="A8542F"/>
    <a:srgbClr val="65C4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B5FDB9E-EB39-4B36-9E3C-738FD2122E24}">
  <a:tblStyle styleId="{1B5FDB9E-EB39-4B36-9E3C-738FD2122E2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8" d="100"/>
          <a:sy n="98" d="100"/>
        </p:scale>
        <p:origin x="600"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838375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5113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24d75da4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24d75da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6288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11</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2771821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12</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401009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13</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137238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vi-VN" altLang="zh-CN" dirty="0"/>
              <a:t>Sắp xếp các sự kiện sau theo trình tự hợp lý</a:t>
            </a:r>
            <a:endParaRPr lang="zh-CN" altLang="en-US" dirty="0"/>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14</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284369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vi-VN" altLang="zh-CN" dirty="0"/>
              <a:t>Sắp xếp các sự kiện sau theo trình tự hợp lý</a:t>
            </a:r>
            <a:endParaRPr lang="zh-CN" altLang="en-US" dirty="0"/>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15</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2898089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16</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2219722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17</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1388844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18</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1656119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19</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1001350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ab5bfae178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ab5bfae178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0262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20</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199960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21</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568807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22</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02061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23</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109346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24</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431141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25</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916610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26</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1286233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27</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379556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28</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915681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29</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03452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ab5bfae178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ab5bfae178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3726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30</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2568311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24d75da4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24d75da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6714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5</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1928620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24d75da4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24d75da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073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7</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4192061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8</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4033712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8787"/>
          </a:xfrm>
          <a:prstGeom prst="rect">
            <a:avLst/>
          </a:prstGeom>
        </p:spPr>
        <p:txBody>
          <a:bodyPr/>
          <a:lstStyle/>
          <a:p>
            <a:fld id="{D9D957DA-6244-4967-A459-3ED206733BD8}" type="slidenum">
              <a:rPr lang="zh-CN" altLang="en-US" smtClean="0">
                <a:solidFill>
                  <a:prstClr val="black"/>
                </a:solidFill>
                <a:latin typeface="等线" panose="020F0502020204030204"/>
              </a:rPr>
              <a:pPr/>
              <a:t>9</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2089409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664892">
            <a:off x="-192085" y="-164253"/>
            <a:ext cx="9555239" cy="5361657"/>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238249" y="1008538"/>
            <a:ext cx="6667500" cy="2052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7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200400" y="3239750"/>
            <a:ext cx="2743200" cy="895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601400" y="2435650"/>
            <a:ext cx="5941200" cy="841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3600"/>
              <a:buNone/>
              <a:defRPr sz="4500">
                <a:solidFill>
                  <a:schemeClr val="accent3"/>
                </a:solidFill>
              </a:defRPr>
            </a:lvl1pPr>
            <a:lvl2pPr lvl="1" algn="ctr">
              <a:spcBef>
                <a:spcPts val="0"/>
              </a:spcBef>
              <a:spcAft>
                <a:spcPts val="0"/>
              </a:spcAft>
              <a:buClr>
                <a:schemeClr val="accent3"/>
              </a:buClr>
              <a:buSzPts val="3600"/>
              <a:buNone/>
              <a:defRPr sz="3600">
                <a:solidFill>
                  <a:schemeClr val="accent3"/>
                </a:solidFill>
              </a:defRPr>
            </a:lvl2pPr>
            <a:lvl3pPr lvl="2" algn="ctr">
              <a:spcBef>
                <a:spcPts val="0"/>
              </a:spcBef>
              <a:spcAft>
                <a:spcPts val="0"/>
              </a:spcAft>
              <a:buClr>
                <a:schemeClr val="accent3"/>
              </a:buClr>
              <a:buSzPts val="3600"/>
              <a:buNone/>
              <a:defRPr sz="3600">
                <a:solidFill>
                  <a:schemeClr val="accent3"/>
                </a:solidFill>
              </a:defRPr>
            </a:lvl3pPr>
            <a:lvl4pPr lvl="3" algn="ctr">
              <a:spcBef>
                <a:spcPts val="0"/>
              </a:spcBef>
              <a:spcAft>
                <a:spcPts val="0"/>
              </a:spcAft>
              <a:buClr>
                <a:schemeClr val="accent3"/>
              </a:buClr>
              <a:buSzPts val="3600"/>
              <a:buNone/>
              <a:defRPr sz="3600">
                <a:solidFill>
                  <a:schemeClr val="accent3"/>
                </a:solidFill>
              </a:defRPr>
            </a:lvl4pPr>
            <a:lvl5pPr lvl="4" algn="ctr">
              <a:spcBef>
                <a:spcPts val="0"/>
              </a:spcBef>
              <a:spcAft>
                <a:spcPts val="0"/>
              </a:spcAft>
              <a:buClr>
                <a:schemeClr val="accent3"/>
              </a:buClr>
              <a:buSzPts val="3600"/>
              <a:buNone/>
              <a:defRPr sz="3600">
                <a:solidFill>
                  <a:schemeClr val="accent3"/>
                </a:solidFill>
              </a:defRPr>
            </a:lvl5pPr>
            <a:lvl6pPr lvl="5" algn="ctr">
              <a:spcBef>
                <a:spcPts val="0"/>
              </a:spcBef>
              <a:spcAft>
                <a:spcPts val="0"/>
              </a:spcAft>
              <a:buClr>
                <a:schemeClr val="accent3"/>
              </a:buClr>
              <a:buSzPts val="3600"/>
              <a:buNone/>
              <a:defRPr sz="3600">
                <a:solidFill>
                  <a:schemeClr val="accent3"/>
                </a:solidFill>
              </a:defRPr>
            </a:lvl6pPr>
            <a:lvl7pPr lvl="6" algn="ctr">
              <a:spcBef>
                <a:spcPts val="0"/>
              </a:spcBef>
              <a:spcAft>
                <a:spcPts val="0"/>
              </a:spcAft>
              <a:buClr>
                <a:schemeClr val="accent3"/>
              </a:buClr>
              <a:buSzPts val="3600"/>
              <a:buNone/>
              <a:defRPr sz="3600">
                <a:solidFill>
                  <a:schemeClr val="accent3"/>
                </a:solidFill>
              </a:defRPr>
            </a:lvl7pPr>
            <a:lvl8pPr lvl="7" algn="ctr">
              <a:spcBef>
                <a:spcPts val="0"/>
              </a:spcBef>
              <a:spcAft>
                <a:spcPts val="0"/>
              </a:spcAft>
              <a:buClr>
                <a:schemeClr val="accent3"/>
              </a:buClr>
              <a:buSzPts val="3600"/>
              <a:buNone/>
              <a:defRPr sz="3600">
                <a:solidFill>
                  <a:schemeClr val="accent3"/>
                </a:solidFill>
              </a:defRPr>
            </a:lvl8pPr>
            <a:lvl9pPr lvl="8" algn="ctr">
              <a:spcBef>
                <a:spcPts val="0"/>
              </a:spcBef>
              <a:spcAft>
                <a:spcPts val="0"/>
              </a:spcAft>
              <a:buClr>
                <a:schemeClr val="accent3"/>
              </a:buClr>
              <a:buSzPts val="3600"/>
              <a:buNone/>
              <a:defRPr sz="3600">
                <a:solidFill>
                  <a:schemeClr val="accent3"/>
                </a:solidFill>
              </a:defRPr>
            </a:lvl9pPr>
          </a:lstStyle>
          <a:p>
            <a:endParaRPr/>
          </a:p>
        </p:txBody>
      </p:sp>
      <p:sp>
        <p:nvSpPr>
          <p:cNvPr id="15" name="Google Shape;15;p3"/>
          <p:cNvSpPr txBox="1">
            <a:spLocks noGrp="1"/>
          </p:cNvSpPr>
          <p:nvPr>
            <p:ph type="subTitle" idx="1"/>
          </p:nvPr>
        </p:nvSpPr>
        <p:spPr>
          <a:xfrm>
            <a:off x="2381400" y="3158500"/>
            <a:ext cx="4381200" cy="43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6" name="Google Shape;16;p3"/>
          <p:cNvSpPr txBox="1">
            <a:spLocks noGrp="1"/>
          </p:cNvSpPr>
          <p:nvPr>
            <p:ph type="title" idx="2" hasCustomPrompt="1"/>
          </p:nvPr>
        </p:nvSpPr>
        <p:spPr>
          <a:xfrm>
            <a:off x="3932700" y="1545775"/>
            <a:ext cx="1278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20000" y="482679"/>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996225" y="1285875"/>
            <a:ext cx="7151400" cy="33174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AutoNum type="arabicPeriod"/>
              <a:defRPr sz="1300"/>
            </a:lvl1pPr>
            <a:lvl2pPr marL="914400" lvl="1" indent="-317500">
              <a:spcBef>
                <a:spcPts val="1600"/>
              </a:spcBef>
              <a:spcAft>
                <a:spcPts val="0"/>
              </a:spcAft>
              <a:buSzPts val="1400"/>
              <a:buAutoNum type="alphaLcPeriod"/>
              <a:defRPr/>
            </a:lvl2pPr>
            <a:lvl3pPr marL="1371600" lvl="2" indent="-317500">
              <a:spcBef>
                <a:spcPts val="1600"/>
              </a:spcBef>
              <a:spcAft>
                <a:spcPts val="0"/>
              </a:spcAft>
              <a:buSzPts val="1400"/>
              <a:buAutoNum type="romanLcPeriod"/>
              <a:defRPr/>
            </a:lvl3pPr>
            <a:lvl4pPr marL="1828800" lvl="3" indent="-317500">
              <a:spcBef>
                <a:spcPts val="1600"/>
              </a:spcBef>
              <a:spcAft>
                <a:spcPts val="0"/>
              </a:spcAft>
              <a:buSzPts val="1400"/>
              <a:buAutoNum type="arabicPeriod"/>
              <a:defRPr/>
            </a:lvl4pPr>
            <a:lvl5pPr marL="2286000" lvl="4" indent="-317500">
              <a:spcBef>
                <a:spcPts val="1600"/>
              </a:spcBef>
              <a:spcAft>
                <a:spcPts val="0"/>
              </a:spcAft>
              <a:buSzPts val="1400"/>
              <a:buAutoNum type="alphaLcPeriod"/>
              <a:defRPr/>
            </a:lvl5pPr>
            <a:lvl6pPr marL="2743200" lvl="5" indent="-317500">
              <a:spcBef>
                <a:spcPts val="1600"/>
              </a:spcBef>
              <a:spcAft>
                <a:spcPts val="0"/>
              </a:spcAft>
              <a:buSzPts val="1400"/>
              <a:buAutoNum type="romanLcPeriod"/>
              <a:defRPr/>
            </a:lvl6pPr>
            <a:lvl7pPr marL="3200400" lvl="6" indent="-317500">
              <a:spcBef>
                <a:spcPts val="1600"/>
              </a:spcBef>
              <a:spcAft>
                <a:spcPts val="0"/>
              </a:spcAft>
              <a:buSzPts val="1400"/>
              <a:buAutoNum type="arabicPeriod"/>
              <a:defRPr/>
            </a:lvl7pPr>
            <a:lvl8pPr marL="3657600" lvl="7" indent="-317500">
              <a:spcBef>
                <a:spcPts val="1600"/>
              </a:spcBef>
              <a:spcAft>
                <a:spcPts val="0"/>
              </a:spcAft>
              <a:buSzPts val="1400"/>
              <a:buAutoNum type="alphaLcPeriod"/>
              <a:defRPr/>
            </a:lvl8pPr>
            <a:lvl9pPr marL="4114800" lvl="8" indent="-317500">
              <a:spcBef>
                <a:spcPts val="1600"/>
              </a:spcBef>
              <a:spcAft>
                <a:spcPts val="1600"/>
              </a:spcAft>
              <a:buSzPts val="1400"/>
              <a:buAutoNum type="romanLcPeriod"/>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720000" y="482679"/>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0" name="Google Shape;30;p7"/>
          <p:cNvSpPr txBox="1">
            <a:spLocks noGrp="1"/>
          </p:cNvSpPr>
          <p:nvPr>
            <p:ph type="body" idx="1"/>
          </p:nvPr>
        </p:nvSpPr>
        <p:spPr>
          <a:xfrm>
            <a:off x="996225" y="1487350"/>
            <a:ext cx="3213900" cy="27810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Clr>
                <a:schemeClr val="accent3"/>
              </a:buClr>
              <a:buSzPts val="1400"/>
              <a:buChar char="●"/>
              <a:defRPr sz="16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2"/>
        <p:cNvGrpSpPr/>
        <p:nvPr/>
      </p:nvGrpSpPr>
      <p:grpSpPr>
        <a:xfrm>
          <a:off x="0" y="0"/>
          <a:ext cx="0" cy="0"/>
          <a:chOff x="0" y="0"/>
          <a:chExt cx="0" cy="0"/>
        </a:xfrm>
      </p:grpSpPr>
      <p:sp>
        <p:nvSpPr>
          <p:cNvPr id="43" name="Google Shape;43;p13"/>
          <p:cNvSpPr txBox="1">
            <a:spLocks noGrp="1"/>
          </p:cNvSpPr>
          <p:nvPr>
            <p:ph type="title"/>
          </p:nvPr>
        </p:nvSpPr>
        <p:spPr>
          <a:xfrm>
            <a:off x="720000" y="482679"/>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44" name="Google Shape;44;p13"/>
          <p:cNvSpPr txBox="1">
            <a:spLocks noGrp="1"/>
          </p:cNvSpPr>
          <p:nvPr>
            <p:ph type="subTitle" idx="1"/>
          </p:nvPr>
        </p:nvSpPr>
        <p:spPr>
          <a:xfrm>
            <a:off x="2515650" y="1551800"/>
            <a:ext cx="17883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5" name="Google Shape;45;p13"/>
          <p:cNvSpPr txBox="1">
            <a:spLocks noGrp="1"/>
          </p:cNvSpPr>
          <p:nvPr>
            <p:ph type="subTitle" idx="2"/>
          </p:nvPr>
        </p:nvSpPr>
        <p:spPr>
          <a:xfrm>
            <a:off x="6225925" y="1551800"/>
            <a:ext cx="11751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6" name="Google Shape;46;p13"/>
          <p:cNvSpPr txBox="1">
            <a:spLocks noGrp="1"/>
          </p:cNvSpPr>
          <p:nvPr>
            <p:ph type="subTitle" idx="3"/>
          </p:nvPr>
        </p:nvSpPr>
        <p:spPr>
          <a:xfrm>
            <a:off x="6225925" y="2083999"/>
            <a:ext cx="1788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7" name="Google Shape;47;p13"/>
          <p:cNvSpPr txBox="1">
            <a:spLocks noGrp="1"/>
          </p:cNvSpPr>
          <p:nvPr>
            <p:ph type="subTitle" idx="4"/>
          </p:nvPr>
        </p:nvSpPr>
        <p:spPr>
          <a:xfrm>
            <a:off x="2515650" y="2083999"/>
            <a:ext cx="1788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8" name="Google Shape;48;p13"/>
          <p:cNvSpPr txBox="1">
            <a:spLocks noGrp="1"/>
          </p:cNvSpPr>
          <p:nvPr>
            <p:ph type="subTitle" idx="5"/>
          </p:nvPr>
        </p:nvSpPr>
        <p:spPr>
          <a:xfrm>
            <a:off x="2515650" y="3145400"/>
            <a:ext cx="17883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9" name="Google Shape;49;p13"/>
          <p:cNvSpPr txBox="1">
            <a:spLocks noGrp="1"/>
          </p:cNvSpPr>
          <p:nvPr>
            <p:ph type="subTitle" idx="6"/>
          </p:nvPr>
        </p:nvSpPr>
        <p:spPr>
          <a:xfrm>
            <a:off x="6225925" y="3145400"/>
            <a:ext cx="17883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50" name="Google Shape;50;p13"/>
          <p:cNvSpPr txBox="1">
            <a:spLocks noGrp="1"/>
          </p:cNvSpPr>
          <p:nvPr>
            <p:ph type="subTitle" idx="7"/>
          </p:nvPr>
        </p:nvSpPr>
        <p:spPr>
          <a:xfrm>
            <a:off x="6225925" y="3677599"/>
            <a:ext cx="1788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1" name="Google Shape;51;p13"/>
          <p:cNvSpPr txBox="1">
            <a:spLocks noGrp="1"/>
          </p:cNvSpPr>
          <p:nvPr>
            <p:ph type="subTitle" idx="8"/>
          </p:nvPr>
        </p:nvSpPr>
        <p:spPr>
          <a:xfrm>
            <a:off x="2515650" y="3677599"/>
            <a:ext cx="17883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2" name="Google Shape;52;p13"/>
          <p:cNvSpPr txBox="1">
            <a:spLocks noGrp="1"/>
          </p:cNvSpPr>
          <p:nvPr>
            <p:ph type="title" idx="9" hasCustomPrompt="1"/>
          </p:nvPr>
        </p:nvSpPr>
        <p:spPr>
          <a:xfrm>
            <a:off x="1129775" y="1679875"/>
            <a:ext cx="1278600" cy="76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53" name="Google Shape;53;p13"/>
          <p:cNvSpPr txBox="1">
            <a:spLocks noGrp="1"/>
          </p:cNvSpPr>
          <p:nvPr>
            <p:ph type="title" idx="13" hasCustomPrompt="1"/>
          </p:nvPr>
        </p:nvSpPr>
        <p:spPr>
          <a:xfrm>
            <a:off x="4842075" y="1679938"/>
            <a:ext cx="1278600" cy="76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54" name="Google Shape;54;p13"/>
          <p:cNvSpPr txBox="1">
            <a:spLocks noGrp="1"/>
          </p:cNvSpPr>
          <p:nvPr>
            <p:ph type="title" idx="14" hasCustomPrompt="1"/>
          </p:nvPr>
        </p:nvSpPr>
        <p:spPr>
          <a:xfrm>
            <a:off x="1129775" y="3251563"/>
            <a:ext cx="1278600" cy="76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55" name="Google Shape;55;p13"/>
          <p:cNvSpPr txBox="1">
            <a:spLocks noGrp="1"/>
          </p:cNvSpPr>
          <p:nvPr>
            <p:ph type="title" idx="15" hasCustomPrompt="1"/>
          </p:nvPr>
        </p:nvSpPr>
        <p:spPr>
          <a:xfrm>
            <a:off x="4842075" y="3251563"/>
            <a:ext cx="1278600" cy="76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140"/>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192085" y="-164253"/>
            <a:ext cx="9555239" cy="5361657"/>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8" r:id="rId5"/>
    <p:sldLayoutId id="2147483659" r:id="rId6"/>
    <p:sldLayoutId id="2147483676" r:id="rId7"/>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3"/>
          <p:cNvSpPr txBox="1">
            <a:spLocks noGrp="1"/>
          </p:cNvSpPr>
          <p:nvPr>
            <p:ph type="ctrTitle"/>
          </p:nvPr>
        </p:nvSpPr>
        <p:spPr>
          <a:xfrm>
            <a:off x="159237" y="374526"/>
            <a:ext cx="8825501" cy="2300624"/>
          </a:xfrm>
          <a:prstGeom prst="rect">
            <a:avLst/>
          </a:prstGeom>
        </p:spPr>
        <p:txBody>
          <a:bodyPr spcFirstLastPara="1" wrap="square" lIns="91425" tIns="91425" rIns="91425" bIns="91425" anchor="b" anchorCtr="0">
            <a:noAutofit/>
          </a:bodyPr>
          <a:lstStyle/>
          <a:p>
            <a:pPr lvl="0" algn="l"/>
            <a:r>
              <a:rPr lang="vi-VN" sz="4000" dirty="0" smtClean="0">
                <a:solidFill>
                  <a:srgbClr val="DD3947"/>
                </a:solidFill>
                <a:latin typeface="Times" panose="020B0500000000000000" pitchFamily="34" charset="0"/>
                <a:ea typeface="Times" panose="020B0500000000000000" pitchFamily="34" charset="0"/>
                <a:cs typeface="Times" panose="020B0500000000000000" pitchFamily="34" charset="0"/>
              </a:rPr>
              <a:t/>
            </a:r>
            <a:br>
              <a:rPr lang="vi-VN" sz="4000" dirty="0" smtClean="0">
                <a:solidFill>
                  <a:srgbClr val="DD3947"/>
                </a:solidFill>
                <a:latin typeface="Times" panose="020B0500000000000000" pitchFamily="34" charset="0"/>
                <a:ea typeface="Times" panose="020B0500000000000000" pitchFamily="34" charset="0"/>
                <a:cs typeface="Times" panose="020B0500000000000000" pitchFamily="34" charset="0"/>
              </a:rPr>
            </a:br>
            <a:r>
              <a:rPr lang="vi-VN" sz="4000" dirty="0">
                <a:solidFill>
                  <a:srgbClr val="DD3947"/>
                </a:solidFill>
                <a:latin typeface="Times" panose="020B0500000000000000" pitchFamily="34" charset="0"/>
                <a:ea typeface="Times" panose="020B0500000000000000" pitchFamily="34" charset="0"/>
                <a:cs typeface="Times" panose="020B0500000000000000" pitchFamily="34" charset="0"/>
              </a:rPr>
              <a:t/>
            </a:r>
            <a:br>
              <a:rPr lang="vi-VN" sz="4000" dirty="0">
                <a:solidFill>
                  <a:srgbClr val="DD3947"/>
                </a:solidFill>
                <a:latin typeface="Times" panose="020B0500000000000000" pitchFamily="34" charset="0"/>
                <a:ea typeface="Times" panose="020B0500000000000000" pitchFamily="34" charset="0"/>
                <a:cs typeface="Times" panose="020B0500000000000000" pitchFamily="34" charset="0"/>
              </a:rPr>
            </a:br>
            <a:r>
              <a:rPr lang="vi-VN" sz="4000" dirty="0" smtClean="0">
                <a:solidFill>
                  <a:srgbClr val="DD3947"/>
                </a:solidFill>
                <a:latin typeface="Times" panose="020B0500000000000000" pitchFamily="34" charset="0"/>
                <a:ea typeface="Times" panose="020B0500000000000000" pitchFamily="34" charset="0"/>
                <a:cs typeface="Times" panose="020B0500000000000000" pitchFamily="34" charset="0"/>
              </a:rPr>
              <a:t/>
            </a:r>
            <a:br>
              <a:rPr lang="vi-VN" sz="4000" dirty="0" smtClean="0">
                <a:solidFill>
                  <a:srgbClr val="DD3947"/>
                </a:solidFill>
                <a:latin typeface="Times" panose="020B0500000000000000" pitchFamily="34" charset="0"/>
                <a:ea typeface="Times" panose="020B0500000000000000" pitchFamily="34" charset="0"/>
                <a:cs typeface="Times" panose="020B0500000000000000" pitchFamily="34" charset="0"/>
              </a:rPr>
            </a:br>
            <a:r>
              <a:rPr lang="vi-VN" sz="4000" dirty="0">
                <a:solidFill>
                  <a:srgbClr val="DD3947"/>
                </a:solidFill>
                <a:latin typeface="Times" panose="020B0500000000000000" pitchFamily="34" charset="0"/>
                <a:ea typeface="Times" panose="020B0500000000000000" pitchFamily="34" charset="0"/>
                <a:cs typeface="Times" panose="020B0500000000000000" pitchFamily="34" charset="0"/>
              </a:rPr>
              <a:t/>
            </a:r>
            <a:br>
              <a:rPr lang="vi-VN" sz="4000" dirty="0">
                <a:solidFill>
                  <a:srgbClr val="DD3947"/>
                </a:solidFill>
                <a:latin typeface="Times" panose="020B0500000000000000" pitchFamily="34" charset="0"/>
                <a:ea typeface="Times" panose="020B0500000000000000" pitchFamily="34" charset="0"/>
                <a:cs typeface="Times" panose="020B0500000000000000" pitchFamily="34" charset="0"/>
              </a:rPr>
            </a:br>
            <a:r>
              <a:rPr lang="vi-VN" sz="4000" dirty="0" smtClean="0">
                <a:solidFill>
                  <a:srgbClr val="DD3947"/>
                </a:solidFill>
                <a:latin typeface="Times" panose="020B0500000000000000" pitchFamily="34" charset="0"/>
                <a:ea typeface="Times" panose="020B0500000000000000" pitchFamily="34" charset="0"/>
                <a:cs typeface="Times" panose="020B0500000000000000" pitchFamily="34" charset="0"/>
              </a:rPr>
              <a:t/>
            </a:r>
            <a:br>
              <a:rPr lang="vi-VN" sz="4000" dirty="0" smtClean="0">
                <a:solidFill>
                  <a:srgbClr val="DD3947"/>
                </a:solidFill>
                <a:latin typeface="Times" panose="020B0500000000000000" pitchFamily="34" charset="0"/>
                <a:ea typeface="Times" panose="020B0500000000000000" pitchFamily="34" charset="0"/>
                <a:cs typeface="Times" panose="020B0500000000000000" pitchFamily="34" charset="0"/>
              </a:rPr>
            </a:br>
            <a:r>
              <a:rPr lang="vi-VN" sz="4000" dirty="0">
                <a:solidFill>
                  <a:srgbClr val="DD3947"/>
                </a:solidFill>
                <a:latin typeface="Times" panose="020B0500000000000000" pitchFamily="34" charset="0"/>
                <a:ea typeface="Times" panose="020B0500000000000000" pitchFamily="34" charset="0"/>
                <a:cs typeface="Times" panose="020B0500000000000000" pitchFamily="34" charset="0"/>
              </a:rPr>
              <a:t/>
            </a:r>
            <a:br>
              <a:rPr lang="vi-VN" sz="4000" dirty="0">
                <a:solidFill>
                  <a:srgbClr val="DD3947"/>
                </a:solidFill>
                <a:latin typeface="Times" panose="020B0500000000000000" pitchFamily="34" charset="0"/>
                <a:ea typeface="Times" panose="020B0500000000000000" pitchFamily="34" charset="0"/>
                <a:cs typeface="Times" panose="020B0500000000000000" pitchFamily="34" charset="0"/>
              </a:rPr>
            </a:br>
            <a:r>
              <a:rPr lang="vi-VN" sz="4000" dirty="0" smtClean="0">
                <a:solidFill>
                  <a:srgbClr val="DD3947"/>
                </a:solidFill>
                <a:latin typeface="Times" panose="020B0500000000000000" pitchFamily="34" charset="0"/>
                <a:ea typeface="Times" panose="020B0500000000000000" pitchFamily="34" charset="0"/>
                <a:cs typeface="Times" panose="020B0500000000000000" pitchFamily="34" charset="0"/>
              </a:rPr>
              <a:t/>
            </a:r>
            <a:br>
              <a:rPr lang="vi-VN" sz="4000" dirty="0" smtClean="0">
                <a:solidFill>
                  <a:srgbClr val="DD3947"/>
                </a:solidFill>
                <a:latin typeface="Times" panose="020B0500000000000000" pitchFamily="34" charset="0"/>
                <a:ea typeface="Times" panose="020B0500000000000000" pitchFamily="34" charset="0"/>
                <a:cs typeface="Times" panose="020B0500000000000000" pitchFamily="34" charset="0"/>
              </a:rPr>
            </a:br>
            <a:r>
              <a:rPr lang="vi-VN" sz="4000" dirty="0" smtClean="0">
                <a:solidFill>
                  <a:srgbClr val="DD3947"/>
                </a:solidFill>
                <a:latin typeface="Times New Roman" panose="02020603050405020304" pitchFamily="18" charset="0"/>
                <a:ea typeface="Times" panose="020B0500000000000000" pitchFamily="34" charset="0"/>
                <a:cs typeface="Times New Roman" panose="02020603050405020304" pitchFamily="18" charset="0"/>
              </a:rPr>
              <a:t>Tiết 16,17     </a:t>
            </a:r>
            <a:r>
              <a:rPr lang="en-GB" sz="4000" dirty="0" smtClean="0">
                <a:solidFill>
                  <a:srgbClr val="DD3947"/>
                </a:solidFill>
                <a:latin typeface="Times New Roman" panose="02020603050405020304" pitchFamily="18" charset="0"/>
                <a:ea typeface="Times" panose="020B0500000000000000" pitchFamily="34" charset="0"/>
                <a:cs typeface="Times New Roman" panose="02020603050405020304" pitchFamily="18" charset="0"/>
              </a:rPr>
              <a:t>Văn bản</a:t>
            </a:r>
            <a:r>
              <a:rPr lang="vi-VN" sz="4000" dirty="0" smtClean="0">
                <a:solidFill>
                  <a:srgbClr val="DD3947"/>
                </a:solidFill>
                <a:latin typeface="Times New Roman" panose="02020603050405020304" pitchFamily="18" charset="0"/>
                <a:ea typeface="Times" panose="020B0500000000000000" pitchFamily="34" charset="0"/>
                <a:cs typeface="Times New Roman" panose="02020603050405020304" pitchFamily="18" charset="0"/>
              </a:rPr>
              <a:t>:</a:t>
            </a:r>
            <a:r>
              <a:rPr lang="en-GB" sz="4000" dirty="0" smtClean="0">
                <a:solidFill>
                  <a:srgbClr val="DD3947"/>
                </a:solidFill>
                <a:latin typeface="Times New Roman" panose="02020603050405020304" pitchFamily="18" charset="0"/>
                <a:ea typeface="Times" panose="020B0500000000000000" pitchFamily="34" charset="0"/>
                <a:cs typeface="Times New Roman" panose="02020603050405020304" pitchFamily="18" charset="0"/>
              </a:rPr>
              <a:t>  </a:t>
            </a:r>
            <a:r>
              <a:rPr lang="vi-VN" sz="4000" smtClean="0">
                <a:solidFill>
                  <a:srgbClr val="DD3947"/>
                </a:solidFill>
                <a:latin typeface="Times New Roman" panose="02020603050405020304" pitchFamily="18" charset="0"/>
                <a:ea typeface="Times" panose="020B0500000000000000" pitchFamily="34" charset="0"/>
                <a:cs typeface="Times New Roman" panose="02020603050405020304" pitchFamily="18" charset="0"/>
              </a:rPr>
              <a:t/>
            </a:r>
            <a:br>
              <a:rPr lang="vi-VN" sz="4000" smtClean="0">
                <a:solidFill>
                  <a:srgbClr val="DD3947"/>
                </a:solidFill>
                <a:latin typeface="Times New Roman" panose="02020603050405020304" pitchFamily="18" charset="0"/>
                <a:ea typeface="Times" panose="020B0500000000000000" pitchFamily="34" charset="0"/>
                <a:cs typeface="Times New Roman" panose="02020603050405020304" pitchFamily="18" charset="0"/>
              </a:rPr>
            </a:br>
            <a:r>
              <a:rPr lang="vi-VN" sz="4000" smtClean="0">
                <a:solidFill>
                  <a:srgbClr val="DD3947"/>
                </a:solidFill>
                <a:latin typeface="Times New Roman" panose="02020603050405020304" pitchFamily="18" charset="0"/>
                <a:ea typeface="Times" panose="020B0500000000000000" pitchFamily="34" charset="0"/>
                <a:cs typeface="Times New Roman" panose="02020603050405020304" pitchFamily="18" charset="0"/>
              </a:rPr>
              <a:t>       </a:t>
            </a:r>
            <a:r>
              <a:rPr lang="en-GB" sz="4000" smtClean="0">
                <a:solidFill>
                  <a:srgbClr val="DD3947"/>
                </a:solidFill>
                <a:latin typeface="Times New Roman" panose="02020603050405020304" pitchFamily="18" charset="0"/>
                <a:ea typeface="Times" panose="020B0500000000000000" pitchFamily="34" charset="0"/>
                <a:cs typeface="Times New Roman" panose="02020603050405020304" pitchFamily="18" charset="0"/>
              </a:rPr>
              <a:t>Những </a:t>
            </a:r>
            <a:r>
              <a:rPr lang="en-GB" sz="4000" dirty="0">
                <a:solidFill>
                  <a:srgbClr val="DD3947"/>
                </a:solidFill>
                <a:latin typeface="Times New Roman" panose="02020603050405020304" pitchFamily="18" charset="0"/>
                <a:ea typeface="Times" panose="020B0500000000000000" pitchFamily="34" charset="0"/>
                <a:cs typeface="Times New Roman" panose="02020603050405020304" pitchFamily="18" charset="0"/>
              </a:rPr>
              <a:t>tình huống hiểm nghèo</a:t>
            </a:r>
          </a:p>
        </p:txBody>
      </p:sp>
      <p:sp>
        <p:nvSpPr>
          <p:cNvPr id="151" name="Google Shape;151;p33"/>
          <p:cNvSpPr/>
          <p:nvPr/>
        </p:nvSpPr>
        <p:spPr>
          <a:xfrm>
            <a:off x="8267600" y="2675650"/>
            <a:ext cx="313875" cy="324875"/>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52" name="Google Shape;152;p33"/>
          <p:cNvSpPr/>
          <p:nvPr/>
        </p:nvSpPr>
        <p:spPr>
          <a:xfrm>
            <a:off x="557800" y="4070913"/>
            <a:ext cx="283550" cy="431575"/>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53" name="Google Shape;153;p33"/>
          <p:cNvSpPr/>
          <p:nvPr/>
        </p:nvSpPr>
        <p:spPr>
          <a:xfrm>
            <a:off x="8596463" y="4578063"/>
            <a:ext cx="297150" cy="326950"/>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nvGrpSpPr>
          <p:cNvPr id="154" name="Google Shape;154;p33"/>
          <p:cNvGrpSpPr/>
          <p:nvPr/>
        </p:nvGrpSpPr>
        <p:grpSpPr>
          <a:xfrm>
            <a:off x="7840225" y="325325"/>
            <a:ext cx="741250" cy="792000"/>
            <a:chOff x="-3118700" y="2365900"/>
            <a:chExt cx="741250" cy="792000"/>
          </a:xfrm>
        </p:grpSpPr>
        <p:sp>
          <p:nvSpPr>
            <p:cNvPr id="155" name="Google Shape;155;p33"/>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56" name="Google Shape;156;p33"/>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57" name="Google Shape;157;p33"/>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58" name="Google Shape;158;p33"/>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59" name="Google Shape;159;p33"/>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60" name="Google Shape;160;p33"/>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61" name="Google Shape;161;p33"/>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62" name="Google Shape;162;p33"/>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63" name="Google Shape;163;p33"/>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64" name="Google Shape;164;p33"/>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grpSp>
        <p:nvGrpSpPr>
          <p:cNvPr id="165" name="Google Shape;165;p33"/>
          <p:cNvGrpSpPr/>
          <p:nvPr/>
        </p:nvGrpSpPr>
        <p:grpSpPr>
          <a:xfrm>
            <a:off x="2291875" y="4237100"/>
            <a:ext cx="956750" cy="553975"/>
            <a:chOff x="-1199475" y="2658325"/>
            <a:chExt cx="956750" cy="553975"/>
          </a:xfrm>
        </p:grpSpPr>
        <p:sp>
          <p:nvSpPr>
            <p:cNvPr id="166" name="Google Shape;166;p33"/>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67" name="Google Shape;167;p33"/>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68" name="Google Shape;168;p33"/>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69" name="Google Shape;169;p33"/>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70" name="Google Shape;170;p33"/>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71" name="Google Shape;171;p33"/>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72" name="Google Shape;172;p33"/>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73" name="Google Shape;173;p33"/>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74" name="Google Shape;174;p33"/>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75" name="Google Shape;175;p33"/>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76" name="Google Shape;176;p33"/>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77" name="Google Shape;177;p33"/>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grpSp>
        <p:nvGrpSpPr>
          <p:cNvPr id="178" name="Google Shape;178;p33"/>
          <p:cNvGrpSpPr/>
          <p:nvPr/>
        </p:nvGrpSpPr>
        <p:grpSpPr>
          <a:xfrm>
            <a:off x="575600" y="2571750"/>
            <a:ext cx="1767550" cy="2473200"/>
            <a:chOff x="347000" y="2571750"/>
            <a:chExt cx="1767550" cy="2473200"/>
          </a:xfrm>
        </p:grpSpPr>
        <p:sp>
          <p:nvSpPr>
            <p:cNvPr id="179" name="Google Shape;179;p33"/>
            <p:cNvSpPr/>
            <p:nvPr/>
          </p:nvSpPr>
          <p:spPr>
            <a:xfrm>
              <a:off x="824075" y="3416025"/>
              <a:ext cx="940525" cy="719275"/>
            </a:xfrm>
            <a:custGeom>
              <a:avLst/>
              <a:gdLst/>
              <a:ahLst/>
              <a:cxnLst/>
              <a:rect l="l" t="t" r="r" b="b"/>
              <a:pathLst>
                <a:path w="37621" h="28771" extrusionOk="0">
                  <a:moveTo>
                    <a:pt x="36512" y="15107"/>
                  </a:moveTo>
                  <a:cubicBezTo>
                    <a:pt x="36345" y="14961"/>
                    <a:pt x="36240" y="14856"/>
                    <a:pt x="36135" y="14731"/>
                  </a:cubicBezTo>
                  <a:cubicBezTo>
                    <a:pt x="35947" y="14501"/>
                    <a:pt x="35780" y="14270"/>
                    <a:pt x="35591" y="14061"/>
                  </a:cubicBezTo>
                  <a:cubicBezTo>
                    <a:pt x="34273" y="12450"/>
                    <a:pt x="34148" y="12325"/>
                    <a:pt x="32432" y="11237"/>
                  </a:cubicBezTo>
                  <a:cubicBezTo>
                    <a:pt x="31930" y="10923"/>
                    <a:pt x="31344" y="10734"/>
                    <a:pt x="30779" y="10546"/>
                  </a:cubicBezTo>
                  <a:cubicBezTo>
                    <a:pt x="30570" y="10462"/>
                    <a:pt x="30339" y="10504"/>
                    <a:pt x="30088" y="10504"/>
                  </a:cubicBezTo>
                  <a:cubicBezTo>
                    <a:pt x="29837" y="10504"/>
                    <a:pt x="29670" y="10651"/>
                    <a:pt x="29649" y="10818"/>
                  </a:cubicBezTo>
                  <a:cubicBezTo>
                    <a:pt x="29607" y="11027"/>
                    <a:pt x="29775" y="11195"/>
                    <a:pt x="30088" y="11216"/>
                  </a:cubicBezTo>
                  <a:cubicBezTo>
                    <a:pt x="30967" y="11320"/>
                    <a:pt x="31720" y="11697"/>
                    <a:pt x="32432" y="12220"/>
                  </a:cubicBezTo>
                  <a:cubicBezTo>
                    <a:pt x="33478" y="12994"/>
                    <a:pt x="34273" y="13957"/>
                    <a:pt x="35068" y="14982"/>
                  </a:cubicBezTo>
                  <a:cubicBezTo>
                    <a:pt x="35277" y="15254"/>
                    <a:pt x="35298" y="15484"/>
                    <a:pt x="35215" y="15777"/>
                  </a:cubicBezTo>
                  <a:cubicBezTo>
                    <a:pt x="35173" y="15986"/>
                    <a:pt x="35005" y="16070"/>
                    <a:pt x="34838" y="16154"/>
                  </a:cubicBezTo>
                  <a:cubicBezTo>
                    <a:pt x="34524" y="16300"/>
                    <a:pt x="34231" y="16300"/>
                    <a:pt x="33917" y="16300"/>
                  </a:cubicBezTo>
                  <a:cubicBezTo>
                    <a:pt x="33520" y="16258"/>
                    <a:pt x="33206" y="16405"/>
                    <a:pt x="32997" y="16760"/>
                  </a:cubicBezTo>
                  <a:cubicBezTo>
                    <a:pt x="32871" y="16991"/>
                    <a:pt x="32641" y="17200"/>
                    <a:pt x="32453" y="17388"/>
                  </a:cubicBezTo>
                  <a:cubicBezTo>
                    <a:pt x="32013" y="17807"/>
                    <a:pt x="31448" y="17932"/>
                    <a:pt x="30863" y="17723"/>
                  </a:cubicBezTo>
                  <a:cubicBezTo>
                    <a:pt x="30339" y="17555"/>
                    <a:pt x="29754" y="17388"/>
                    <a:pt x="29251" y="17095"/>
                  </a:cubicBezTo>
                  <a:cubicBezTo>
                    <a:pt x="28833" y="16865"/>
                    <a:pt x="28477" y="16551"/>
                    <a:pt x="28352" y="16028"/>
                  </a:cubicBezTo>
                  <a:cubicBezTo>
                    <a:pt x="28163" y="15359"/>
                    <a:pt x="27682" y="14856"/>
                    <a:pt x="27138" y="14417"/>
                  </a:cubicBezTo>
                  <a:cubicBezTo>
                    <a:pt x="27013" y="14312"/>
                    <a:pt x="26824" y="14270"/>
                    <a:pt x="26678" y="14270"/>
                  </a:cubicBezTo>
                  <a:cubicBezTo>
                    <a:pt x="26364" y="14270"/>
                    <a:pt x="26155" y="14626"/>
                    <a:pt x="26280" y="14877"/>
                  </a:cubicBezTo>
                  <a:cubicBezTo>
                    <a:pt x="26510" y="15379"/>
                    <a:pt x="26782" y="15882"/>
                    <a:pt x="27054" y="16447"/>
                  </a:cubicBezTo>
                  <a:cubicBezTo>
                    <a:pt x="26908" y="16467"/>
                    <a:pt x="26782" y="16530"/>
                    <a:pt x="26678" y="16509"/>
                  </a:cubicBezTo>
                  <a:cubicBezTo>
                    <a:pt x="25862" y="16426"/>
                    <a:pt x="25025" y="16342"/>
                    <a:pt x="24209" y="16237"/>
                  </a:cubicBezTo>
                  <a:cubicBezTo>
                    <a:pt x="23749" y="16154"/>
                    <a:pt x="23267" y="16049"/>
                    <a:pt x="22807" y="15903"/>
                  </a:cubicBezTo>
                  <a:cubicBezTo>
                    <a:pt x="22389" y="15777"/>
                    <a:pt x="21991" y="15610"/>
                    <a:pt x="21614" y="15400"/>
                  </a:cubicBezTo>
                  <a:cubicBezTo>
                    <a:pt x="20736" y="14877"/>
                    <a:pt x="19836" y="14375"/>
                    <a:pt x="19250" y="13496"/>
                  </a:cubicBezTo>
                  <a:cubicBezTo>
                    <a:pt x="19083" y="13224"/>
                    <a:pt x="18371" y="11948"/>
                    <a:pt x="18308" y="11613"/>
                  </a:cubicBezTo>
                  <a:cubicBezTo>
                    <a:pt x="18308" y="11550"/>
                    <a:pt x="18225" y="11529"/>
                    <a:pt x="18162" y="11529"/>
                  </a:cubicBezTo>
                  <a:lnTo>
                    <a:pt x="18036" y="11529"/>
                  </a:lnTo>
                  <a:cubicBezTo>
                    <a:pt x="18015" y="11697"/>
                    <a:pt x="17953" y="11843"/>
                    <a:pt x="17932" y="12011"/>
                  </a:cubicBezTo>
                  <a:cubicBezTo>
                    <a:pt x="17890" y="12994"/>
                    <a:pt x="17785" y="13998"/>
                    <a:pt x="17785" y="14982"/>
                  </a:cubicBezTo>
                  <a:cubicBezTo>
                    <a:pt x="17785" y="15819"/>
                    <a:pt x="17513" y="16551"/>
                    <a:pt x="17095" y="17242"/>
                  </a:cubicBezTo>
                  <a:cubicBezTo>
                    <a:pt x="16551" y="18100"/>
                    <a:pt x="16007" y="18957"/>
                    <a:pt x="15337" y="19773"/>
                  </a:cubicBezTo>
                  <a:cubicBezTo>
                    <a:pt x="14877" y="20380"/>
                    <a:pt x="14249" y="20841"/>
                    <a:pt x="13705" y="21364"/>
                  </a:cubicBezTo>
                  <a:cubicBezTo>
                    <a:pt x="13538" y="21531"/>
                    <a:pt x="13329" y="21636"/>
                    <a:pt x="13119" y="21761"/>
                  </a:cubicBezTo>
                  <a:cubicBezTo>
                    <a:pt x="10839" y="23268"/>
                    <a:pt x="10839" y="23268"/>
                    <a:pt x="8328" y="24146"/>
                  </a:cubicBezTo>
                  <a:cubicBezTo>
                    <a:pt x="7993" y="24272"/>
                    <a:pt x="7637" y="24314"/>
                    <a:pt x="7261" y="24398"/>
                  </a:cubicBezTo>
                  <a:cubicBezTo>
                    <a:pt x="7156" y="24418"/>
                    <a:pt x="7052" y="24398"/>
                    <a:pt x="6926" y="24398"/>
                  </a:cubicBezTo>
                  <a:cubicBezTo>
                    <a:pt x="6696" y="24084"/>
                    <a:pt x="6738" y="23707"/>
                    <a:pt x="6696" y="23372"/>
                  </a:cubicBezTo>
                  <a:cubicBezTo>
                    <a:pt x="6654" y="23205"/>
                    <a:pt x="6633" y="22996"/>
                    <a:pt x="6549" y="22807"/>
                  </a:cubicBezTo>
                  <a:cubicBezTo>
                    <a:pt x="6528" y="22724"/>
                    <a:pt x="6382" y="22682"/>
                    <a:pt x="6277" y="22640"/>
                  </a:cubicBezTo>
                  <a:cubicBezTo>
                    <a:pt x="6215" y="22640"/>
                    <a:pt x="6089" y="22724"/>
                    <a:pt x="6068" y="22786"/>
                  </a:cubicBezTo>
                  <a:cubicBezTo>
                    <a:pt x="6005" y="22933"/>
                    <a:pt x="6005" y="23121"/>
                    <a:pt x="5963" y="23268"/>
                  </a:cubicBezTo>
                  <a:cubicBezTo>
                    <a:pt x="5901" y="23456"/>
                    <a:pt x="5817" y="23623"/>
                    <a:pt x="5712" y="23874"/>
                  </a:cubicBezTo>
                  <a:cubicBezTo>
                    <a:pt x="5984" y="24398"/>
                    <a:pt x="6215" y="25025"/>
                    <a:pt x="6194" y="25758"/>
                  </a:cubicBezTo>
                  <a:cubicBezTo>
                    <a:pt x="5817" y="25862"/>
                    <a:pt x="5461" y="25778"/>
                    <a:pt x="5085" y="25799"/>
                  </a:cubicBezTo>
                  <a:cubicBezTo>
                    <a:pt x="4311" y="25841"/>
                    <a:pt x="3578" y="26532"/>
                    <a:pt x="3557" y="27327"/>
                  </a:cubicBezTo>
                  <a:lnTo>
                    <a:pt x="3557" y="28582"/>
                  </a:lnTo>
                  <a:cubicBezTo>
                    <a:pt x="3285" y="28771"/>
                    <a:pt x="3097" y="28666"/>
                    <a:pt x="2971" y="28499"/>
                  </a:cubicBezTo>
                  <a:cubicBezTo>
                    <a:pt x="2344" y="27745"/>
                    <a:pt x="1904" y="26929"/>
                    <a:pt x="1883" y="25883"/>
                  </a:cubicBezTo>
                  <a:cubicBezTo>
                    <a:pt x="1842" y="24670"/>
                    <a:pt x="1988" y="23456"/>
                    <a:pt x="2302" y="22242"/>
                  </a:cubicBezTo>
                  <a:cubicBezTo>
                    <a:pt x="2365" y="21908"/>
                    <a:pt x="2511" y="21594"/>
                    <a:pt x="2678" y="21301"/>
                  </a:cubicBezTo>
                  <a:cubicBezTo>
                    <a:pt x="2888" y="21008"/>
                    <a:pt x="3097" y="20673"/>
                    <a:pt x="3285" y="20401"/>
                  </a:cubicBezTo>
                  <a:cubicBezTo>
                    <a:pt x="3369" y="20234"/>
                    <a:pt x="3474" y="20108"/>
                    <a:pt x="3515" y="19962"/>
                  </a:cubicBezTo>
                  <a:cubicBezTo>
                    <a:pt x="3725" y="19439"/>
                    <a:pt x="3557" y="19083"/>
                    <a:pt x="2992" y="19062"/>
                  </a:cubicBezTo>
                  <a:cubicBezTo>
                    <a:pt x="2678" y="19041"/>
                    <a:pt x="2365" y="19041"/>
                    <a:pt x="2051" y="19041"/>
                  </a:cubicBezTo>
                  <a:cubicBezTo>
                    <a:pt x="1360" y="19083"/>
                    <a:pt x="733" y="18853"/>
                    <a:pt x="126" y="18434"/>
                  </a:cubicBezTo>
                  <a:cubicBezTo>
                    <a:pt x="0" y="17388"/>
                    <a:pt x="168" y="16384"/>
                    <a:pt x="879" y="15547"/>
                  </a:cubicBezTo>
                  <a:cubicBezTo>
                    <a:pt x="1256" y="15107"/>
                    <a:pt x="1611" y="14689"/>
                    <a:pt x="1988" y="14250"/>
                  </a:cubicBezTo>
                  <a:cubicBezTo>
                    <a:pt x="2093" y="14124"/>
                    <a:pt x="2218" y="14019"/>
                    <a:pt x="2323" y="13852"/>
                  </a:cubicBezTo>
                  <a:cubicBezTo>
                    <a:pt x="2888" y="12973"/>
                    <a:pt x="3704" y="12366"/>
                    <a:pt x="4562" y="11822"/>
                  </a:cubicBezTo>
                  <a:cubicBezTo>
                    <a:pt x="4855" y="11634"/>
                    <a:pt x="5147" y="11446"/>
                    <a:pt x="5399" y="11237"/>
                  </a:cubicBezTo>
                  <a:cubicBezTo>
                    <a:pt x="5671" y="11069"/>
                    <a:pt x="5754" y="10776"/>
                    <a:pt x="5671" y="10483"/>
                  </a:cubicBezTo>
                  <a:cubicBezTo>
                    <a:pt x="5566" y="10211"/>
                    <a:pt x="5357" y="10065"/>
                    <a:pt x="5064" y="10086"/>
                  </a:cubicBezTo>
                  <a:cubicBezTo>
                    <a:pt x="4562" y="10107"/>
                    <a:pt x="4122" y="9939"/>
                    <a:pt x="3662" y="9751"/>
                  </a:cubicBezTo>
                  <a:cubicBezTo>
                    <a:pt x="3453" y="9667"/>
                    <a:pt x="3202" y="9625"/>
                    <a:pt x="2992" y="9563"/>
                  </a:cubicBezTo>
                  <a:cubicBezTo>
                    <a:pt x="2678" y="9479"/>
                    <a:pt x="2532" y="9249"/>
                    <a:pt x="2658" y="8998"/>
                  </a:cubicBezTo>
                  <a:cubicBezTo>
                    <a:pt x="2971" y="8391"/>
                    <a:pt x="3202" y="7742"/>
                    <a:pt x="3871" y="7408"/>
                  </a:cubicBezTo>
                  <a:cubicBezTo>
                    <a:pt x="4248" y="7177"/>
                    <a:pt x="4603" y="6843"/>
                    <a:pt x="4938" y="6571"/>
                  </a:cubicBezTo>
                  <a:cubicBezTo>
                    <a:pt x="5210" y="6320"/>
                    <a:pt x="5524" y="6152"/>
                    <a:pt x="5963" y="6173"/>
                  </a:cubicBezTo>
                  <a:cubicBezTo>
                    <a:pt x="6194" y="6173"/>
                    <a:pt x="6403" y="6152"/>
                    <a:pt x="6633" y="6089"/>
                  </a:cubicBezTo>
                  <a:cubicBezTo>
                    <a:pt x="7428" y="5880"/>
                    <a:pt x="8202" y="5859"/>
                    <a:pt x="9018" y="5859"/>
                  </a:cubicBezTo>
                  <a:cubicBezTo>
                    <a:pt x="9562" y="5859"/>
                    <a:pt x="10065" y="6027"/>
                    <a:pt x="10588" y="6173"/>
                  </a:cubicBezTo>
                  <a:cubicBezTo>
                    <a:pt x="10692" y="6194"/>
                    <a:pt x="10797" y="6278"/>
                    <a:pt x="10901" y="6299"/>
                  </a:cubicBezTo>
                  <a:cubicBezTo>
                    <a:pt x="11153" y="6340"/>
                    <a:pt x="11425" y="6110"/>
                    <a:pt x="11341" y="5859"/>
                  </a:cubicBezTo>
                  <a:cubicBezTo>
                    <a:pt x="11278" y="5650"/>
                    <a:pt x="11215" y="5441"/>
                    <a:pt x="11153" y="5211"/>
                  </a:cubicBezTo>
                  <a:cubicBezTo>
                    <a:pt x="11759" y="4520"/>
                    <a:pt x="12199" y="3746"/>
                    <a:pt x="12994" y="3286"/>
                  </a:cubicBezTo>
                  <a:cubicBezTo>
                    <a:pt x="13119" y="3202"/>
                    <a:pt x="13224" y="3139"/>
                    <a:pt x="13308" y="2993"/>
                  </a:cubicBezTo>
                  <a:cubicBezTo>
                    <a:pt x="13852" y="2323"/>
                    <a:pt x="14605" y="1905"/>
                    <a:pt x="15400" y="1570"/>
                  </a:cubicBezTo>
                  <a:cubicBezTo>
                    <a:pt x="16237" y="1193"/>
                    <a:pt x="17011" y="733"/>
                    <a:pt x="17911" y="461"/>
                  </a:cubicBezTo>
                  <a:cubicBezTo>
                    <a:pt x="18790" y="189"/>
                    <a:pt x="19689" y="42"/>
                    <a:pt x="20610" y="22"/>
                  </a:cubicBezTo>
                  <a:cubicBezTo>
                    <a:pt x="21468" y="1"/>
                    <a:pt x="22305" y="1"/>
                    <a:pt x="23163" y="22"/>
                  </a:cubicBezTo>
                  <a:cubicBezTo>
                    <a:pt x="23456" y="22"/>
                    <a:pt x="23749" y="105"/>
                    <a:pt x="24000" y="189"/>
                  </a:cubicBezTo>
                  <a:cubicBezTo>
                    <a:pt x="24565" y="398"/>
                    <a:pt x="25130" y="628"/>
                    <a:pt x="25674" y="838"/>
                  </a:cubicBezTo>
                  <a:cubicBezTo>
                    <a:pt x="25715" y="858"/>
                    <a:pt x="25778" y="858"/>
                    <a:pt x="25841" y="879"/>
                  </a:cubicBezTo>
                  <a:cubicBezTo>
                    <a:pt x="26364" y="1130"/>
                    <a:pt x="26762" y="1423"/>
                    <a:pt x="26657" y="2198"/>
                  </a:cubicBezTo>
                  <a:cubicBezTo>
                    <a:pt x="26510" y="2302"/>
                    <a:pt x="26322" y="2449"/>
                    <a:pt x="26113" y="2616"/>
                  </a:cubicBezTo>
                  <a:cubicBezTo>
                    <a:pt x="25841" y="2825"/>
                    <a:pt x="25653" y="3118"/>
                    <a:pt x="25569" y="3453"/>
                  </a:cubicBezTo>
                  <a:cubicBezTo>
                    <a:pt x="25485" y="3830"/>
                    <a:pt x="25715" y="4143"/>
                    <a:pt x="26113" y="4123"/>
                  </a:cubicBezTo>
                  <a:cubicBezTo>
                    <a:pt x="26301" y="4123"/>
                    <a:pt x="26510" y="4039"/>
                    <a:pt x="26657" y="3934"/>
                  </a:cubicBezTo>
                  <a:cubicBezTo>
                    <a:pt x="26908" y="3788"/>
                    <a:pt x="27075" y="3579"/>
                    <a:pt x="27264" y="3348"/>
                  </a:cubicBezTo>
                  <a:cubicBezTo>
                    <a:pt x="28080" y="2344"/>
                    <a:pt x="29147" y="1926"/>
                    <a:pt x="30402" y="1884"/>
                  </a:cubicBezTo>
                  <a:cubicBezTo>
                    <a:pt x="31009" y="1842"/>
                    <a:pt x="31595" y="1926"/>
                    <a:pt x="32160" y="2218"/>
                  </a:cubicBezTo>
                  <a:cubicBezTo>
                    <a:pt x="32892" y="2595"/>
                    <a:pt x="33625" y="2972"/>
                    <a:pt x="34210" y="3599"/>
                  </a:cubicBezTo>
                  <a:cubicBezTo>
                    <a:pt x="34482" y="3913"/>
                    <a:pt x="34838" y="4206"/>
                    <a:pt x="35173" y="4436"/>
                  </a:cubicBezTo>
                  <a:cubicBezTo>
                    <a:pt x="35863" y="4959"/>
                    <a:pt x="36303" y="5587"/>
                    <a:pt x="36533" y="6445"/>
                  </a:cubicBezTo>
                  <a:cubicBezTo>
                    <a:pt x="36679" y="7115"/>
                    <a:pt x="36784" y="7742"/>
                    <a:pt x="36784" y="8391"/>
                  </a:cubicBezTo>
                  <a:cubicBezTo>
                    <a:pt x="36763" y="8914"/>
                    <a:pt x="36805" y="9416"/>
                    <a:pt x="36784" y="9939"/>
                  </a:cubicBezTo>
                  <a:cubicBezTo>
                    <a:pt x="36763" y="10462"/>
                    <a:pt x="36889" y="10965"/>
                    <a:pt x="37119" y="11404"/>
                  </a:cubicBezTo>
                  <a:cubicBezTo>
                    <a:pt x="37412" y="11885"/>
                    <a:pt x="37579" y="12450"/>
                    <a:pt x="37600" y="13015"/>
                  </a:cubicBezTo>
                  <a:cubicBezTo>
                    <a:pt x="37621" y="13706"/>
                    <a:pt x="37454" y="14250"/>
                    <a:pt x="36930" y="14689"/>
                  </a:cubicBezTo>
                  <a:cubicBezTo>
                    <a:pt x="36847" y="14835"/>
                    <a:pt x="36679" y="14961"/>
                    <a:pt x="36512" y="151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80" name="Google Shape;180;p33"/>
            <p:cNvSpPr/>
            <p:nvPr/>
          </p:nvSpPr>
          <p:spPr>
            <a:xfrm>
              <a:off x="1109675" y="4396300"/>
              <a:ext cx="471850" cy="398625"/>
            </a:xfrm>
            <a:custGeom>
              <a:avLst/>
              <a:gdLst/>
              <a:ahLst/>
              <a:cxnLst/>
              <a:rect l="l" t="t" r="r" b="b"/>
              <a:pathLst>
                <a:path w="18874" h="15945" extrusionOk="0">
                  <a:moveTo>
                    <a:pt x="126" y="8747"/>
                  </a:moveTo>
                  <a:cubicBezTo>
                    <a:pt x="84" y="8621"/>
                    <a:pt x="42" y="8600"/>
                    <a:pt x="84" y="8579"/>
                  </a:cubicBezTo>
                  <a:cubicBezTo>
                    <a:pt x="356" y="7177"/>
                    <a:pt x="231" y="5775"/>
                    <a:pt x="210" y="4394"/>
                  </a:cubicBezTo>
                  <a:cubicBezTo>
                    <a:pt x="189" y="3160"/>
                    <a:pt x="335" y="1946"/>
                    <a:pt x="461" y="754"/>
                  </a:cubicBezTo>
                  <a:cubicBezTo>
                    <a:pt x="733" y="524"/>
                    <a:pt x="1026" y="461"/>
                    <a:pt x="1340" y="419"/>
                  </a:cubicBezTo>
                  <a:cubicBezTo>
                    <a:pt x="1800" y="356"/>
                    <a:pt x="2302" y="314"/>
                    <a:pt x="2762" y="168"/>
                  </a:cubicBezTo>
                  <a:cubicBezTo>
                    <a:pt x="3265" y="21"/>
                    <a:pt x="3767" y="0"/>
                    <a:pt x="4290" y="0"/>
                  </a:cubicBezTo>
                  <a:cubicBezTo>
                    <a:pt x="5566" y="42"/>
                    <a:pt x="6843" y="63"/>
                    <a:pt x="8140" y="126"/>
                  </a:cubicBezTo>
                  <a:cubicBezTo>
                    <a:pt x="9604" y="147"/>
                    <a:pt x="11027" y="210"/>
                    <a:pt x="12492" y="231"/>
                  </a:cubicBezTo>
                  <a:cubicBezTo>
                    <a:pt x="12994" y="231"/>
                    <a:pt x="13434" y="314"/>
                    <a:pt x="13915" y="482"/>
                  </a:cubicBezTo>
                  <a:cubicBezTo>
                    <a:pt x="14480" y="733"/>
                    <a:pt x="15107" y="837"/>
                    <a:pt x="15714" y="1005"/>
                  </a:cubicBezTo>
                  <a:cubicBezTo>
                    <a:pt x="15882" y="1068"/>
                    <a:pt x="16049" y="1088"/>
                    <a:pt x="16195" y="1172"/>
                  </a:cubicBezTo>
                  <a:cubicBezTo>
                    <a:pt x="16760" y="1465"/>
                    <a:pt x="17346" y="1779"/>
                    <a:pt x="17911" y="2093"/>
                  </a:cubicBezTo>
                  <a:cubicBezTo>
                    <a:pt x="18183" y="2239"/>
                    <a:pt x="18455" y="2365"/>
                    <a:pt x="18727" y="2511"/>
                  </a:cubicBezTo>
                  <a:cubicBezTo>
                    <a:pt x="18874" y="2888"/>
                    <a:pt x="18853" y="3265"/>
                    <a:pt x="18727" y="3620"/>
                  </a:cubicBezTo>
                  <a:cubicBezTo>
                    <a:pt x="18560" y="4081"/>
                    <a:pt x="18560" y="4520"/>
                    <a:pt x="18560" y="4980"/>
                  </a:cubicBezTo>
                  <a:lnTo>
                    <a:pt x="18560" y="5336"/>
                  </a:lnTo>
                  <a:cubicBezTo>
                    <a:pt x="18664" y="6403"/>
                    <a:pt x="18539" y="7449"/>
                    <a:pt x="18351" y="8474"/>
                  </a:cubicBezTo>
                  <a:cubicBezTo>
                    <a:pt x="18099" y="9876"/>
                    <a:pt x="17807" y="11257"/>
                    <a:pt x="17514" y="12659"/>
                  </a:cubicBezTo>
                  <a:cubicBezTo>
                    <a:pt x="17451" y="13015"/>
                    <a:pt x="17304" y="13350"/>
                    <a:pt x="17158" y="13705"/>
                  </a:cubicBezTo>
                  <a:cubicBezTo>
                    <a:pt x="16844" y="14396"/>
                    <a:pt x="16551" y="15107"/>
                    <a:pt x="16509" y="15923"/>
                  </a:cubicBezTo>
                  <a:cubicBezTo>
                    <a:pt x="15923" y="15944"/>
                    <a:pt x="15421" y="15756"/>
                    <a:pt x="15003" y="15421"/>
                  </a:cubicBezTo>
                  <a:cubicBezTo>
                    <a:pt x="14731" y="15191"/>
                    <a:pt x="14438" y="15086"/>
                    <a:pt x="14103" y="15065"/>
                  </a:cubicBezTo>
                  <a:cubicBezTo>
                    <a:pt x="13789" y="15024"/>
                    <a:pt x="13496" y="14898"/>
                    <a:pt x="13203" y="14773"/>
                  </a:cubicBezTo>
                  <a:cubicBezTo>
                    <a:pt x="12241" y="14354"/>
                    <a:pt x="11237" y="14019"/>
                    <a:pt x="10149" y="14040"/>
                  </a:cubicBezTo>
                  <a:cubicBezTo>
                    <a:pt x="9751" y="14040"/>
                    <a:pt x="9353" y="13915"/>
                    <a:pt x="8977" y="13810"/>
                  </a:cubicBezTo>
                  <a:cubicBezTo>
                    <a:pt x="8244" y="13601"/>
                    <a:pt x="7533" y="13517"/>
                    <a:pt x="6780" y="13538"/>
                  </a:cubicBezTo>
                  <a:cubicBezTo>
                    <a:pt x="5880" y="13559"/>
                    <a:pt x="5001" y="13601"/>
                    <a:pt x="4123" y="13538"/>
                  </a:cubicBezTo>
                  <a:cubicBezTo>
                    <a:pt x="3034" y="13496"/>
                    <a:pt x="1988" y="13726"/>
                    <a:pt x="921" y="13936"/>
                  </a:cubicBezTo>
                  <a:cubicBezTo>
                    <a:pt x="754" y="13956"/>
                    <a:pt x="607" y="14082"/>
                    <a:pt x="440" y="14145"/>
                  </a:cubicBezTo>
                  <a:cubicBezTo>
                    <a:pt x="314" y="14187"/>
                    <a:pt x="42" y="14061"/>
                    <a:pt x="42" y="13915"/>
                  </a:cubicBezTo>
                  <a:cubicBezTo>
                    <a:pt x="21" y="13726"/>
                    <a:pt x="1" y="13433"/>
                    <a:pt x="105" y="13329"/>
                  </a:cubicBezTo>
                  <a:cubicBezTo>
                    <a:pt x="419" y="12994"/>
                    <a:pt x="231" y="12680"/>
                    <a:pt x="147" y="12366"/>
                  </a:cubicBezTo>
                  <a:cubicBezTo>
                    <a:pt x="1" y="11885"/>
                    <a:pt x="1" y="11425"/>
                    <a:pt x="105" y="10902"/>
                  </a:cubicBezTo>
                  <a:cubicBezTo>
                    <a:pt x="712" y="11090"/>
                    <a:pt x="1277" y="11257"/>
                    <a:pt x="1821" y="11446"/>
                  </a:cubicBezTo>
                  <a:cubicBezTo>
                    <a:pt x="1926" y="11467"/>
                    <a:pt x="2030" y="11529"/>
                    <a:pt x="2177" y="11529"/>
                  </a:cubicBezTo>
                  <a:cubicBezTo>
                    <a:pt x="2344" y="11529"/>
                    <a:pt x="2511" y="11467"/>
                    <a:pt x="2595" y="11299"/>
                  </a:cubicBezTo>
                  <a:cubicBezTo>
                    <a:pt x="2700" y="11111"/>
                    <a:pt x="2616" y="10943"/>
                    <a:pt x="2470" y="10839"/>
                  </a:cubicBezTo>
                  <a:cubicBezTo>
                    <a:pt x="2302" y="10671"/>
                    <a:pt x="2114" y="10525"/>
                    <a:pt x="1821" y="10462"/>
                  </a:cubicBezTo>
                  <a:cubicBezTo>
                    <a:pt x="1256" y="10295"/>
                    <a:pt x="691" y="10086"/>
                    <a:pt x="126" y="9897"/>
                  </a:cubicBezTo>
                  <a:cubicBezTo>
                    <a:pt x="377" y="9667"/>
                    <a:pt x="1026" y="9353"/>
                    <a:pt x="1298" y="9311"/>
                  </a:cubicBezTo>
                  <a:cubicBezTo>
                    <a:pt x="1465" y="9270"/>
                    <a:pt x="1654" y="9270"/>
                    <a:pt x="1800" y="9228"/>
                  </a:cubicBezTo>
                  <a:cubicBezTo>
                    <a:pt x="1946" y="9165"/>
                    <a:pt x="2114" y="9019"/>
                    <a:pt x="2093" y="8830"/>
                  </a:cubicBezTo>
                  <a:cubicBezTo>
                    <a:pt x="2072" y="8705"/>
                    <a:pt x="1905" y="8516"/>
                    <a:pt x="1779" y="8474"/>
                  </a:cubicBezTo>
                  <a:cubicBezTo>
                    <a:pt x="1340" y="8328"/>
                    <a:pt x="879" y="8286"/>
                    <a:pt x="461" y="8579"/>
                  </a:cubicBezTo>
                  <a:cubicBezTo>
                    <a:pt x="335" y="8621"/>
                    <a:pt x="231" y="8684"/>
                    <a:pt x="126" y="874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81" name="Google Shape;181;p33"/>
            <p:cNvSpPr/>
            <p:nvPr/>
          </p:nvSpPr>
          <p:spPr>
            <a:xfrm>
              <a:off x="1008200" y="4033275"/>
              <a:ext cx="744900" cy="288250"/>
            </a:xfrm>
            <a:custGeom>
              <a:avLst/>
              <a:gdLst/>
              <a:ahLst/>
              <a:cxnLst/>
              <a:rect l="l" t="t" r="r" b="b"/>
              <a:pathLst>
                <a:path w="29796" h="11530" extrusionOk="0">
                  <a:moveTo>
                    <a:pt x="18183" y="942"/>
                  </a:moveTo>
                  <a:cubicBezTo>
                    <a:pt x="18413" y="670"/>
                    <a:pt x="18643" y="649"/>
                    <a:pt x="18915" y="670"/>
                  </a:cubicBezTo>
                  <a:cubicBezTo>
                    <a:pt x="19376" y="712"/>
                    <a:pt x="19794" y="565"/>
                    <a:pt x="20213" y="356"/>
                  </a:cubicBezTo>
                  <a:cubicBezTo>
                    <a:pt x="20610" y="189"/>
                    <a:pt x="21029" y="126"/>
                    <a:pt x="21447" y="0"/>
                  </a:cubicBezTo>
                  <a:cubicBezTo>
                    <a:pt x="21656" y="252"/>
                    <a:pt x="21656" y="607"/>
                    <a:pt x="21719" y="879"/>
                  </a:cubicBezTo>
                  <a:cubicBezTo>
                    <a:pt x="21782" y="1256"/>
                    <a:pt x="21928" y="1591"/>
                    <a:pt x="22138" y="1904"/>
                  </a:cubicBezTo>
                  <a:cubicBezTo>
                    <a:pt x="22514" y="2469"/>
                    <a:pt x="22870" y="3118"/>
                    <a:pt x="23414" y="3641"/>
                  </a:cubicBezTo>
                  <a:cubicBezTo>
                    <a:pt x="23749" y="3934"/>
                    <a:pt x="24063" y="4164"/>
                    <a:pt x="24544" y="4101"/>
                  </a:cubicBezTo>
                  <a:cubicBezTo>
                    <a:pt x="24669" y="4081"/>
                    <a:pt x="24816" y="4101"/>
                    <a:pt x="24962" y="4101"/>
                  </a:cubicBezTo>
                  <a:cubicBezTo>
                    <a:pt x="25695" y="4101"/>
                    <a:pt x="26448" y="4206"/>
                    <a:pt x="27180" y="4081"/>
                  </a:cubicBezTo>
                  <a:cubicBezTo>
                    <a:pt x="27892" y="3934"/>
                    <a:pt x="28561" y="3578"/>
                    <a:pt x="29273" y="3327"/>
                  </a:cubicBezTo>
                  <a:cubicBezTo>
                    <a:pt x="29398" y="3265"/>
                    <a:pt x="29524" y="3244"/>
                    <a:pt x="29628" y="3223"/>
                  </a:cubicBezTo>
                  <a:cubicBezTo>
                    <a:pt x="29796" y="3348"/>
                    <a:pt x="29691" y="3453"/>
                    <a:pt x="29628" y="3537"/>
                  </a:cubicBezTo>
                  <a:cubicBezTo>
                    <a:pt x="28959" y="4729"/>
                    <a:pt x="28164" y="5859"/>
                    <a:pt x="27201" y="6822"/>
                  </a:cubicBezTo>
                  <a:cubicBezTo>
                    <a:pt x="26322" y="7721"/>
                    <a:pt x="25402" y="8558"/>
                    <a:pt x="24293" y="9228"/>
                  </a:cubicBezTo>
                  <a:cubicBezTo>
                    <a:pt x="23079" y="9981"/>
                    <a:pt x="21824" y="10609"/>
                    <a:pt x="20464" y="11090"/>
                  </a:cubicBezTo>
                  <a:cubicBezTo>
                    <a:pt x="20108" y="11216"/>
                    <a:pt x="19752" y="11320"/>
                    <a:pt x="19417" y="11425"/>
                  </a:cubicBezTo>
                  <a:cubicBezTo>
                    <a:pt x="19062" y="11529"/>
                    <a:pt x="18748" y="11529"/>
                    <a:pt x="18413" y="11341"/>
                  </a:cubicBezTo>
                  <a:cubicBezTo>
                    <a:pt x="18120" y="11195"/>
                    <a:pt x="17848" y="11111"/>
                    <a:pt x="17534" y="11132"/>
                  </a:cubicBezTo>
                  <a:cubicBezTo>
                    <a:pt x="17158" y="11174"/>
                    <a:pt x="16865" y="10985"/>
                    <a:pt x="16551" y="10797"/>
                  </a:cubicBezTo>
                  <a:cubicBezTo>
                    <a:pt x="16028" y="10483"/>
                    <a:pt x="15463" y="10379"/>
                    <a:pt x="14835" y="10379"/>
                  </a:cubicBezTo>
                  <a:cubicBezTo>
                    <a:pt x="13475" y="10399"/>
                    <a:pt x="12094" y="10399"/>
                    <a:pt x="10734" y="10379"/>
                  </a:cubicBezTo>
                  <a:cubicBezTo>
                    <a:pt x="10127" y="10379"/>
                    <a:pt x="9542" y="10462"/>
                    <a:pt x="8977" y="10671"/>
                  </a:cubicBezTo>
                  <a:cubicBezTo>
                    <a:pt x="8537" y="10818"/>
                    <a:pt x="8056" y="11069"/>
                    <a:pt x="7596" y="11027"/>
                  </a:cubicBezTo>
                  <a:cubicBezTo>
                    <a:pt x="7177" y="11006"/>
                    <a:pt x="6759" y="10692"/>
                    <a:pt x="6340" y="10546"/>
                  </a:cubicBezTo>
                  <a:cubicBezTo>
                    <a:pt x="5880" y="10358"/>
                    <a:pt x="5545" y="10086"/>
                    <a:pt x="5210" y="9772"/>
                  </a:cubicBezTo>
                  <a:cubicBezTo>
                    <a:pt x="4143" y="8684"/>
                    <a:pt x="3034" y="7575"/>
                    <a:pt x="1946" y="6508"/>
                  </a:cubicBezTo>
                  <a:cubicBezTo>
                    <a:pt x="1591" y="6173"/>
                    <a:pt x="1360" y="5796"/>
                    <a:pt x="1172" y="5378"/>
                  </a:cubicBezTo>
                  <a:cubicBezTo>
                    <a:pt x="921" y="4792"/>
                    <a:pt x="649" y="4185"/>
                    <a:pt x="377" y="3578"/>
                  </a:cubicBezTo>
                  <a:cubicBezTo>
                    <a:pt x="105" y="3055"/>
                    <a:pt x="0" y="2511"/>
                    <a:pt x="189" y="1904"/>
                  </a:cubicBezTo>
                  <a:cubicBezTo>
                    <a:pt x="607" y="1653"/>
                    <a:pt x="1047" y="1591"/>
                    <a:pt x="1549" y="1591"/>
                  </a:cubicBezTo>
                  <a:cubicBezTo>
                    <a:pt x="2072" y="1591"/>
                    <a:pt x="2532" y="1570"/>
                    <a:pt x="3055" y="1381"/>
                  </a:cubicBezTo>
                  <a:cubicBezTo>
                    <a:pt x="3516" y="1235"/>
                    <a:pt x="3997" y="1256"/>
                    <a:pt x="4520" y="1172"/>
                  </a:cubicBezTo>
                  <a:lnTo>
                    <a:pt x="4604" y="1486"/>
                  </a:lnTo>
                  <a:cubicBezTo>
                    <a:pt x="4708" y="1884"/>
                    <a:pt x="4729" y="2302"/>
                    <a:pt x="4917" y="2637"/>
                  </a:cubicBezTo>
                  <a:cubicBezTo>
                    <a:pt x="5357" y="3495"/>
                    <a:pt x="5859" y="4332"/>
                    <a:pt x="6382" y="5148"/>
                  </a:cubicBezTo>
                  <a:cubicBezTo>
                    <a:pt x="6717" y="5692"/>
                    <a:pt x="7303" y="6006"/>
                    <a:pt x="7826" y="6319"/>
                  </a:cubicBezTo>
                  <a:cubicBezTo>
                    <a:pt x="8391" y="6675"/>
                    <a:pt x="8977" y="6947"/>
                    <a:pt x="9562" y="7219"/>
                  </a:cubicBezTo>
                  <a:cubicBezTo>
                    <a:pt x="10546" y="7638"/>
                    <a:pt x="11529" y="7763"/>
                    <a:pt x="12575" y="7470"/>
                  </a:cubicBezTo>
                  <a:cubicBezTo>
                    <a:pt x="14291" y="7052"/>
                    <a:pt x="14249" y="7031"/>
                    <a:pt x="15777" y="5943"/>
                  </a:cubicBezTo>
                  <a:cubicBezTo>
                    <a:pt x="16530" y="5378"/>
                    <a:pt x="17074" y="4687"/>
                    <a:pt x="17513" y="3871"/>
                  </a:cubicBezTo>
                  <a:cubicBezTo>
                    <a:pt x="17932" y="3139"/>
                    <a:pt x="18078" y="2323"/>
                    <a:pt x="18120" y="1486"/>
                  </a:cubicBezTo>
                  <a:cubicBezTo>
                    <a:pt x="18162" y="1360"/>
                    <a:pt x="18162" y="1130"/>
                    <a:pt x="18183" y="942"/>
                  </a:cubicBezTo>
                  <a:close/>
                  <a:moveTo>
                    <a:pt x="18811" y="10776"/>
                  </a:moveTo>
                  <a:cubicBezTo>
                    <a:pt x="19564" y="10797"/>
                    <a:pt x="20296" y="10797"/>
                    <a:pt x="20924" y="10295"/>
                  </a:cubicBezTo>
                  <a:cubicBezTo>
                    <a:pt x="20966" y="10253"/>
                    <a:pt x="21091" y="10253"/>
                    <a:pt x="21154" y="10211"/>
                  </a:cubicBezTo>
                  <a:cubicBezTo>
                    <a:pt x="21531" y="10169"/>
                    <a:pt x="21761" y="9939"/>
                    <a:pt x="21970" y="9646"/>
                  </a:cubicBezTo>
                  <a:cubicBezTo>
                    <a:pt x="22138" y="9437"/>
                    <a:pt x="22263" y="9207"/>
                    <a:pt x="22410" y="9019"/>
                  </a:cubicBezTo>
                  <a:cubicBezTo>
                    <a:pt x="22702" y="8684"/>
                    <a:pt x="22849" y="8307"/>
                    <a:pt x="23016" y="7889"/>
                  </a:cubicBezTo>
                  <a:cubicBezTo>
                    <a:pt x="23205" y="7407"/>
                    <a:pt x="23309" y="6884"/>
                    <a:pt x="23644" y="6403"/>
                  </a:cubicBezTo>
                  <a:cubicBezTo>
                    <a:pt x="23853" y="6110"/>
                    <a:pt x="23979" y="5754"/>
                    <a:pt x="23958" y="5357"/>
                  </a:cubicBezTo>
                  <a:cubicBezTo>
                    <a:pt x="23937" y="4897"/>
                    <a:pt x="23623" y="4687"/>
                    <a:pt x="23205" y="4855"/>
                  </a:cubicBezTo>
                  <a:cubicBezTo>
                    <a:pt x="22912" y="5001"/>
                    <a:pt x="22661" y="5169"/>
                    <a:pt x="22389" y="5336"/>
                  </a:cubicBezTo>
                  <a:cubicBezTo>
                    <a:pt x="21970" y="5629"/>
                    <a:pt x="21531" y="5859"/>
                    <a:pt x="20966" y="5838"/>
                  </a:cubicBezTo>
                  <a:cubicBezTo>
                    <a:pt x="20798" y="5838"/>
                    <a:pt x="20589" y="5880"/>
                    <a:pt x="20401" y="5901"/>
                  </a:cubicBezTo>
                  <a:cubicBezTo>
                    <a:pt x="20066" y="5964"/>
                    <a:pt x="19731" y="6047"/>
                    <a:pt x="19376" y="6047"/>
                  </a:cubicBezTo>
                  <a:cubicBezTo>
                    <a:pt x="18936" y="6068"/>
                    <a:pt x="18476" y="6047"/>
                    <a:pt x="18016" y="6047"/>
                  </a:cubicBezTo>
                  <a:cubicBezTo>
                    <a:pt x="17702" y="6047"/>
                    <a:pt x="17388" y="6089"/>
                    <a:pt x="17137" y="5859"/>
                  </a:cubicBezTo>
                  <a:cubicBezTo>
                    <a:pt x="16969" y="5754"/>
                    <a:pt x="16781" y="5796"/>
                    <a:pt x="16656" y="5901"/>
                  </a:cubicBezTo>
                  <a:cubicBezTo>
                    <a:pt x="16384" y="6173"/>
                    <a:pt x="16049" y="6424"/>
                    <a:pt x="15798" y="6717"/>
                  </a:cubicBezTo>
                  <a:cubicBezTo>
                    <a:pt x="15568" y="7031"/>
                    <a:pt x="15379" y="7407"/>
                    <a:pt x="15400" y="7826"/>
                  </a:cubicBezTo>
                  <a:cubicBezTo>
                    <a:pt x="15421" y="8140"/>
                    <a:pt x="15400" y="8454"/>
                    <a:pt x="15400" y="8767"/>
                  </a:cubicBezTo>
                  <a:cubicBezTo>
                    <a:pt x="15400" y="8998"/>
                    <a:pt x="15484" y="9207"/>
                    <a:pt x="15630" y="9395"/>
                  </a:cubicBezTo>
                  <a:cubicBezTo>
                    <a:pt x="16404" y="10190"/>
                    <a:pt x="17262" y="10818"/>
                    <a:pt x="18476" y="10713"/>
                  </a:cubicBezTo>
                  <a:cubicBezTo>
                    <a:pt x="18601" y="10734"/>
                    <a:pt x="18706" y="10776"/>
                    <a:pt x="18811" y="107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82" name="Google Shape;182;p33"/>
            <p:cNvSpPr/>
            <p:nvPr/>
          </p:nvSpPr>
          <p:spPr>
            <a:xfrm>
              <a:off x="1571050" y="4252975"/>
              <a:ext cx="268350" cy="490675"/>
            </a:xfrm>
            <a:custGeom>
              <a:avLst/>
              <a:gdLst/>
              <a:ahLst/>
              <a:cxnLst/>
              <a:rect l="l" t="t" r="r" b="b"/>
              <a:pathLst>
                <a:path w="10734" h="19627" extrusionOk="0">
                  <a:moveTo>
                    <a:pt x="7805" y="9730"/>
                  </a:moveTo>
                  <a:cubicBezTo>
                    <a:pt x="7386" y="10065"/>
                    <a:pt x="6968" y="10399"/>
                    <a:pt x="6445" y="10567"/>
                  </a:cubicBezTo>
                  <a:cubicBezTo>
                    <a:pt x="6173" y="10650"/>
                    <a:pt x="6047" y="10860"/>
                    <a:pt x="6110" y="11090"/>
                  </a:cubicBezTo>
                  <a:cubicBezTo>
                    <a:pt x="6152" y="11299"/>
                    <a:pt x="6319" y="11404"/>
                    <a:pt x="6528" y="11446"/>
                  </a:cubicBezTo>
                  <a:cubicBezTo>
                    <a:pt x="6989" y="11550"/>
                    <a:pt x="7344" y="11341"/>
                    <a:pt x="7679" y="11069"/>
                  </a:cubicBezTo>
                  <a:cubicBezTo>
                    <a:pt x="7847" y="11194"/>
                    <a:pt x="7784" y="11320"/>
                    <a:pt x="7721" y="11446"/>
                  </a:cubicBezTo>
                  <a:cubicBezTo>
                    <a:pt x="7616" y="11739"/>
                    <a:pt x="7323" y="11864"/>
                    <a:pt x="7156" y="12073"/>
                  </a:cubicBezTo>
                  <a:cubicBezTo>
                    <a:pt x="6779" y="12471"/>
                    <a:pt x="6863" y="12764"/>
                    <a:pt x="7365" y="12973"/>
                  </a:cubicBezTo>
                  <a:cubicBezTo>
                    <a:pt x="7428" y="12994"/>
                    <a:pt x="7512" y="13015"/>
                    <a:pt x="7616" y="13078"/>
                  </a:cubicBezTo>
                  <a:cubicBezTo>
                    <a:pt x="7595" y="13433"/>
                    <a:pt x="7575" y="13810"/>
                    <a:pt x="7512" y="14166"/>
                  </a:cubicBezTo>
                  <a:cubicBezTo>
                    <a:pt x="7470" y="14500"/>
                    <a:pt x="7365" y="14814"/>
                    <a:pt x="7303" y="15170"/>
                  </a:cubicBezTo>
                  <a:cubicBezTo>
                    <a:pt x="7261" y="15484"/>
                    <a:pt x="7261" y="15798"/>
                    <a:pt x="7261" y="16132"/>
                  </a:cubicBezTo>
                  <a:cubicBezTo>
                    <a:pt x="7093" y="16153"/>
                    <a:pt x="6968" y="16216"/>
                    <a:pt x="6842" y="16216"/>
                  </a:cubicBezTo>
                  <a:cubicBezTo>
                    <a:pt x="6110" y="16216"/>
                    <a:pt x="5419" y="16384"/>
                    <a:pt x="4750" y="16593"/>
                  </a:cubicBezTo>
                  <a:cubicBezTo>
                    <a:pt x="4541" y="16656"/>
                    <a:pt x="4290" y="16760"/>
                    <a:pt x="4122" y="16865"/>
                  </a:cubicBezTo>
                  <a:cubicBezTo>
                    <a:pt x="3285" y="17367"/>
                    <a:pt x="2469" y="17890"/>
                    <a:pt x="1653" y="18413"/>
                  </a:cubicBezTo>
                  <a:cubicBezTo>
                    <a:pt x="1423" y="18560"/>
                    <a:pt x="1214" y="18769"/>
                    <a:pt x="1005" y="18957"/>
                  </a:cubicBezTo>
                  <a:cubicBezTo>
                    <a:pt x="795" y="19104"/>
                    <a:pt x="607" y="19271"/>
                    <a:pt x="398" y="19417"/>
                  </a:cubicBezTo>
                  <a:cubicBezTo>
                    <a:pt x="293" y="19501"/>
                    <a:pt x="168" y="19564"/>
                    <a:pt x="0" y="19627"/>
                  </a:cubicBezTo>
                  <a:cubicBezTo>
                    <a:pt x="0" y="18622"/>
                    <a:pt x="209" y="17681"/>
                    <a:pt x="440" y="16739"/>
                  </a:cubicBezTo>
                  <a:cubicBezTo>
                    <a:pt x="858" y="15024"/>
                    <a:pt x="963" y="13308"/>
                    <a:pt x="1277" y="11571"/>
                  </a:cubicBezTo>
                  <a:lnTo>
                    <a:pt x="1674" y="9311"/>
                  </a:lnTo>
                  <a:cubicBezTo>
                    <a:pt x="1737" y="8935"/>
                    <a:pt x="1758" y="8579"/>
                    <a:pt x="1862" y="8202"/>
                  </a:cubicBezTo>
                  <a:cubicBezTo>
                    <a:pt x="1967" y="7868"/>
                    <a:pt x="2155" y="7533"/>
                    <a:pt x="2218" y="7177"/>
                  </a:cubicBezTo>
                  <a:cubicBezTo>
                    <a:pt x="2302" y="6842"/>
                    <a:pt x="2302" y="6508"/>
                    <a:pt x="2365" y="6173"/>
                  </a:cubicBezTo>
                  <a:cubicBezTo>
                    <a:pt x="2385" y="6047"/>
                    <a:pt x="2427" y="5880"/>
                    <a:pt x="2532" y="5775"/>
                  </a:cubicBezTo>
                  <a:cubicBezTo>
                    <a:pt x="2929" y="5420"/>
                    <a:pt x="3118" y="4938"/>
                    <a:pt x="3327" y="4478"/>
                  </a:cubicBezTo>
                  <a:cubicBezTo>
                    <a:pt x="3369" y="4311"/>
                    <a:pt x="3473" y="4164"/>
                    <a:pt x="3578" y="4018"/>
                  </a:cubicBezTo>
                  <a:cubicBezTo>
                    <a:pt x="4499" y="2930"/>
                    <a:pt x="5503" y="1883"/>
                    <a:pt x="6905" y="1444"/>
                  </a:cubicBezTo>
                  <a:cubicBezTo>
                    <a:pt x="7093" y="1381"/>
                    <a:pt x="7282" y="1277"/>
                    <a:pt x="7428" y="1172"/>
                  </a:cubicBezTo>
                  <a:cubicBezTo>
                    <a:pt x="8244" y="607"/>
                    <a:pt x="9207" y="440"/>
                    <a:pt x="10106" y="84"/>
                  </a:cubicBezTo>
                  <a:cubicBezTo>
                    <a:pt x="10253" y="21"/>
                    <a:pt x="10420" y="21"/>
                    <a:pt x="10567" y="0"/>
                  </a:cubicBezTo>
                  <a:cubicBezTo>
                    <a:pt x="10734" y="189"/>
                    <a:pt x="10692" y="356"/>
                    <a:pt x="10629" y="523"/>
                  </a:cubicBezTo>
                  <a:cubicBezTo>
                    <a:pt x="10211" y="1486"/>
                    <a:pt x="9834" y="2490"/>
                    <a:pt x="9646" y="3536"/>
                  </a:cubicBezTo>
                  <a:cubicBezTo>
                    <a:pt x="9646" y="3578"/>
                    <a:pt x="9625" y="3641"/>
                    <a:pt x="9604" y="3683"/>
                  </a:cubicBezTo>
                  <a:cubicBezTo>
                    <a:pt x="9018" y="4792"/>
                    <a:pt x="8872" y="6005"/>
                    <a:pt x="8704" y="7240"/>
                  </a:cubicBezTo>
                  <a:cubicBezTo>
                    <a:pt x="8600" y="7993"/>
                    <a:pt x="8056" y="8265"/>
                    <a:pt x="7595" y="8663"/>
                  </a:cubicBezTo>
                  <a:cubicBezTo>
                    <a:pt x="7491" y="8726"/>
                    <a:pt x="7240" y="8705"/>
                    <a:pt x="7093" y="8705"/>
                  </a:cubicBezTo>
                  <a:cubicBezTo>
                    <a:pt x="6884" y="8705"/>
                    <a:pt x="6696" y="8684"/>
                    <a:pt x="6487" y="8684"/>
                  </a:cubicBezTo>
                  <a:cubicBezTo>
                    <a:pt x="6277" y="8684"/>
                    <a:pt x="6173" y="8809"/>
                    <a:pt x="6131" y="8977"/>
                  </a:cubicBezTo>
                  <a:cubicBezTo>
                    <a:pt x="6047" y="9144"/>
                    <a:pt x="6152" y="9416"/>
                    <a:pt x="6298" y="9500"/>
                  </a:cubicBezTo>
                  <a:cubicBezTo>
                    <a:pt x="6507" y="9562"/>
                    <a:pt x="6759" y="9604"/>
                    <a:pt x="6968" y="9625"/>
                  </a:cubicBezTo>
                  <a:cubicBezTo>
                    <a:pt x="7282" y="9667"/>
                    <a:pt x="7533" y="9730"/>
                    <a:pt x="7805" y="973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83" name="Google Shape;183;p33"/>
            <p:cNvSpPr/>
            <p:nvPr/>
          </p:nvSpPr>
          <p:spPr>
            <a:xfrm>
              <a:off x="1147350" y="3938600"/>
              <a:ext cx="297650" cy="264175"/>
            </a:xfrm>
            <a:custGeom>
              <a:avLst/>
              <a:gdLst/>
              <a:ahLst/>
              <a:cxnLst/>
              <a:rect l="l" t="t" r="r" b="b"/>
              <a:pathLst>
                <a:path w="11906" h="10567" extrusionOk="0">
                  <a:moveTo>
                    <a:pt x="105" y="4122"/>
                  </a:moveTo>
                  <a:cubicBezTo>
                    <a:pt x="691" y="3076"/>
                    <a:pt x="1360" y="2239"/>
                    <a:pt x="2281" y="1611"/>
                  </a:cubicBezTo>
                  <a:cubicBezTo>
                    <a:pt x="2448" y="1507"/>
                    <a:pt x="2574" y="1360"/>
                    <a:pt x="2720" y="1214"/>
                  </a:cubicBezTo>
                  <a:cubicBezTo>
                    <a:pt x="2971" y="1005"/>
                    <a:pt x="3076" y="774"/>
                    <a:pt x="3034" y="461"/>
                  </a:cubicBezTo>
                  <a:cubicBezTo>
                    <a:pt x="3662" y="147"/>
                    <a:pt x="4331" y="0"/>
                    <a:pt x="5022" y="42"/>
                  </a:cubicBezTo>
                  <a:cubicBezTo>
                    <a:pt x="5649" y="105"/>
                    <a:pt x="6277" y="63"/>
                    <a:pt x="6905" y="63"/>
                  </a:cubicBezTo>
                  <a:cubicBezTo>
                    <a:pt x="8139" y="105"/>
                    <a:pt x="9269" y="461"/>
                    <a:pt x="10211" y="1277"/>
                  </a:cubicBezTo>
                  <a:cubicBezTo>
                    <a:pt x="10336" y="1381"/>
                    <a:pt x="10483" y="1486"/>
                    <a:pt x="10546" y="1632"/>
                  </a:cubicBezTo>
                  <a:cubicBezTo>
                    <a:pt x="10943" y="2427"/>
                    <a:pt x="11466" y="3160"/>
                    <a:pt x="11592" y="4080"/>
                  </a:cubicBezTo>
                  <a:cubicBezTo>
                    <a:pt x="11906" y="6026"/>
                    <a:pt x="11341" y="7679"/>
                    <a:pt x="9771" y="8935"/>
                  </a:cubicBezTo>
                  <a:cubicBezTo>
                    <a:pt x="9646" y="9018"/>
                    <a:pt x="9520" y="9123"/>
                    <a:pt x="9416" y="9207"/>
                  </a:cubicBezTo>
                  <a:cubicBezTo>
                    <a:pt x="8160" y="10148"/>
                    <a:pt x="8160" y="10148"/>
                    <a:pt x="6654" y="10420"/>
                  </a:cubicBezTo>
                  <a:cubicBezTo>
                    <a:pt x="5963" y="10567"/>
                    <a:pt x="5252" y="10525"/>
                    <a:pt x="4624" y="10253"/>
                  </a:cubicBezTo>
                  <a:cubicBezTo>
                    <a:pt x="3745" y="9855"/>
                    <a:pt x="2846" y="9479"/>
                    <a:pt x="2071" y="8851"/>
                  </a:cubicBezTo>
                  <a:cubicBezTo>
                    <a:pt x="1841" y="8684"/>
                    <a:pt x="1590" y="8432"/>
                    <a:pt x="1423" y="8181"/>
                  </a:cubicBezTo>
                  <a:cubicBezTo>
                    <a:pt x="1025" y="7554"/>
                    <a:pt x="628" y="6926"/>
                    <a:pt x="293" y="6277"/>
                  </a:cubicBezTo>
                  <a:cubicBezTo>
                    <a:pt x="167" y="6026"/>
                    <a:pt x="84" y="5754"/>
                    <a:pt x="21" y="5461"/>
                  </a:cubicBezTo>
                  <a:cubicBezTo>
                    <a:pt x="0" y="5273"/>
                    <a:pt x="0" y="5022"/>
                    <a:pt x="105" y="4875"/>
                  </a:cubicBezTo>
                  <a:cubicBezTo>
                    <a:pt x="398" y="4624"/>
                    <a:pt x="251" y="4394"/>
                    <a:pt x="105" y="4122"/>
                  </a:cubicBezTo>
                  <a:close/>
                  <a:moveTo>
                    <a:pt x="6214" y="4980"/>
                  </a:moveTo>
                  <a:cubicBezTo>
                    <a:pt x="6152" y="5252"/>
                    <a:pt x="6110" y="5503"/>
                    <a:pt x="6047" y="5733"/>
                  </a:cubicBezTo>
                  <a:cubicBezTo>
                    <a:pt x="6026" y="5922"/>
                    <a:pt x="6110" y="6089"/>
                    <a:pt x="6256" y="6194"/>
                  </a:cubicBezTo>
                  <a:cubicBezTo>
                    <a:pt x="6696" y="6466"/>
                    <a:pt x="7365" y="6256"/>
                    <a:pt x="7533" y="5796"/>
                  </a:cubicBezTo>
                  <a:cubicBezTo>
                    <a:pt x="7637" y="5503"/>
                    <a:pt x="7616" y="5252"/>
                    <a:pt x="7470" y="4980"/>
                  </a:cubicBezTo>
                  <a:cubicBezTo>
                    <a:pt x="7302" y="4750"/>
                    <a:pt x="7072" y="4792"/>
                    <a:pt x="6863" y="4834"/>
                  </a:cubicBezTo>
                  <a:cubicBezTo>
                    <a:pt x="6654" y="4855"/>
                    <a:pt x="6445" y="4938"/>
                    <a:pt x="6214" y="49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84" name="Google Shape;184;p33"/>
            <p:cNvSpPr/>
            <p:nvPr/>
          </p:nvSpPr>
          <p:spPr>
            <a:xfrm>
              <a:off x="1018125" y="4731600"/>
              <a:ext cx="379800" cy="176300"/>
            </a:xfrm>
            <a:custGeom>
              <a:avLst/>
              <a:gdLst/>
              <a:ahLst/>
              <a:cxnLst/>
              <a:rect l="l" t="t" r="r" b="b"/>
              <a:pathLst>
                <a:path w="15192" h="7052" extrusionOk="0">
                  <a:moveTo>
                    <a:pt x="4374" y="1779"/>
                  </a:moveTo>
                  <a:cubicBezTo>
                    <a:pt x="4583" y="1277"/>
                    <a:pt x="5023" y="1130"/>
                    <a:pt x="5525" y="1088"/>
                  </a:cubicBezTo>
                  <a:cubicBezTo>
                    <a:pt x="5880" y="1068"/>
                    <a:pt x="6257" y="1005"/>
                    <a:pt x="6613" y="1005"/>
                  </a:cubicBezTo>
                  <a:cubicBezTo>
                    <a:pt x="7847" y="1005"/>
                    <a:pt x="9082" y="1047"/>
                    <a:pt x="10295" y="1005"/>
                  </a:cubicBezTo>
                  <a:cubicBezTo>
                    <a:pt x="11028" y="1005"/>
                    <a:pt x="11718" y="1068"/>
                    <a:pt x="12430" y="1277"/>
                  </a:cubicBezTo>
                  <a:cubicBezTo>
                    <a:pt x="12994" y="1465"/>
                    <a:pt x="13580" y="1570"/>
                    <a:pt x="14208" y="1528"/>
                  </a:cubicBezTo>
                  <a:cubicBezTo>
                    <a:pt x="14543" y="1507"/>
                    <a:pt x="14878" y="1591"/>
                    <a:pt x="15191" y="1821"/>
                  </a:cubicBezTo>
                  <a:cubicBezTo>
                    <a:pt x="15087" y="1967"/>
                    <a:pt x="15045" y="2051"/>
                    <a:pt x="14940" y="2177"/>
                  </a:cubicBezTo>
                  <a:cubicBezTo>
                    <a:pt x="14543" y="2490"/>
                    <a:pt x="14564" y="3055"/>
                    <a:pt x="14208" y="3369"/>
                  </a:cubicBezTo>
                  <a:cubicBezTo>
                    <a:pt x="14208" y="3662"/>
                    <a:pt x="14166" y="3955"/>
                    <a:pt x="14166" y="4227"/>
                  </a:cubicBezTo>
                  <a:lnTo>
                    <a:pt x="14166" y="5001"/>
                  </a:lnTo>
                  <a:cubicBezTo>
                    <a:pt x="14208" y="5524"/>
                    <a:pt x="13957" y="5880"/>
                    <a:pt x="13538" y="6110"/>
                  </a:cubicBezTo>
                  <a:cubicBezTo>
                    <a:pt x="12660" y="6612"/>
                    <a:pt x="11739" y="7052"/>
                    <a:pt x="10672" y="7052"/>
                  </a:cubicBezTo>
                  <a:cubicBezTo>
                    <a:pt x="10065" y="7052"/>
                    <a:pt x="9458" y="7052"/>
                    <a:pt x="8873" y="7031"/>
                  </a:cubicBezTo>
                  <a:cubicBezTo>
                    <a:pt x="8475" y="7031"/>
                    <a:pt x="8077" y="7031"/>
                    <a:pt x="7680" y="6884"/>
                  </a:cubicBezTo>
                  <a:cubicBezTo>
                    <a:pt x="7533" y="6822"/>
                    <a:pt x="7345" y="6801"/>
                    <a:pt x="7178" y="6801"/>
                  </a:cubicBezTo>
                  <a:cubicBezTo>
                    <a:pt x="6194" y="6842"/>
                    <a:pt x="5357" y="6382"/>
                    <a:pt x="4541" y="5922"/>
                  </a:cubicBezTo>
                  <a:cubicBezTo>
                    <a:pt x="3893" y="5587"/>
                    <a:pt x="3265" y="5169"/>
                    <a:pt x="2700" y="4708"/>
                  </a:cubicBezTo>
                  <a:cubicBezTo>
                    <a:pt x="2072" y="4185"/>
                    <a:pt x="1486" y="3578"/>
                    <a:pt x="880" y="3013"/>
                  </a:cubicBezTo>
                  <a:cubicBezTo>
                    <a:pt x="817" y="2930"/>
                    <a:pt x="754" y="2825"/>
                    <a:pt x="712" y="2721"/>
                  </a:cubicBezTo>
                  <a:cubicBezTo>
                    <a:pt x="378" y="1905"/>
                    <a:pt x="126" y="1088"/>
                    <a:pt x="1" y="252"/>
                  </a:cubicBezTo>
                  <a:cubicBezTo>
                    <a:pt x="1" y="210"/>
                    <a:pt x="22" y="147"/>
                    <a:pt x="43" y="105"/>
                  </a:cubicBezTo>
                  <a:cubicBezTo>
                    <a:pt x="733" y="0"/>
                    <a:pt x="1842" y="0"/>
                    <a:pt x="2637" y="105"/>
                  </a:cubicBezTo>
                  <a:cubicBezTo>
                    <a:pt x="2658" y="356"/>
                    <a:pt x="2658" y="649"/>
                    <a:pt x="2679" y="921"/>
                  </a:cubicBezTo>
                  <a:cubicBezTo>
                    <a:pt x="2721" y="1193"/>
                    <a:pt x="2826" y="1381"/>
                    <a:pt x="3077" y="1507"/>
                  </a:cubicBezTo>
                  <a:cubicBezTo>
                    <a:pt x="3558" y="1716"/>
                    <a:pt x="3642" y="1779"/>
                    <a:pt x="4374" y="17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85" name="Google Shape;185;p33"/>
            <p:cNvSpPr/>
            <p:nvPr/>
          </p:nvSpPr>
          <p:spPr>
            <a:xfrm>
              <a:off x="1573125" y="3836600"/>
              <a:ext cx="210850" cy="275675"/>
            </a:xfrm>
            <a:custGeom>
              <a:avLst/>
              <a:gdLst/>
              <a:ahLst/>
              <a:cxnLst/>
              <a:rect l="l" t="t" r="r" b="b"/>
              <a:pathLst>
                <a:path w="8434" h="11027" extrusionOk="0">
                  <a:moveTo>
                    <a:pt x="126" y="7072"/>
                  </a:moveTo>
                  <a:cubicBezTo>
                    <a:pt x="1" y="6068"/>
                    <a:pt x="315" y="5168"/>
                    <a:pt x="817" y="4310"/>
                  </a:cubicBezTo>
                  <a:lnTo>
                    <a:pt x="1047" y="3829"/>
                  </a:lnTo>
                  <a:cubicBezTo>
                    <a:pt x="1528" y="2574"/>
                    <a:pt x="2512" y="1737"/>
                    <a:pt x="3537" y="963"/>
                  </a:cubicBezTo>
                  <a:cubicBezTo>
                    <a:pt x="3997" y="586"/>
                    <a:pt x="4520" y="335"/>
                    <a:pt x="5190" y="335"/>
                  </a:cubicBezTo>
                  <a:cubicBezTo>
                    <a:pt x="5420" y="335"/>
                    <a:pt x="5650" y="209"/>
                    <a:pt x="5922" y="126"/>
                  </a:cubicBezTo>
                  <a:cubicBezTo>
                    <a:pt x="6299" y="0"/>
                    <a:pt x="6571" y="105"/>
                    <a:pt x="6759" y="460"/>
                  </a:cubicBezTo>
                  <a:cubicBezTo>
                    <a:pt x="7345" y="1716"/>
                    <a:pt x="7847" y="3034"/>
                    <a:pt x="8056" y="4436"/>
                  </a:cubicBezTo>
                  <a:cubicBezTo>
                    <a:pt x="8182" y="5252"/>
                    <a:pt x="8287" y="6089"/>
                    <a:pt x="8370" y="6884"/>
                  </a:cubicBezTo>
                  <a:cubicBezTo>
                    <a:pt x="8433" y="7282"/>
                    <a:pt x="8391" y="7679"/>
                    <a:pt x="8391" y="8098"/>
                  </a:cubicBezTo>
                  <a:cubicBezTo>
                    <a:pt x="8391" y="8579"/>
                    <a:pt x="8182" y="8976"/>
                    <a:pt x="7826" y="9311"/>
                  </a:cubicBezTo>
                  <a:cubicBezTo>
                    <a:pt x="7429" y="9646"/>
                    <a:pt x="7031" y="9960"/>
                    <a:pt x="6550" y="10148"/>
                  </a:cubicBezTo>
                  <a:cubicBezTo>
                    <a:pt x="4458" y="11027"/>
                    <a:pt x="4416" y="11027"/>
                    <a:pt x="2156" y="10943"/>
                  </a:cubicBezTo>
                  <a:cubicBezTo>
                    <a:pt x="1842" y="10943"/>
                    <a:pt x="1591" y="10839"/>
                    <a:pt x="1403" y="10608"/>
                  </a:cubicBezTo>
                  <a:cubicBezTo>
                    <a:pt x="1047" y="10106"/>
                    <a:pt x="650" y="9625"/>
                    <a:pt x="336" y="9060"/>
                  </a:cubicBezTo>
                  <a:cubicBezTo>
                    <a:pt x="210" y="8830"/>
                    <a:pt x="168" y="8516"/>
                    <a:pt x="168" y="8265"/>
                  </a:cubicBezTo>
                  <a:cubicBezTo>
                    <a:pt x="105" y="7867"/>
                    <a:pt x="126" y="7470"/>
                    <a:pt x="126" y="7072"/>
                  </a:cubicBezTo>
                  <a:close/>
                  <a:moveTo>
                    <a:pt x="5023" y="6235"/>
                  </a:moveTo>
                  <a:cubicBezTo>
                    <a:pt x="5002" y="6089"/>
                    <a:pt x="5002" y="5859"/>
                    <a:pt x="4939" y="5650"/>
                  </a:cubicBezTo>
                  <a:cubicBezTo>
                    <a:pt x="4918" y="5461"/>
                    <a:pt x="4813" y="5336"/>
                    <a:pt x="4625" y="5294"/>
                  </a:cubicBezTo>
                  <a:cubicBezTo>
                    <a:pt x="4458" y="5273"/>
                    <a:pt x="4290" y="5357"/>
                    <a:pt x="4186" y="5482"/>
                  </a:cubicBezTo>
                  <a:cubicBezTo>
                    <a:pt x="4081" y="5629"/>
                    <a:pt x="3976" y="5817"/>
                    <a:pt x="3872" y="5984"/>
                  </a:cubicBezTo>
                  <a:cubicBezTo>
                    <a:pt x="3663" y="6340"/>
                    <a:pt x="3746" y="6675"/>
                    <a:pt x="4102" y="6926"/>
                  </a:cubicBezTo>
                  <a:cubicBezTo>
                    <a:pt x="4520" y="7177"/>
                    <a:pt x="5002" y="6947"/>
                    <a:pt x="5023" y="64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86" name="Google Shape;186;p33"/>
            <p:cNvSpPr/>
            <p:nvPr/>
          </p:nvSpPr>
          <p:spPr>
            <a:xfrm>
              <a:off x="1225275" y="3765450"/>
              <a:ext cx="374050" cy="265225"/>
            </a:xfrm>
            <a:custGeom>
              <a:avLst/>
              <a:gdLst/>
              <a:ahLst/>
              <a:cxnLst/>
              <a:rect l="l" t="t" r="r" b="b"/>
              <a:pathLst>
                <a:path w="14962" h="10609" extrusionOk="0">
                  <a:moveTo>
                    <a:pt x="1" y="6633"/>
                  </a:moveTo>
                  <a:cubicBezTo>
                    <a:pt x="105" y="6403"/>
                    <a:pt x="168" y="6236"/>
                    <a:pt x="231" y="6110"/>
                  </a:cubicBezTo>
                  <a:cubicBezTo>
                    <a:pt x="691" y="5399"/>
                    <a:pt x="1131" y="4687"/>
                    <a:pt x="1591" y="4018"/>
                  </a:cubicBezTo>
                  <a:cubicBezTo>
                    <a:pt x="1967" y="3495"/>
                    <a:pt x="2177" y="2909"/>
                    <a:pt x="2386" y="2323"/>
                  </a:cubicBezTo>
                  <a:cubicBezTo>
                    <a:pt x="2470" y="2093"/>
                    <a:pt x="2470" y="1863"/>
                    <a:pt x="2470" y="1633"/>
                  </a:cubicBezTo>
                  <a:lnTo>
                    <a:pt x="2470" y="84"/>
                  </a:lnTo>
                  <a:cubicBezTo>
                    <a:pt x="2679" y="1"/>
                    <a:pt x="2721" y="168"/>
                    <a:pt x="2804" y="273"/>
                  </a:cubicBezTo>
                  <a:cubicBezTo>
                    <a:pt x="2993" y="607"/>
                    <a:pt x="3244" y="837"/>
                    <a:pt x="3558" y="1089"/>
                  </a:cubicBezTo>
                  <a:cubicBezTo>
                    <a:pt x="4081" y="1444"/>
                    <a:pt x="4583" y="1821"/>
                    <a:pt x="5106" y="2156"/>
                  </a:cubicBezTo>
                  <a:cubicBezTo>
                    <a:pt x="5859" y="2658"/>
                    <a:pt x="6717" y="2825"/>
                    <a:pt x="7596" y="3034"/>
                  </a:cubicBezTo>
                  <a:cubicBezTo>
                    <a:pt x="8705" y="3306"/>
                    <a:pt x="9814" y="3516"/>
                    <a:pt x="10965" y="3453"/>
                  </a:cubicBezTo>
                  <a:cubicBezTo>
                    <a:pt x="11299" y="3453"/>
                    <a:pt x="11634" y="3411"/>
                    <a:pt x="12053" y="3390"/>
                  </a:cubicBezTo>
                  <a:cubicBezTo>
                    <a:pt x="12785" y="4164"/>
                    <a:pt x="13936" y="4353"/>
                    <a:pt x="14961" y="4855"/>
                  </a:cubicBezTo>
                  <a:cubicBezTo>
                    <a:pt x="14522" y="5734"/>
                    <a:pt x="14103" y="6591"/>
                    <a:pt x="13664" y="7428"/>
                  </a:cubicBezTo>
                  <a:cubicBezTo>
                    <a:pt x="13371" y="7993"/>
                    <a:pt x="13183" y="8537"/>
                    <a:pt x="13245" y="9165"/>
                  </a:cubicBezTo>
                  <a:cubicBezTo>
                    <a:pt x="13266" y="9416"/>
                    <a:pt x="13203" y="9667"/>
                    <a:pt x="13203" y="10002"/>
                  </a:cubicBezTo>
                  <a:cubicBezTo>
                    <a:pt x="12367" y="9772"/>
                    <a:pt x="11697" y="10086"/>
                    <a:pt x="11006" y="10400"/>
                  </a:cubicBezTo>
                  <a:cubicBezTo>
                    <a:pt x="10839" y="10462"/>
                    <a:pt x="10651" y="10525"/>
                    <a:pt x="10442" y="10525"/>
                  </a:cubicBezTo>
                  <a:cubicBezTo>
                    <a:pt x="10107" y="10567"/>
                    <a:pt x="9751" y="10567"/>
                    <a:pt x="9416" y="10609"/>
                  </a:cubicBezTo>
                  <a:cubicBezTo>
                    <a:pt x="9061" y="9856"/>
                    <a:pt x="8663" y="9081"/>
                    <a:pt x="8286" y="8328"/>
                  </a:cubicBezTo>
                  <a:cubicBezTo>
                    <a:pt x="8140" y="8014"/>
                    <a:pt x="7931" y="7784"/>
                    <a:pt x="7638" y="7554"/>
                  </a:cubicBezTo>
                  <a:cubicBezTo>
                    <a:pt x="6487" y="6612"/>
                    <a:pt x="5190" y="6152"/>
                    <a:pt x="3683" y="6215"/>
                  </a:cubicBezTo>
                  <a:cubicBezTo>
                    <a:pt x="3056" y="6236"/>
                    <a:pt x="2428" y="6236"/>
                    <a:pt x="1800" y="6236"/>
                  </a:cubicBezTo>
                  <a:cubicBezTo>
                    <a:pt x="1319" y="6236"/>
                    <a:pt x="838" y="6257"/>
                    <a:pt x="398" y="6529"/>
                  </a:cubicBezTo>
                  <a:cubicBezTo>
                    <a:pt x="315" y="6612"/>
                    <a:pt x="189" y="6571"/>
                    <a:pt x="1" y="66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87" name="Google Shape;187;p33"/>
            <p:cNvSpPr/>
            <p:nvPr/>
          </p:nvSpPr>
          <p:spPr>
            <a:xfrm>
              <a:off x="1755700" y="4748350"/>
              <a:ext cx="91025" cy="154325"/>
            </a:xfrm>
            <a:custGeom>
              <a:avLst/>
              <a:gdLst/>
              <a:ahLst/>
              <a:cxnLst/>
              <a:rect l="l" t="t" r="r" b="b"/>
              <a:pathLst>
                <a:path w="3641" h="6173" extrusionOk="0">
                  <a:moveTo>
                    <a:pt x="126" y="6172"/>
                  </a:moveTo>
                  <a:cubicBezTo>
                    <a:pt x="105" y="5022"/>
                    <a:pt x="0" y="3913"/>
                    <a:pt x="628" y="2867"/>
                  </a:cubicBezTo>
                  <a:cubicBezTo>
                    <a:pt x="942" y="2364"/>
                    <a:pt x="1172" y="1779"/>
                    <a:pt x="1381" y="1235"/>
                  </a:cubicBezTo>
                  <a:cubicBezTo>
                    <a:pt x="1569" y="691"/>
                    <a:pt x="2030" y="481"/>
                    <a:pt x="2448" y="209"/>
                  </a:cubicBezTo>
                  <a:cubicBezTo>
                    <a:pt x="2804" y="0"/>
                    <a:pt x="3243" y="209"/>
                    <a:pt x="3327" y="607"/>
                  </a:cubicBezTo>
                  <a:cubicBezTo>
                    <a:pt x="3557" y="1653"/>
                    <a:pt x="3641" y="2678"/>
                    <a:pt x="3243" y="3704"/>
                  </a:cubicBezTo>
                  <a:cubicBezTo>
                    <a:pt x="3118" y="4059"/>
                    <a:pt x="2950" y="4352"/>
                    <a:pt x="2658" y="4603"/>
                  </a:cubicBezTo>
                  <a:cubicBezTo>
                    <a:pt x="2344" y="4896"/>
                    <a:pt x="2030" y="5189"/>
                    <a:pt x="1779" y="5524"/>
                  </a:cubicBezTo>
                  <a:cubicBezTo>
                    <a:pt x="1339" y="6026"/>
                    <a:pt x="774" y="6152"/>
                    <a:pt x="126" y="61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88" name="Google Shape;188;p33"/>
            <p:cNvSpPr/>
            <p:nvPr/>
          </p:nvSpPr>
          <p:spPr>
            <a:xfrm>
              <a:off x="1188675" y="4342425"/>
              <a:ext cx="319100" cy="60700"/>
            </a:xfrm>
            <a:custGeom>
              <a:avLst/>
              <a:gdLst/>
              <a:ahLst/>
              <a:cxnLst/>
              <a:rect l="l" t="t" r="r" b="b"/>
              <a:pathLst>
                <a:path w="12764" h="2428" extrusionOk="0">
                  <a:moveTo>
                    <a:pt x="0" y="1360"/>
                  </a:moveTo>
                  <a:cubicBezTo>
                    <a:pt x="84" y="1318"/>
                    <a:pt x="167" y="1214"/>
                    <a:pt x="230" y="1172"/>
                  </a:cubicBezTo>
                  <a:cubicBezTo>
                    <a:pt x="1130" y="963"/>
                    <a:pt x="1988" y="754"/>
                    <a:pt x="2825" y="377"/>
                  </a:cubicBezTo>
                  <a:cubicBezTo>
                    <a:pt x="3201" y="189"/>
                    <a:pt x="3662" y="168"/>
                    <a:pt x="4080" y="126"/>
                  </a:cubicBezTo>
                  <a:cubicBezTo>
                    <a:pt x="5126" y="84"/>
                    <a:pt x="6193" y="0"/>
                    <a:pt x="7240" y="63"/>
                  </a:cubicBezTo>
                  <a:cubicBezTo>
                    <a:pt x="8265" y="105"/>
                    <a:pt x="9290" y="230"/>
                    <a:pt x="10253" y="649"/>
                  </a:cubicBezTo>
                  <a:cubicBezTo>
                    <a:pt x="10148" y="754"/>
                    <a:pt x="10064" y="858"/>
                    <a:pt x="9939" y="1005"/>
                  </a:cubicBezTo>
                  <a:cubicBezTo>
                    <a:pt x="10064" y="1046"/>
                    <a:pt x="10169" y="1130"/>
                    <a:pt x="10253" y="1130"/>
                  </a:cubicBezTo>
                  <a:cubicBezTo>
                    <a:pt x="11152" y="1109"/>
                    <a:pt x="11822" y="1549"/>
                    <a:pt x="12470" y="2093"/>
                  </a:cubicBezTo>
                  <a:cubicBezTo>
                    <a:pt x="12533" y="2155"/>
                    <a:pt x="12638" y="2176"/>
                    <a:pt x="12763" y="2260"/>
                  </a:cubicBezTo>
                  <a:cubicBezTo>
                    <a:pt x="12408" y="2427"/>
                    <a:pt x="12157" y="2365"/>
                    <a:pt x="11926" y="2281"/>
                  </a:cubicBezTo>
                  <a:cubicBezTo>
                    <a:pt x="10880" y="1904"/>
                    <a:pt x="9750" y="1842"/>
                    <a:pt x="8683" y="1674"/>
                  </a:cubicBezTo>
                  <a:cubicBezTo>
                    <a:pt x="5921" y="1235"/>
                    <a:pt x="3118" y="1423"/>
                    <a:pt x="335" y="13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89" name="Google Shape;189;p33"/>
            <p:cNvSpPr/>
            <p:nvPr/>
          </p:nvSpPr>
          <p:spPr>
            <a:xfrm>
              <a:off x="1442350" y="4889050"/>
              <a:ext cx="108850" cy="128700"/>
            </a:xfrm>
            <a:custGeom>
              <a:avLst/>
              <a:gdLst/>
              <a:ahLst/>
              <a:cxnLst/>
              <a:rect l="l" t="t" r="r" b="b"/>
              <a:pathLst>
                <a:path w="4354" h="5148" extrusionOk="0">
                  <a:moveTo>
                    <a:pt x="106" y="4876"/>
                  </a:moveTo>
                  <a:cubicBezTo>
                    <a:pt x="1" y="4478"/>
                    <a:pt x="22" y="4039"/>
                    <a:pt x="64" y="3620"/>
                  </a:cubicBezTo>
                  <a:cubicBezTo>
                    <a:pt x="64" y="3453"/>
                    <a:pt x="168" y="3306"/>
                    <a:pt x="231" y="3139"/>
                  </a:cubicBezTo>
                  <a:cubicBezTo>
                    <a:pt x="482" y="2679"/>
                    <a:pt x="733" y="2197"/>
                    <a:pt x="963" y="1695"/>
                  </a:cubicBezTo>
                  <a:cubicBezTo>
                    <a:pt x="1215" y="1214"/>
                    <a:pt x="1549" y="796"/>
                    <a:pt x="2072" y="586"/>
                  </a:cubicBezTo>
                  <a:cubicBezTo>
                    <a:pt x="2177" y="524"/>
                    <a:pt x="2282" y="503"/>
                    <a:pt x="2386" y="419"/>
                  </a:cubicBezTo>
                  <a:cubicBezTo>
                    <a:pt x="2847" y="84"/>
                    <a:pt x="3370" y="0"/>
                    <a:pt x="3935" y="147"/>
                  </a:cubicBezTo>
                  <a:cubicBezTo>
                    <a:pt x="4353" y="586"/>
                    <a:pt x="4353" y="1047"/>
                    <a:pt x="4039" y="1549"/>
                  </a:cubicBezTo>
                  <a:cubicBezTo>
                    <a:pt x="3788" y="1905"/>
                    <a:pt x="3537" y="2239"/>
                    <a:pt x="3307" y="2595"/>
                  </a:cubicBezTo>
                  <a:cubicBezTo>
                    <a:pt x="3014" y="2993"/>
                    <a:pt x="2721" y="3327"/>
                    <a:pt x="2595" y="3809"/>
                  </a:cubicBezTo>
                  <a:cubicBezTo>
                    <a:pt x="2407" y="4499"/>
                    <a:pt x="1800" y="4834"/>
                    <a:pt x="1215" y="5106"/>
                  </a:cubicBezTo>
                  <a:cubicBezTo>
                    <a:pt x="1110" y="5148"/>
                    <a:pt x="922" y="5127"/>
                    <a:pt x="796" y="5064"/>
                  </a:cubicBezTo>
                  <a:cubicBezTo>
                    <a:pt x="545" y="5043"/>
                    <a:pt x="336" y="4938"/>
                    <a:pt x="106" y="48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90" name="Google Shape;190;p33"/>
            <p:cNvSpPr/>
            <p:nvPr/>
          </p:nvSpPr>
          <p:spPr>
            <a:xfrm>
              <a:off x="934975" y="4076700"/>
              <a:ext cx="94700" cy="113525"/>
            </a:xfrm>
            <a:custGeom>
              <a:avLst/>
              <a:gdLst/>
              <a:ahLst/>
              <a:cxnLst/>
              <a:rect l="l" t="t" r="r" b="b"/>
              <a:pathLst>
                <a:path w="3788" h="4541" extrusionOk="0">
                  <a:moveTo>
                    <a:pt x="3787" y="4478"/>
                  </a:moveTo>
                  <a:cubicBezTo>
                    <a:pt x="3034" y="4457"/>
                    <a:pt x="2302" y="4541"/>
                    <a:pt x="1632" y="4269"/>
                  </a:cubicBezTo>
                  <a:cubicBezTo>
                    <a:pt x="1423" y="4206"/>
                    <a:pt x="1214" y="4143"/>
                    <a:pt x="1025" y="3997"/>
                  </a:cubicBezTo>
                  <a:cubicBezTo>
                    <a:pt x="942" y="3913"/>
                    <a:pt x="858" y="3829"/>
                    <a:pt x="753" y="3766"/>
                  </a:cubicBezTo>
                  <a:cubicBezTo>
                    <a:pt x="167" y="3536"/>
                    <a:pt x="0" y="3034"/>
                    <a:pt x="21" y="2469"/>
                  </a:cubicBezTo>
                  <a:lnTo>
                    <a:pt x="21" y="1256"/>
                  </a:lnTo>
                  <a:cubicBezTo>
                    <a:pt x="63" y="356"/>
                    <a:pt x="544" y="0"/>
                    <a:pt x="1444" y="293"/>
                  </a:cubicBezTo>
                  <a:cubicBezTo>
                    <a:pt x="1632" y="356"/>
                    <a:pt x="1799" y="356"/>
                    <a:pt x="2051" y="377"/>
                  </a:cubicBezTo>
                  <a:cubicBezTo>
                    <a:pt x="2699" y="1674"/>
                    <a:pt x="2908" y="3201"/>
                    <a:pt x="3787" y="44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91" name="Google Shape;191;p33"/>
            <p:cNvSpPr/>
            <p:nvPr/>
          </p:nvSpPr>
          <p:spPr>
            <a:xfrm>
              <a:off x="1133750" y="4310500"/>
              <a:ext cx="408550" cy="83200"/>
            </a:xfrm>
            <a:custGeom>
              <a:avLst/>
              <a:gdLst/>
              <a:ahLst/>
              <a:cxnLst/>
              <a:rect l="l" t="t" r="r" b="b"/>
              <a:pathLst>
                <a:path w="16342" h="3328" extrusionOk="0">
                  <a:moveTo>
                    <a:pt x="2197" y="2637"/>
                  </a:moveTo>
                  <a:cubicBezTo>
                    <a:pt x="1548" y="3014"/>
                    <a:pt x="858" y="3328"/>
                    <a:pt x="0" y="3181"/>
                  </a:cubicBezTo>
                  <a:cubicBezTo>
                    <a:pt x="0" y="2930"/>
                    <a:pt x="335" y="2909"/>
                    <a:pt x="377" y="2700"/>
                  </a:cubicBezTo>
                  <a:cubicBezTo>
                    <a:pt x="398" y="2491"/>
                    <a:pt x="419" y="2240"/>
                    <a:pt x="439" y="2072"/>
                  </a:cubicBezTo>
                  <a:cubicBezTo>
                    <a:pt x="1235" y="1445"/>
                    <a:pt x="2092" y="1068"/>
                    <a:pt x="2992" y="754"/>
                  </a:cubicBezTo>
                  <a:cubicBezTo>
                    <a:pt x="4373" y="231"/>
                    <a:pt x="5775" y="1"/>
                    <a:pt x="7240" y="85"/>
                  </a:cubicBezTo>
                  <a:cubicBezTo>
                    <a:pt x="8160" y="127"/>
                    <a:pt x="9081" y="106"/>
                    <a:pt x="10002" y="85"/>
                  </a:cubicBezTo>
                  <a:cubicBezTo>
                    <a:pt x="10357" y="85"/>
                    <a:pt x="10671" y="147"/>
                    <a:pt x="10985" y="315"/>
                  </a:cubicBezTo>
                  <a:cubicBezTo>
                    <a:pt x="11571" y="629"/>
                    <a:pt x="12136" y="943"/>
                    <a:pt x="12847" y="922"/>
                  </a:cubicBezTo>
                  <a:cubicBezTo>
                    <a:pt x="13035" y="922"/>
                    <a:pt x="13203" y="1047"/>
                    <a:pt x="13391" y="1131"/>
                  </a:cubicBezTo>
                  <a:cubicBezTo>
                    <a:pt x="14228" y="1591"/>
                    <a:pt x="15086" y="2072"/>
                    <a:pt x="15923" y="2533"/>
                  </a:cubicBezTo>
                  <a:cubicBezTo>
                    <a:pt x="16028" y="2616"/>
                    <a:pt x="16132" y="2721"/>
                    <a:pt x="16341" y="2867"/>
                  </a:cubicBezTo>
                  <a:cubicBezTo>
                    <a:pt x="16174" y="2867"/>
                    <a:pt x="16090" y="2909"/>
                    <a:pt x="16007" y="2867"/>
                  </a:cubicBezTo>
                  <a:cubicBezTo>
                    <a:pt x="15651" y="2742"/>
                    <a:pt x="15253" y="2616"/>
                    <a:pt x="14877" y="2449"/>
                  </a:cubicBezTo>
                  <a:cubicBezTo>
                    <a:pt x="14667" y="2386"/>
                    <a:pt x="14500" y="2240"/>
                    <a:pt x="14270" y="2135"/>
                  </a:cubicBezTo>
                  <a:cubicBezTo>
                    <a:pt x="14061" y="2010"/>
                    <a:pt x="13851" y="1821"/>
                    <a:pt x="13621" y="1717"/>
                  </a:cubicBezTo>
                  <a:cubicBezTo>
                    <a:pt x="12157" y="1089"/>
                    <a:pt x="10650" y="629"/>
                    <a:pt x="8997" y="671"/>
                  </a:cubicBezTo>
                  <a:cubicBezTo>
                    <a:pt x="8097" y="712"/>
                    <a:pt x="7219" y="671"/>
                    <a:pt x="6361" y="671"/>
                  </a:cubicBezTo>
                  <a:cubicBezTo>
                    <a:pt x="5942" y="671"/>
                    <a:pt x="5524" y="733"/>
                    <a:pt x="5105" y="859"/>
                  </a:cubicBezTo>
                  <a:cubicBezTo>
                    <a:pt x="4185" y="1152"/>
                    <a:pt x="3222" y="1361"/>
                    <a:pt x="2343" y="1779"/>
                  </a:cubicBezTo>
                  <a:cubicBezTo>
                    <a:pt x="2134" y="1884"/>
                    <a:pt x="1904" y="1905"/>
                    <a:pt x="1695" y="1968"/>
                  </a:cubicBezTo>
                  <a:cubicBezTo>
                    <a:pt x="1360" y="2051"/>
                    <a:pt x="983" y="2177"/>
                    <a:pt x="816" y="2533"/>
                  </a:cubicBezTo>
                  <a:cubicBezTo>
                    <a:pt x="921" y="2784"/>
                    <a:pt x="1088" y="2847"/>
                    <a:pt x="1297" y="2763"/>
                  </a:cubicBezTo>
                  <a:cubicBezTo>
                    <a:pt x="1590" y="2658"/>
                    <a:pt x="1883" y="2533"/>
                    <a:pt x="2197" y="26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92" name="Google Shape;192;p33"/>
            <p:cNvSpPr/>
            <p:nvPr/>
          </p:nvSpPr>
          <p:spPr>
            <a:xfrm>
              <a:off x="1594050" y="4696025"/>
              <a:ext cx="104125" cy="91050"/>
            </a:xfrm>
            <a:custGeom>
              <a:avLst/>
              <a:gdLst/>
              <a:ahLst/>
              <a:cxnLst/>
              <a:rect l="l" t="t" r="r" b="b"/>
              <a:pathLst>
                <a:path w="4165" h="3642" extrusionOk="0">
                  <a:moveTo>
                    <a:pt x="1005" y="3641"/>
                  </a:moveTo>
                  <a:cubicBezTo>
                    <a:pt x="608" y="3181"/>
                    <a:pt x="315" y="2804"/>
                    <a:pt x="1" y="2407"/>
                  </a:cubicBezTo>
                  <a:cubicBezTo>
                    <a:pt x="1068" y="1444"/>
                    <a:pt x="2135" y="607"/>
                    <a:pt x="3474" y="1"/>
                  </a:cubicBezTo>
                  <a:cubicBezTo>
                    <a:pt x="3537" y="168"/>
                    <a:pt x="3579" y="252"/>
                    <a:pt x="3621" y="356"/>
                  </a:cubicBezTo>
                  <a:cubicBezTo>
                    <a:pt x="3746" y="900"/>
                    <a:pt x="3851" y="1444"/>
                    <a:pt x="3976" y="1988"/>
                  </a:cubicBezTo>
                  <a:cubicBezTo>
                    <a:pt x="3997" y="2135"/>
                    <a:pt x="4102" y="2260"/>
                    <a:pt x="4102" y="2386"/>
                  </a:cubicBezTo>
                  <a:cubicBezTo>
                    <a:pt x="4165" y="3139"/>
                    <a:pt x="4165" y="3348"/>
                    <a:pt x="3328" y="3328"/>
                  </a:cubicBezTo>
                  <a:cubicBezTo>
                    <a:pt x="3014" y="3307"/>
                    <a:pt x="2721" y="3411"/>
                    <a:pt x="2407" y="3495"/>
                  </a:cubicBezTo>
                  <a:cubicBezTo>
                    <a:pt x="1968" y="3600"/>
                    <a:pt x="1465" y="3600"/>
                    <a:pt x="1005" y="36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93" name="Google Shape;193;p33"/>
            <p:cNvSpPr/>
            <p:nvPr/>
          </p:nvSpPr>
          <p:spPr>
            <a:xfrm>
              <a:off x="1647425" y="4220025"/>
              <a:ext cx="195125" cy="114050"/>
            </a:xfrm>
            <a:custGeom>
              <a:avLst/>
              <a:gdLst/>
              <a:ahLst/>
              <a:cxnLst/>
              <a:rect l="l" t="t" r="r" b="b"/>
              <a:pathLst>
                <a:path w="7805" h="4562" extrusionOk="0">
                  <a:moveTo>
                    <a:pt x="7449" y="63"/>
                  </a:moveTo>
                  <a:cubicBezTo>
                    <a:pt x="7595" y="293"/>
                    <a:pt x="7700" y="481"/>
                    <a:pt x="7805" y="670"/>
                  </a:cubicBezTo>
                  <a:cubicBezTo>
                    <a:pt x="7763" y="712"/>
                    <a:pt x="7700" y="774"/>
                    <a:pt x="7679" y="774"/>
                  </a:cubicBezTo>
                  <a:cubicBezTo>
                    <a:pt x="7135" y="565"/>
                    <a:pt x="6570" y="565"/>
                    <a:pt x="6026" y="879"/>
                  </a:cubicBezTo>
                  <a:cubicBezTo>
                    <a:pt x="5817" y="1005"/>
                    <a:pt x="5566" y="1025"/>
                    <a:pt x="5294" y="1109"/>
                  </a:cubicBezTo>
                  <a:cubicBezTo>
                    <a:pt x="5084" y="1172"/>
                    <a:pt x="4854" y="1235"/>
                    <a:pt x="4645" y="1339"/>
                  </a:cubicBezTo>
                  <a:cubicBezTo>
                    <a:pt x="3724" y="1800"/>
                    <a:pt x="2846" y="2281"/>
                    <a:pt x="1946" y="2783"/>
                  </a:cubicBezTo>
                  <a:cubicBezTo>
                    <a:pt x="1653" y="2929"/>
                    <a:pt x="1402" y="3201"/>
                    <a:pt x="1151" y="3411"/>
                  </a:cubicBezTo>
                  <a:cubicBezTo>
                    <a:pt x="795" y="3746"/>
                    <a:pt x="418" y="4101"/>
                    <a:pt x="0" y="4562"/>
                  </a:cubicBezTo>
                  <a:cubicBezTo>
                    <a:pt x="188" y="3976"/>
                    <a:pt x="586" y="3306"/>
                    <a:pt x="983" y="2888"/>
                  </a:cubicBezTo>
                  <a:cubicBezTo>
                    <a:pt x="1507" y="2323"/>
                    <a:pt x="2051" y="1779"/>
                    <a:pt x="2595" y="1256"/>
                  </a:cubicBezTo>
                  <a:cubicBezTo>
                    <a:pt x="2825" y="1046"/>
                    <a:pt x="3118" y="921"/>
                    <a:pt x="3390" y="753"/>
                  </a:cubicBezTo>
                  <a:cubicBezTo>
                    <a:pt x="3620" y="649"/>
                    <a:pt x="3871" y="628"/>
                    <a:pt x="4080" y="502"/>
                  </a:cubicBezTo>
                  <a:cubicBezTo>
                    <a:pt x="4750" y="84"/>
                    <a:pt x="5482" y="0"/>
                    <a:pt x="6214" y="63"/>
                  </a:cubicBezTo>
                  <a:cubicBezTo>
                    <a:pt x="6633" y="84"/>
                    <a:pt x="6989" y="63"/>
                    <a:pt x="7449"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94" name="Google Shape;194;p33"/>
            <p:cNvSpPr/>
            <p:nvPr/>
          </p:nvSpPr>
          <p:spPr>
            <a:xfrm>
              <a:off x="994600" y="3994575"/>
              <a:ext cx="156425" cy="68025"/>
            </a:xfrm>
            <a:custGeom>
              <a:avLst/>
              <a:gdLst/>
              <a:ahLst/>
              <a:cxnLst/>
              <a:rect l="l" t="t" r="r" b="b"/>
              <a:pathLst>
                <a:path w="6257" h="2721" extrusionOk="0">
                  <a:moveTo>
                    <a:pt x="6257" y="0"/>
                  </a:moveTo>
                  <a:cubicBezTo>
                    <a:pt x="5775" y="732"/>
                    <a:pt x="5440" y="1297"/>
                    <a:pt x="5022" y="1967"/>
                  </a:cubicBezTo>
                  <a:cubicBezTo>
                    <a:pt x="4708" y="2092"/>
                    <a:pt x="4290" y="2134"/>
                    <a:pt x="3871" y="2218"/>
                  </a:cubicBezTo>
                  <a:cubicBezTo>
                    <a:pt x="3076" y="2385"/>
                    <a:pt x="2302" y="2427"/>
                    <a:pt x="1507" y="2490"/>
                  </a:cubicBezTo>
                  <a:cubicBezTo>
                    <a:pt x="1339" y="2511"/>
                    <a:pt x="1130" y="2595"/>
                    <a:pt x="942" y="2636"/>
                  </a:cubicBezTo>
                  <a:cubicBezTo>
                    <a:pt x="754" y="2678"/>
                    <a:pt x="544" y="2720"/>
                    <a:pt x="335" y="2720"/>
                  </a:cubicBezTo>
                  <a:cubicBezTo>
                    <a:pt x="231" y="2720"/>
                    <a:pt x="126" y="2636"/>
                    <a:pt x="84" y="2595"/>
                  </a:cubicBezTo>
                  <a:cubicBezTo>
                    <a:pt x="0" y="2511"/>
                    <a:pt x="126" y="2364"/>
                    <a:pt x="314" y="2323"/>
                  </a:cubicBezTo>
                  <a:cubicBezTo>
                    <a:pt x="1172" y="2218"/>
                    <a:pt x="1988" y="1967"/>
                    <a:pt x="2762" y="1632"/>
                  </a:cubicBezTo>
                  <a:cubicBezTo>
                    <a:pt x="2867" y="1569"/>
                    <a:pt x="2972" y="1548"/>
                    <a:pt x="3076" y="1528"/>
                  </a:cubicBezTo>
                  <a:cubicBezTo>
                    <a:pt x="4080" y="1235"/>
                    <a:pt x="5022" y="816"/>
                    <a:pt x="5838" y="188"/>
                  </a:cubicBezTo>
                  <a:cubicBezTo>
                    <a:pt x="5901" y="126"/>
                    <a:pt x="5985" y="105"/>
                    <a:pt x="6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95" name="Google Shape;195;p33"/>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96" name="Google Shape;196;p33"/>
            <p:cNvSpPr/>
            <p:nvPr/>
          </p:nvSpPr>
          <p:spPr>
            <a:xfrm>
              <a:off x="1000350" y="4304750"/>
              <a:ext cx="157475" cy="315450"/>
            </a:xfrm>
            <a:custGeom>
              <a:avLst/>
              <a:gdLst/>
              <a:ahLst/>
              <a:cxnLst/>
              <a:rect l="l" t="t" r="r" b="b"/>
              <a:pathLst>
                <a:path w="6299" h="12618" extrusionOk="0">
                  <a:moveTo>
                    <a:pt x="1" y="11362"/>
                  </a:moveTo>
                  <a:cubicBezTo>
                    <a:pt x="63" y="11132"/>
                    <a:pt x="105" y="10923"/>
                    <a:pt x="168" y="10714"/>
                  </a:cubicBezTo>
                  <a:cubicBezTo>
                    <a:pt x="440" y="9647"/>
                    <a:pt x="712" y="8579"/>
                    <a:pt x="1005" y="7491"/>
                  </a:cubicBezTo>
                  <a:cubicBezTo>
                    <a:pt x="1235" y="6675"/>
                    <a:pt x="1465" y="5859"/>
                    <a:pt x="1737" y="5043"/>
                  </a:cubicBezTo>
                  <a:cubicBezTo>
                    <a:pt x="1800" y="4750"/>
                    <a:pt x="1967" y="4437"/>
                    <a:pt x="2009" y="4144"/>
                  </a:cubicBezTo>
                  <a:cubicBezTo>
                    <a:pt x="2177" y="3370"/>
                    <a:pt x="2532" y="2658"/>
                    <a:pt x="2846" y="1926"/>
                  </a:cubicBezTo>
                  <a:cubicBezTo>
                    <a:pt x="2930" y="1737"/>
                    <a:pt x="3055" y="1591"/>
                    <a:pt x="3181" y="1465"/>
                  </a:cubicBezTo>
                  <a:cubicBezTo>
                    <a:pt x="3348" y="1277"/>
                    <a:pt x="3558" y="1152"/>
                    <a:pt x="3641" y="942"/>
                  </a:cubicBezTo>
                  <a:cubicBezTo>
                    <a:pt x="3871" y="419"/>
                    <a:pt x="4311" y="168"/>
                    <a:pt x="4729" y="1"/>
                  </a:cubicBezTo>
                  <a:cubicBezTo>
                    <a:pt x="5252" y="336"/>
                    <a:pt x="5755" y="649"/>
                    <a:pt x="6299" y="963"/>
                  </a:cubicBezTo>
                  <a:cubicBezTo>
                    <a:pt x="6068" y="1256"/>
                    <a:pt x="5775" y="1424"/>
                    <a:pt x="5462" y="1570"/>
                  </a:cubicBezTo>
                  <a:cubicBezTo>
                    <a:pt x="4729" y="1884"/>
                    <a:pt x="4269" y="2512"/>
                    <a:pt x="3578" y="2888"/>
                  </a:cubicBezTo>
                  <a:cubicBezTo>
                    <a:pt x="3495" y="2951"/>
                    <a:pt x="3453" y="3035"/>
                    <a:pt x="3411" y="3077"/>
                  </a:cubicBezTo>
                  <a:cubicBezTo>
                    <a:pt x="2951" y="3600"/>
                    <a:pt x="3097" y="4144"/>
                    <a:pt x="3746" y="4416"/>
                  </a:cubicBezTo>
                  <a:cubicBezTo>
                    <a:pt x="3788" y="4437"/>
                    <a:pt x="3850" y="4458"/>
                    <a:pt x="3934" y="4520"/>
                  </a:cubicBezTo>
                  <a:cubicBezTo>
                    <a:pt x="3997" y="4960"/>
                    <a:pt x="3830" y="5378"/>
                    <a:pt x="3788" y="5818"/>
                  </a:cubicBezTo>
                  <a:cubicBezTo>
                    <a:pt x="3767" y="6341"/>
                    <a:pt x="3683" y="6843"/>
                    <a:pt x="3662" y="7345"/>
                  </a:cubicBezTo>
                  <a:cubicBezTo>
                    <a:pt x="3641" y="8433"/>
                    <a:pt x="3662" y="9563"/>
                    <a:pt x="3641" y="10693"/>
                  </a:cubicBezTo>
                  <a:cubicBezTo>
                    <a:pt x="3641" y="11320"/>
                    <a:pt x="3516" y="11927"/>
                    <a:pt x="3306" y="12513"/>
                  </a:cubicBezTo>
                  <a:cubicBezTo>
                    <a:pt x="2951" y="12618"/>
                    <a:pt x="2637" y="12618"/>
                    <a:pt x="2365" y="12555"/>
                  </a:cubicBezTo>
                  <a:cubicBezTo>
                    <a:pt x="1570" y="12241"/>
                    <a:pt x="754" y="11927"/>
                    <a:pt x="1" y="113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97" name="Google Shape;197;p33"/>
            <p:cNvSpPr/>
            <p:nvPr/>
          </p:nvSpPr>
          <p:spPr>
            <a:xfrm>
              <a:off x="994600" y="4619650"/>
              <a:ext cx="86850" cy="93675"/>
            </a:xfrm>
            <a:custGeom>
              <a:avLst/>
              <a:gdLst/>
              <a:ahLst/>
              <a:cxnLst/>
              <a:rect l="l" t="t" r="r" b="b"/>
              <a:pathLst>
                <a:path w="3474" h="3747" extrusionOk="0">
                  <a:moveTo>
                    <a:pt x="335" y="1"/>
                  </a:moveTo>
                  <a:cubicBezTo>
                    <a:pt x="1151" y="315"/>
                    <a:pt x="1967" y="796"/>
                    <a:pt x="2867" y="921"/>
                  </a:cubicBezTo>
                  <a:cubicBezTo>
                    <a:pt x="3034" y="1277"/>
                    <a:pt x="2972" y="1654"/>
                    <a:pt x="2951" y="2009"/>
                  </a:cubicBezTo>
                  <a:cubicBezTo>
                    <a:pt x="2930" y="2491"/>
                    <a:pt x="2972" y="2930"/>
                    <a:pt x="3369" y="3265"/>
                  </a:cubicBezTo>
                  <a:cubicBezTo>
                    <a:pt x="3411" y="3328"/>
                    <a:pt x="3411" y="3432"/>
                    <a:pt x="3474" y="3558"/>
                  </a:cubicBezTo>
                  <a:cubicBezTo>
                    <a:pt x="2302" y="3621"/>
                    <a:pt x="1172" y="3746"/>
                    <a:pt x="105" y="3160"/>
                  </a:cubicBezTo>
                  <a:cubicBezTo>
                    <a:pt x="84" y="3098"/>
                    <a:pt x="21" y="2993"/>
                    <a:pt x="21" y="2888"/>
                  </a:cubicBezTo>
                  <a:lnTo>
                    <a:pt x="21" y="817"/>
                  </a:lnTo>
                  <a:cubicBezTo>
                    <a:pt x="0" y="524"/>
                    <a:pt x="42" y="231"/>
                    <a:pt x="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98" name="Google Shape;198;p33"/>
            <p:cNvSpPr/>
            <p:nvPr/>
          </p:nvSpPr>
          <p:spPr>
            <a:xfrm>
              <a:off x="1531275" y="4316800"/>
              <a:ext cx="59150" cy="36625"/>
            </a:xfrm>
            <a:custGeom>
              <a:avLst/>
              <a:gdLst/>
              <a:ahLst/>
              <a:cxnLst/>
              <a:rect l="l" t="t" r="r" b="b"/>
              <a:pathLst>
                <a:path w="2366" h="1465" extrusionOk="0">
                  <a:moveTo>
                    <a:pt x="2365" y="0"/>
                  </a:moveTo>
                  <a:cubicBezTo>
                    <a:pt x="2093" y="502"/>
                    <a:pt x="1863" y="942"/>
                    <a:pt x="1570" y="1465"/>
                  </a:cubicBezTo>
                  <a:cubicBezTo>
                    <a:pt x="1047" y="1297"/>
                    <a:pt x="545" y="1109"/>
                    <a:pt x="1" y="921"/>
                  </a:cubicBezTo>
                  <a:cubicBezTo>
                    <a:pt x="650" y="523"/>
                    <a:pt x="1675" y="105"/>
                    <a:pt x="23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99" name="Google Shape;199;p33"/>
            <p:cNvSpPr/>
            <p:nvPr/>
          </p:nvSpPr>
          <p:spPr>
            <a:xfrm>
              <a:off x="1089800" y="4279650"/>
              <a:ext cx="18325" cy="19900"/>
            </a:xfrm>
            <a:custGeom>
              <a:avLst/>
              <a:gdLst/>
              <a:ahLst/>
              <a:cxnLst/>
              <a:rect l="l" t="t" r="r" b="b"/>
              <a:pathLst>
                <a:path w="733" h="796" extrusionOk="0">
                  <a:moveTo>
                    <a:pt x="314" y="0"/>
                  </a:moveTo>
                  <a:cubicBezTo>
                    <a:pt x="482" y="189"/>
                    <a:pt x="607" y="314"/>
                    <a:pt x="733" y="503"/>
                  </a:cubicBezTo>
                  <a:cubicBezTo>
                    <a:pt x="482" y="607"/>
                    <a:pt x="293" y="670"/>
                    <a:pt x="42" y="796"/>
                  </a:cubicBezTo>
                  <a:cubicBezTo>
                    <a:pt x="0" y="482"/>
                    <a:pt x="105" y="293"/>
                    <a:pt x="314" y="0"/>
                  </a:cubicBezTo>
                  <a:close/>
                </a:path>
              </a:pathLst>
            </a:custGeom>
            <a:solidFill>
              <a:srgbClr val="2F7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00" name="Google Shape;200;p33"/>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01" name="Google Shape;201;p33"/>
            <p:cNvSpPr/>
            <p:nvPr/>
          </p:nvSpPr>
          <p:spPr>
            <a:xfrm>
              <a:off x="1414125" y="4183925"/>
              <a:ext cx="168975" cy="95225"/>
            </a:xfrm>
            <a:custGeom>
              <a:avLst/>
              <a:gdLst/>
              <a:ahLst/>
              <a:cxnLst/>
              <a:rect l="l" t="t" r="r" b="b"/>
              <a:pathLst>
                <a:path w="6759" h="3809" extrusionOk="0">
                  <a:moveTo>
                    <a:pt x="5001" y="3118"/>
                  </a:moveTo>
                  <a:cubicBezTo>
                    <a:pt x="4645" y="3306"/>
                    <a:pt x="4331" y="3474"/>
                    <a:pt x="4017" y="3599"/>
                  </a:cubicBezTo>
                  <a:cubicBezTo>
                    <a:pt x="3808" y="3683"/>
                    <a:pt x="3599" y="3788"/>
                    <a:pt x="3348" y="3788"/>
                  </a:cubicBezTo>
                  <a:cubicBezTo>
                    <a:pt x="2825" y="3809"/>
                    <a:pt x="2344" y="3788"/>
                    <a:pt x="1820" y="3788"/>
                  </a:cubicBezTo>
                  <a:cubicBezTo>
                    <a:pt x="1569" y="3788"/>
                    <a:pt x="1360" y="3704"/>
                    <a:pt x="1193" y="3578"/>
                  </a:cubicBezTo>
                  <a:cubicBezTo>
                    <a:pt x="1109" y="3495"/>
                    <a:pt x="1004" y="3411"/>
                    <a:pt x="900" y="3390"/>
                  </a:cubicBezTo>
                  <a:cubicBezTo>
                    <a:pt x="0" y="3013"/>
                    <a:pt x="0" y="2428"/>
                    <a:pt x="209" y="1528"/>
                  </a:cubicBezTo>
                  <a:cubicBezTo>
                    <a:pt x="272" y="1298"/>
                    <a:pt x="419" y="1047"/>
                    <a:pt x="565" y="796"/>
                  </a:cubicBezTo>
                  <a:lnTo>
                    <a:pt x="2678" y="796"/>
                  </a:lnTo>
                  <a:cubicBezTo>
                    <a:pt x="3285" y="796"/>
                    <a:pt x="3871" y="816"/>
                    <a:pt x="4436" y="586"/>
                  </a:cubicBezTo>
                  <a:cubicBezTo>
                    <a:pt x="4499" y="565"/>
                    <a:pt x="4582" y="524"/>
                    <a:pt x="4687" y="524"/>
                  </a:cubicBezTo>
                  <a:cubicBezTo>
                    <a:pt x="5377" y="607"/>
                    <a:pt x="5963" y="377"/>
                    <a:pt x="6549" y="0"/>
                  </a:cubicBezTo>
                  <a:cubicBezTo>
                    <a:pt x="6758" y="252"/>
                    <a:pt x="6654" y="482"/>
                    <a:pt x="6486" y="607"/>
                  </a:cubicBezTo>
                  <a:cubicBezTo>
                    <a:pt x="6131" y="921"/>
                    <a:pt x="5963" y="1340"/>
                    <a:pt x="5838" y="1800"/>
                  </a:cubicBezTo>
                  <a:cubicBezTo>
                    <a:pt x="5796" y="1946"/>
                    <a:pt x="5712" y="2093"/>
                    <a:pt x="5608" y="2239"/>
                  </a:cubicBezTo>
                  <a:cubicBezTo>
                    <a:pt x="5419" y="2553"/>
                    <a:pt x="5189" y="2867"/>
                    <a:pt x="5001" y="31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02" name="Google Shape;202;p33"/>
            <p:cNvSpPr/>
            <p:nvPr/>
          </p:nvSpPr>
          <p:spPr>
            <a:xfrm>
              <a:off x="1119625" y="4146250"/>
              <a:ext cx="181000" cy="166900"/>
            </a:xfrm>
            <a:custGeom>
              <a:avLst/>
              <a:gdLst/>
              <a:ahLst/>
              <a:cxnLst/>
              <a:rect l="l" t="t" r="r" b="b"/>
              <a:pathLst>
                <a:path w="7240" h="6676" extrusionOk="0">
                  <a:moveTo>
                    <a:pt x="6947" y="2700"/>
                  </a:moveTo>
                  <a:cubicBezTo>
                    <a:pt x="6947" y="2303"/>
                    <a:pt x="6821" y="1905"/>
                    <a:pt x="6549" y="1507"/>
                  </a:cubicBezTo>
                  <a:cubicBezTo>
                    <a:pt x="6214" y="1026"/>
                    <a:pt x="5712" y="775"/>
                    <a:pt x="5168" y="712"/>
                  </a:cubicBezTo>
                  <a:cubicBezTo>
                    <a:pt x="4143" y="210"/>
                    <a:pt x="2888" y="1"/>
                    <a:pt x="1841" y="398"/>
                  </a:cubicBezTo>
                  <a:cubicBezTo>
                    <a:pt x="481" y="922"/>
                    <a:pt x="0" y="2386"/>
                    <a:pt x="377" y="3663"/>
                  </a:cubicBezTo>
                  <a:cubicBezTo>
                    <a:pt x="753" y="5650"/>
                    <a:pt x="3055" y="6676"/>
                    <a:pt x="4917" y="6006"/>
                  </a:cubicBezTo>
                  <a:cubicBezTo>
                    <a:pt x="6340" y="5525"/>
                    <a:pt x="7240" y="4039"/>
                    <a:pt x="6947" y="270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03" name="Google Shape;203;p33"/>
            <p:cNvSpPr/>
            <p:nvPr/>
          </p:nvSpPr>
          <p:spPr>
            <a:xfrm>
              <a:off x="1678275" y="4028050"/>
              <a:ext cx="114575" cy="144400"/>
            </a:xfrm>
            <a:custGeom>
              <a:avLst/>
              <a:gdLst/>
              <a:ahLst/>
              <a:cxnLst/>
              <a:rect l="l" t="t" r="r" b="b"/>
              <a:pathLst>
                <a:path w="4583" h="5776" extrusionOk="0">
                  <a:moveTo>
                    <a:pt x="4562" y="2051"/>
                  </a:moveTo>
                  <a:cubicBezTo>
                    <a:pt x="4562" y="984"/>
                    <a:pt x="3830" y="0"/>
                    <a:pt x="2658" y="0"/>
                  </a:cubicBezTo>
                  <a:cubicBezTo>
                    <a:pt x="1633" y="0"/>
                    <a:pt x="900" y="858"/>
                    <a:pt x="440" y="1695"/>
                  </a:cubicBezTo>
                  <a:cubicBezTo>
                    <a:pt x="168" y="2093"/>
                    <a:pt x="1" y="2574"/>
                    <a:pt x="63" y="3139"/>
                  </a:cubicBezTo>
                  <a:cubicBezTo>
                    <a:pt x="63" y="3243"/>
                    <a:pt x="84" y="3327"/>
                    <a:pt x="105" y="3432"/>
                  </a:cubicBezTo>
                  <a:cubicBezTo>
                    <a:pt x="189" y="3997"/>
                    <a:pt x="482" y="4541"/>
                    <a:pt x="963" y="4854"/>
                  </a:cubicBezTo>
                  <a:cubicBezTo>
                    <a:pt x="2407" y="5775"/>
                    <a:pt x="4060" y="4269"/>
                    <a:pt x="4457" y="2930"/>
                  </a:cubicBezTo>
                  <a:cubicBezTo>
                    <a:pt x="4562" y="2637"/>
                    <a:pt x="4583" y="2344"/>
                    <a:pt x="4562" y="205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04" name="Google Shape;204;p33"/>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05" name="Google Shape;205;p33"/>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06" name="Google Shape;206;p33"/>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07" name="Google Shape;207;p33"/>
            <p:cNvSpPr/>
            <p:nvPr/>
          </p:nvSpPr>
          <p:spPr>
            <a:xfrm>
              <a:off x="802100" y="3392500"/>
              <a:ext cx="1071825" cy="1652450"/>
            </a:xfrm>
            <a:custGeom>
              <a:avLst/>
              <a:gdLst/>
              <a:ahLst/>
              <a:cxnLst/>
              <a:rect l="l" t="t" r="r" b="b"/>
              <a:pathLst>
                <a:path w="42873" h="66098" extrusionOk="0">
                  <a:moveTo>
                    <a:pt x="21029" y="61097"/>
                  </a:moveTo>
                  <a:cubicBezTo>
                    <a:pt x="20861" y="61118"/>
                    <a:pt x="20778" y="61097"/>
                    <a:pt x="20715" y="61118"/>
                  </a:cubicBezTo>
                  <a:cubicBezTo>
                    <a:pt x="20087" y="61495"/>
                    <a:pt x="19418" y="61515"/>
                    <a:pt x="18727" y="61515"/>
                  </a:cubicBezTo>
                  <a:cubicBezTo>
                    <a:pt x="18204" y="61536"/>
                    <a:pt x="17723" y="61515"/>
                    <a:pt x="17200" y="61515"/>
                  </a:cubicBezTo>
                  <a:cubicBezTo>
                    <a:pt x="16990" y="61515"/>
                    <a:pt x="16781" y="61515"/>
                    <a:pt x="16593" y="61453"/>
                  </a:cubicBezTo>
                  <a:cubicBezTo>
                    <a:pt x="16070" y="61306"/>
                    <a:pt x="15547" y="61223"/>
                    <a:pt x="15003" y="61243"/>
                  </a:cubicBezTo>
                  <a:cubicBezTo>
                    <a:pt x="14898" y="61243"/>
                    <a:pt x="14752" y="61223"/>
                    <a:pt x="14647" y="61202"/>
                  </a:cubicBezTo>
                  <a:cubicBezTo>
                    <a:pt x="13894" y="60867"/>
                    <a:pt x="13099" y="60616"/>
                    <a:pt x="12408" y="60155"/>
                  </a:cubicBezTo>
                  <a:cubicBezTo>
                    <a:pt x="12157" y="59988"/>
                    <a:pt x="11927" y="59821"/>
                    <a:pt x="11697" y="59674"/>
                  </a:cubicBezTo>
                  <a:cubicBezTo>
                    <a:pt x="10567" y="59046"/>
                    <a:pt x="9730" y="58105"/>
                    <a:pt x="8872" y="57226"/>
                  </a:cubicBezTo>
                  <a:cubicBezTo>
                    <a:pt x="8684" y="57017"/>
                    <a:pt x="8558" y="56745"/>
                    <a:pt x="8454" y="56494"/>
                  </a:cubicBezTo>
                  <a:cubicBezTo>
                    <a:pt x="8119" y="55531"/>
                    <a:pt x="7847" y="54527"/>
                    <a:pt x="7826" y="53502"/>
                  </a:cubicBezTo>
                  <a:cubicBezTo>
                    <a:pt x="7784" y="53460"/>
                    <a:pt x="7742" y="53376"/>
                    <a:pt x="7700" y="53376"/>
                  </a:cubicBezTo>
                  <a:cubicBezTo>
                    <a:pt x="6842" y="53041"/>
                    <a:pt x="6738" y="52916"/>
                    <a:pt x="6738" y="51995"/>
                  </a:cubicBezTo>
                  <a:lnTo>
                    <a:pt x="6738" y="50300"/>
                  </a:lnTo>
                  <a:cubicBezTo>
                    <a:pt x="6738" y="49882"/>
                    <a:pt x="6738" y="49422"/>
                    <a:pt x="6947" y="49045"/>
                  </a:cubicBezTo>
                  <a:cubicBezTo>
                    <a:pt x="7094" y="48752"/>
                    <a:pt x="6989" y="48480"/>
                    <a:pt x="6759" y="48271"/>
                  </a:cubicBezTo>
                  <a:cubicBezTo>
                    <a:pt x="6445" y="47999"/>
                    <a:pt x="6152" y="47685"/>
                    <a:pt x="5796" y="47476"/>
                  </a:cubicBezTo>
                  <a:cubicBezTo>
                    <a:pt x="5190" y="47120"/>
                    <a:pt x="4897" y="46597"/>
                    <a:pt x="4918" y="45906"/>
                  </a:cubicBezTo>
                  <a:cubicBezTo>
                    <a:pt x="4918" y="44986"/>
                    <a:pt x="5106" y="44086"/>
                    <a:pt x="5608" y="43312"/>
                  </a:cubicBezTo>
                  <a:cubicBezTo>
                    <a:pt x="6026" y="42663"/>
                    <a:pt x="6445" y="41994"/>
                    <a:pt x="6884" y="41366"/>
                  </a:cubicBezTo>
                  <a:cubicBezTo>
                    <a:pt x="7114" y="41052"/>
                    <a:pt x="7407" y="40780"/>
                    <a:pt x="7679" y="40487"/>
                  </a:cubicBezTo>
                  <a:cubicBezTo>
                    <a:pt x="8161" y="39964"/>
                    <a:pt x="8726" y="39525"/>
                    <a:pt x="9081" y="38897"/>
                  </a:cubicBezTo>
                  <a:cubicBezTo>
                    <a:pt x="9249" y="38625"/>
                    <a:pt x="9500" y="38416"/>
                    <a:pt x="9730" y="38207"/>
                  </a:cubicBezTo>
                  <a:cubicBezTo>
                    <a:pt x="9939" y="37997"/>
                    <a:pt x="10086" y="37767"/>
                    <a:pt x="10148" y="37474"/>
                  </a:cubicBezTo>
                  <a:cubicBezTo>
                    <a:pt x="10441" y="36616"/>
                    <a:pt x="10755" y="35758"/>
                    <a:pt x="11090" y="34838"/>
                  </a:cubicBezTo>
                  <a:cubicBezTo>
                    <a:pt x="10630" y="34231"/>
                    <a:pt x="10002" y="33708"/>
                    <a:pt x="9416" y="33101"/>
                  </a:cubicBezTo>
                  <a:cubicBezTo>
                    <a:pt x="8998" y="32997"/>
                    <a:pt x="8621" y="32787"/>
                    <a:pt x="8182" y="32808"/>
                  </a:cubicBezTo>
                  <a:cubicBezTo>
                    <a:pt x="7533" y="32850"/>
                    <a:pt x="6968" y="32557"/>
                    <a:pt x="6361" y="32494"/>
                  </a:cubicBezTo>
                  <a:cubicBezTo>
                    <a:pt x="6298" y="32494"/>
                    <a:pt x="6236" y="32473"/>
                    <a:pt x="6215" y="32453"/>
                  </a:cubicBezTo>
                  <a:cubicBezTo>
                    <a:pt x="5692" y="31909"/>
                    <a:pt x="4834" y="31699"/>
                    <a:pt x="4562" y="30925"/>
                  </a:cubicBezTo>
                  <a:cubicBezTo>
                    <a:pt x="4478" y="30883"/>
                    <a:pt x="4436" y="30862"/>
                    <a:pt x="4374" y="30841"/>
                  </a:cubicBezTo>
                  <a:cubicBezTo>
                    <a:pt x="3913" y="30611"/>
                    <a:pt x="3390" y="30590"/>
                    <a:pt x="3034" y="30130"/>
                  </a:cubicBezTo>
                  <a:cubicBezTo>
                    <a:pt x="2490" y="29293"/>
                    <a:pt x="1863" y="28498"/>
                    <a:pt x="1842" y="27431"/>
                  </a:cubicBezTo>
                  <a:cubicBezTo>
                    <a:pt x="1821" y="26594"/>
                    <a:pt x="1758" y="25757"/>
                    <a:pt x="1863" y="24941"/>
                  </a:cubicBezTo>
                  <a:cubicBezTo>
                    <a:pt x="1946" y="24146"/>
                    <a:pt x="2177" y="23330"/>
                    <a:pt x="2386" y="22514"/>
                  </a:cubicBezTo>
                  <a:cubicBezTo>
                    <a:pt x="2469" y="22242"/>
                    <a:pt x="2658" y="22012"/>
                    <a:pt x="2804" y="21782"/>
                  </a:cubicBezTo>
                  <a:cubicBezTo>
                    <a:pt x="2930" y="21572"/>
                    <a:pt x="3076" y="21363"/>
                    <a:pt x="3223" y="21070"/>
                  </a:cubicBezTo>
                  <a:cubicBezTo>
                    <a:pt x="2846" y="21049"/>
                    <a:pt x="2574" y="21070"/>
                    <a:pt x="2302" y="21028"/>
                  </a:cubicBezTo>
                  <a:cubicBezTo>
                    <a:pt x="1633" y="20903"/>
                    <a:pt x="1005" y="20589"/>
                    <a:pt x="419" y="20233"/>
                  </a:cubicBezTo>
                  <a:cubicBezTo>
                    <a:pt x="189" y="20108"/>
                    <a:pt x="84" y="19877"/>
                    <a:pt x="63" y="19585"/>
                  </a:cubicBezTo>
                  <a:cubicBezTo>
                    <a:pt x="0" y="18769"/>
                    <a:pt x="84" y="17994"/>
                    <a:pt x="314" y="17199"/>
                  </a:cubicBezTo>
                  <a:cubicBezTo>
                    <a:pt x="377" y="17032"/>
                    <a:pt x="482" y="16844"/>
                    <a:pt x="586" y="16655"/>
                  </a:cubicBezTo>
                  <a:cubicBezTo>
                    <a:pt x="1047" y="15944"/>
                    <a:pt x="1528" y="15253"/>
                    <a:pt x="2156" y="14647"/>
                  </a:cubicBezTo>
                  <a:cubicBezTo>
                    <a:pt x="2260" y="14542"/>
                    <a:pt x="2365" y="14458"/>
                    <a:pt x="2428" y="14333"/>
                  </a:cubicBezTo>
                  <a:cubicBezTo>
                    <a:pt x="2993" y="13391"/>
                    <a:pt x="3871" y="12784"/>
                    <a:pt x="4687" y="12136"/>
                  </a:cubicBezTo>
                  <a:cubicBezTo>
                    <a:pt x="4729" y="12115"/>
                    <a:pt x="4771" y="12052"/>
                    <a:pt x="4834" y="11947"/>
                  </a:cubicBezTo>
                  <a:cubicBezTo>
                    <a:pt x="4729" y="11864"/>
                    <a:pt x="4625" y="11801"/>
                    <a:pt x="4520" y="11738"/>
                  </a:cubicBezTo>
                  <a:cubicBezTo>
                    <a:pt x="4269" y="11634"/>
                    <a:pt x="3997" y="11550"/>
                    <a:pt x="3725" y="11487"/>
                  </a:cubicBezTo>
                  <a:cubicBezTo>
                    <a:pt x="2741" y="11278"/>
                    <a:pt x="2302" y="10169"/>
                    <a:pt x="2825" y="9332"/>
                  </a:cubicBezTo>
                  <a:cubicBezTo>
                    <a:pt x="2846" y="9311"/>
                    <a:pt x="2888" y="9290"/>
                    <a:pt x="2888" y="9248"/>
                  </a:cubicBezTo>
                  <a:cubicBezTo>
                    <a:pt x="3244" y="8390"/>
                    <a:pt x="3871" y="7742"/>
                    <a:pt x="4687" y="7261"/>
                  </a:cubicBezTo>
                  <a:cubicBezTo>
                    <a:pt x="4813" y="7198"/>
                    <a:pt x="4918" y="7093"/>
                    <a:pt x="5022" y="7009"/>
                  </a:cubicBezTo>
                  <a:cubicBezTo>
                    <a:pt x="5650" y="6465"/>
                    <a:pt x="6298" y="6068"/>
                    <a:pt x="7177" y="6152"/>
                  </a:cubicBezTo>
                  <a:cubicBezTo>
                    <a:pt x="7387" y="6172"/>
                    <a:pt x="7617" y="6089"/>
                    <a:pt x="7847" y="6047"/>
                  </a:cubicBezTo>
                  <a:cubicBezTo>
                    <a:pt x="9060" y="5775"/>
                    <a:pt x="10232" y="5942"/>
                    <a:pt x="11425" y="6193"/>
                  </a:cubicBezTo>
                  <a:cubicBezTo>
                    <a:pt x="11488" y="6005"/>
                    <a:pt x="11529" y="5796"/>
                    <a:pt x="11634" y="5587"/>
                  </a:cubicBezTo>
                  <a:cubicBezTo>
                    <a:pt x="11739" y="5419"/>
                    <a:pt x="11927" y="5315"/>
                    <a:pt x="12032" y="5126"/>
                  </a:cubicBezTo>
                  <a:cubicBezTo>
                    <a:pt x="12429" y="4457"/>
                    <a:pt x="12952" y="3976"/>
                    <a:pt x="13580" y="3557"/>
                  </a:cubicBezTo>
                  <a:cubicBezTo>
                    <a:pt x="13685" y="3494"/>
                    <a:pt x="13768" y="3390"/>
                    <a:pt x="13831" y="3306"/>
                  </a:cubicBezTo>
                  <a:cubicBezTo>
                    <a:pt x="14438" y="2574"/>
                    <a:pt x="15191" y="2134"/>
                    <a:pt x="16070" y="1737"/>
                  </a:cubicBezTo>
                  <a:cubicBezTo>
                    <a:pt x="16865" y="1381"/>
                    <a:pt x="17660" y="963"/>
                    <a:pt x="18476" y="628"/>
                  </a:cubicBezTo>
                  <a:cubicBezTo>
                    <a:pt x="19648" y="146"/>
                    <a:pt x="20903" y="0"/>
                    <a:pt x="22159" y="0"/>
                  </a:cubicBezTo>
                  <a:lnTo>
                    <a:pt x="24293" y="0"/>
                  </a:lnTo>
                  <a:cubicBezTo>
                    <a:pt x="24669" y="0"/>
                    <a:pt x="25025" y="42"/>
                    <a:pt x="25381" y="209"/>
                  </a:cubicBezTo>
                  <a:cubicBezTo>
                    <a:pt x="25946" y="439"/>
                    <a:pt x="26553" y="670"/>
                    <a:pt x="27117" y="900"/>
                  </a:cubicBezTo>
                  <a:cubicBezTo>
                    <a:pt x="27201" y="942"/>
                    <a:pt x="27285" y="963"/>
                    <a:pt x="27369" y="1004"/>
                  </a:cubicBezTo>
                  <a:cubicBezTo>
                    <a:pt x="27954" y="1360"/>
                    <a:pt x="28645" y="1590"/>
                    <a:pt x="28645" y="2364"/>
                  </a:cubicBezTo>
                  <a:cubicBezTo>
                    <a:pt x="28875" y="2511"/>
                    <a:pt x="28980" y="2406"/>
                    <a:pt x="29105" y="2343"/>
                  </a:cubicBezTo>
                  <a:cubicBezTo>
                    <a:pt x="30193" y="1716"/>
                    <a:pt x="31344" y="1695"/>
                    <a:pt x="32516" y="1799"/>
                  </a:cubicBezTo>
                  <a:cubicBezTo>
                    <a:pt x="32851" y="1820"/>
                    <a:pt x="33164" y="2009"/>
                    <a:pt x="33478" y="2134"/>
                  </a:cubicBezTo>
                  <a:cubicBezTo>
                    <a:pt x="34378" y="2532"/>
                    <a:pt x="35215" y="3013"/>
                    <a:pt x="35884" y="3703"/>
                  </a:cubicBezTo>
                  <a:cubicBezTo>
                    <a:pt x="36177" y="4017"/>
                    <a:pt x="36512" y="4289"/>
                    <a:pt x="36847" y="4540"/>
                  </a:cubicBezTo>
                  <a:cubicBezTo>
                    <a:pt x="37224" y="4833"/>
                    <a:pt x="37537" y="5147"/>
                    <a:pt x="37830" y="5503"/>
                  </a:cubicBezTo>
                  <a:cubicBezTo>
                    <a:pt x="38144" y="5921"/>
                    <a:pt x="38312" y="6382"/>
                    <a:pt x="38500" y="6863"/>
                  </a:cubicBezTo>
                  <a:cubicBezTo>
                    <a:pt x="38814" y="7763"/>
                    <a:pt x="38897" y="8641"/>
                    <a:pt x="38835" y="9562"/>
                  </a:cubicBezTo>
                  <a:lnTo>
                    <a:pt x="38835" y="10169"/>
                  </a:lnTo>
                  <a:cubicBezTo>
                    <a:pt x="38814" y="10901"/>
                    <a:pt x="38897" y="11571"/>
                    <a:pt x="39253" y="12240"/>
                  </a:cubicBezTo>
                  <a:cubicBezTo>
                    <a:pt x="39672" y="12931"/>
                    <a:pt x="39713" y="13768"/>
                    <a:pt x="39609" y="14563"/>
                  </a:cubicBezTo>
                  <a:cubicBezTo>
                    <a:pt x="39525" y="15128"/>
                    <a:pt x="39337" y="15651"/>
                    <a:pt x="38835" y="16048"/>
                  </a:cubicBezTo>
                  <a:cubicBezTo>
                    <a:pt x="38563" y="16279"/>
                    <a:pt x="38270" y="16530"/>
                    <a:pt x="37935" y="16802"/>
                  </a:cubicBezTo>
                  <a:cubicBezTo>
                    <a:pt x="38061" y="16885"/>
                    <a:pt x="38165" y="16990"/>
                    <a:pt x="38291" y="17011"/>
                  </a:cubicBezTo>
                  <a:cubicBezTo>
                    <a:pt x="39023" y="17241"/>
                    <a:pt x="39672" y="17576"/>
                    <a:pt x="40153" y="18141"/>
                  </a:cubicBezTo>
                  <a:cubicBezTo>
                    <a:pt x="40613" y="18727"/>
                    <a:pt x="41032" y="19354"/>
                    <a:pt x="41450" y="19961"/>
                  </a:cubicBezTo>
                  <a:cubicBezTo>
                    <a:pt x="41555" y="20087"/>
                    <a:pt x="41597" y="20275"/>
                    <a:pt x="41618" y="20442"/>
                  </a:cubicBezTo>
                  <a:cubicBezTo>
                    <a:pt x="41722" y="21133"/>
                    <a:pt x="41827" y="21802"/>
                    <a:pt x="41869" y="22493"/>
                  </a:cubicBezTo>
                  <a:cubicBezTo>
                    <a:pt x="41973" y="23790"/>
                    <a:pt x="41555" y="24941"/>
                    <a:pt x="40802" y="26029"/>
                  </a:cubicBezTo>
                  <a:cubicBezTo>
                    <a:pt x="40697" y="26175"/>
                    <a:pt x="40550" y="26343"/>
                    <a:pt x="40467" y="26489"/>
                  </a:cubicBezTo>
                  <a:cubicBezTo>
                    <a:pt x="40362" y="26699"/>
                    <a:pt x="40237" y="26908"/>
                    <a:pt x="40195" y="27117"/>
                  </a:cubicBezTo>
                  <a:cubicBezTo>
                    <a:pt x="40174" y="27535"/>
                    <a:pt x="39985" y="27870"/>
                    <a:pt x="39776" y="28247"/>
                  </a:cubicBezTo>
                  <a:cubicBezTo>
                    <a:pt x="39190" y="29230"/>
                    <a:pt x="38584" y="30256"/>
                    <a:pt x="37977" y="31260"/>
                  </a:cubicBezTo>
                  <a:cubicBezTo>
                    <a:pt x="37789" y="31532"/>
                    <a:pt x="37579" y="31804"/>
                    <a:pt x="37370" y="32097"/>
                  </a:cubicBezTo>
                  <a:cubicBezTo>
                    <a:pt x="37265" y="32243"/>
                    <a:pt x="37140" y="32411"/>
                    <a:pt x="36952" y="32641"/>
                  </a:cubicBezTo>
                  <a:cubicBezTo>
                    <a:pt x="38625" y="32411"/>
                    <a:pt x="40195" y="32557"/>
                    <a:pt x="41806" y="32536"/>
                  </a:cubicBezTo>
                  <a:cubicBezTo>
                    <a:pt x="42057" y="33038"/>
                    <a:pt x="42329" y="33499"/>
                    <a:pt x="42538" y="33980"/>
                  </a:cubicBezTo>
                  <a:cubicBezTo>
                    <a:pt x="42664" y="34252"/>
                    <a:pt x="42580" y="34608"/>
                    <a:pt x="42392" y="34880"/>
                  </a:cubicBezTo>
                  <a:cubicBezTo>
                    <a:pt x="41848" y="35717"/>
                    <a:pt x="41659" y="36658"/>
                    <a:pt x="41450" y="37600"/>
                  </a:cubicBezTo>
                  <a:cubicBezTo>
                    <a:pt x="41346" y="38102"/>
                    <a:pt x="41220" y="38604"/>
                    <a:pt x="41032" y="39064"/>
                  </a:cubicBezTo>
                  <a:cubicBezTo>
                    <a:pt x="40718" y="39880"/>
                    <a:pt x="40676" y="40738"/>
                    <a:pt x="40509" y="41575"/>
                  </a:cubicBezTo>
                  <a:cubicBezTo>
                    <a:pt x="40299" y="42621"/>
                    <a:pt x="40195" y="43668"/>
                    <a:pt x="40258" y="44714"/>
                  </a:cubicBezTo>
                  <a:cubicBezTo>
                    <a:pt x="40278" y="45174"/>
                    <a:pt x="40278" y="45593"/>
                    <a:pt x="39776" y="45823"/>
                  </a:cubicBezTo>
                  <a:cubicBezTo>
                    <a:pt x="39651" y="45865"/>
                    <a:pt x="39609" y="46116"/>
                    <a:pt x="39546" y="46262"/>
                  </a:cubicBezTo>
                  <a:cubicBezTo>
                    <a:pt x="39504" y="46555"/>
                    <a:pt x="39462" y="46848"/>
                    <a:pt x="39441" y="47099"/>
                  </a:cubicBezTo>
                  <a:cubicBezTo>
                    <a:pt x="39358" y="47936"/>
                    <a:pt x="39316" y="48752"/>
                    <a:pt x="39107" y="49568"/>
                  </a:cubicBezTo>
                  <a:cubicBezTo>
                    <a:pt x="39044" y="49798"/>
                    <a:pt x="39044" y="50049"/>
                    <a:pt x="39023" y="50321"/>
                  </a:cubicBezTo>
                  <a:cubicBezTo>
                    <a:pt x="39023" y="50677"/>
                    <a:pt x="38981" y="51054"/>
                    <a:pt x="38835" y="51409"/>
                  </a:cubicBezTo>
                  <a:cubicBezTo>
                    <a:pt x="37935" y="51556"/>
                    <a:pt x="37014" y="51451"/>
                    <a:pt x="36115" y="51619"/>
                  </a:cubicBezTo>
                  <a:cubicBezTo>
                    <a:pt x="36073" y="52037"/>
                    <a:pt x="36261" y="52393"/>
                    <a:pt x="36324" y="52728"/>
                  </a:cubicBezTo>
                  <a:cubicBezTo>
                    <a:pt x="36408" y="53062"/>
                    <a:pt x="36408" y="53439"/>
                    <a:pt x="36533" y="53711"/>
                  </a:cubicBezTo>
                  <a:cubicBezTo>
                    <a:pt x="36826" y="54339"/>
                    <a:pt x="36700" y="55029"/>
                    <a:pt x="36680" y="55657"/>
                  </a:cubicBezTo>
                  <a:cubicBezTo>
                    <a:pt x="36638" y="55887"/>
                    <a:pt x="36408" y="56117"/>
                    <a:pt x="36261" y="56389"/>
                  </a:cubicBezTo>
                  <a:cubicBezTo>
                    <a:pt x="36596" y="56829"/>
                    <a:pt x="36952" y="57310"/>
                    <a:pt x="37370" y="57833"/>
                  </a:cubicBezTo>
                  <a:cubicBezTo>
                    <a:pt x="37789" y="56912"/>
                    <a:pt x="38186" y="56096"/>
                    <a:pt x="38584" y="55280"/>
                  </a:cubicBezTo>
                  <a:cubicBezTo>
                    <a:pt x="38688" y="55071"/>
                    <a:pt x="38730" y="54841"/>
                    <a:pt x="38835" y="54652"/>
                  </a:cubicBezTo>
                  <a:cubicBezTo>
                    <a:pt x="38939" y="54485"/>
                    <a:pt x="39107" y="54297"/>
                    <a:pt x="39295" y="54129"/>
                  </a:cubicBezTo>
                  <a:cubicBezTo>
                    <a:pt x="39421" y="54004"/>
                    <a:pt x="39651" y="53920"/>
                    <a:pt x="39755" y="53795"/>
                  </a:cubicBezTo>
                  <a:cubicBezTo>
                    <a:pt x="40258" y="53230"/>
                    <a:pt x="40906" y="53292"/>
                    <a:pt x="41513" y="53439"/>
                  </a:cubicBezTo>
                  <a:cubicBezTo>
                    <a:pt x="42015" y="53544"/>
                    <a:pt x="42350" y="53962"/>
                    <a:pt x="42475" y="54443"/>
                  </a:cubicBezTo>
                  <a:cubicBezTo>
                    <a:pt x="42873" y="55908"/>
                    <a:pt x="42873" y="57373"/>
                    <a:pt x="42224" y="58795"/>
                  </a:cubicBezTo>
                  <a:cubicBezTo>
                    <a:pt x="42120" y="59005"/>
                    <a:pt x="41973" y="59193"/>
                    <a:pt x="41827" y="59339"/>
                  </a:cubicBezTo>
                  <a:lnTo>
                    <a:pt x="40258" y="60909"/>
                  </a:lnTo>
                  <a:cubicBezTo>
                    <a:pt x="40027" y="61139"/>
                    <a:pt x="39776" y="61285"/>
                    <a:pt x="39441" y="61306"/>
                  </a:cubicBezTo>
                  <a:cubicBezTo>
                    <a:pt x="39107" y="61348"/>
                    <a:pt x="38793" y="61495"/>
                    <a:pt x="38479" y="61599"/>
                  </a:cubicBezTo>
                  <a:cubicBezTo>
                    <a:pt x="37998" y="61746"/>
                    <a:pt x="37621" y="61599"/>
                    <a:pt x="37454" y="61118"/>
                  </a:cubicBezTo>
                  <a:cubicBezTo>
                    <a:pt x="37328" y="60720"/>
                    <a:pt x="37245" y="60302"/>
                    <a:pt x="37140" y="59883"/>
                  </a:cubicBezTo>
                  <a:cubicBezTo>
                    <a:pt x="37119" y="59758"/>
                    <a:pt x="37098" y="59611"/>
                    <a:pt x="36993" y="59507"/>
                  </a:cubicBezTo>
                  <a:cubicBezTo>
                    <a:pt x="36742" y="59256"/>
                    <a:pt x="36596" y="59005"/>
                    <a:pt x="36596" y="58670"/>
                  </a:cubicBezTo>
                  <a:cubicBezTo>
                    <a:pt x="36596" y="58565"/>
                    <a:pt x="36533" y="58419"/>
                    <a:pt x="36491" y="58356"/>
                  </a:cubicBezTo>
                  <a:cubicBezTo>
                    <a:pt x="36198" y="57958"/>
                    <a:pt x="35884" y="57582"/>
                    <a:pt x="35633" y="57205"/>
                  </a:cubicBezTo>
                  <a:cubicBezTo>
                    <a:pt x="35466" y="56954"/>
                    <a:pt x="35340" y="56724"/>
                    <a:pt x="35152" y="56410"/>
                  </a:cubicBezTo>
                  <a:cubicBezTo>
                    <a:pt x="35048" y="56410"/>
                    <a:pt x="34838" y="56368"/>
                    <a:pt x="34713" y="56410"/>
                  </a:cubicBezTo>
                  <a:cubicBezTo>
                    <a:pt x="34336" y="56598"/>
                    <a:pt x="33959" y="56619"/>
                    <a:pt x="33541" y="56619"/>
                  </a:cubicBezTo>
                  <a:cubicBezTo>
                    <a:pt x="33353" y="56619"/>
                    <a:pt x="33143" y="56682"/>
                    <a:pt x="32955" y="56724"/>
                  </a:cubicBezTo>
                  <a:cubicBezTo>
                    <a:pt x="32348" y="56912"/>
                    <a:pt x="32097" y="56808"/>
                    <a:pt x="31783" y="56264"/>
                  </a:cubicBezTo>
                  <a:cubicBezTo>
                    <a:pt x="31511" y="55782"/>
                    <a:pt x="31511" y="55782"/>
                    <a:pt x="30988" y="55385"/>
                  </a:cubicBezTo>
                  <a:cubicBezTo>
                    <a:pt x="30674" y="55552"/>
                    <a:pt x="30444" y="55803"/>
                    <a:pt x="30340" y="56117"/>
                  </a:cubicBezTo>
                  <a:cubicBezTo>
                    <a:pt x="30214" y="56494"/>
                    <a:pt x="29921" y="56640"/>
                    <a:pt x="29670" y="56808"/>
                  </a:cubicBezTo>
                  <a:cubicBezTo>
                    <a:pt x="29294" y="56808"/>
                    <a:pt x="28938" y="56598"/>
                    <a:pt x="28582" y="56849"/>
                  </a:cubicBezTo>
                  <a:cubicBezTo>
                    <a:pt x="27933" y="56891"/>
                    <a:pt x="27369" y="56745"/>
                    <a:pt x="26845" y="56305"/>
                  </a:cubicBezTo>
                  <a:cubicBezTo>
                    <a:pt x="26469" y="55992"/>
                    <a:pt x="25946" y="55992"/>
                    <a:pt x="25527" y="55782"/>
                  </a:cubicBezTo>
                  <a:cubicBezTo>
                    <a:pt x="25318" y="55678"/>
                    <a:pt x="25025" y="55761"/>
                    <a:pt x="24816" y="55950"/>
                  </a:cubicBezTo>
                  <a:cubicBezTo>
                    <a:pt x="24586" y="56159"/>
                    <a:pt x="24335" y="56326"/>
                    <a:pt x="24230" y="56640"/>
                  </a:cubicBezTo>
                  <a:cubicBezTo>
                    <a:pt x="24188" y="56745"/>
                    <a:pt x="24146" y="56849"/>
                    <a:pt x="24063" y="56933"/>
                  </a:cubicBezTo>
                  <a:cubicBezTo>
                    <a:pt x="23414" y="57582"/>
                    <a:pt x="23519" y="58356"/>
                    <a:pt x="23770" y="59088"/>
                  </a:cubicBezTo>
                  <a:cubicBezTo>
                    <a:pt x="23916" y="59444"/>
                    <a:pt x="23874" y="59653"/>
                    <a:pt x="23602" y="59883"/>
                  </a:cubicBezTo>
                  <a:cubicBezTo>
                    <a:pt x="23330" y="60093"/>
                    <a:pt x="23121" y="60365"/>
                    <a:pt x="22724" y="60406"/>
                  </a:cubicBezTo>
                  <a:cubicBezTo>
                    <a:pt x="22514" y="60448"/>
                    <a:pt x="22347" y="60595"/>
                    <a:pt x="22138" y="60699"/>
                  </a:cubicBezTo>
                  <a:cubicBezTo>
                    <a:pt x="22138" y="61013"/>
                    <a:pt x="22305" y="61202"/>
                    <a:pt x="22493" y="61348"/>
                  </a:cubicBezTo>
                  <a:cubicBezTo>
                    <a:pt x="22870" y="61662"/>
                    <a:pt x="23247" y="61955"/>
                    <a:pt x="23623" y="62269"/>
                  </a:cubicBezTo>
                  <a:cubicBezTo>
                    <a:pt x="23958" y="62583"/>
                    <a:pt x="24251" y="62917"/>
                    <a:pt x="24586" y="63294"/>
                  </a:cubicBezTo>
                  <a:cubicBezTo>
                    <a:pt x="24795" y="63168"/>
                    <a:pt x="24879" y="62917"/>
                    <a:pt x="24962" y="62750"/>
                  </a:cubicBezTo>
                  <a:cubicBezTo>
                    <a:pt x="25025" y="62562"/>
                    <a:pt x="25130" y="62373"/>
                    <a:pt x="25192" y="62185"/>
                  </a:cubicBezTo>
                  <a:cubicBezTo>
                    <a:pt x="25318" y="61767"/>
                    <a:pt x="25506" y="61411"/>
                    <a:pt x="25820" y="61097"/>
                  </a:cubicBezTo>
                  <a:cubicBezTo>
                    <a:pt x="25946" y="60971"/>
                    <a:pt x="26029" y="60762"/>
                    <a:pt x="26155" y="60595"/>
                  </a:cubicBezTo>
                  <a:cubicBezTo>
                    <a:pt x="26385" y="60344"/>
                    <a:pt x="26657" y="60051"/>
                    <a:pt x="26950" y="59821"/>
                  </a:cubicBezTo>
                  <a:cubicBezTo>
                    <a:pt x="27306" y="59549"/>
                    <a:pt x="27724" y="59339"/>
                    <a:pt x="28122" y="59109"/>
                  </a:cubicBezTo>
                  <a:cubicBezTo>
                    <a:pt x="28247" y="59026"/>
                    <a:pt x="28373" y="59005"/>
                    <a:pt x="28519" y="58984"/>
                  </a:cubicBezTo>
                  <a:cubicBezTo>
                    <a:pt x="28896" y="58942"/>
                    <a:pt x="29314" y="58984"/>
                    <a:pt x="29712" y="58942"/>
                  </a:cubicBezTo>
                  <a:cubicBezTo>
                    <a:pt x="29942" y="58942"/>
                    <a:pt x="30193" y="59026"/>
                    <a:pt x="30319" y="59214"/>
                  </a:cubicBezTo>
                  <a:cubicBezTo>
                    <a:pt x="30821" y="59821"/>
                    <a:pt x="31135" y="60511"/>
                    <a:pt x="30716" y="61327"/>
                  </a:cubicBezTo>
                  <a:cubicBezTo>
                    <a:pt x="30507" y="61767"/>
                    <a:pt x="30235" y="62164"/>
                    <a:pt x="29942" y="62562"/>
                  </a:cubicBezTo>
                  <a:cubicBezTo>
                    <a:pt x="29586" y="63064"/>
                    <a:pt x="29252" y="63587"/>
                    <a:pt x="28959" y="64152"/>
                  </a:cubicBezTo>
                  <a:cubicBezTo>
                    <a:pt x="28540" y="64989"/>
                    <a:pt x="27808" y="65533"/>
                    <a:pt x="26950" y="65888"/>
                  </a:cubicBezTo>
                  <a:cubicBezTo>
                    <a:pt x="26364" y="66098"/>
                    <a:pt x="25757" y="66035"/>
                    <a:pt x="25172" y="65930"/>
                  </a:cubicBezTo>
                  <a:cubicBezTo>
                    <a:pt x="24983" y="65909"/>
                    <a:pt x="24858" y="65742"/>
                    <a:pt x="24858" y="65575"/>
                  </a:cubicBezTo>
                  <a:cubicBezTo>
                    <a:pt x="24816" y="64989"/>
                    <a:pt x="24460" y="64654"/>
                    <a:pt x="24125" y="64256"/>
                  </a:cubicBezTo>
                  <a:cubicBezTo>
                    <a:pt x="23958" y="64110"/>
                    <a:pt x="23832" y="63922"/>
                    <a:pt x="23707" y="63733"/>
                  </a:cubicBezTo>
                  <a:cubicBezTo>
                    <a:pt x="23330" y="63210"/>
                    <a:pt x="22870" y="62792"/>
                    <a:pt x="22368" y="62394"/>
                  </a:cubicBezTo>
                  <a:cubicBezTo>
                    <a:pt x="21928" y="62059"/>
                    <a:pt x="21447" y="61704"/>
                    <a:pt x="21217" y="61139"/>
                  </a:cubicBezTo>
                  <a:cubicBezTo>
                    <a:pt x="21133" y="61223"/>
                    <a:pt x="21091" y="61139"/>
                    <a:pt x="21029" y="61097"/>
                  </a:cubicBezTo>
                  <a:close/>
                  <a:moveTo>
                    <a:pt x="15463" y="39357"/>
                  </a:moveTo>
                  <a:lnTo>
                    <a:pt x="15798" y="39357"/>
                  </a:lnTo>
                  <a:cubicBezTo>
                    <a:pt x="18602" y="39378"/>
                    <a:pt x="21384" y="39232"/>
                    <a:pt x="24146" y="39671"/>
                  </a:cubicBezTo>
                  <a:cubicBezTo>
                    <a:pt x="25255" y="39860"/>
                    <a:pt x="26343" y="39901"/>
                    <a:pt x="27389" y="40278"/>
                  </a:cubicBezTo>
                  <a:cubicBezTo>
                    <a:pt x="27620" y="40362"/>
                    <a:pt x="27871" y="40466"/>
                    <a:pt x="28226" y="40257"/>
                  </a:cubicBezTo>
                  <a:cubicBezTo>
                    <a:pt x="28080" y="40173"/>
                    <a:pt x="27996" y="40152"/>
                    <a:pt x="27933" y="40090"/>
                  </a:cubicBezTo>
                  <a:cubicBezTo>
                    <a:pt x="27306" y="39546"/>
                    <a:pt x="26615" y="39127"/>
                    <a:pt x="25716" y="39127"/>
                  </a:cubicBezTo>
                  <a:cubicBezTo>
                    <a:pt x="25611" y="39127"/>
                    <a:pt x="25527" y="39043"/>
                    <a:pt x="25402" y="38981"/>
                  </a:cubicBezTo>
                  <a:cubicBezTo>
                    <a:pt x="25527" y="38855"/>
                    <a:pt x="25611" y="38751"/>
                    <a:pt x="25716" y="38646"/>
                  </a:cubicBezTo>
                  <a:cubicBezTo>
                    <a:pt x="24753" y="38227"/>
                    <a:pt x="23728" y="38081"/>
                    <a:pt x="22703" y="38039"/>
                  </a:cubicBezTo>
                  <a:cubicBezTo>
                    <a:pt x="21656" y="37997"/>
                    <a:pt x="20589" y="38081"/>
                    <a:pt x="19543" y="38123"/>
                  </a:cubicBezTo>
                  <a:cubicBezTo>
                    <a:pt x="19125" y="38165"/>
                    <a:pt x="18664" y="38186"/>
                    <a:pt x="18288" y="38353"/>
                  </a:cubicBezTo>
                  <a:cubicBezTo>
                    <a:pt x="17451" y="38751"/>
                    <a:pt x="16593" y="38960"/>
                    <a:pt x="15693" y="39169"/>
                  </a:cubicBezTo>
                  <a:cubicBezTo>
                    <a:pt x="15630" y="39211"/>
                    <a:pt x="15547" y="39315"/>
                    <a:pt x="15463" y="39357"/>
                  </a:cubicBezTo>
                  <a:cubicBezTo>
                    <a:pt x="15149" y="39253"/>
                    <a:pt x="14856" y="39378"/>
                    <a:pt x="14584" y="39483"/>
                  </a:cubicBezTo>
                  <a:cubicBezTo>
                    <a:pt x="14375" y="39567"/>
                    <a:pt x="14187" y="39525"/>
                    <a:pt x="14082" y="39253"/>
                  </a:cubicBezTo>
                  <a:cubicBezTo>
                    <a:pt x="14249" y="38897"/>
                    <a:pt x="14626" y="38813"/>
                    <a:pt x="14961" y="38688"/>
                  </a:cubicBezTo>
                  <a:cubicBezTo>
                    <a:pt x="15170" y="38604"/>
                    <a:pt x="15421" y="38583"/>
                    <a:pt x="15630" y="38499"/>
                  </a:cubicBezTo>
                  <a:cubicBezTo>
                    <a:pt x="16509" y="38081"/>
                    <a:pt x="17451" y="37851"/>
                    <a:pt x="18371" y="37579"/>
                  </a:cubicBezTo>
                  <a:cubicBezTo>
                    <a:pt x="18790" y="37453"/>
                    <a:pt x="19208" y="37391"/>
                    <a:pt x="19627" y="37391"/>
                  </a:cubicBezTo>
                  <a:cubicBezTo>
                    <a:pt x="20506" y="37391"/>
                    <a:pt x="21405" y="37432"/>
                    <a:pt x="22263" y="37391"/>
                  </a:cubicBezTo>
                  <a:cubicBezTo>
                    <a:pt x="23916" y="37349"/>
                    <a:pt x="25423" y="37809"/>
                    <a:pt x="26887" y="38437"/>
                  </a:cubicBezTo>
                  <a:cubicBezTo>
                    <a:pt x="27138" y="38541"/>
                    <a:pt x="27306" y="38730"/>
                    <a:pt x="27557" y="38855"/>
                  </a:cubicBezTo>
                  <a:cubicBezTo>
                    <a:pt x="27724" y="38960"/>
                    <a:pt x="27933" y="39106"/>
                    <a:pt x="28143" y="39169"/>
                  </a:cubicBezTo>
                  <a:cubicBezTo>
                    <a:pt x="28519" y="39336"/>
                    <a:pt x="28875" y="39462"/>
                    <a:pt x="29273" y="39587"/>
                  </a:cubicBezTo>
                  <a:cubicBezTo>
                    <a:pt x="29335" y="39629"/>
                    <a:pt x="29398" y="39587"/>
                    <a:pt x="29607" y="39587"/>
                  </a:cubicBezTo>
                  <a:cubicBezTo>
                    <a:pt x="29398" y="39441"/>
                    <a:pt x="29335" y="39336"/>
                    <a:pt x="29189" y="39253"/>
                  </a:cubicBezTo>
                  <a:cubicBezTo>
                    <a:pt x="28352" y="38792"/>
                    <a:pt x="27515" y="38311"/>
                    <a:pt x="26657" y="37851"/>
                  </a:cubicBezTo>
                  <a:cubicBezTo>
                    <a:pt x="26469" y="37746"/>
                    <a:pt x="26301" y="37600"/>
                    <a:pt x="26113" y="37642"/>
                  </a:cubicBezTo>
                  <a:cubicBezTo>
                    <a:pt x="25402" y="37663"/>
                    <a:pt x="24858" y="37349"/>
                    <a:pt x="24251" y="37035"/>
                  </a:cubicBezTo>
                  <a:cubicBezTo>
                    <a:pt x="23937" y="36867"/>
                    <a:pt x="23623" y="36805"/>
                    <a:pt x="23268" y="36805"/>
                  </a:cubicBezTo>
                  <a:cubicBezTo>
                    <a:pt x="22347" y="36805"/>
                    <a:pt x="21426" y="36847"/>
                    <a:pt x="20506" y="36805"/>
                  </a:cubicBezTo>
                  <a:cubicBezTo>
                    <a:pt x="19041" y="36721"/>
                    <a:pt x="17639" y="36951"/>
                    <a:pt x="16258" y="37474"/>
                  </a:cubicBezTo>
                  <a:cubicBezTo>
                    <a:pt x="15358" y="37809"/>
                    <a:pt x="14501" y="38186"/>
                    <a:pt x="13705" y="38792"/>
                  </a:cubicBezTo>
                  <a:cubicBezTo>
                    <a:pt x="13685" y="38960"/>
                    <a:pt x="13664" y="39211"/>
                    <a:pt x="13643" y="39420"/>
                  </a:cubicBezTo>
                  <a:cubicBezTo>
                    <a:pt x="13601" y="39629"/>
                    <a:pt x="13266" y="39650"/>
                    <a:pt x="13266" y="39901"/>
                  </a:cubicBezTo>
                  <a:cubicBezTo>
                    <a:pt x="14103" y="40027"/>
                    <a:pt x="14773" y="39734"/>
                    <a:pt x="15463" y="39357"/>
                  </a:cubicBezTo>
                  <a:close/>
                  <a:moveTo>
                    <a:pt x="38584" y="44170"/>
                  </a:moveTo>
                  <a:cubicBezTo>
                    <a:pt x="38291" y="44149"/>
                    <a:pt x="38040" y="44086"/>
                    <a:pt x="37747" y="44065"/>
                  </a:cubicBezTo>
                  <a:cubicBezTo>
                    <a:pt x="37517" y="44044"/>
                    <a:pt x="37307" y="43981"/>
                    <a:pt x="37098" y="43940"/>
                  </a:cubicBezTo>
                  <a:cubicBezTo>
                    <a:pt x="36910" y="43877"/>
                    <a:pt x="36826" y="43626"/>
                    <a:pt x="36910" y="43417"/>
                  </a:cubicBezTo>
                  <a:cubicBezTo>
                    <a:pt x="36972" y="43228"/>
                    <a:pt x="37077" y="43124"/>
                    <a:pt x="37286" y="43124"/>
                  </a:cubicBezTo>
                  <a:cubicBezTo>
                    <a:pt x="37496" y="43124"/>
                    <a:pt x="37663" y="43145"/>
                    <a:pt x="37872" y="43145"/>
                  </a:cubicBezTo>
                  <a:cubicBezTo>
                    <a:pt x="38040" y="43145"/>
                    <a:pt x="38270" y="43186"/>
                    <a:pt x="38374" y="43103"/>
                  </a:cubicBezTo>
                  <a:cubicBezTo>
                    <a:pt x="38856" y="42705"/>
                    <a:pt x="39400" y="42454"/>
                    <a:pt x="39504" y="41680"/>
                  </a:cubicBezTo>
                  <a:cubicBezTo>
                    <a:pt x="39651" y="40487"/>
                    <a:pt x="39818" y="39253"/>
                    <a:pt x="40383" y="38123"/>
                  </a:cubicBezTo>
                  <a:cubicBezTo>
                    <a:pt x="40425" y="38081"/>
                    <a:pt x="40446" y="38018"/>
                    <a:pt x="40446" y="37976"/>
                  </a:cubicBezTo>
                  <a:cubicBezTo>
                    <a:pt x="40634" y="36930"/>
                    <a:pt x="40990" y="35926"/>
                    <a:pt x="41408" y="34963"/>
                  </a:cubicBezTo>
                  <a:cubicBezTo>
                    <a:pt x="41492" y="34796"/>
                    <a:pt x="41513" y="34650"/>
                    <a:pt x="41366" y="34440"/>
                  </a:cubicBezTo>
                  <a:cubicBezTo>
                    <a:pt x="41220" y="34461"/>
                    <a:pt x="41053" y="34440"/>
                    <a:pt x="40885" y="34524"/>
                  </a:cubicBezTo>
                  <a:cubicBezTo>
                    <a:pt x="40006" y="34922"/>
                    <a:pt x="39023" y="35068"/>
                    <a:pt x="38228" y="35612"/>
                  </a:cubicBezTo>
                  <a:cubicBezTo>
                    <a:pt x="38061" y="35717"/>
                    <a:pt x="37872" y="35821"/>
                    <a:pt x="37705" y="35884"/>
                  </a:cubicBezTo>
                  <a:cubicBezTo>
                    <a:pt x="36282" y="36344"/>
                    <a:pt x="35299" y="37370"/>
                    <a:pt x="34378" y="38458"/>
                  </a:cubicBezTo>
                  <a:cubicBezTo>
                    <a:pt x="34273" y="38604"/>
                    <a:pt x="34169" y="38751"/>
                    <a:pt x="34106" y="38918"/>
                  </a:cubicBezTo>
                  <a:cubicBezTo>
                    <a:pt x="33939" y="39378"/>
                    <a:pt x="33750" y="39860"/>
                    <a:pt x="33332" y="40215"/>
                  </a:cubicBezTo>
                  <a:cubicBezTo>
                    <a:pt x="33227" y="40299"/>
                    <a:pt x="33164" y="40445"/>
                    <a:pt x="33143" y="40613"/>
                  </a:cubicBezTo>
                  <a:cubicBezTo>
                    <a:pt x="33102" y="40948"/>
                    <a:pt x="33102" y="41303"/>
                    <a:pt x="33018" y="41638"/>
                  </a:cubicBezTo>
                  <a:cubicBezTo>
                    <a:pt x="32934" y="41973"/>
                    <a:pt x="32725" y="42308"/>
                    <a:pt x="32641" y="42642"/>
                  </a:cubicBezTo>
                  <a:cubicBezTo>
                    <a:pt x="32537" y="43019"/>
                    <a:pt x="32537" y="43375"/>
                    <a:pt x="32474" y="43751"/>
                  </a:cubicBezTo>
                  <a:lnTo>
                    <a:pt x="32076" y="46032"/>
                  </a:lnTo>
                  <a:cubicBezTo>
                    <a:pt x="31783" y="47727"/>
                    <a:pt x="31658" y="49484"/>
                    <a:pt x="31239" y="51179"/>
                  </a:cubicBezTo>
                  <a:cubicBezTo>
                    <a:pt x="31009" y="52121"/>
                    <a:pt x="30800" y="53062"/>
                    <a:pt x="30800" y="54088"/>
                  </a:cubicBezTo>
                  <a:cubicBezTo>
                    <a:pt x="30926" y="54004"/>
                    <a:pt x="31051" y="53941"/>
                    <a:pt x="31177" y="53878"/>
                  </a:cubicBezTo>
                  <a:cubicBezTo>
                    <a:pt x="31386" y="53711"/>
                    <a:pt x="31595" y="53564"/>
                    <a:pt x="31783" y="53397"/>
                  </a:cubicBezTo>
                  <a:cubicBezTo>
                    <a:pt x="31993" y="53209"/>
                    <a:pt x="32202" y="53000"/>
                    <a:pt x="32432" y="52853"/>
                  </a:cubicBezTo>
                  <a:cubicBezTo>
                    <a:pt x="33248" y="52330"/>
                    <a:pt x="34064" y="51807"/>
                    <a:pt x="34901" y="51305"/>
                  </a:cubicBezTo>
                  <a:cubicBezTo>
                    <a:pt x="35089" y="51179"/>
                    <a:pt x="35320" y="51095"/>
                    <a:pt x="35529" y="51054"/>
                  </a:cubicBezTo>
                  <a:cubicBezTo>
                    <a:pt x="36198" y="50844"/>
                    <a:pt x="36910" y="50656"/>
                    <a:pt x="37621" y="50656"/>
                  </a:cubicBezTo>
                  <a:cubicBezTo>
                    <a:pt x="37747" y="50656"/>
                    <a:pt x="37872" y="50593"/>
                    <a:pt x="38040" y="50572"/>
                  </a:cubicBezTo>
                  <a:cubicBezTo>
                    <a:pt x="38061" y="50217"/>
                    <a:pt x="38061" y="49903"/>
                    <a:pt x="38081" y="49610"/>
                  </a:cubicBezTo>
                  <a:cubicBezTo>
                    <a:pt x="38144" y="49275"/>
                    <a:pt x="38249" y="48961"/>
                    <a:pt x="38291" y="48606"/>
                  </a:cubicBezTo>
                  <a:cubicBezTo>
                    <a:pt x="38353" y="48250"/>
                    <a:pt x="38374" y="47873"/>
                    <a:pt x="38395" y="47518"/>
                  </a:cubicBezTo>
                  <a:cubicBezTo>
                    <a:pt x="38270" y="47455"/>
                    <a:pt x="38186" y="47434"/>
                    <a:pt x="38144" y="47413"/>
                  </a:cubicBezTo>
                  <a:cubicBezTo>
                    <a:pt x="37642" y="47204"/>
                    <a:pt x="37600" y="46890"/>
                    <a:pt x="37935" y="46513"/>
                  </a:cubicBezTo>
                  <a:cubicBezTo>
                    <a:pt x="38123" y="46304"/>
                    <a:pt x="38395" y="46199"/>
                    <a:pt x="38500" y="45886"/>
                  </a:cubicBezTo>
                  <a:cubicBezTo>
                    <a:pt x="38563" y="45760"/>
                    <a:pt x="38646" y="45634"/>
                    <a:pt x="38458" y="45509"/>
                  </a:cubicBezTo>
                  <a:cubicBezTo>
                    <a:pt x="38144" y="45802"/>
                    <a:pt x="37768" y="45990"/>
                    <a:pt x="37307" y="45886"/>
                  </a:cubicBezTo>
                  <a:cubicBezTo>
                    <a:pt x="37098" y="45844"/>
                    <a:pt x="36931" y="45739"/>
                    <a:pt x="36889" y="45530"/>
                  </a:cubicBezTo>
                  <a:cubicBezTo>
                    <a:pt x="36826" y="45321"/>
                    <a:pt x="36931" y="45090"/>
                    <a:pt x="37224" y="45007"/>
                  </a:cubicBezTo>
                  <a:cubicBezTo>
                    <a:pt x="37726" y="44818"/>
                    <a:pt x="38165" y="44505"/>
                    <a:pt x="38584" y="44170"/>
                  </a:cubicBezTo>
                  <a:cubicBezTo>
                    <a:pt x="38584" y="44128"/>
                    <a:pt x="38584" y="44065"/>
                    <a:pt x="38605" y="44044"/>
                  </a:cubicBezTo>
                  <a:cubicBezTo>
                    <a:pt x="38605" y="44086"/>
                    <a:pt x="38584" y="44128"/>
                    <a:pt x="38584" y="44170"/>
                  </a:cubicBezTo>
                  <a:close/>
                  <a:moveTo>
                    <a:pt x="37391" y="16048"/>
                  </a:moveTo>
                  <a:cubicBezTo>
                    <a:pt x="37558" y="15902"/>
                    <a:pt x="37705" y="15776"/>
                    <a:pt x="37851" y="15630"/>
                  </a:cubicBezTo>
                  <a:cubicBezTo>
                    <a:pt x="38353" y="15191"/>
                    <a:pt x="38563" y="14647"/>
                    <a:pt x="38542" y="13956"/>
                  </a:cubicBezTo>
                  <a:cubicBezTo>
                    <a:pt x="38500" y="13349"/>
                    <a:pt x="38353" y="12826"/>
                    <a:pt x="38061" y="12345"/>
                  </a:cubicBezTo>
                  <a:cubicBezTo>
                    <a:pt x="37809" y="11864"/>
                    <a:pt x="37705" y="11403"/>
                    <a:pt x="37726" y="10880"/>
                  </a:cubicBezTo>
                  <a:cubicBezTo>
                    <a:pt x="37747" y="10357"/>
                    <a:pt x="37726" y="9855"/>
                    <a:pt x="37726" y="9332"/>
                  </a:cubicBezTo>
                  <a:cubicBezTo>
                    <a:pt x="37747" y="8683"/>
                    <a:pt x="37642" y="8056"/>
                    <a:pt x="37454" y="7407"/>
                  </a:cubicBezTo>
                  <a:cubicBezTo>
                    <a:pt x="37245" y="6528"/>
                    <a:pt x="36805" y="5900"/>
                    <a:pt x="36094" y="5377"/>
                  </a:cubicBezTo>
                  <a:cubicBezTo>
                    <a:pt x="35759" y="5126"/>
                    <a:pt x="35424" y="4854"/>
                    <a:pt x="35131" y="4540"/>
                  </a:cubicBezTo>
                  <a:cubicBezTo>
                    <a:pt x="34566" y="3913"/>
                    <a:pt x="33834" y="3536"/>
                    <a:pt x="33102" y="3159"/>
                  </a:cubicBezTo>
                  <a:cubicBezTo>
                    <a:pt x="32537" y="2908"/>
                    <a:pt x="31972" y="2804"/>
                    <a:pt x="31344" y="2825"/>
                  </a:cubicBezTo>
                  <a:cubicBezTo>
                    <a:pt x="30089" y="2867"/>
                    <a:pt x="29022" y="3327"/>
                    <a:pt x="28205" y="4289"/>
                  </a:cubicBezTo>
                  <a:cubicBezTo>
                    <a:pt x="28017" y="4499"/>
                    <a:pt x="27808" y="4708"/>
                    <a:pt x="27599" y="4896"/>
                  </a:cubicBezTo>
                  <a:cubicBezTo>
                    <a:pt x="27452" y="5001"/>
                    <a:pt x="27243" y="5064"/>
                    <a:pt x="27055" y="5064"/>
                  </a:cubicBezTo>
                  <a:cubicBezTo>
                    <a:pt x="26657" y="5105"/>
                    <a:pt x="26427" y="4792"/>
                    <a:pt x="26511" y="4394"/>
                  </a:cubicBezTo>
                  <a:cubicBezTo>
                    <a:pt x="26573" y="4059"/>
                    <a:pt x="26762" y="3766"/>
                    <a:pt x="27055" y="3557"/>
                  </a:cubicBezTo>
                  <a:cubicBezTo>
                    <a:pt x="27264" y="3390"/>
                    <a:pt x="27452" y="3243"/>
                    <a:pt x="27599" y="3139"/>
                  </a:cubicBezTo>
                  <a:cubicBezTo>
                    <a:pt x="27703" y="2385"/>
                    <a:pt x="27306" y="2071"/>
                    <a:pt x="26762" y="1820"/>
                  </a:cubicBezTo>
                  <a:cubicBezTo>
                    <a:pt x="26720" y="1799"/>
                    <a:pt x="26657" y="1799"/>
                    <a:pt x="26615" y="1779"/>
                  </a:cubicBezTo>
                  <a:cubicBezTo>
                    <a:pt x="26050" y="1548"/>
                    <a:pt x="25506" y="1297"/>
                    <a:pt x="24941" y="1130"/>
                  </a:cubicBezTo>
                  <a:cubicBezTo>
                    <a:pt x="24669" y="1025"/>
                    <a:pt x="24376" y="963"/>
                    <a:pt x="24104" y="963"/>
                  </a:cubicBezTo>
                  <a:cubicBezTo>
                    <a:pt x="23226" y="942"/>
                    <a:pt x="22389" y="942"/>
                    <a:pt x="21531" y="963"/>
                  </a:cubicBezTo>
                  <a:cubicBezTo>
                    <a:pt x="20610" y="983"/>
                    <a:pt x="19731" y="1151"/>
                    <a:pt x="18832" y="1402"/>
                  </a:cubicBezTo>
                  <a:cubicBezTo>
                    <a:pt x="17953" y="1695"/>
                    <a:pt x="17158" y="2134"/>
                    <a:pt x="16321" y="2511"/>
                  </a:cubicBezTo>
                  <a:cubicBezTo>
                    <a:pt x="15547" y="2846"/>
                    <a:pt x="14773" y="3264"/>
                    <a:pt x="14229" y="3955"/>
                  </a:cubicBezTo>
                  <a:cubicBezTo>
                    <a:pt x="14145" y="4059"/>
                    <a:pt x="14019" y="4164"/>
                    <a:pt x="13915" y="4227"/>
                  </a:cubicBezTo>
                  <a:cubicBezTo>
                    <a:pt x="13140" y="4687"/>
                    <a:pt x="12701" y="5461"/>
                    <a:pt x="12094" y="6152"/>
                  </a:cubicBezTo>
                  <a:cubicBezTo>
                    <a:pt x="12178" y="6382"/>
                    <a:pt x="12220" y="6591"/>
                    <a:pt x="12283" y="6800"/>
                  </a:cubicBezTo>
                  <a:cubicBezTo>
                    <a:pt x="12345" y="7051"/>
                    <a:pt x="12094" y="7302"/>
                    <a:pt x="11822" y="7240"/>
                  </a:cubicBezTo>
                  <a:cubicBezTo>
                    <a:pt x="11718" y="7219"/>
                    <a:pt x="11613" y="7135"/>
                    <a:pt x="11508" y="7114"/>
                  </a:cubicBezTo>
                  <a:cubicBezTo>
                    <a:pt x="10985" y="6989"/>
                    <a:pt x="10504" y="6800"/>
                    <a:pt x="9939" y="6800"/>
                  </a:cubicBezTo>
                  <a:cubicBezTo>
                    <a:pt x="9144" y="6800"/>
                    <a:pt x="8349" y="6821"/>
                    <a:pt x="7575" y="7030"/>
                  </a:cubicBezTo>
                  <a:cubicBezTo>
                    <a:pt x="7366" y="7093"/>
                    <a:pt x="7114" y="7135"/>
                    <a:pt x="6884" y="7114"/>
                  </a:cubicBezTo>
                  <a:cubicBezTo>
                    <a:pt x="6487" y="7093"/>
                    <a:pt x="6173" y="7261"/>
                    <a:pt x="5859" y="7512"/>
                  </a:cubicBezTo>
                  <a:cubicBezTo>
                    <a:pt x="5503" y="7784"/>
                    <a:pt x="5190" y="8139"/>
                    <a:pt x="4792" y="8349"/>
                  </a:cubicBezTo>
                  <a:cubicBezTo>
                    <a:pt x="4143" y="8704"/>
                    <a:pt x="3913" y="9353"/>
                    <a:pt x="3599" y="9939"/>
                  </a:cubicBezTo>
                  <a:cubicBezTo>
                    <a:pt x="3453" y="10169"/>
                    <a:pt x="3620" y="10441"/>
                    <a:pt x="3934" y="10504"/>
                  </a:cubicBezTo>
                  <a:cubicBezTo>
                    <a:pt x="4143" y="10566"/>
                    <a:pt x="4374" y="10608"/>
                    <a:pt x="4583" y="10692"/>
                  </a:cubicBezTo>
                  <a:cubicBezTo>
                    <a:pt x="5022" y="10880"/>
                    <a:pt x="5482" y="11069"/>
                    <a:pt x="6006" y="11027"/>
                  </a:cubicBezTo>
                  <a:cubicBezTo>
                    <a:pt x="6278" y="11006"/>
                    <a:pt x="6487" y="11173"/>
                    <a:pt x="6591" y="11424"/>
                  </a:cubicBezTo>
                  <a:cubicBezTo>
                    <a:pt x="6696" y="11696"/>
                    <a:pt x="6633" y="11968"/>
                    <a:pt x="6340" y="12178"/>
                  </a:cubicBezTo>
                  <a:cubicBezTo>
                    <a:pt x="6047" y="12387"/>
                    <a:pt x="5796" y="12575"/>
                    <a:pt x="5503" y="12763"/>
                  </a:cubicBezTo>
                  <a:cubicBezTo>
                    <a:pt x="4646" y="13307"/>
                    <a:pt x="3809" y="13935"/>
                    <a:pt x="3244" y="14793"/>
                  </a:cubicBezTo>
                  <a:cubicBezTo>
                    <a:pt x="3181" y="14939"/>
                    <a:pt x="3013" y="15065"/>
                    <a:pt x="2909" y="15191"/>
                  </a:cubicBezTo>
                  <a:cubicBezTo>
                    <a:pt x="2553" y="15630"/>
                    <a:pt x="2177" y="16048"/>
                    <a:pt x="1821" y="16509"/>
                  </a:cubicBezTo>
                  <a:cubicBezTo>
                    <a:pt x="1109" y="17346"/>
                    <a:pt x="942" y="18329"/>
                    <a:pt x="1047" y="19375"/>
                  </a:cubicBezTo>
                  <a:cubicBezTo>
                    <a:pt x="1653" y="19794"/>
                    <a:pt x="2281" y="20024"/>
                    <a:pt x="2993" y="19982"/>
                  </a:cubicBezTo>
                  <a:cubicBezTo>
                    <a:pt x="3306" y="19961"/>
                    <a:pt x="3620" y="19961"/>
                    <a:pt x="3934" y="20003"/>
                  </a:cubicBezTo>
                  <a:cubicBezTo>
                    <a:pt x="4478" y="20066"/>
                    <a:pt x="4666" y="20401"/>
                    <a:pt x="4457" y="20903"/>
                  </a:cubicBezTo>
                  <a:cubicBezTo>
                    <a:pt x="4374" y="21049"/>
                    <a:pt x="4290" y="21217"/>
                    <a:pt x="4227" y="21342"/>
                  </a:cubicBezTo>
                  <a:cubicBezTo>
                    <a:pt x="4018" y="21656"/>
                    <a:pt x="3829" y="21970"/>
                    <a:pt x="3620" y="22263"/>
                  </a:cubicBezTo>
                  <a:cubicBezTo>
                    <a:pt x="3411" y="22535"/>
                    <a:pt x="3306" y="22849"/>
                    <a:pt x="3223" y="23204"/>
                  </a:cubicBezTo>
                  <a:cubicBezTo>
                    <a:pt x="2909" y="24397"/>
                    <a:pt x="2804" y="25611"/>
                    <a:pt x="2804" y="26824"/>
                  </a:cubicBezTo>
                  <a:cubicBezTo>
                    <a:pt x="2825" y="27870"/>
                    <a:pt x="3285" y="28686"/>
                    <a:pt x="3913" y="29440"/>
                  </a:cubicBezTo>
                  <a:cubicBezTo>
                    <a:pt x="4039" y="29607"/>
                    <a:pt x="4227" y="29712"/>
                    <a:pt x="4478" y="29523"/>
                  </a:cubicBezTo>
                  <a:lnTo>
                    <a:pt x="4478" y="28268"/>
                  </a:lnTo>
                  <a:cubicBezTo>
                    <a:pt x="4499" y="27473"/>
                    <a:pt x="5210" y="26782"/>
                    <a:pt x="6026" y="26740"/>
                  </a:cubicBezTo>
                  <a:cubicBezTo>
                    <a:pt x="6382" y="26740"/>
                    <a:pt x="6759" y="26824"/>
                    <a:pt x="7114" y="26699"/>
                  </a:cubicBezTo>
                  <a:cubicBezTo>
                    <a:pt x="7156" y="25966"/>
                    <a:pt x="6905" y="25339"/>
                    <a:pt x="6654" y="24815"/>
                  </a:cubicBezTo>
                  <a:cubicBezTo>
                    <a:pt x="6759" y="24564"/>
                    <a:pt x="6842" y="24376"/>
                    <a:pt x="6884" y="24209"/>
                  </a:cubicBezTo>
                  <a:cubicBezTo>
                    <a:pt x="6947" y="24062"/>
                    <a:pt x="6947" y="23874"/>
                    <a:pt x="6989" y="23706"/>
                  </a:cubicBezTo>
                  <a:cubicBezTo>
                    <a:pt x="7010" y="23665"/>
                    <a:pt x="7114" y="23560"/>
                    <a:pt x="7198" y="23581"/>
                  </a:cubicBezTo>
                  <a:cubicBezTo>
                    <a:pt x="7303" y="23581"/>
                    <a:pt x="7428" y="23665"/>
                    <a:pt x="7491" y="23748"/>
                  </a:cubicBezTo>
                  <a:cubicBezTo>
                    <a:pt x="7575" y="23916"/>
                    <a:pt x="7596" y="24125"/>
                    <a:pt x="7617" y="24313"/>
                  </a:cubicBezTo>
                  <a:cubicBezTo>
                    <a:pt x="7679" y="24648"/>
                    <a:pt x="7617" y="25004"/>
                    <a:pt x="7847" y="25339"/>
                  </a:cubicBezTo>
                  <a:cubicBezTo>
                    <a:pt x="7951" y="25339"/>
                    <a:pt x="8098" y="25359"/>
                    <a:pt x="8203" y="25339"/>
                  </a:cubicBezTo>
                  <a:cubicBezTo>
                    <a:pt x="8558" y="25255"/>
                    <a:pt x="8935" y="25171"/>
                    <a:pt x="9270" y="25067"/>
                  </a:cubicBezTo>
                  <a:cubicBezTo>
                    <a:pt x="11780" y="24209"/>
                    <a:pt x="11780" y="24209"/>
                    <a:pt x="14061" y="22702"/>
                  </a:cubicBezTo>
                  <a:cubicBezTo>
                    <a:pt x="14229" y="22556"/>
                    <a:pt x="14438" y="22451"/>
                    <a:pt x="14626" y="22305"/>
                  </a:cubicBezTo>
                  <a:cubicBezTo>
                    <a:pt x="15212" y="21782"/>
                    <a:pt x="15798" y="21279"/>
                    <a:pt x="16279" y="20714"/>
                  </a:cubicBezTo>
                  <a:cubicBezTo>
                    <a:pt x="16928" y="19919"/>
                    <a:pt x="17472" y="19041"/>
                    <a:pt x="18037" y="18162"/>
                  </a:cubicBezTo>
                  <a:cubicBezTo>
                    <a:pt x="18476" y="17492"/>
                    <a:pt x="18706" y="16760"/>
                    <a:pt x="18706" y="15923"/>
                  </a:cubicBezTo>
                  <a:cubicBezTo>
                    <a:pt x="18706" y="14919"/>
                    <a:pt x="18811" y="13935"/>
                    <a:pt x="18874" y="12931"/>
                  </a:cubicBezTo>
                  <a:cubicBezTo>
                    <a:pt x="18874" y="12784"/>
                    <a:pt x="18915" y="12617"/>
                    <a:pt x="18978" y="12470"/>
                  </a:cubicBezTo>
                  <a:lnTo>
                    <a:pt x="19104" y="12470"/>
                  </a:lnTo>
                  <a:cubicBezTo>
                    <a:pt x="19146" y="12491"/>
                    <a:pt x="19208" y="12512"/>
                    <a:pt x="19229" y="12554"/>
                  </a:cubicBezTo>
                  <a:cubicBezTo>
                    <a:pt x="19334" y="12868"/>
                    <a:pt x="20024" y="14165"/>
                    <a:pt x="20171" y="14437"/>
                  </a:cubicBezTo>
                  <a:cubicBezTo>
                    <a:pt x="20757" y="15316"/>
                    <a:pt x="21656" y="15818"/>
                    <a:pt x="22556" y="16341"/>
                  </a:cubicBezTo>
                  <a:cubicBezTo>
                    <a:pt x="22912" y="16551"/>
                    <a:pt x="23330" y="16697"/>
                    <a:pt x="23728" y="16844"/>
                  </a:cubicBezTo>
                  <a:cubicBezTo>
                    <a:pt x="24209" y="16990"/>
                    <a:pt x="24669" y="17095"/>
                    <a:pt x="25151" y="17178"/>
                  </a:cubicBezTo>
                  <a:cubicBezTo>
                    <a:pt x="25946" y="17283"/>
                    <a:pt x="26783" y="17367"/>
                    <a:pt x="27599" y="17429"/>
                  </a:cubicBezTo>
                  <a:cubicBezTo>
                    <a:pt x="27724" y="17429"/>
                    <a:pt x="27871" y="17408"/>
                    <a:pt x="27996" y="17388"/>
                  </a:cubicBezTo>
                  <a:cubicBezTo>
                    <a:pt x="27703" y="16844"/>
                    <a:pt x="27452" y="16341"/>
                    <a:pt x="27201" y="15818"/>
                  </a:cubicBezTo>
                  <a:cubicBezTo>
                    <a:pt x="27076" y="15567"/>
                    <a:pt x="27285" y="15211"/>
                    <a:pt x="27599" y="15211"/>
                  </a:cubicBezTo>
                  <a:cubicBezTo>
                    <a:pt x="27766" y="15211"/>
                    <a:pt x="27975" y="15274"/>
                    <a:pt x="28080" y="15337"/>
                  </a:cubicBezTo>
                  <a:cubicBezTo>
                    <a:pt x="28624" y="15797"/>
                    <a:pt x="29084" y="16279"/>
                    <a:pt x="29273" y="16969"/>
                  </a:cubicBezTo>
                  <a:cubicBezTo>
                    <a:pt x="29398" y="17492"/>
                    <a:pt x="29775" y="17806"/>
                    <a:pt x="30193" y="18036"/>
                  </a:cubicBezTo>
                  <a:cubicBezTo>
                    <a:pt x="30695" y="18308"/>
                    <a:pt x="31239" y="18455"/>
                    <a:pt x="31783" y="18664"/>
                  </a:cubicBezTo>
                  <a:cubicBezTo>
                    <a:pt x="32390" y="18873"/>
                    <a:pt x="32913" y="18769"/>
                    <a:pt x="33374" y="18329"/>
                  </a:cubicBezTo>
                  <a:cubicBezTo>
                    <a:pt x="33583" y="18141"/>
                    <a:pt x="33792" y="17932"/>
                    <a:pt x="33939" y="17701"/>
                  </a:cubicBezTo>
                  <a:cubicBezTo>
                    <a:pt x="34148" y="17304"/>
                    <a:pt x="34462" y="17199"/>
                    <a:pt x="34838" y="17220"/>
                  </a:cubicBezTo>
                  <a:cubicBezTo>
                    <a:pt x="35152" y="17220"/>
                    <a:pt x="35466" y="17220"/>
                    <a:pt x="35759" y="17095"/>
                  </a:cubicBezTo>
                  <a:cubicBezTo>
                    <a:pt x="35968" y="17011"/>
                    <a:pt x="36094" y="16906"/>
                    <a:pt x="36156" y="16697"/>
                  </a:cubicBezTo>
                  <a:cubicBezTo>
                    <a:pt x="36240" y="16425"/>
                    <a:pt x="36198" y="16153"/>
                    <a:pt x="35989" y="15923"/>
                  </a:cubicBezTo>
                  <a:cubicBezTo>
                    <a:pt x="35215" y="14898"/>
                    <a:pt x="34399" y="13914"/>
                    <a:pt x="33353" y="13140"/>
                  </a:cubicBezTo>
                  <a:cubicBezTo>
                    <a:pt x="32641" y="12617"/>
                    <a:pt x="31909" y="12261"/>
                    <a:pt x="31030" y="12157"/>
                  </a:cubicBezTo>
                  <a:cubicBezTo>
                    <a:pt x="30695" y="12136"/>
                    <a:pt x="30528" y="11968"/>
                    <a:pt x="30591" y="11759"/>
                  </a:cubicBezTo>
                  <a:cubicBezTo>
                    <a:pt x="30612" y="11571"/>
                    <a:pt x="30758" y="11445"/>
                    <a:pt x="31030" y="11445"/>
                  </a:cubicBezTo>
                  <a:cubicBezTo>
                    <a:pt x="31260" y="11445"/>
                    <a:pt x="31491" y="11403"/>
                    <a:pt x="31700" y="11466"/>
                  </a:cubicBezTo>
                  <a:cubicBezTo>
                    <a:pt x="32265" y="11675"/>
                    <a:pt x="32851" y="11864"/>
                    <a:pt x="33353" y="12178"/>
                  </a:cubicBezTo>
                  <a:cubicBezTo>
                    <a:pt x="35089" y="13245"/>
                    <a:pt x="35215" y="13391"/>
                    <a:pt x="36512" y="15002"/>
                  </a:cubicBezTo>
                  <a:cubicBezTo>
                    <a:pt x="36700" y="15211"/>
                    <a:pt x="36889" y="15442"/>
                    <a:pt x="37077" y="15651"/>
                  </a:cubicBezTo>
                  <a:cubicBezTo>
                    <a:pt x="37119" y="15776"/>
                    <a:pt x="37245" y="15902"/>
                    <a:pt x="37391" y="16048"/>
                  </a:cubicBezTo>
                  <a:close/>
                  <a:moveTo>
                    <a:pt x="12429" y="48899"/>
                  </a:moveTo>
                  <a:cubicBezTo>
                    <a:pt x="12555" y="48836"/>
                    <a:pt x="12638" y="48773"/>
                    <a:pt x="12743" y="48731"/>
                  </a:cubicBezTo>
                  <a:cubicBezTo>
                    <a:pt x="13161" y="48459"/>
                    <a:pt x="13622" y="48522"/>
                    <a:pt x="14040" y="48626"/>
                  </a:cubicBezTo>
                  <a:cubicBezTo>
                    <a:pt x="14187" y="48647"/>
                    <a:pt x="14312" y="48836"/>
                    <a:pt x="14354" y="48982"/>
                  </a:cubicBezTo>
                  <a:cubicBezTo>
                    <a:pt x="14417" y="49171"/>
                    <a:pt x="14249" y="49296"/>
                    <a:pt x="14082" y="49380"/>
                  </a:cubicBezTo>
                  <a:cubicBezTo>
                    <a:pt x="13915" y="49422"/>
                    <a:pt x="13726" y="49422"/>
                    <a:pt x="13580" y="49463"/>
                  </a:cubicBezTo>
                  <a:cubicBezTo>
                    <a:pt x="13266" y="49505"/>
                    <a:pt x="12659" y="49798"/>
                    <a:pt x="12408" y="50049"/>
                  </a:cubicBezTo>
                  <a:cubicBezTo>
                    <a:pt x="12973" y="50238"/>
                    <a:pt x="13517" y="50447"/>
                    <a:pt x="14103" y="50614"/>
                  </a:cubicBezTo>
                  <a:cubicBezTo>
                    <a:pt x="14354" y="50677"/>
                    <a:pt x="14563" y="50823"/>
                    <a:pt x="14752" y="50991"/>
                  </a:cubicBezTo>
                  <a:cubicBezTo>
                    <a:pt x="14877" y="51137"/>
                    <a:pt x="14961" y="51263"/>
                    <a:pt x="14856" y="51451"/>
                  </a:cubicBezTo>
                  <a:cubicBezTo>
                    <a:pt x="14773" y="51598"/>
                    <a:pt x="14626" y="51681"/>
                    <a:pt x="14438" y="51681"/>
                  </a:cubicBezTo>
                  <a:cubicBezTo>
                    <a:pt x="14333" y="51681"/>
                    <a:pt x="14229" y="51619"/>
                    <a:pt x="14103" y="51598"/>
                  </a:cubicBezTo>
                  <a:cubicBezTo>
                    <a:pt x="13517" y="51409"/>
                    <a:pt x="12973" y="51242"/>
                    <a:pt x="12366" y="51054"/>
                  </a:cubicBezTo>
                  <a:cubicBezTo>
                    <a:pt x="12304" y="51577"/>
                    <a:pt x="12262" y="52037"/>
                    <a:pt x="12429" y="52518"/>
                  </a:cubicBezTo>
                  <a:cubicBezTo>
                    <a:pt x="12534" y="52811"/>
                    <a:pt x="12680" y="53146"/>
                    <a:pt x="12366" y="53481"/>
                  </a:cubicBezTo>
                  <a:cubicBezTo>
                    <a:pt x="12262" y="53585"/>
                    <a:pt x="12324" y="53857"/>
                    <a:pt x="12324" y="54067"/>
                  </a:cubicBezTo>
                  <a:cubicBezTo>
                    <a:pt x="12324" y="54213"/>
                    <a:pt x="12576" y="54339"/>
                    <a:pt x="12722" y="54297"/>
                  </a:cubicBezTo>
                  <a:cubicBezTo>
                    <a:pt x="12868" y="54234"/>
                    <a:pt x="13036" y="54108"/>
                    <a:pt x="13182" y="54088"/>
                  </a:cubicBezTo>
                  <a:cubicBezTo>
                    <a:pt x="14249" y="53878"/>
                    <a:pt x="15296" y="53648"/>
                    <a:pt x="16405" y="53690"/>
                  </a:cubicBezTo>
                  <a:cubicBezTo>
                    <a:pt x="17304" y="53732"/>
                    <a:pt x="18183" y="53711"/>
                    <a:pt x="19041" y="53690"/>
                  </a:cubicBezTo>
                  <a:cubicBezTo>
                    <a:pt x="19815" y="53669"/>
                    <a:pt x="20506" y="53774"/>
                    <a:pt x="21238" y="53962"/>
                  </a:cubicBezTo>
                  <a:cubicBezTo>
                    <a:pt x="21635" y="54046"/>
                    <a:pt x="22033" y="54192"/>
                    <a:pt x="22431" y="54192"/>
                  </a:cubicBezTo>
                  <a:cubicBezTo>
                    <a:pt x="23519" y="54150"/>
                    <a:pt x="24481" y="54506"/>
                    <a:pt x="25485" y="54925"/>
                  </a:cubicBezTo>
                  <a:cubicBezTo>
                    <a:pt x="25778" y="55050"/>
                    <a:pt x="26050" y="55176"/>
                    <a:pt x="26364" y="55217"/>
                  </a:cubicBezTo>
                  <a:cubicBezTo>
                    <a:pt x="26741" y="55259"/>
                    <a:pt x="26992" y="55364"/>
                    <a:pt x="27285" y="55573"/>
                  </a:cubicBezTo>
                  <a:cubicBezTo>
                    <a:pt x="27703" y="55908"/>
                    <a:pt x="28205" y="56075"/>
                    <a:pt x="28770" y="56075"/>
                  </a:cubicBezTo>
                  <a:cubicBezTo>
                    <a:pt x="28833" y="55238"/>
                    <a:pt x="29126" y="54527"/>
                    <a:pt x="29440" y="53836"/>
                  </a:cubicBezTo>
                  <a:cubicBezTo>
                    <a:pt x="29586" y="53502"/>
                    <a:pt x="29712" y="53167"/>
                    <a:pt x="29796" y="52790"/>
                  </a:cubicBezTo>
                  <a:cubicBezTo>
                    <a:pt x="30089" y="51409"/>
                    <a:pt x="30382" y="50007"/>
                    <a:pt x="30633" y="48606"/>
                  </a:cubicBezTo>
                  <a:cubicBezTo>
                    <a:pt x="30842" y="47559"/>
                    <a:pt x="30946" y="46513"/>
                    <a:pt x="30842" y="45467"/>
                  </a:cubicBezTo>
                  <a:lnTo>
                    <a:pt x="30842" y="45132"/>
                  </a:lnTo>
                  <a:cubicBezTo>
                    <a:pt x="30842" y="44693"/>
                    <a:pt x="30842" y="44212"/>
                    <a:pt x="31009" y="43772"/>
                  </a:cubicBezTo>
                  <a:cubicBezTo>
                    <a:pt x="31135" y="43437"/>
                    <a:pt x="31156" y="43040"/>
                    <a:pt x="31009" y="42642"/>
                  </a:cubicBezTo>
                  <a:cubicBezTo>
                    <a:pt x="30737" y="42517"/>
                    <a:pt x="30444" y="42391"/>
                    <a:pt x="30193" y="42224"/>
                  </a:cubicBezTo>
                  <a:cubicBezTo>
                    <a:pt x="29607" y="41910"/>
                    <a:pt x="29042" y="41596"/>
                    <a:pt x="28457" y="41324"/>
                  </a:cubicBezTo>
                  <a:cubicBezTo>
                    <a:pt x="28310" y="41240"/>
                    <a:pt x="28143" y="41220"/>
                    <a:pt x="27996" y="41157"/>
                  </a:cubicBezTo>
                  <a:cubicBezTo>
                    <a:pt x="27389" y="40968"/>
                    <a:pt x="26762" y="40864"/>
                    <a:pt x="26197" y="40634"/>
                  </a:cubicBezTo>
                  <a:cubicBezTo>
                    <a:pt x="25716" y="40445"/>
                    <a:pt x="25276" y="40383"/>
                    <a:pt x="24774" y="40383"/>
                  </a:cubicBezTo>
                  <a:cubicBezTo>
                    <a:pt x="23309" y="40341"/>
                    <a:pt x="21866" y="40320"/>
                    <a:pt x="20401" y="40278"/>
                  </a:cubicBezTo>
                  <a:cubicBezTo>
                    <a:pt x="19125" y="40236"/>
                    <a:pt x="17848" y="40194"/>
                    <a:pt x="16572" y="40132"/>
                  </a:cubicBezTo>
                  <a:cubicBezTo>
                    <a:pt x="16049" y="40111"/>
                    <a:pt x="15547" y="40173"/>
                    <a:pt x="15045" y="40320"/>
                  </a:cubicBezTo>
                  <a:cubicBezTo>
                    <a:pt x="14563" y="40445"/>
                    <a:pt x="14103" y="40508"/>
                    <a:pt x="13601" y="40550"/>
                  </a:cubicBezTo>
                  <a:cubicBezTo>
                    <a:pt x="13287" y="40592"/>
                    <a:pt x="12973" y="40655"/>
                    <a:pt x="12743" y="40906"/>
                  </a:cubicBezTo>
                  <a:cubicBezTo>
                    <a:pt x="12617" y="42098"/>
                    <a:pt x="12450" y="43312"/>
                    <a:pt x="12471" y="44525"/>
                  </a:cubicBezTo>
                  <a:cubicBezTo>
                    <a:pt x="12513" y="45927"/>
                    <a:pt x="12617" y="47329"/>
                    <a:pt x="12345" y="48710"/>
                  </a:cubicBezTo>
                  <a:cubicBezTo>
                    <a:pt x="12345" y="48752"/>
                    <a:pt x="12387" y="48773"/>
                    <a:pt x="12429" y="48899"/>
                  </a:cubicBezTo>
                  <a:close/>
                  <a:moveTo>
                    <a:pt x="26427" y="26573"/>
                  </a:moveTo>
                  <a:cubicBezTo>
                    <a:pt x="26427" y="26740"/>
                    <a:pt x="26406" y="26991"/>
                    <a:pt x="26406" y="27201"/>
                  </a:cubicBezTo>
                  <a:cubicBezTo>
                    <a:pt x="26343" y="28038"/>
                    <a:pt x="26197" y="28833"/>
                    <a:pt x="25799" y="29565"/>
                  </a:cubicBezTo>
                  <a:cubicBezTo>
                    <a:pt x="25360" y="30381"/>
                    <a:pt x="24795" y="31093"/>
                    <a:pt x="24042" y="31637"/>
                  </a:cubicBezTo>
                  <a:cubicBezTo>
                    <a:pt x="22556" y="32745"/>
                    <a:pt x="22556" y="32745"/>
                    <a:pt x="20861" y="33185"/>
                  </a:cubicBezTo>
                  <a:cubicBezTo>
                    <a:pt x="19815" y="33436"/>
                    <a:pt x="18811" y="33310"/>
                    <a:pt x="17848" y="32913"/>
                  </a:cubicBezTo>
                  <a:cubicBezTo>
                    <a:pt x="17242" y="32662"/>
                    <a:pt x="16635" y="32369"/>
                    <a:pt x="16091" y="32034"/>
                  </a:cubicBezTo>
                  <a:cubicBezTo>
                    <a:pt x="15547" y="31720"/>
                    <a:pt x="15003" y="31406"/>
                    <a:pt x="14647" y="30862"/>
                  </a:cubicBezTo>
                  <a:cubicBezTo>
                    <a:pt x="14124" y="30046"/>
                    <a:pt x="13643" y="29209"/>
                    <a:pt x="13182" y="28352"/>
                  </a:cubicBezTo>
                  <a:cubicBezTo>
                    <a:pt x="13015" y="27996"/>
                    <a:pt x="12973" y="27577"/>
                    <a:pt x="12868" y="27201"/>
                  </a:cubicBezTo>
                  <a:lnTo>
                    <a:pt x="12806" y="26887"/>
                  </a:lnTo>
                  <a:cubicBezTo>
                    <a:pt x="12304" y="26929"/>
                    <a:pt x="11780" y="26929"/>
                    <a:pt x="11341" y="27096"/>
                  </a:cubicBezTo>
                  <a:cubicBezTo>
                    <a:pt x="10839" y="27263"/>
                    <a:pt x="10337" y="27305"/>
                    <a:pt x="9814" y="27305"/>
                  </a:cubicBezTo>
                  <a:cubicBezTo>
                    <a:pt x="9311" y="27305"/>
                    <a:pt x="8851" y="27347"/>
                    <a:pt x="8454" y="27619"/>
                  </a:cubicBezTo>
                  <a:cubicBezTo>
                    <a:pt x="8265" y="28226"/>
                    <a:pt x="8412" y="28770"/>
                    <a:pt x="8642" y="29293"/>
                  </a:cubicBezTo>
                  <a:cubicBezTo>
                    <a:pt x="8935" y="29879"/>
                    <a:pt x="9186" y="30465"/>
                    <a:pt x="9458" y="31093"/>
                  </a:cubicBezTo>
                  <a:cubicBezTo>
                    <a:pt x="9625" y="31511"/>
                    <a:pt x="9876" y="31867"/>
                    <a:pt x="10211" y="32222"/>
                  </a:cubicBezTo>
                  <a:cubicBezTo>
                    <a:pt x="11299" y="33289"/>
                    <a:pt x="12408" y="34378"/>
                    <a:pt x="13475" y="35486"/>
                  </a:cubicBezTo>
                  <a:cubicBezTo>
                    <a:pt x="13810" y="35821"/>
                    <a:pt x="14166" y="36093"/>
                    <a:pt x="14605" y="36240"/>
                  </a:cubicBezTo>
                  <a:cubicBezTo>
                    <a:pt x="15024" y="36407"/>
                    <a:pt x="15442" y="36721"/>
                    <a:pt x="15861" y="36742"/>
                  </a:cubicBezTo>
                  <a:cubicBezTo>
                    <a:pt x="16300" y="36763"/>
                    <a:pt x="16802" y="36533"/>
                    <a:pt x="17242" y="36365"/>
                  </a:cubicBezTo>
                  <a:cubicBezTo>
                    <a:pt x="17827" y="36156"/>
                    <a:pt x="18392" y="36051"/>
                    <a:pt x="18999" y="36093"/>
                  </a:cubicBezTo>
                  <a:cubicBezTo>
                    <a:pt x="20359" y="36114"/>
                    <a:pt x="21740" y="36114"/>
                    <a:pt x="23100" y="36093"/>
                  </a:cubicBezTo>
                  <a:cubicBezTo>
                    <a:pt x="23728" y="36093"/>
                    <a:pt x="24272" y="36198"/>
                    <a:pt x="24837" y="36512"/>
                  </a:cubicBezTo>
                  <a:cubicBezTo>
                    <a:pt x="25109" y="36658"/>
                    <a:pt x="25423" y="36867"/>
                    <a:pt x="25799" y="36847"/>
                  </a:cubicBezTo>
                  <a:cubicBezTo>
                    <a:pt x="26113" y="36826"/>
                    <a:pt x="26427" y="36888"/>
                    <a:pt x="26678" y="37056"/>
                  </a:cubicBezTo>
                  <a:cubicBezTo>
                    <a:pt x="26992" y="37244"/>
                    <a:pt x="27348" y="37244"/>
                    <a:pt x="27682" y="37139"/>
                  </a:cubicBezTo>
                  <a:cubicBezTo>
                    <a:pt x="28038" y="37035"/>
                    <a:pt x="28394" y="36930"/>
                    <a:pt x="28729" y="36784"/>
                  </a:cubicBezTo>
                  <a:cubicBezTo>
                    <a:pt x="30068" y="36302"/>
                    <a:pt x="31344" y="35696"/>
                    <a:pt x="32579" y="34942"/>
                  </a:cubicBezTo>
                  <a:cubicBezTo>
                    <a:pt x="33646" y="34252"/>
                    <a:pt x="34587" y="33415"/>
                    <a:pt x="35466" y="32536"/>
                  </a:cubicBezTo>
                  <a:cubicBezTo>
                    <a:pt x="36449" y="31553"/>
                    <a:pt x="37224" y="30444"/>
                    <a:pt x="37914" y="29230"/>
                  </a:cubicBezTo>
                  <a:cubicBezTo>
                    <a:pt x="37956" y="29147"/>
                    <a:pt x="38061" y="29042"/>
                    <a:pt x="37914" y="28916"/>
                  </a:cubicBezTo>
                  <a:cubicBezTo>
                    <a:pt x="37809" y="28937"/>
                    <a:pt x="37663" y="28979"/>
                    <a:pt x="37537" y="29021"/>
                  </a:cubicBezTo>
                  <a:cubicBezTo>
                    <a:pt x="36826" y="29293"/>
                    <a:pt x="36177" y="29649"/>
                    <a:pt x="35445" y="29774"/>
                  </a:cubicBezTo>
                  <a:cubicBezTo>
                    <a:pt x="34734" y="29921"/>
                    <a:pt x="33959" y="29816"/>
                    <a:pt x="33227" y="29816"/>
                  </a:cubicBezTo>
                  <a:cubicBezTo>
                    <a:pt x="33102" y="29816"/>
                    <a:pt x="32934" y="29774"/>
                    <a:pt x="32809" y="29816"/>
                  </a:cubicBezTo>
                  <a:cubicBezTo>
                    <a:pt x="32327" y="29858"/>
                    <a:pt x="31993" y="29649"/>
                    <a:pt x="31679" y="29335"/>
                  </a:cubicBezTo>
                  <a:cubicBezTo>
                    <a:pt x="31156" y="28833"/>
                    <a:pt x="30821" y="28205"/>
                    <a:pt x="30402" y="27619"/>
                  </a:cubicBezTo>
                  <a:cubicBezTo>
                    <a:pt x="30193" y="27305"/>
                    <a:pt x="30068" y="26950"/>
                    <a:pt x="29984" y="26594"/>
                  </a:cubicBezTo>
                  <a:cubicBezTo>
                    <a:pt x="29921" y="26301"/>
                    <a:pt x="29921" y="25966"/>
                    <a:pt x="29712" y="25694"/>
                  </a:cubicBezTo>
                  <a:cubicBezTo>
                    <a:pt x="29273" y="25841"/>
                    <a:pt x="28854" y="25883"/>
                    <a:pt x="28498" y="26071"/>
                  </a:cubicBezTo>
                  <a:cubicBezTo>
                    <a:pt x="28080" y="26259"/>
                    <a:pt x="27661" y="26406"/>
                    <a:pt x="27180" y="26385"/>
                  </a:cubicBezTo>
                  <a:cubicBezTo>
                    <a:pt x="26887" y="26301"/>
                    <a:pt x="26636" y="26301"/>
                    <a:pt x="26427" y="26573"/>
                  </a:cubicBezTo>
                  <a:close/>
                  <a:moveTo>
                    <a:pt x="13915" y="25966"/>
                  </a:moveTo>
                  <a:cubicBezTo>
                    <a:pt x="14061" y="26238"/>
                    <a:pt x="14208" y="26468"/>
                    <a:pt x="13957" y="26761"/>
                  </a:cubicBezTo>
                  <a:cubicBezTo>
                    <a:pt x="13852" y="26887"/>
                    <a:pt x="13852" y="27138"/>
                    <a:pt x="13873" y="27326"/>
                  </a:cubicBezTo>
                  <a:cubicBezTo>
                    <a:pt x="13915" y="27619"/>
                    <a:pt x="13998" y="27870"/>
                    <a:pt x="14124" y="28142"/>
                  </a:cubicBezTo>
                  <a:cubicBezTo>
                    <a:pt x="14501" y="28791"/>
                    <a:pt x="14856" y="29419"/>
                    <a:pt x="15254" y="30046"/>
                  </a:cubicBezTo>
                  <a:cubicBezTo>
                    <a:pt x="15421" y="30318"/>
                    <a:pt x="15651" y="30528"/>
                    <a:pt x="15902" y="30737"/>
                  </a:cubicBezTo>
                  <a:cubicBezTo>
                    <a:pt x="16677" y="31365"/>
                    <a:pt x="17576" y="31720"/>
                    <a:pt x="18476" y="32118"/>
                  </a:cubicBezTo>
                  <a:cubicBezTo>
                    <a:pt x="19104" y="32369"/>
                    <a:pt x="19815" y="32432"/>
                    <a:pt x="20485" y="32306"/>
                  </a:cubicBezTo>
                  <a:cubicBezTo>
                    <a:pt x="21970" y="32013"/>
                    <a:pt x="21970" y="32013"/>
                    <a:pt x="23268" y="31072"/>
                  </a:cubicBezTo>
                  <a:cubicBezTo>
                    <a:pt x="23372" y="30988"/>
                    <a:pt x="23498" y="30904"/>
                    <a:pt x="23602" y="30800"/>
                  </a:cubicBezTo>
                  <a:cubicBezTo>
                    <a:pt x="25151" y="29523"/>
                    <a:pt x="25737" y="27912"/>
                    <a:pt x="25423" y="25945"/>
                  </a:cubicBezTo>
                  <a:cubicBezTo>
                    <a:pt x="25276" y="25046"/>
                    <a:pt x="24774" y="24313"/>
                    <a:pt x="24376" y="23518"/>
                  </a:cubicBezTo>
                  <a:cubicBezTo>
                    <a:pt x="24314" y="23351"/>
                    <a:pt x="24146" y="23246"/>
                    <a:pt x="24042" y="23142"/>
                  </a:cubicBezTo>
                  <a:cubicBezTo>
                    <a:pt x="23100" y="22326"/>
                    <a:pt x="21970" y="21970"/>
                    <a:pt x="20757" y="21949"/>
                  </a:cubicBezTo>
                  <a:cubicBezTo>
                    <a:pt x="20129" y="21949"/>
                    <a:pt x="19501" y="21970"/>
                    <a:pt x="18874" y="21907"/>
                  </a:cubicBezTo>
                  <a:cubicBezTo>
                    <a:pt x="18162" y="21865"/>
                    <a:pt x="17514" y="22012"/>
                    <a:pt x="16886" y="22326"/>
                  </a:cubicBezTo>
                  <a:cubicBezTo>
                    <a:pt x="16907" y="22639"/>
                    <a:pt x="16802" y="22911"/>
                    <a:pt x="16572" y="23100"/>
                  </a:cubicBezTo>
                  <a:cubicBezTo>
                    <a:pt x="16405" y="23225"/>
                    <a:pt x="16279" y="23372"/>
                    <a:pt x="16112" y="23476"/>
                  </a:cubicBezTo>
                  <a:cubicBezTo>
                    <a:pt x="15170" y="24083"/>
                    <a:pt x="14501" y="24920"/>
                    <a:pt x="13915" y="25966"/>
                  </a:cubicBezTo>
                  <a:close/>
                  <a:moveTo>
                    <a:pt x="13015" y="55343"/>
                  </a:moveTo>
                  <a:cubicBezTo>
                    <a:pt x="12283" y="55343"/>
                    <a:pt x="12178" y="55301"/>
                    <a:pt x="11760" y="55071"/>
                  </a:cubicBezTo>
                  <a:cubicBezTo>
                    <a:pt x="11488" y="54945"/>
                    <a:pt x="11383" y="54736"/>
                    <a:pt x="11362" y="54485"/>
                  </a:cubicBezTo>
                  <a:cubicBezTo>
                    <a:pt x="11341" y="54192"/>
                    <a:pt x="11341" y="53920"/>
                    <a:pt x="11299" y="53669"/>
                  </a:cubicBezTo>
                  <a:cubicBezTo>
                    <a:pt x="10546" y="53523"/>
                    <a:pt x="9395" y="53564"/>
                    <a:pt x="8726" y="53669"/>
                  </a:cubicBezTo>
                  <a:cubicBezTo>
                    <a:pt x="8684" y="53711"/>
                    <a:pt x="8663" y="53774"/>
                    <a:pt x="8663" y="53816"/>
                  </a:cubicBezTo>
                  <a:cubicBezTo>
                    <a:pt x="8767" y="54694"/>
                    <a:pt x="9060" y="55489"/>
                    <a:pt x="9374" y="56285"/>
                  </a:cubicBezTo>
                  <a:cubicBezTo>
                    <a:pt x="9416" y="56389"/>
                    <a:pt x="9479" y="56494"/>
                    <a:pt x="9542" y="56577"/>
                  </a:cubicBezTo>
                  <a:cubicBezTo>
                    <a:pt x="10148" y="57142"/>
                    <a:pt x="10713" y="57749"/>
                    <a:pt x="11362" y="58272"/>
                  </a:cubicBezTo>
                  <a:cubicBezTo>
                    <a:pt x="11927" y="58733"/>
                    <a:pt x="12555" y="59151"/>
                    <a:pt x="13203" y="59486"/>
                  </a:cubicBezTo>
                  <a:cubicBezTo>
                    <a:pt x="14019" y="59946"/>
                    <a:pt x="14856" y="60406"/>
                    <a:pt x="15861" y="60365"/>
                  </a:cubicBezTo>
                  <a:cubicBezTo>
                    <a:pt x="16007" y="60365"/>
                    <a:pt x="16195" y="60386"/>
                    <a:pt x="16342" y="60448"/>
                  </a:cubicBezTo>
                  <a:cubicBezTo>
                    <a:pt x="16739" y="60595"/>
                    <a:pt x="17137" y="60595"/>
                    <a:pt x="17534" y="60595"/>
                  </a:cubicBezTo>
                  <a:cubicBezTo>
                    <a:pt x="18141" y="60595"/>
                    <a:pt x="18727" y="60595"/>
                    <a:pt x="19334" y="60616"/>
                  </a:cubicBezTo>
                  <a:cubicBezTo>
                    <a:pt x="20401" y="60658"/>
                    <a:pt x="21322" y="60197"/>
                    <a:pt x="22221" y="59674"/>
                  </a:cubicBezTo>
                  <a:cubicBezTo>
                    <a:pt x="22640" y="59444"/>
                    <a:pt x="22870" y="59046"/>
                    <a:pt x="22849" y="58565"/>
                  </a:cubicBezTo>
                  <a:cubicBezTo>
                    <a:pt x="22807" y="58293"/>
                    <a:pt x="22849" y="58042"/>
                    <a:pt x="22849" y="57791"/>
                  </a:cubicBezTo>
                  <a:cubicBezTo>
                    <a:pt x="22849" y="57519"/>
                    <a:pt x="22870" y="57226"/>
                    <a:pt x="22870" y="56933"/>
                  </a:cubicBezTo>
                  <a:cubicBezTo>
                    <a:pt x="23226" y="56598"/>
                    <a:pt x="23226" y="56054"/>
                    <a:pt x="23602" y="55741"/>
                  </a:cubicBezTo>
                  <a:cubicBezTo>
                    <a:pt x="23707" y="55657"/>
                    <a:pt x="23749" y="55531"/>
                    <a:pt x="23853" y="55385"/>
                  </a:cubicBezTo>
                  <a:cubicBezTo>
                    <a:pt x="23519" y="55155"/>
                    <a:pt x="23205" y="55092"/>
                    <a:pt x="22870" y="55092"/>
                  </a:cubicBezTo>
                  <a:cubicBezTo>
                    <a:pt x="22263" y="55134"/>
                    <a:pt x="21656" y="55029"/>
                    <a:pt x="21091" y="54841"/>
                  </a:cubicBezTo>
                  <a:cubicBezTo>
                    <a:pt x="20401" y="54632"/>
                    <a:pt x="19690" y="54548"/>
                    <a:pt x="18978" y="54569"/>
                  </a:cubicBezTo>
                  <a:cubicBezTo>
                    <a:pt x="17744" y="54611"/>
                    <a:pt x="16509" y="54569"/>
                    <a:pt x="15275" y="54569"/>
                  </a:cubicBezTo>
                  <a:cubicBezTo>
                    <a:pt x="14919" y="54569"/>
                    <a:pt x="14542" y="54632"/>
                    <a:pt x="14187" y="54652"/>
                  </a:cubicBezTo>
                  <a:cubicBezTo>
                    <a:pt x="13664" y="54694"/>
                    <a:pt x="13203" y="54841"/>
                    <a:pt x="13015" y="55343"/>
                  </a:cubicBezTo>
                  <a:close/>
                  <a:moveTo>
                    <a:pt x="30967" y="24836"/>
                  </a:moveTo>
                  <a:cubicBezTo>
                    <a:pt x="30967" y="25234"/>
                    <a:pt x="30946" y="25652"/>
                    <a:pt x="30967" y="26050"/>
                  </a:cubicBezTo>
                  <a:cubicBezTo>
                    <a:pt x="31009" y="26343"/>
                    <a:pt x="31030" y="26615"/>
                    <a:pt x="31156" y="26866"/>
                  </a:cubicBezTo>
                  <a:cubicBezTo>
                    <a:pt x="31470" y="27389"/>
                    <a:pt x="31867" y="27912"/>
                    <a:pt x="32223" y="28393"/>
                  </a:cubicBezTo>
                  <a:cubicBezTo>
                    <a:pt x="32411" y="28644"/>
                    <a:pt x="32641" y="28749"/>
                    <a:pt x="32955" y="28749"/>
                  </a:cubicBezTo>
                  <a:cubicBezTo>
                    <a:pt x="35236" y="28812"/>
                    <a:pt x="35236" y="28791"/>
                    <a:pt x="37349" y="27933"/>
                  </a:cubicBezTo>
                  <a:cubicBezTo>
                    <a:pt x="37851" y="27724"/>
                    <a:pt x="38249" y="27410"/>
                    <a:pt x="38646" y="27096"/>
                  </a:cubicBezTo>
                  <a:cubicBezTo>
                    <a:pt x="39002" y="26782"/>
                    <a:pt x="39211" y="26385"/>
                    <a:pt x="39211" y="25883"/>
                  </a:cubicBezTo>
                  <a:cubicBezTo>
                    <a:pt x="39211" y="25506"/>
                    <a:pt x="39232" y="25087"/>
                    <a:pt x="39190" y="24690"/>
                  </a:cubicBezTo>
                  <a:cubicBezTo>
                    <a:pt x="39107" y="23874"/>
                    <a:pt x="39002" y="23037"/>
                    <a:pt x="38877" y="22221"/>
                  </a:cubicBezTo>
                  <a:cubicBezTo>
                    <a:pt x="38667" y="20840"/>
                    <a:pt x="38186" y="19522"/>
                    <a:pt x="37558" y="18245"/>
                  </a:cubicBezTo>
                  <a:cubicBezTo>
                    <a:pt x="37391" y="17890"/>
                    <a:pt x="37119" y="17785"/>
                    <a:pt x="36721" y="17911"/>
                  </a:cubicBezTo>
                  <a:cubicBezTo>
                    <a:pt x="36491" y="17994"/>
                    <a:pt x="36261" y="18141"/>
                    <a:pt x="35989" y="18120"/>
                  </a:cubicBezTo>
                  <a:cubicBezTo>
                    <a:pt x="35340" y="18099"/>
                    <a:pt x="34817" y="18392"/>
                    <a:pt x="34357" y="18748"/>
                  </a:cubicBezTo>
                  <a:cubicBezTo>
                    <a:pt x="33332" y="19543"/>
                    <a:pt x="32369" y="20380"/>
                    <a:pt x="31867" y="21635"/>
                  </a:cubicBezTo>
                  <a:cubicBezTo>
                    <a:pt x="31804" y="21782"/>
                    <a:pt x="31742" y="21949"/>
                    <a:pt x="31637" y="22095"/>
                  </a:cubicBezTo>
                  <a:cubicBezTo>
                    <a:pt x="31135" y="22911"/>
                    <a:pt x="30842" y="23832"/>
                    <a:pt x="30967" y="24836"/>
                  </a:cubicBezTo>
                  <a:close/>
                  <a:moveTo>
                    <a:pt x="16928" y="21551"/>
                  </a:moveTo>
                  <a:cubicBezTo>
                    <a:pt x="17137" y="21530"/>
                    <a:pt x="17242" y="21530"/>
                    <a:pt x="17325" y="21468"/>
                  </a:cubicBezTo>
                  <a:cubicBezTo>
                    <a:pt x="17765" y="21196"/>
                    <a:pt x="18246" y="21175"/>
                    <a:pt x="18727" y="21175"/>
                  </a:cubicBezTo>
                  <a:cubicBezTo>
                    <a:pt x="19355" y="21175"/>
                    <a:pt x="19983" y="21175"/>
                    <a:pt x="20610" y="21154"/>
                  </a:cubicBezTo>
                  <a:cubicBezTo>
                    <a:pt x="22117" y="21112"/>
                    <a:pt x="23414" y="21551"/>
                    <a:pt x="24565" y="22493"/>
                  </a:cubicBezTo>
                  <a:cubicBezTo>
                    <a:pt x="24837" y="22702"/>
                    <a:pt x="25067" y="22932"/>
                    <a:pt x="25213" y="23267"/>
                  </a:cubicBezTo>
                  <a:cubicBezTo>
                    <a:pt x="25590" y="24041"/>
                    <a:pt x="25988" y="24795"/>
                    <a:pt x="26343" y="25548"/>
                  </a:cubicBezTo>
                  <a:cubicBezTo>
                    <a:pt x="26678" y="25527"/>
                    <a:pt x="27034" y="25527"/>
                    <a:pt x="27369" y="25464"/>
                  </a:cubicBezTo>
                  <a:cubicBezTo>
                    <a:pt x="27557" y="25443"/>
                    <a:pt x="27766" y="25422"/>
                    <a:pt x="27933" y="25339"/>
                  </a:cubicBezTo>
                  <a:cubicBezTo>
                    <a:pt x="28624" y="25004"/>
                    <a:pt x="29294" y="24711"/>
                    <a:pt x="30130" y="24941"/>
                  </a:cubicBezTo>
                  <a:cubicBezTo>
                    <a:pt x="30130" y="24627"/>
                    <a:pt x="30193" y="24376"/>
                    <a:pt x="30172" y="24104"/>
                  </a:cubicBezTo>
                  <a:cubicBezTo>
                    <a:pt x="30110" y="23476"/>
                    <a:pt x="30298" y="22932"/>
                    <a:pt x="30591" y="22388"/>
                  </a:cubicBezTo>
                  <a:cubicBezTo>
                    <a:pt x="31030" y="21551"/>
                    <a:pt x="31449" y="20652"/>
                    <a:pt x="31888" y="19794"/>
                  </a:cubicBezTo>
                  <a:cubicBezTo>
                    <a:pt x="30863" y="19292"/>
                    <a:pt x="29754" y="19145"/>
                    <a:pt x="28980" y="18329"/>
                  </a:cubicBezTo>
                  <a:cubicBezTo>
                    <a:pt x="28561" y="18350"/>
                    <a:pt x="28226" y="18413"/>
                    <a:pt x="27892" y="18413"/>
                  </a:cubicBezTo>
                  <a:cubicBezTo>
                    <a:pt x="26741" y="18434"/>
                    <a:pt x="25611" y="18245"/>
                    <a:pt x="24523" y="17994"/>
                  </a:cubicBezTo>
                  <a:cubicBezTo>
                    <a:pt x="23644" y="17785"/>
                    <a:pt x="22786" y="17597"/>
                    <a:pt x="22033" y="17095"/>
                  </a:cubicBezTo>
                  <a:cubicBezTo>
                    <a:pt x="21510" y="16760"/>
                    <a:pt x="21008" y="16404"/>
                    <a:pt x="20485" y="16028"/>
                  </a:cubicBezTo>
                  <a:cubicBezTo>
                    <a:pt x="20171" y="15818"/>
                    <a:pt x="19920" y="15567"/>
                    <a:pt x="19731" y="15211"/>
                  </a:cubicBezTo>
                  <a:cubicBezTo>
                    <a:pt x="19669" y="15107"/>
                    <a:pt x="19606" y="14960"/>
                    <a:pt x="19397" y="15044"/>
                  </a:cubicBezTo>
                  <a:lnTo>
                    <a:pt x="19397" y="16572"/>
                  </a:lnTo>
                  <a:cubicBezTo>
                    <a:pt x="19397" y="16823"/>
                    <a:pt x="19397" y="17053"/>
                    <a:pt x="19313" y="17262"/>
                  </a:cubicBezTo>
                  <a:cubicBezTo>
                    <a:pt x="19104" y="17869"/>
                    <a:pt x="18894" y="18434"/>
                    <a:pt x="18518" y="18957"/>
                  </a:cubicBezTo>
                  <a:cubicBezTo>
                    <a:pt x="18058" y="19647"/>
                    <a:pt x="17597" y="20338"/>
                    <a:pt x="17158" y="21049"/>
                  </a:cubicBezTo>
                  <a:cubicBezTo>
                    <a:pt x="17095" y="21154"/>
                    <a:pt x="17032" y="21321"/>
                    <a:pt x="16928" y="21551"/>
                  </a:cubicBezTo>
                  <a:close/>
                  <a:moveTo>
                    <a:pt x="7931" y="47852"/>
                  </a:moveTo>
                  <a:cubicBezTo>
                    <a:pt x="8684" y="48417"/>
                    <a:pt x="9500" y="48731"/>
                    <a:pt x="10337" y="48982"/>
                  </a:cubicBezTo>
                  <a:cubicBezTo>
                    <a:pt x="10651" y="49087"/>
                    <a:pt x="10964" y="49087"/>
                    <a:pt x="11278" y="48961"/>
                  </a:cubicBezTo>
                  <a:cubicBezTo>
                    <a:pt x="11488" y="48375"/>
                    <a:pt x="11613" y="47790"/>
                    <a:pt x="11613" y="47120"/>
                  </a:cubicBezTo>
                  <a:cubicBezTo>
                    <a:pt x="11613" y="46032"/>
                    <a:pt x="11613" y="44902"/>
                    <a:pt x="11634" y="43772"/>
                  </a:cubicBezTo>
                  <a:cubicBezTo>
                    <a:pt x="11634" y="43249"/>
                    <a:pt x="11718" y="42768"/>
                    <a:pt x="11780" y="42266"/>
                  </a:cubicBezTo>
                  <a:cubicBezTo>
                    <a:pt x="11801" y="41826"/>
                    <a:pt x="11990" y="41366"/>
                    <a:pt x="11906" y="40948"/>
                  </a:cubicBezTo>
                  <a:cubicBezTo>
                    <a:pt x="11822" y="40906"/>
                    <a:pt x="11780" y="40864"/>
                    <a:pt x="11718" y="40843"/>
                  </a:cubicBezTo>
                  <a:cubicBezTo>
                    <a:pt x="11069" y="40592"/>
                    <a:pt x="10944" y="40027"/>
                    <a:pt x="11383" y="39504"/>
                  </a:cubicBezTo>
                  <a:cubicBezTo>
                    <a:pt x="11425" y="39462"/>
                    <a:pt x="11488" y="39378"/>
                    <a:pt x="11571" y="39336"/>
                  </a:cubicBezTo>
                  <a:cubicBezTo>
                    <a:pt x="12220" y="38939"/>
                    <a:pt x="12722" y="38311"/>
                    <a:pt x="13454" y="37997"/>
                  </a:cubicBezTo>
                  <a:cubicBezTo>
                    <a:pt x="13768" y="37872"/>
                    <a:pt x="14040" y="37704"/>
                    <a:pt x="14291" y="37391"/>
                  </a:cubicBezTo>
                  <a:cubicBezTo>
                    <a:pt x="13726" y="37056"/>
                    <a:pt x="13266" y="36742"/>
                    <a:pt x="12722" y="36428"/>
                  </a:cubicBezTo>
                  <a:cubicBezTo>
                    <a:pt x="12262" y="36616"/>
                    <a:pt x="11843" y="36847"/>
                    <a:pt x="11613" y="37370"/>
                  </a:cubicBezTo>
                  <a:cubicBezTo>
                    <a:pt x="11529" y="37579"/>
                    <a:pt x="11320" y="37704"/>
                    <a:pt x="11174" y="37893"/>
                  </a:cubicBezTo>
                  <a:cubicBezTo>
                    <a:pt x="11048" y="38060"/>
                    <a:pt x="10902" y="38207"/>
                    <a:pt x="10839" y="38374"/>
                  </a:cubicBezTo>
                  <a:cubicBezTo>
                    <a:pt x="10525" y="39106"/>
                    <a:pt x="10148" y="39797"/>
                    <a:pt x="10002" y="40592"/>
                  </a:cubicBezTo>
                  <a:cubicBezTo>
                    <a:pt x="9939" y="40906"/>
                    <a:pt x="9814" y="41199"/>
                    <a:pt x="9709" y="41471"/>
                  </a:cubicBezTo>
                  <a:cubicBezTo>
                    <a:pt x="9479" y="42287"/>
                    <a:pt x="9207" y="43103"/>
                    <a:pt x="8977" y="43940"/>
                  </a:cubicBezTo>
                  <a:cubicBezTo>
                    <a:pt x="8684" y="45007"/>
                    <a:pt x="8391" y="46074"/>
                    <a:pt x="8140" y="47162"/>
                  </a:cubicBezTo>
                  <a:cubicBezTo>
                    <a:pt x="8035" y="47413"/>
                    <a:pt x="8014" y="47622"/>
                    <a:pt x="7931" y="47852"/>
                  </a:cubicBezTo>
                  <a:close/>
                  <a:moveTo>
                    <a:pt x="38270" y="60406"/>
                  </a:moveTo>
                  <a:cubicBezTo>
                    <a:pt x="38918" y="60386"/>
                    <a:pt x="39483" y="60281"/>
                    <a:pt x="39902" y="59758"/>
                  </a:cubicBezTo>
                  <a:cubicBezTo>
                    <a:pt x="40153" y="59444"/>
                    <a:pt x="40488" y="59151"/>
                    <a:pt x="40781" y="58837"/>
                  </a:cubicBezTo>
                  <a:cubicBezTo>
                    <a:pt x="41074" y="58586"/>
                    <a:pt x="41220" y="58272"/>
                    <a:pt x="41366" y="57938"/>
                  </a:cubicBezTo>
                  <a:cubicBezTo>
                    <a:pt x="41743" y="56912"/>
                    <a:pt x="41659" y="55866"/>
                    <a:pt x="41429" y="54841"/>
                  </a:cubicBezTo>
                  <a:cubicBezTo>
                    <a:pt x="41325" y="54443"/>
                    <a:pt x="40906" y="54213"/>
                    <a:pt x="40571" y="54443"/>
                  </a:cubicBezTo>
                  <a:cubicBezTo>
                    <a:pt x="40153" y="54715"/>
                    <a:pt x="39672" y="54925"/>
                    <a:pt x="39504" y="55469"/>
                  </a:cubicBezTo>
                  <a:cubicBezTo>
                    <a:pt x="39316" y="56013"/>
                    <a:pt x="39065" y="56577"/>
                    <a:pt x="38751" y="57101"/>
                  </a:cubicBezTo>
                  <a:cubicBezTo>
                    <a:pt x="38144" y="58147"/>
                    <a:pt x="38228" y="59235"/>
                    <a:pt x="38270" y="60406"/>
                  </a:cubicBezTo>
                  <a:close/>
                  <a:moveTo>
                    <a:pt x="25716" y="64738"/>
                  </a:moveTo>
                  <a:cubicBezTo>
                    <a:pt x="25946" y="64800"/>
                    <a:pt x="26155" y="64905"/>
                    <a:pt x="26364" y="64968"/>
                  </a:cubicBezTo>
                  <a:cubicBezTo>
                    <a:pt x="26511" y="64989"/>
                    <a:pt x="26657" y="65010"/>
                    <a:pt x="26783" y="64989"/>
                  </a:cubicBezTo>
                  <a:cubicBezTo>
                    <a:pt x="27410" y="64738"/>
                    <a:pt x="27996" y="64382"/>
                    <a:pt x="28185" y="63712"/>
                  </a:cubicBezTo>
                  <a:cubicBezTo>
                    <a:pt x="28310" y="63210"/>
                    <a:pt x="28603" y="62855"/>
                    <a:pt x="28875" y="62478"/>
                  </a:cubicBezTo>
                  <a:cubicBezTo>
                    <a:pt x="29147" y="62143"/>
                    <a:pt x="29377" y="61808"/>
                    <a:pt x="29607" y="61432"/>
                  </a:cubicBezTo>
                  <a:cubicBezTo>
                    <a:pt x="29921" y="60971"/>
                    <a:pt x="29963" y="60490"/>
                    <a:pt x="29503" y="60051"/>
                  </a:cubicBezTo>
                  <a:cubicBezTo>
                    <a:pt x="28938" y="59883"/>
                    <a:pt x="28436" y="59967"/>
                    <a:pt x="27975" y="60302"/>
                  </a:cubicBezTo>
                  <a:lnTo>
                    <a:pt x="27661" y="60469"/>
                  </a:lnTo>
                  <a:cubicBezTo>
                    <a:pt x="27138" y="60679"/>
                    <a:pt x="26783" y="61097"/>
                    <a:pt x="26553" y="61599"/>
                  </a:cubicBezTo>
                  <a:cubicBezTo>
                    <a:pt x="26322" y="62080"/>
                    <a:pt x="26050" y="62562"/>
                    <a:pt x="25820" y="63022"/>
                  </a:cubicBezTo>
                  <a:cubicBezTo>
                    <a:pt x="25737" y="63189"/>
                    <a:pt x="25632" y="63336"/>
                    <a:pt x="25632" y="63503"/>
                  </a:cubicBezTo>
                  <a:cubicBezTo>
                    <a:pt x="25632" y="63901"/>
                    <a:pt x="25611" y="64319"/>
                    <a:pt x="25716" y="64738"/>
                  </a:cubicBezTo>
                  <a:close/>
                  <a:moveTo>
                    <a:pt x="9102" y="31846"/>
                  </a:moveTo>
                  <a:cubicBezTo>
                    <a:pt x="8244" y="30569"/>
                    <a:pt x="8014" y="29021"/>
                    <a:pt x="7366" y="27745"/>
                  </a:cubicBezTo>
                  <a:cubicBezTo>
                    <a:pt x="7114" y="27724"/>
                    <a:pt x="6905" y="27724"/>
                    <a:pt x="6759" y="27661"/>
                  </a:cubicBezTo>
                  <a:cubicBezTo>
                    <a:pt x="5859" y="27410"/>
                    <a:pt x="5378" y="27745"/>
                    <a:pt x="5336" y="28644"/>
                  </a:cubicBezTo>
                  <a:lnTo>
                    <a:pt x="5336" y="29837"/>
                  </a:lnTo>
                  <a:cubicBezTo>
                    <a:pt x="5336" y="30423"/>
                    <a:pt x="5503" y="30904"/>
                    <a:pt x="6068" y="31155"/>
                  </a:cubicBezTo>
                  <a:cubicBezTo>
                    <a:pt x="6173" y="31197"/>
                    <a:pt x="6257" y="31281"/>
                    <a:pt x="6340" y="31365"/>
                  </a:cubicBezTo>
                  <a:cubicBezTo>
                    <a:pt x="6487" y="31511"/>
                    <a:pt x="6738" y="31574"/>
                    <a:pt x="6926" y="31637"/>
                  </a:cubicBezTo>
                  <a:cubicBezTo>
                    <a:pt x="7617" y="31929"/>
                    <a:pt x="8328" y="31825"/>
                    <a:pt x="9102" y="31846"/>
                  </a:cubicBezTo>
                  <a:close/>
                  <a:moveTo>
                    <a:pt x="32683" y="55782"/>
                  </a:moveTo>
                  <a:cubicBezTo>
                    <a:pt x="33143" y="55741"/>
                    <a:pt x="33646" y="55741"/>
                    <a:pt x="34085" y="55636"/>
                  </a:cubicBezTo>
                  <a:cubicBezTo>
                    <a:pt x="34399" y="55552"/>
                    <a:pt x="34692" y="55469"/>
                    <a:pt x="35006" y="55469"/>
                  </a:cubicBezTo>
                  <a:cubicBezTo>
                    <a:pt x="35822" y="55489"/>
                    <a:pt x="35822" y="55280"/>
                    <a:pt x="35780" y="54527"/>
                  </a:cubicBezTo>
                  <a:cubicBezTo>
                    <a:pt x="35780" y="54401"/>
                    <a:pt x="35675" y="54255"/>
                    <a:pt x="35654" y="54129"/>
                  </a:cubicBezTo>
                  <a:cubicBezTo>
                    <a:pt x="35529" y="53585"/>
                    <a:pt x="35424" y="53041"/>
                    <a:pt x="35299" y="52476"/>
                  </a:cubicBezTo>
                  <a:cubicBezTo>
                    <a:pt x="35257" y="52393"/>
                    <a:pt x="35215" y="52309"/>
                    <a:pt x="35152" y="52142"/>
                  </a:cubicBezTo>
                  <a:cubicBezTo>
                    <a:pt x="33834" y="52748"/>
                    <a:pt x="32725" y="53585"/>
                    <a:pt x="31679" y="54548"/>
                  </a:cubicBezTo>
                  <a:cubicBezTo>
                    <a:pt x="31993" y="54945"/>
                    <a:pt x="32286" y="55322"/>
                    <a:pt x="32683" y="55782"/>
                  </a:cubicBezTo>
                  <a:close/>
                  <a:moveTo>
                    <a:pt x="8035" y="49087"/>
                  </a:moveTo>
                  <a:cubicBezTo>
                    <a:pt x="7784" y="49317"/>
                    <a:pt x="7700" y="49589"/>
                    <a:pt x="7700" y="49903"/>
                  </a:cubicBezTo>
                  <a:lnTo>
                    <a:pt x="7700" y="51974"/>
                  </a:lnTo>
                  <a:cubicBezTo>
                    <a:pt x="7700" y="52079"/>
                    <a:pt x="7742" y="52184"/>
                    <a:pt x="7784" y="52246"/>
                  </a:cubicBezTo>
                  <a:cubicBezTo>
                    <a:pt x="8872" y="52832"/>
                    <a:pt x="10002" y="52707"/>
                    <a:pt x="11153" y="52644"/>
                  </a:cubicBezTo>
                  <a:cubicBezTo>
                    <a:pt x="11090" y="52518"/>
                    <a:pt x="11090" y="52414"/>
                    <a:pt x="11048" y="52351"/>
                  </a:cubicBezTo>
                  <a:cubicBezTo>
                    <a:pt x="10672" y="52016"/>
                    <a:pt x="10630" y="51577"/>
                    <a:pt x="10630" y="51095"/>
                  </a:cubicBezTo>
                  <a:cubicBezTo>
                    <a:pt x="10651" y="50740"/>
                    <a:pt x="10713" y="50363"/>
                    <a:pt x="10546" y="50007"/>
                  </a:cubicBezTo>
                  <a:cubicBezTo>
                    <a:pt x="9667" y="49882"/>
                    <a:pt x="8851" y="49422"/>
                    <a:pt x="8035" y="49087"/>
                  </a:cubicBezTo>
                  <a:close/>
                  <a:moveTo>
                    <a:pt x="8977" y="40592"/>
                  </a:moveTo>
                  <a:cubicBezTo>
                    <a:pt x="8475" y="40948"/>
                    <a:pt x="7993" y="41324"/>
                    <a:pt x="7638" y="41868"/>
                  </a:cubicBezTo>
                  <a:cubicBezTo>
                    <a:pt x="7282" y="42433"/>
                    <a:pt x="6947" y="43040"/>
                    <a:pt x="6550" y="43605"/>
                  </a:cubicBezTo>
                  <a:cubicBezTo>
                    <a:pt x="6152" y="44149"/>
                    <a:pt x="6068" y="44797"/>
                    <a:pt x="5922" y="45425"/>
                  </a:cubicBezTo>
                  <a:cubicBezTo>
                    <a:pt x="5796" y="45948"/>
                    <a:pt x="5943" y="46450"/>
                    <a:pt x="6487" y="46702"/>
                  </a:cubicBezTo>
                  <a:cubicBezTo>
                    <a:pt x="6696" y="46806"/>
                    <a:pt x="6905" y="46974"/>
                    <a:pt x="7177" y="47120"/>
                  </a:cubicBezTo>
                  <a:cubicBezTo>
                    <a:pt x="7784" y="44902"/>
                    <a:pt x="8370" y="42768"/>
                    <a:pt x="8977" y="40592"/>
                  </a:cubicBezTo>
                  <a:close/>
                  <a:moveTo>
                    <a:pt x="41262" y="33164"/>
                  </a:moveTo>
                  <a:cubicBezTo>
                    <a:pt x="40802" y="33164"/>
                    <a:pt x="40446" y="33185"/>
                    <a:pt x="40069" y="33164"/>
                  </a:cubicBezTo>
                  <a:cubicBezTo>
                    <a:pt x="39316" y="33101"/>
                    <a:pt x="38605" y="33185"/>
                    <a:pt x="37956" y="33603"/>
                  </a:cubicBezTo>
                  <a:cubicBezTo>
                    <a:pt x="37747" y="33729"/>
                    <a:pt x="37454" y="33771"/>
                    <a:pt x="37245" y="33875"/>
                  </a:cubicBezTo>
                  <a:cubicBezTo>
                    <a:pt x="36972" y="34001"/>
                    <a:pt x="36680" y="34147"/>
                    <a:pt x="36470" y="34357"/>
                  </a:cubicBezTo>
                  <a:cubicBezTo>
                    <a:pt x="35884" y="34880"/>
                    <a:pt x="35361" y="35445"/>
                    <a:pt x="34838" y="35989"/>
                  </a:cubicBezTo>
                  <a:cubicBezTo>
                    <a:pt x="34420" y="36407"/>
                    <a:pt x="34064" y="37077"/>
                    <a:pt x="33876" y="37663"/>
                  </a:cubicBezTo>
                  <a:cubicBezTo>
                    <a:pt x="34315" y="37202"/>
                    <a:pt x="34671" y="36847"/>
                    <a:pt x="35027" y="36512"/>
                  </a:cubicBezTo>
                  <a:cubicBezTo>
                    <a:pt x="35257" y="36282"/>
                    <a:pt x="35529" y="36030"/>
                    <a:pt x="35822" y="35884"/>
                  </a:cubicBezTo>
                  <a:cubicBezTo>
                    <a:pt x="36700" y="35382"/>
                    <a:pt x="37621" y="34922"/>
                    <a:pt x="38500" y="34440"/>
                  </a:cubicBezTo>
                  <a:cubicBezTo>
                    <a:pt x="38709" y="34336"/>
                    <a:pt x="38918" y="34273"/>
                    <a:pt x="39169" y="34210"/>
                  </a:cubicBezTo>
                  <a:cubicBezTo>
                    <a:pt x="39400" y="34126"/>
                    <a:pt x="39651" y="34085"/>
                    <a:pt x="39902" y="33980"/>
                  </a:cubicBezTo>
                  <a:cubicBezTo>
                    <a:pt x="40446" y="33666"/>
                    <a:pt x="40969" y="33666"/>
                    <a:pt x="41534" y="33875"/>
                  </a:cubicBezTo>
                  <a:cubicBezTo>
                    <a:pt x="41576" y="33875"/>
                    <a:pt x="41618" y="33813"/>
                    <a:pt x="41680" y="33771"/>
                  </a:cubicBezTo>
                  <a:cubicBezTo>
                    <a:pt x="41513" y="33603"/>
                    <a:pt x="41408" y="33394"/>
                    <a:pt x="41262" y="33164"/>
                  </a:cubicBezTo>
                  <a:close/>
                  <a:moveTo>
                    <a:pt x="38793" y="18245"/>
                  </a:moveTo>
                  <a:cubicBezTo>
                    <a:pt x="39128" y="19333"/>
                    <a:pt x="39504" y="20317"/>
                    <a:pt x="39734" y="21363"/>
                  </a:cubicBezTo>
                  <a:cubicBezTo>
                    <a:pt x="39965" y="22409"/>
                    <a:pt x="40069" y="23476"/>
                    <a:pt x="40258" y="24585"/>
                  </a:cubicBezTo>
                  <a:cubicBezTo>
                    <a:pt x="40634" y="24397"/>
                    <a:pt x="40655" y="24104"/>
                    <a:pt x="40739" y="23853"/>
                  </a:cubicBezTo>
                  <a:cubicBezTo>
                    <a:pt x="41074" y="22723"/>
                    <a:pt x="40802" y="21593"/>
                    <a:pt x="40655" y="20484"/>
                  </a:cubicBezTo>
                  <a:cubicBezTo>
                    <a:pt x="40655" y="20401"/>
                    <a:pt x="40592" y="20317"/>
                    <a:pt x="40550" y="20233"/>
                  </a:cubicBezTo>
                  <a:cubicBezTo>
                    <a:pt x="40258" y="19815"/>
                    <a:pt x="40006" y="19375"/>
                    <a:pt x="39672" y="18978"/>
                  </a:cubicBezTo>
                  <a:cubicBezTo>
                    <a:pt x="39441" y="18664"/>
                    <a:pt x="39232" y="18350"/>
                    <a:pt x="38793" y="18245"/>
                  </a:cubicBezTo>
                  <a:close/>
                  <a:moveTo>
                    <a:pt x="13957" y="24083"/>
                  </a:moveTo>
                  <a:cubicBezTo>
                    <a:pt x="13685" y="24188"/>
                    <a:pt x="13601" y="24188"/>
                    <a:pt x="13559" y="24250"/>
                  </a:cubicBezTo>
                  <a:cubicBezTo>
                    <a:pt x="12722" y="24857"/>
                    <a:pt x="11801" y="25297"/>
                    <a:pt x="10818" y="25569"/>
                  </a:cubicBezTo>
                  <a:cubicBezTo>
                    <a:pt x="10713" y="25611"/>
                    <a:pt x="10588" y="25652"/>
                    <a:pt x="10504" y="25673"/>
                  </a:cubicBezTo>
                  <a:cubicBezTo>
                    <a:pt x="9709" y="26029"/>
                    <a:pt x="8893" y="26301"/>
                    <a:pt x="8035" y="26385"/>
                  </a:cubicBezTo>
                  <a:cubicBezTo>
                    <a:pt x="7847" y="26406"/>
                    <a:pt x="7721" y="26573"/>
                    <a:pt x="7805" y="26657"/>
                  </a:cubicBezTo>
                  <a:cubicBezTo>
                    <a:pt x="7889" y="26719"/>
                    <a:pt x="7993" y="26782"/>
                    <a:pt x="8056" y="26782"/>
                  </a:cubicBezTo>
                  <a:cubicBezTo>
                    <a:pt x="8265" y="26782"/>
                    <a:pt x="8454" y="26740"/>
                    <a:pt x="8663" y="26699"/>
                  </a:cubicBezTo>
                  <a:cubicBezTo>
                    <a:pt x="8851" y="26657"/>
                    <a:pt x="9060" y="26573"/>
                    <a:pt x="9249" y="26531"/>
                  </a:cubicBezTo>
                  <a:cubicBezTo>
                    <a:pt x="10023" y="26468"/>
                    <a:pt x="10818" y="26427"/>
                    <a:pt x="11592" y="26280"/>
                  </a:cubicBezTo>
                  <a:cubicBezTo>
                    <a:pt x="12011" y="26196"/>
                    <a:pt x="12429" y="26155"/>
                    <a:pt x="12743" y="26008"/>
                  </a:cubicBezTo>
                  <a:cubicBezTo>
                    <a:pt x="13120" y="25422"/>
                    <a:pt x="13475" y="24836"/>
                    <a:pt x="13957" y="24083"/>
                  </a:cubicBezTo>
                  <a:close/>
                  <a:moveTo>
                    <a:pt x="35529" y="34252"/>
                  </a:moveTo>
                  <a:lnTo>
                    <a:pt x="35424" y="34210"/>
                  </a:lnTo>
                  <a:cubicBezTo>
                    <a:pt x="35340" y="34231"/>
                    <a:pt x="35257" y="34252"/>
                    <a:pt x="35194" y="34315"/>
                  </a:cubicBezTo>
                  <a:cubicBezTo>
                    <a:pt x="34420" y="34922"/>
                    <a:pt x="33687" y="35549"/>
                    <a:pt x="33102" y="36302"/>
                  </a:cubicBezTo>
                  <a:cubicBezTo>
                    <a:pt x="32579" y="36951"/>
                    <a:pt x="32055" y="37642"/>
                    <a:pt x="31679" y="38416"/>
                  </a:cubicBezTo>
                  <a:cubicBezTo>
                    <a:pt x="31449" y="38897"/>
                    <a:pt x="31532" y="39336"/>
                    <a:pt x="31888" y="39755"/>
                  </a:cubicBezTo>
                  <a:cubicBezTo>
                    <a:pt x="31972" y="39650"/>
                    <a:pt x="32055" y="39587"/>
                    <a:pt x="32076" y="39546"/>
                  </a:cubicBezTo>
                  <a:cubicBezTo>
                    <a:pt x="32223" y="39106"/>
                    <a:pt x="32411" y="38646"/>
                    <a:pt x="32704" y="38269"/>
                  </a:cubicBezTo>
                  <a:cubicBezTo>
                    <a:pt x="32788" y="38165"/>
                    <a:pt x="32830" y="38018"/>
                    <a:pt x="32871" y="37872"/>
                  </a:cubicBezTo>
                  <a:cubicBezTo>
                    <a:pt x="33269" y="36847"/>
                    <a:pt x="33897" y="35989"/>
                    <a:pt x="34629" y="35194"/>
                  </a:cubicBezTo>
                  <a:cubicBezTo>
                    <a:pt x="34943" y="34880"/>
                    <a:pt x="35299" y="34629"/>
                    <a:pt x="35529" y="34252"/>
                  </a:cubicBezTo>
                  <a:close/>
                  <a:moveTo>
                    <a:pt x="31532" y="36972"/>
                  </a:moveTo>
                  <a:cubicBezTo>
                    <a:pt x="30842" y="37077"/>
                    <a:pt x="29817" y="37495"/>
                    <a:pt x="29168" y="37893"/>
                  </a:cubicBezTo>
                  <a:cubicBezTo>
                    <a:pt x="29691" y="38081"/>
                    <a:pt x="30193" y="38248"/>
                    <a:pt x="30737" y="38437"/>
                  </a:cubicBezTo>
                  <a:cubicBezTo>
                    <a:pt x="31030" y="37935"/>
                    <a:pt x="31260" y="37474"/>
                    <a:pt x="31532" y="36972"/>
                  </a:cubicBezTo>
                  <a:close/>
                  <a:moveTo>
                    <a:pt x="11822" y="35486"/>
                  </a:moveTo>
                  <a:cubicBezTo>
                    <a:pt x="11613" y="35779"/>
                    <a:pt x="11508" y="35968"/>
                    <a:pt x="11550" y="36282"/>
                  </a:cubicBezTo>
                  <a:cubicBezTo>
                    <a:pt x="11801" y="36177"/>
                    <a:pt x="11990" y="36093"/>
                    <a:pt x="12241" y="35989"/>
                  </a:cubicBezTo>
                  <a:cubicBezTo>
                    <a:pt x="12094" y="35800"/>
                    <a:pt x="11990" y="35675"/>
                    <a:pt x="11822" y="35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08" name="Google Shape;208;p33"/>
            <p:cNvSpPr/>
            <p:nvPr/>
          </p:nvSpPr>
          <p:spPr>
            <a:xfrm>
              <a:off x="1392675" y="4151500"/>
              <a:ext cx="215000" cy="153275"/>
            </a:xfrm>
            <a:custGeom>
              <a:avLst/>
              <a:gdLst/>
              <a:ahLst/>
              <a:cxnLst/>
              <a:rect l="l" t="t" r="r" b="b"/>
              <a:pathLst>
                <a:path w="8600" h="6131" extrusionOk="0">
                  <a:moveTo>
                    <a:pt x="3432" y="6047"/>
                  </a:moveTo>
                  <a:lnTo>
                    <a:pt x="3097" y="6047"/>
                  </a:lnTo>
                  <a:cubicBezTo>
                    <a:pt x="1883" y="6131"/>
                    <a:pt x="1025" y="5524"/>
                    <a:pt x="251" y="4708"/>
                  </a:cubicBezTo>
                  <a:cubicBezTo>
                    <a:pt x="105" y="4520"/>
                    <a:pt x="21" y="4310"/>
                    <a:pt x="21" y="4080"/>
                  </a:cubicBezTo>
                  <a:cubicBezTo>
                    <a:pt x="21" y="3766"/>
                    <a:pt x="42" y="3453"/>
                    <a:pt x="21" y="3139"/>
                  </a:cubicBezTo>
                  <a:cubicBezTo>
                    <a:pt x="0" y="2699"/>
                    <a:pt x="147" y="2344"/>
                    <a:pt x="419" y="2051"/>
                  </a:cubicBezTo>
                  <a:cubicBezTo>
                    <a:pt x="649" y="1737"/>
                    <a:pt x="963" y="1486"/>
                    <a:pt x="1277" y="1235"/>
                  </a:cubicBezTo>
                  <a:cubicBezTo>
                    <a:pt x="1402" y="1088"/>
                    <a:pt x="1632" y="1046"/>
                    <a:pt x="1758" y="1172"/>
                  </a:cubicBezTo>
                  <a:cubicBezTo>
                    <a:pt x="2051" y="1381"/>
                    <a:pt x="2365" y="1360"/>
                    <a:pt x="2637" y="1360"/>
                  </a:cubicBezTo>
                  <a:cubicBezTo>
                    <a:pt x="3097" y="1360"/>
                    <a:pt x="3557" y="1381"/>
                    <a:pt x="3997" y="1360"/>
                  </a:cubicBezTo>
                  <a:cubicBezTo>
                    <a:pt x="4352" y="1339"/>
                    <a:pt x="4687" y="1277"/>
                    <a:pt x="5022" y="1235"/>
                  </a:cubicBezTo>
                  <a:cubicBezTo>
                    <a:pt x="5231" y="1193"/>
                    <a:pt x="5419" y="1130"/>
                    <a:pt x="5587" y="1151"/>
                  </a:cubicBezTo>
                  <a:cubicBezTo>
                    <a:pt x="6152" y="1172"/>
                    <a:pt x="6591" y="963"/>
                    <a:pt x="7010" y="649"/>
                  </a:cubicBezTo>
                  <a:cubicBezTo>
                    <a:pt x="7282" y="481"/>
                    <a:pt x="7533" y="314"/>
                    <a:pt x="7826" y="188"/>
                  </a:cubicBezTo>
                  <a:cubicBezTo>
                    <a:pt x="8244" y="0"/>
                    <a:pt x="8558" y="230"/>
                    <a:pt x="8579" y="670"/>
                  </a:cubicBezTo>
                  <a:cubicBezTo>
                    <a:pt x="8600" y="1067"/>
                    <a:pt x="8453" y="1444"/>
                    <a:pt x="8265" y="1716"/>
                  </a:cubicBezTo>
                  <a:cubicBezTo>
                    <a:pt x="7930" y="2197"/>
                    <a:pt x="7826" y="2720"/>
                    <a:pt x="7637" y="3222"/>
                  </a:cubicBezTo>
                  <a:cubicBezTo>
                    <a:pt x="7512" y="3641"/>
                    <a:pt x="7323" y="3997"/>
                    <a:pt x="7031" y="4331"/>
                  </a:cubicBezTo>
                  <a:cubicBezTo>
                    <a:pt x="6884" y="4520"/>
                    <a:pt x="6759" y="4750"/>
                    <a:pt x="6591" y="4959"/>
                  </a:cubicBezTo>
                  <a:cubicBezTo>
                    <a:pt x="6382" y="5252"/>
                    <a:pt x="6152" y="5482"/>
                    <a:pt x="5775" y="5545"/>
                  </a:cubicBezTo>
                  <a:cubicBezTo>
                    <a:pt x="5712" y="5545"/>
                    <a:pt x="5608" y="5566"/>
                    <a:pt x="5545" y="5629"/>
                  </a:cubicBezTo>
                  <a:cubicBezTo>
                    <a:pt x="4917" y="6047"/>
                    <a:pt x="4185" y="6047"/>
                    <a:pt x="3432" y="6047"/>
                  </a:cubicBezTo>
                  <a:close/>
                  <a:moveTo>
                    <a:pt x="5859" y="4415"/>
                  </a:moveTo>
                  <a:cubicBezTo>
                    <a:pt x="6047" y="4164"/>
                    <a:pt x="6298" y="3871"/>
                    <a:pt x="6507" y="3536"/>
                  </a:cubicBezTo>
                  <a:cubicBezTo>
                    <a:pt x="6612" y="3411"/>
                    <a:pt x="6696" y="3243"/>
                    <a:pt x="6759" y="3097"/>
                  </a:cubicBezTo>
                  <a:cubicBezTo>
                    <a:pt x="6884" y="2637"/>
                    <a:pt x="7031" y="2260"/>
                    <a:pt x="7407" y="1904"/>
                  </a:cubicBezTo>
                  <a:cubicBezTo>
                    <a:pt x="7554" y="1779"/>
                    <a:pt x="7658" y="1549"/>
                    <a:pt x="7449" y="1318"/>
                  </a:cubicBezTo>
                  <a:cubicBezTo>
                    <a:pt x="6884" y="1653"/>
                    <a:pt x="6277" y="1904"/>
                    <a:pt x="5608" y="1841"/>
                  </a:cubicBezTo>
                  <a:cubicBezTo>
                    <a:pt x="5524" y="1841"/>
                    <a:pt x="5419" y="1862"/>
                    <a:pt x="5336" y="1883"/>
                  </a:cubicBezTo>
                  <a:cubicBezTo>
                    <a:pt x="4771" y="2113"/>
                    <a:pt x="4164" y="2093"/>
                    <a:pt x="3578" y="2093"/>
                  </a:cubicBezTo>
                  <a:lnTo>
                    <a:pt x="1465" y="2093"/>
                  </a:lnTo>
                  <a:cubicBezTo>
                    <a:pt x="1339" y="2385"/>
                    <a:pt x="1214" y="2595"/>
                    <a:pt x="1130" y="2825"/>
                  </a:cubicBezTo>
                  <a:cubicBezTo>
                    <a:pt x="921" y="3725"/>
                    <a:pt x="921" y="4310"/>
                    <a:pt x="1800" y="4687"/>
                  </a:cubicBezTo>
                  <a:cubicBezTo>
                    <a:pt x="1904" y="4729"/>
                    <a:pt x="1988" y="4813"/>
                    <a:pt x="2093" y="4875"/>
                  </a:cubicBezTo>
                  <a:cubicBezTo>
                    <a:pt x="2281" y="5001"/>
                    <a:pt x="2490" y="5085"/>
                    <a:pt x="2720" y="5085"/>
                  </a:cubicBezTo>
                  <a:cubicBezTo>
                    <a:pt x="3243" y="5085"/>
                    <a:pt x="3746" y="5106"/>
                    <a:pt x="4269" y="5085"/>
                  </a:cubicBezTo>
                  <a:cubicBezTo>
                    <a:pt x="4478" y="5085"/>
                    <a:pt x="4708" y="4980"/>
                    <a:pt x="4917" y="4896"/>
                  </a:cubicBezTo>
                  <a:cubicBezTo>
                    <a:pt x="5189" y="4771"/>
                    <a:pt x="5461" y="4603"/>
                    <a:pt x="5859" y="4415"/>
                  </a:cubicBezTo>
                  <a:close/>
                </a:path>
              </a:pathLst>
            </a:custGeom>
            <a:solidFill>
              <a:srgbClr val="1D3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09" name="Google Shape;209;p33"/>
            <p:cNvSpPr/>
            <p:nvPr/>
          </p:nvSpPr>
          <p:spPr>
            <a:xfrm>
              <a:off x="1298000" y="4057325"/>
              <a:ext cx="41350" cy="42400"/>
            </a:xfrm>
            <a:custGeom>
              <a:avLst/>
              <a:gdLst/>
              <a:ahLst/>
              <a:cxnLst/>
              <a:rect l="l" t="t" r="r" b="b"/>
              <a:pathLst>
                <a:path w="1654" h="1696" extrusionOk="0">
                  <a:moveTo>
                    <a:pt x="188" y="231"/>
                  </a:moveTo>
                  <a:cubicBezTo>
                    <a:pt x="419" y="189"/>
                    <a:pt x="628" y="106"/>
                    <a:pt x="837" y="85"/>
                  </a:cubicBezTo>
                  <a:cubicBezTo>
                    <a:pt x="1046" y="43"/>
                    <a:pt x="1297" y="1"/>
                    <a:pt x="1444" y="231"/>
                  </a:cubicBezTo>
                  <a:cubicBezTo>
                    <a:pt x="1590" y="503"/>
                    <a:pt x="1653" y="754"/>
                    <a:pt x="1507" y="1047"/>
                  </a:cubicBezTo>
                  <a:cubicBezTo>
                    <a:pt x="1297" y="1528"/>
                    <a:pt x="670" y="1696"/>
                    <a:pt x="230" y="1445"/>
                  </a:cubicBezTo>
                  <a:cubicBezTo>
                    <a:pt x="84" y="1340"/>
                    <a:pt x="0" y="1173"/>
                    <a:pt x="21" y="1005"/>
                  </a:cubicBezTo>
                  <a:cubicBezTo>
                    <a:pt x="84" y="754"/>
                    <a:pt x="126" y="524"/>
                    <a:pt x="188" y="2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10" name="Google Shape;210;p33"/>
            <p:cNvSpPr/>
            <p:nvPr/>
          </p:nvSpPr>
          <p:spPr>
            <a:xfrm>
              <a:off x="1664675" y="3968400"/>
              <a:ext cx="34025" cy="48675"/>
            </a:xfrm>
            <a:custGeom>
              <a:avLst/>
              <a:gdLst/>
              <a:ahLst/>
              <a:cxnLst/>
              <a:rect l="l" t="t" r="r" b="b"/>
              <a:pathLst>
                <a:path w="1361" h="1947" extrusionOk="0">
                  <a:moveTo>
                    <a:pt x="1361" y="963"/>
                  </a:moveTo>
                  <a:lnTo>
                    <a:pt x="1361" y="1214"/>
                  </a:lnTo>
                  <a:cubicBezTo>
                    <a:pt x="1340" y="1696"/>
                    <a:pt x="858" y="1947"/>
                    <a:pt x="440" y="1654"/>
                  </a:cubicBezTo>
                  <a:cubicBezTo>
                    <a:pt x="84" y="1424"/>
                    <a:pt x="1" y="1068"/>
                    <a:pt x="210" y="712"/>
                  </a:cubicBezTo>
                  <a:cubicBezTo>
                    <a:pt x="314" y="524"/>
                    <a:pt x="419" y="378"/>
                    <a:pt x="524" y="210"/>
                  </a:cubicBezTo>
                  <a:cubicBezTo>
                    <a:pt x="628" y="64"/>
                    <a:pt x="796" y="1"/>
                    <a:pt x="963" y="22"/>
                  </a:cubicBezTo>
                  <a:cubicBezTo>
                    <a:pt x="1151" y="64"/>
                    <a:pt x="1256" y="189"/>
                    <a:pt x="1277" y="378"/>
                  </a:cubicBezTo>
                  <a:cubicBezTo>
                    <a:pt x="1340" y="587"/>
                    <a:pt x="1340" y="817"/>
                    <a:pt x="1361"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11" name="Google Shape;211;p33"/>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12" name="Google Shape;212;p33"/>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13" name="Google Shape;213;p33"/>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14" name="Google Shape;214;p33"/>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15" name="Google Shape;215;p33"/>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16" name="Google Shape;216;p33"/>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17" name="Google Shape;217;p33"/>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18" name="Google Shape;218;p33"/>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19" name="Google Shape;219;p33"/>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20" name="Google Shape;220;p33"/>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21" name="Google Shape;221;p33"/>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22" name="Google Shape;222;p33"/>
            <p:cNvSpPr/>
            <p:nvPr/>
          </p:nvSpPr>
          <p:spPr>
            <a:xfrm>
              <a:off x="853350" y="3366325"/>
              <a:ext cx="72750" cy="94200"/>
            </a:xfrm>
            <a:custGeom>
              <a:avLst/>
              <a:gdLst/>
              <a:ahLst/>
              <a:cxnLst/>
              <a:rect l="l" t="t" r="r" b="b"/>
              <a:pathLst>
                <a:path w="2910" h="3768" extrusionOk="0">
                  <a:moveTo>
                    <a:pt x="2909" y="3265"/>
                  </a:moveTo>
                  <a:cubicBezTo>
                    <a:pt x="2847" y="3370"/>
                    <a:pt x="2826" y="3453"/>
                    <a:pt x="2784" y="3537"/>
                  </a:cubicBezTo>
                  <a:cubicBezTo>
                    <a:pt x="2679" y="3704"/>
                    <a:pt x="2449" y="3767"/>
                    <a:pt x="2303" y="3600"/>
                  </a:cubicBezTo>
                  <a:cubicBezTo>
                    <a:pt x="2261" y="3558"/>
                    <a:pt x="2219" y="3537"/>
                    <a:pt x="2198" y="3474"/>
                  </a:cubicBezTo>
                  <a:cubicBezTo>
                    <a:pt x="1528" y="2595"/>
                    <a:pt x="880" y="1675"/>
                    <a:pt x="252" y="775"/>
                  </a:cubicBezTo>
                  <a:cubicBezTo>
                    <a:pt x="22" y="461"/>
                    <a:pt x="1" y="210"/>
                    <a:pt x="147" y="126"/>
                  </a:cubicBezTo>
                  <a:cubicBezTo>
                    <a:pt x="378" y="1"/>
                    <a:pt x="566" y="147"/>
                    <a:pt x="754" y="294"/>
                  </a:cubicBezTo>
                  <a:cubicBezTo>
                    <a:pt x="838" y="336"/>
                    <a:pt x="880" y="398"/>
                    <a:pt x="943" y="440"/>
                  </a:cubicBezTo>
                  <a:cubicBezTo>
                    <a:pt x="1528" y="1193"/>
                    <a:pt x="2198" y="1926"/>
                    <a:pt x="2679" y="2763"/>
                  </a:cubicBezTo>
                  <a:cubicBezTo>
                    <a:pt x="2805" y="2930"/>
                    <a:pt x="2847" y="3118"/>
                    <a:pt x="2909" y="32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23" name="Google Shape;223;p33"/>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24" name="Google Shape;224;p33"/>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25" name="Google Shape;225;p33"/>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26" name="Google Shape;226;p33"/>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grpSp>
        <p:nvGrpSpPr>
          <p:cNvPr id="227" name="Google Shape;227;p33"/>
          <p:cNvGrpSpPr/>
          <p:nvPr/>
        </p:nvGrpSpPr>
        <p:grpSpPr>
          <a:xfrm>
            <a:off x="6368425" y="3177488"/>
            <a:ext cx="2372800" cy="1808625"/>
            <a:chOff x="6368425" y="3177488"/>
            <a:chExt cx="2372800" cy="1808625"/>
          </a:xfrm>
        </p:grpSpPr>
        <p:sp>
          <p:nvSpPr>
            <p:cNvPr id="228" name="Google Shape;228;p33"/>
            <p:cNvSpPr/>
            <p:nvPr/>
          </p:nvSpPr>
          <p:spPr>
            <a:xfrm>
              <a:off x="6790225" y="4710413"/>
              <a:ext cx="177350" cy="192000"/>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29" name="Google Shape;229;p33"/>
            <p:cNvSpPr/>
            <p:nvPr/>
          </p:nvSpPr>
          <p:spPr>
            <a:xfrm>
              <a:off x="6928825" y="4913388"/>
              <a:ext cx="55475" cy="45525"/>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30" name="Google Shape;230;p33"/>
            <p:cNvSpPr/>
            <p:nvPr/>
          </p:nvSpPr>
          <p:spPr>
            <a:xfrm>
              <a:off x="6763025" y="4681638"/>
              <a:ext cx="244825" cy="304475"/>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nvGrpSpPr>
            <p:cNvPr id="231" name="Google Shape;231;p33"/>
            <p:cNvGrpSpPr/>
            <p:nvPr/>
          </p:nvGrpSpPr>
          <p:grpSpPr>
            <a:xfrm>
              <a:off x="6368425" y="3177488"/>
              <a:ext cx="2372800" cy="1786375"/>
              <a:chOff x="6368425" y="3177488"/>
              <a:chExt cx="2372800" cy="1786375"/>
            </a:xfrm>
          </p:grpSpPr>
          <p:grpSp>
            <p:nvGrpSpPr>
              <p:cNvPr id="232" name="Google Shape;232;p33"/>
              <p:cNvGrpSpPr/>
              <p:nvPr/>
            </p:nvGrpSpPr>
            <p:grpSpPr>
              <a:xfrm>
                <a:off x="6546825" y="3177488"/>
                <a:ext cx="2194400" cy="1786375"/>
                <a:chOff x="6546825" y="3177488"/>
                <a:chExt cx="2194400" cy="1786375"/>
              </a:xfrm>
            </p:grpSpPr>
            <p:sp>
              <p:nvSpPr>
                <p:cNvPr id="233" name="Google Shape;233;p33"/>
                <p:cNvSpPr/>
                <p:nvPr/>
              </p:nvSpPr>
              <p:spPr>
                <a:xfrm rot="2382685">
                  <a:off x="6973189" y="4291753"/>
                  <a:ext cx="79967" cy="65613"/>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nvGrpSpPr>
                <p:cNvPr id="234" name="Google Shape;234;p33"/>
                <p:cNvGrpSpPr/>
                <p:nvPr/>
              </p:nvGrpSpPr>
              <p:grpSpPr>
                <a:xfrm>
                  <a:off x="6546825" y="3177488"/>
                  <a:ext cx="2194400" cy="1786375"/>
                  <a:chOff x="-2749400" y="3146350"/>
                  <a:chExt cx="2194400" cy="1786375"/>
                </a:xfrm>
              </p:grpSpPr>
              <p:sp>
                <p:nvSpPr>
                  <p:cNvPr id="235" name="Google Shape;235;p33"/>
                  <p:cNvSpPr/>
                  <p:nvPr/>
                </p:nvSpPr>
                <p:spPr>
                  <a:xfrm>
                    <a:off x="-2324650" y="3925750"/>
                    <a:ext cx="95750" cy="319650"/>
                  </a:xfrm>
                  <a:custGeom>
                    <a:avLst/>
                    <a:gdLst/>
                    <a:ahLst/>
                    <a:cxnLst/>
                    <a:rect l="l" t="t" r="r" b="b"/>
                    <a:pathLst>
                      <a:path w="3830" h="12786" extrusionOk="0">
                        <a:moveTo>
                          <a:pt x="3662" y="12723"/>
                        </a:moveTo>
                        <a:cubicBezTo>
                          <a:pt x="2700" y="12785"/>
                          <a:pt x="1863" y="12764"/>
                          <a:pt x="1026" y="12723"/>
                        </a:cubicBezTo>
                        <a:cubicBezTo>
                          <a:pt x="921" y="12723"/>
                          <a:pt x="817" y="12660"/>
                          <a:pt x="670" y="12597"/>
                        </a:cubicBezTo>
                        <a:cubicBezTo>
                          <a:pt x="607" y="12158"/>
                          <a:pt x="607" y="11676"/>
                          <a:pt x="524" y="11258"/>
                        </a:cubicBezTo>
                        <a:cubicBezTo>
                          <a:pt x="461" y="10818"/>
                          <a:pt x="252" y="10400"/>
                          <a:pt x="398" y="9877"/>
                        </a:cubicBezTo>
                        <a:cubicBezTo>
                          <a:pt x="670" y="9814"/>
                          <a:pt x="984" y="9793"/>
                          <a:pt x="1235" y="9710"/>
                        </a:cubicBezTo>
                        <a:cubicBezTo>
                          <a:pt x="1340" y="9689"/>
                          <a:pt x="1465" y="9563"/>
                          <a:pt x="1465" y="9479"/>
                        </a:cubicBezTo>
                        <a:cubicBezTo>
                          <a:pt x="1444" y="9354"/>
                          <a:pt x="1340" y="9186"/>
                          <a:pt x="1235" y="9145"/>
                        </a:cubicBezTo>
                        <a:cubicBezTo>
                          <a:pt x="984" y="9061"/>
                          <a:pt x="712" y="9040"/>
                          <a:pt x="419" y="8998"/>
                        </a:cubicBezTo>
                        <a:cubicBezTo>
                          <a:pt x="252" y="8705"/>
                          <a:pt x="294" y="8370"/>
                          <a:pt x="335" y="7994"/>
                        </a:cubicBezTo>
                        <a:cubicBezTo>
                          <a:pt x="524" y="7973"/>
                          <a:pt x="691" y="7973"/>
                          <a:pt x="858" y="7952"/>
                        </a:cubicBezTo>
                        <a:lnTo>
                          <a:pt x="1319" y="7952"/>
                        </a:lnTo>
                        <a:cubicBezTo>
                          <a:pt x="1570" y="7952"/>
                          <a:pt x="1758" y="7785"/>
                          <a:pt x="1758" y="7596"/>
                        </a:cubicBezTo>
                        <a:cubicBezTo>
                          <a:pt x="1758" y="7387"/>
                          <a:pt x="1654" y="7261"/>
                          <a:pt x="1465" y="7220"/>
                        </a:cubicBezTo>
                        <a:cubicBezTo>
                          <a:pt x="1382" y="7178"/>
                          <a:pt x="1277" y="7157"/>
                          <a:pt x="1214" y="7136"/>
                        </a:cubicBezTo>
                        <a:cubicBezTo>
                          <a:pt x="900" y="7031"/>
                          <a:pt x="586" y="6927"/>
                          <a:pt x="231" y="6801"/>
                        </a:cubicBezTo>
                        <a:cubicBezTo>
                          <a:pt x="168" y="6299"/>
                          <a:pt x="22" y="5818"/>
                          <a:pt x="22" y="5357"/>
                        </a:cubicBezTo>
                        <a:cubicBezTo>
                          <a:pt x="1" y="3725"/>
                          <a:pt x="22" y="2093"/>
                          <a:pt x="22" y="378"/>
                        </a:cubicBezTo>
                        <a:cubicBezTo>
                          <a:pt x="273" y="168"/>
                          <a:pt x="586" y="22"/>
                          <a:pt x="942" y="22"/>
                        </a:cubicBezTo>
                        <a:cubicBezTo>
                          <a:pt x="1570" y="1"/>
                          <a:pt x="2198" y="22"/>
                          <a:pt x="2846" y="22"/>
                        </a:cubicBezTo>
                        <a:cubicBezTo>
                          <a:pt x="3139" y="629"/>
                          <a:pt x="3474" y="1173"/>
                          <a:pt x="3474" y="1821"/>
                        </a:cubicBezTo>
                        <a:cubicBezTo>
                          <a:pt x="3474" y="1947"/>
                          <a:pt x="3453" y="2093"/>
                          <a:pt x="3516" y="2198"/>
                        </a:cubicBezTo>
                        <a:cubicBezTo>
                          <a:pt x="3830" y="3035"/>
                          <a:pt x="3725" y="3914"/>
                          <a:pt x="3725" y="4772"/>
                        </a:cubicBezTo>
                        <a:cubicBezTo>
                          <a:pt x="3725" y="5441"/>
                          <a:pt x="3746" y="6090"/>
                          <a:pt x="3683" y="6759"/>
                        </a:cubicBezTo>
                        <a:cubicBezTo>
                          <a:pt x="3348" y="6822"/>
                          <a:pt x="3055" y="6843"/>
                          <a:pt x="2783" y="6927"/>
                        </a:cubicBezTo>
                        <a:cubicBezTo>
                          <a:pt x="2679" y="6948"/>
                          <a:pt x="2532" y="7136"/>
                          <a:pt x="2532" y="7241"/>
                        </a:cubicBezTo>
                        <a:cubicBezTo>
                          <a:pt x="2532" y="7345"/>
                          <a:pt x="2700" y="7492"/>
                          <a:pt x="2804" y="7533"/>
                        </a:cubicBezTo>
                        <a:cubicBezTo>
                          <a:pt x="3055" y="7596"/>
                          <a:pt x="3327" y="7596"/>
                          <a:pt x="3641" y="7638"/>
                        </a:cubicBezTo>
                        <a:cubicBezTo>
                          <a:pt x="3830" y="8475"/>
                          <a:pt x="3725" y="9333"/>
                          <a:pt x="3725" y="10170"/>
                        </a:cubicBezTo>
                        <a:cubicBezTo>
                          <a:pt x="3725" y="11007"/>
                          <a:pt x="3725" y="11802"/>
                          <a:pt x="3662" y="127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nvGrpSpPr>
                  <p:cNvPr id="236" name="Google Shape;236;p33"/>
                  <p:cNvGrpSpPr/>
                  <p:nvPr/>
                </p:nvGrpSpPr>
                <p:grpSpPr>
                  <a:xfrm>
                    <a:off x="-2749400" y="3146350"/>
                    <a:ext cx="2194400" cy="1786375"/>
                    <a:chOff x="-2749400" y="3146350"/>
                    <a:chExt cx="2194400" cy="1786375"/>
                  </a:xfrm>
                </p:grpSpPr>
                <p:sp>
                  <p:nvSpPr>
                    <p:cNvPr id="237" name="Google Shape;237;p33"/>
                    <p:cNvSpPr/>
                    <p:nvPr/>
                  </p:nvSpPr>
                  <p:spPr>
                    <a:xfrm>
                      <a:off x="-2119075" y="3352450"/>
                      <a:ext cx="874625" cy="674300"/>
                    </a:xfrm>
                    <a:custGeom>
                      <a:avLst/>
                      <a:gdLst/>
                      <a:ahLst/>
                      <a:cxnLst/>
                      <a:rect l="l" t="t" r="r" b="b"/>
                      <a:pathLst>
                        <a:path w="34985" h="26972" extrusionOk="0">
                          <a:moveTo>
                            <a:pt x="1" y="19439"/>
                          </a:moveTo>
                          <a:cubicBezTo>
                            <a:pt x="1235" y="19334"/>
                            <a:pt x="2114" y="18727"/>
                            <a:pt x="3035" y="18246"/>
                          </a:cubicBezTo>
                          <a:cubicBezTo>
                            <a:pt x="3809" y="17828"/>
                            <a:pt x="4374" y="17116"/>
                            <a:pt x="4750" y="16300"/>
                          </a:cubicBezTo>
                          <a:cubicBezTo>
                            <a:pt x="4897" y="16007"/>
                            <a:pt x="4855" y="15652"/>
                            <a:pt x="4918" y="15338"/>
                          </a:cubicBezTo>
                          <a:cubicBezTo>
                            <a:pt x="5273" y="15170"/>
                            <a:pt x="5629" y="15003"/>
                            <a:pt x="5985" y="14919"/>
                          </a:cubicBezTo>
                          <a:cubicBezTo>
                            <a:pt x="6612" y="14731"/>
                            <a:pt x="7094" y="14312"/>
                            <a:pt x="7554" y="13894"/>
                          </a:cubicBezTo>
                          <a:cubicBezTo>
                            <a:pt x="8684" y="12952"/>
                            <a:pt x="9186" y="11676"/>
                            <a:pt x="9751" y="10421"/>
                          </a:cubicBezTo>
                          <a:cubicBezTo>
                            <a:pt x="9877" y="10149"/>
                            <a:pt x="9981" y="9877"/>
                            <a:pt x="10086" y="9626"/>
                          </a:cubicBezTo>
                          <a:cubicBezTo>
                            <a:pt x="10190" y="9584"/>
                            <a:pt x="10253" y="9563"/>
                            <a:pt x="10337" y="9563"/>
                          </a:cubicBezTo>
                          <a:cubicBezTo>
                            <a:pt x="11718" y="9563"/>
                            <a:pt x="12806" y="8914"/>
                            <a:pt x="13726" y="7931"/>
                          </a:cubicBezTo>
                          <a:cubicBezTo>
                            <a:pt x="15379" y="6236"/>
                            <a:pt x="15379" y="6236"/>
                            <a:pt x="16467" y="4144"/>
                          </a:cubicBezTo>
                          <a:cubicBezTo>
                            <a:pt x="17095" y="2930"/>
                            <a:pt x="17514" y="1716"/>
                            <a:pt x="17472" y="315"/>
                          </a:cubicBezTo>
                          <a:cubicBezTo>
                            <a:pt x="17472" y="210"/>
                            <a:pt x="17514" y="105"/>
                            <a:pt x="17514" y="1"/>
                          </a:cubicBezTo>
                          <a:cubicBezTo>
                            <a:pt x="17723" y="1"/>
                            <a:pt x="17744" y="147"/>
                            <a:pt x="17807" y="252"/>
                          </a:cubicBezTo>
                          <a:cubicBezTo>
                            <a:pt x="18100" y="942"/>
                            <a:pt x="18644" y="1423"/>
                            <a:pt x="19188" y="1884"/>
                          </a:cubicBezTo>
                          <a:cubicBezTo>
                            <a:pt x="19460" y="2093"/>
                            <a:pt x="19752" y="2260"/>
                            <a:pt x="20004" y="2491"/>
                          </a:cubicBezTo>
                          <a:cubicBezTo>
                            <a:pt x="20715" y="3097"/>
                            <a:pt x="21552" y="3432"/>
                            <a:pt x="22431" y="3683"/>
                          </a:cubicBezTo>
                          <a:cubicBezTo>
                            <a:pt x="22703" y="3746"/>
                            <a:pt x="22954" y="3788"/>
                            <a:pt x="23247" y="3809"/>
                          </a:cubicBezTo>
                          <a:cubicBezTo>
                            <a:pt x="24021" y="3913"/>
                            <a:pt x="24586" y="3537"/>
                            <a:pt x="24983" y="2909"/>
                          </a:cubicBezTo>
                          <a:cubicBezTo>
                            <a:pt x="25067" y="2763"/>
                            <a:pt x="25151" y="2595"/>
                            <a:pt x="25297" y="2428"/>
                          </a:cubicBezTo>
                          <a:cubicBezTo>
                            <a:pt x="25423" y="2553"/>
                            <a:pt x="25548" y="2658"/>
                            <a:pt x="25632" y="2763"/>
                          </a:cubicBezTo>
                          <a:cubicBezTo>
                            <a:pt x="26050" y="3474"/>
                            <a:pt x="26636" y="4018"/>
                            <a:pt x="27243" y="4583"/>
                          </a:cubicBezTo>
                          <a:cubicBezTo>
                            <a:pt x="27829" y="5148"/>
                            <a:pt x="28561" y="5483"/>
                            <a:pt x="29315" y="5692"/>
                          </a:cubicBezTo>
                          <a:cubicBezTo>
                            <a:pt x="30863" y="6110"/>
                            <a:pt x="30863" y="6048"/>
                            <a:pt x="32767" y="6006"/>
                          </a:cubicBezTo>
                          <a:cubicBezTo>
                            <a:pt x="33102" y="5776"/>
                            <a:pt x="33416" y="5566"/>
                            <a:pt x="33771" y="5315"/>
                          </a:cubicBezTo>
                          <a:cubicBezTo>
                            <a:pt x="34106" y="6194"/>
                            <a:pt x="34462" y="6968"/>
                            <a:pt x="34734" y="7805"/>
                          </a:cubicBezTo>
                          <a:cubicBezTo>
                            <a:pt x="34880" y="8286"/>
                            <a:pt x="34943" y="8830"/>
                            <a:pt x="34964" y="9333"/>
                          </a:cubicBezTo>
                          <a:cubicBezTo>
                            <a:pt x="34985" y="9877"/>
                            <a:pt x="34922" y="10400"/>
                            <a:pt x="34859" y="10944"/>
                          </a:cubicBezTo>
                          <a:cubicBezTo>
                            <a:pt x="34838" y="11446"/>
                            <a:pt x="34713" y="11969"/>
                            <a:pt x="34859" y="12471"/>
                          </a:cubicBezTo>
                          <a:cubicBezTo>
                            <a:pt x="34922" y="12639"/>
                            <a:pt x="34859" y="12890"/>
                            <a:pt x="34817" y="13099"/>
                          </a:cubicBezTo>
                          <a:cubicBezTo>
                            <a:pt x="34608" y="13957"/>
                            <a:pt x="34399" y="14794"/>
                            <a:pt x="34190" y="15652"/>
                          </a:cubicBezTo>
                          <a:cubicBezTo>
                            <a:pt x="34127" y="15882"/>
                            <a:pt x="34001" y="16091"/>
                            <a:pt x="33918" y="16342"/>
                          </a:cubicBezTo>
                          <a:cubicBezTo>
                            <a:pt x="33771" y="16698"/>
                            <a:pt x="33562" y="17033"/>
                            <a:pt x="33395" y="17388"/>
                          </a:cubicBezTo>
                          <a:cubicBezTo>
                            <a:pt x="32641" y="19083"/>
                            <a:pt x="31574" y="20569"/>
                            <a:pt x="30319" y="21929"/>
                          </a:cubicBezTo>
                          <a:cubicBezTo>
                            <a:pt x="30068" y="22159"/>
                            <a:pt x="29900" y="22452"/>
                            <a:pt x="29691" y="22682"/>
                          </a:cubicBezTo>
                          <a:cubicBezTo>
                            <a:pt x="29377" y="23059"/>
                            <a:pt x="29084" y="23435"/>
                            <a:pt x="28561" y="23540"/>
                          </a:cubicBezTo>
                          <a:cubicBezTo>
                            <a:pt x="28457" y="23582"/>
                            <a:pt x="28352" y="23644"/>
                            <a:pt x="28247" y="23728"/>
                          </a:cubicBezTo>
                          <a:cubicBezTo>
                            <a:pt x="27557" y="24230"/>
                            <a:pt x="26887" y="24732"/>
                            <a:pt x="26176" y="25193"/>
                          </a:cubicBezTo>
                          <a:cubicBezTo>
                            <a:pt x="25925" y="25381"/>
                            <a:pt x="25611" y="25507"/>
                            <a:pt x="25297" y="25653"/>
                          </a:cubicBezTo>
                          <a:cubicBezTo>
                            <a:pt x="24816" y="25820"/>
                            <a:pt x="24356" y="26030"/>
                            <a:pt x="23854" y="26197"/>
                          </a:cubicBezTo>
                          <a:cubicBezTo>
                            <a:pt x="23561" y="26302"/>
                            <a:pt x="23268" y="26323"/>
                            <a:pt x="22996" y="26385"/>
                          </a:cubicBezTo>
                          <a:cubicBezTo>
                            <a:pt x="22786" y="26406"/>
                            <a:pt x="22577" y="26406"/>
                            <a:pt x="22368" y="26490"/>
                          </a:cubicBezTo>
                          <a:cubicBezTo>
                            <a:pt x="21175" y="26846"/>
                            <a:pt x="19983" y="26762"/>
                            <a:pt x="18769" y="26636"/>
                          </a:cubicBezTo>
                          <a:cubicBezTo>
                            <a:pt x="18518" y="26616"/>
                            <a:pt x="18246" y="26553"/>
                            <a:pt x="17974" y="26636"/>
                          </a:cubicBezTo>
                          <a:cubicBezTo>
                            <a:pt x="17032" y="26929"/>
                            <a:pt x="16049" y="26971"/>
                            <a:pt x="15087" y="26908"/>
                          </a:cubicBezTo>
                          <a:cubicBezTo>
                            <a:pt x="14208" y="26825"/>
                            <a:pt x="13287" y="26929"/>
                            <a:pt x="12387" y="26636"/>
                          </a:cubicBezTo>
                          <a:cubicBezTo>
                            <a:pt x="12325" y="26616"/>
                            <a:pt x="12220" y="26636"/>
                            <a:pt x="12136" y="26657"/>
                          </a:cubicBezTo>
                          <a:cubicBezTo>
                            <a:pt x="10965" y="26846"/>
                            <a:pt x="9814" y="26720"/>
                            <a:pt x="8663" y="26344"/>
                          </a:cubicBezTo>
                          <a:cubicBezTo>
                            <a:pt x="7261" y="25904"/>
                            <a:pt x="5964" y="25339"/>
                            <a:pt x="4750" y="24502"/>
                          </a:cubicBezTo>
                          <a:cubicBezTo>
                            <a:pt x="4060" y="24021"/>
                            <a:pt x="3390" y="23498"/>
                            <a:pt x="2804" y="22891"/>
                          </a:cubicBezTo>
                          <a:cubicBezTo>
                            <a:pt x="1884" y="22012"/>
                            <a:pt x="1026" y="21092"/>
                            <a:pt x="335" y="20004"/>
                          </a:cubicBezTo>
                          <a:cubicBezTo>
                            <a:pt x="231" y="19836"/>
                            <a:pt x="147" y="19711"/>
                            <a:pt x="1" y="19439"/>
                          </a:cubicBezTo>
                          <a:close/>
                          <a:moveTo>
                            <a:pt x="18037" y="24983"/>
                          </a:moveTo>
                          <a:lnTo>
                            <a:pt x="18037" y="25046"/>
                          </a:lnTo>
                          <a:cubicBezTo>
                            <a:pt x="18727" y="24963"/>
                            <a:pt x="19418" y="24921"/>
                            <a:pt x="20108" y="24816"/>
                          </a:cubicBezTo>
                          <a:cubicBezTo>
                            <a:pt x="21238" y="24628"/>
                            <a:pt x="22263" y="24188"/>
                            <a:pt x="23142" y="23477"/>
                          </a:cubicBezTo>
                          <a:cubicBezTo>
                            <a:pt x="23309" y="23351"/>
                            <a:pt x="23477" y="23205"/>
                            <a:pt x="23665" y="23142"/>
                          </a:cubicBezTo>
                          <a:cubicBezTo>
                            <a:pt x="24188" y="22849"/>
                            <a:pt x="24544" y="22431"/>
                            <a:pt x="24837" y="21908"/>
                          </a:cubicBezTo>
                          <a:cubicBezTo>
                            <a:pt x="25234" y="21196"/>
                            <a:pt x="25569" y="20464"/>
                            <a:pt x="25506" y="19606"/>
                          </a:cubicBezTo>
                          <a:cubicBezTo>
                            <a:pt x="25465" y="19397"/>
                            <a:pt x="25527" y="19188"/>
                            <a:pt x="25569" y="18978"/>
                          </a:cubicBezTo>
                          <a:cubicBezTo>
                            <a:pt x="25883" y="18037"/>
                            <a:pt x="25695" y="17074"/>
                            <a:pt x="25695" y="16091"/>
                          </a:cubicBezTo>
                          <a:cubicBezTo>
                            <a:pt x="25695" y="16049"/>
                            <a:pt x="25674" y="15965"/>
                            <a:pt x="25632" y="15944"/>
                          </a:cubicBezTo>
                          <a:cubicBezTo>
                            <a:pt x="25548" y="15861"/>
                            <a:pt x="25423" y="15756"/>
                            <a:pt x="25339" y="15777"/>
                          </a:cubicBezTo>
                          <a:cubicBezTo>
                            <a:pt x="24900" y="15861"/>
                            <a:pt x="24418" y="15882"/>
                            <a:pt x="24021" y="16070"/>
                          </a:cubicBezTo>
                          <a:cubicBezTo>
                            <a:pt x="23351" y="16384"/>
                            <a:pt x="22661" y="16677"/>
                            <a:pt x="21929" y="16865"/>
                          </a:cubicBezTo>
                          <a:cubicBezTo>
                            <a:pt x="21594" y="16970"/>
                            <a:pt x="21259" y="17033"/>
                            <a:pt x="20882" y="17033"/>
                          </a:cubicBezTo>
                          <a:cubicBezTo>
                            <a:pt x="20569" y="17033"/>
                            <a:pt x="20296" y="17012"/>
                            <a:pt x="19983" y="17033"/>
                          </a:cubicBezTo>
                          <a:cubicBezTo>
                            <a:pt x="19564" y="17074"/>
                            <a:pt x="19083" y="17074"/>
                            <a:pt x="18748" y="17242"/>
                          </a:cubicBezTo>
                          <a:cubicBezTo>
                            <a:pt x="18162" y="17535"/>
                            <a:pt x="17597" y="17556"/>
                            <a:pt x="16991" y="17597"/>
                          </a:cubicBezTo>
                          <a:cubicBezTo>
                            <a:pt x="16363" y="17618"/>
                            <a:pt x="15714" y="17618"/>
                            <a:pt x="15087" y="17639"/>
                          </a:cubicBezTo>
                          <a:cubicBezTo>
                            <a:pt x="14856" y="17639"/>
                            <a:pt x="14605" y="17618"/>
                            <a:pt x="14375" y="17556"/>
                          </a:cubicBezTo>
                          <a:cubicBezTo>
                            <a:pt x="13768" y="17430"/>
                            <a:pt x="13517" y="17597"/>
                            <a:pt x="13434" y="18162"/>
                          </a:cubicBezTo>
                          <a:cubicBezTo>
                            <a:pt x="13413" y="18434"/>
                            <a:pt x="13496" y="18748"/>
                            <a:pt x="13392" y="18978"/>
                          </a:cubicBezTo>
                          <a:cubicBezTo>
                            <a:pt x="13099" y="19627"/>
                            <a:pt x="13141" y="20276"/>
                            <a:pt x="13224" y="20945"/>
                          </a:cubicBezTo>
                          <a:cubicBezTo>
                            <a:pt x="13308" y="21887"/>
                            <a:pt x="13559" y="22766"/>
                            <a:pt x="14354" y="23414"/>
                          </a:cubicBezTo>
                          <a:cubicBezTo>
                            <a:pt x="14605" y="23665"/>
                            <a:pt x="14877" y="23916"/>
                            <a:pt x="15107" y="24188"/>
                          </a:cubicBezTo>
                          <a:cubicBezTo>
                            <a:pt x="15589" y="24732"/>
                            <a:pt x="16216" y="24921"/>
                            <a:pt x="16886" y="24963"/>
                          </a:cubicBezTo>
                          <a:cubicBezTo>
                            <a:pt x="17263" y="25025"/>
                            <a:pt x="17660" y="24983"/>
                            <a:pt x="18037" y="24983"/>
                          </a:cubicBezTo>
                          <a:close/>
                          <a:moveTo>
                            <a:pt x="14668" y="13622"/>
                          </a:moveTo>
                          <a:cubicBezTo>
                            <a:pt x="14668" y="13120"/>
                            <a:pt x="14270" y="12722"/>
                            <a:pt x="13831" y="12743"/>
                          </a:cubicBezTo>
                          <a:cubicBezTo>
                            <a:pt x="13434" y="12785"/>
                            <a:pt x="13120" y="13141"/>
                            <a:pt x="13141" y="13643"/>
                          </a:cubicBezTo>
                          <a:cubicBezTo>
                            <a:pt x="13141" y="14187"/>
                            <a:pt x="13350" y="14375"/>
                            <a:pt x="13936" y="14375"/>
                          </a:cubicBezTo>
                          <a:cubicBezTo>
                            <a:pt x="14480" y="14375"/>
                            <a:pt x="14668" y="14166"/>
                            <a:pt x="14668" y="13622"/>
                          </a:cubicBezTo>
                          <a:close/>
                          <a:moveTo>
                            <a:pt x="26699" y="10902"/>
                          </a:moveTo>
                          <a:cubicBezTo>
                            <a:pt x="26678" y="10734"/>
                            <a:pt x="26678" y="10588"/>
                            <a:pt x="26615" y="10442"/>
                          </a:cubicBezTo>
                          <a:cubicBezTo>
                            <a:pt x="26511" y="10128"/>
                            <a:pt x="26239" y="10002"/>
                            <a:pt x="25883" y="10107"/>
                          </a:cubicBezTo>
                          <a:cubicBezTo>
                            <a:pt x="25506" y="10232"/>
                            <a:pt x="25339" y="10504"/>
                            <a:pt x="25360" y="10839"/>
                          </a:cubicBezTo>
                          <a:cubicBezTo>
                            <a:pt x="25423" y="11195"/>
                            <a:pt x="25820" y="11592"/>
                            <a:pt x="26155" y="11571"/>
                          </a:cubicBezTo>
                          <a:cubicBezTo>
                            <a:pt x="26302" y="11571"/>
                            <a:pt x="26469" y="11446"/>
                            <a:pt x="26574" y="11299"/>
                          </a:cubicBezTo>
                          <a:cubicBezTo>
                            <a:pt x="26678" y="11195"/>
                            <a:pt x="26678" y="11027"/>
                            <a:pt x="26699" y="109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38" name="Google Shape;238;p33"/>
                    <p:cNvSpPr/>
                    <p:nvPr/>
                  </p:nvSpPr>
                  <p:spPr>
                    <a:xfrm>
                      <a:off x="-2180800" y="3167275"/>
                      <a:ext cx="912825" cy="645000"/>
                    </a:xfrm>
                    <a:custGeom>
                      <a:avLst/>
                      <a:gdLst/>
                      <a:ahLst/>
                      <a:cxnLst/>
                      <a:rect l="l" t="t" r="r" b="b"/>
                      <a:pathLst>
                        <a:path w="36513" h="25800" extrusionOk="0">
                          <a:moveTo>
                            <a:pt x="11676" y="16781"/>
                          </a:moveTo>
                          <a:cubicBezTo>
                            <a:pt x="11237" y="17702"/>
                            <a:pt x="10860" y="18602"/>
                            <a:pt x="10337" y="19397"/>
                          </a:cubicBezTo>
                          <a:cubicBezTo>
                            <a:pt x="9918" y="20025"/>
                            <a:pt x="9353" y="20548"/>
                            <a:pt x="8768" y="21029"/>
                          </a:cubicBezTo>
                          <a:cubicBezTo>
                            <a:pt x="8433" y="21280"/>
                            <a:pt x="7952" y="21385"/>
                            <a:pt x="7491" y="21552"/>
                          </a:cubicBezTo>
                          <a:lnTo>
                            <a:pt x="7094" y="21071"/>
                          </a:lnTo>
                          <a:cubicBezTo>
                            <a:pt x="6905" y="20882"/>
                            <a:pt x="6696" y="20820"/>
                            <a:pt x="6445" y="20820"/>
                          </a:cubicBezTo>
                          <a:cubicBezTo>
                            <a:pt x="6110" y="20820"/>
                            <a:pt x="5859" y="21029"/>
                            <a:pt x="5838" y="21364"/>
                          </a:cubicBezTo>
                          <a:cubicBezTo>
                            <a:pt x="5817" y="21699"/>
                            <a:pt x="5922" y="22033"/>
                            <a:pt x="6131" y="22305"/>
                          </a:cubicBezTo>
                          <a:cubicBezTo>
                            <a:pt x="6571" y="22828"/>
                            <a:pt x="6424" y="23289"/>
                            <a:pt x="6048" y="23770"/>
                          </a:cubicBezTo>
                          <a:cubicBezTo>
                            <a:pt x="5692" y="24230"/>
                            <a:pt x="5273" y="24691"/>
                            <a:pt x="4667" y="24921"/>
                          </a:cubicBezTo>
                          <a:cubicBezTo>
                            <a:pt x="4353" y="25046"/>
                            <a:pt x="4060" y="25214"/>
                            <a:pt x="3767" y="25360"/>
                          </a:cubicBezTo>
                          <a:cubicBezTo>
                            <a:pt x="3181" y="25674"/>
                            <a:pt x="2511" y="25800"/>
                            <a:pt x="1821" y="25758"/>
                          </a:cubicBezTo>
                          <a:cubicBezTo>
                            <a:pt x="1570" y="25423"/>
                            <a:pt x="1465" y="25004"/>
                            <a:pt x="1298" y="24628"/>
                          </a:cubicBezTo>
                          <a:cubicBezTo>
                            <a:pt x="566" y="23247"/>
                            <a:pt x="294" y="21699"/>
                            <a:pt x="147" y="20192"/>
                          </a:cubicBezTo>
                          <a:cubicBezTo>
                            <a:pt x="1" y="18958"/>
                            <a:pt x="147" y="17702"/>
                            <a:pt x="147" y="16468"/>
                          </a:cubicBezTo>
                          <a:cubicBezTo>
                            <a:pt x="147" y="15108"/>
                            <a:pt x="482" y="13852"/>
                            <a:pt x="1047" y="12618"/>
                          </a:cubicBezTo>
                          <a:cubicBezTo>
                            <a:pt x="1340" y="11990"/>
                            <a:pt x="1654" y="11362"/>
                            <a:pt x="1821" y="10714"/>
                          </a:cubicBezTo>
                          <a:cubicBezTo>
                            <a:pt x="1926" y="10295"/>
                            <a:pt x="2156" y="9960"/>
                            <a:pt x="2407" y="9626"/>
                          </a:cubicBezTo>
                          <a:cubicBezTo>
                            <a:pt x="2721" y="9228"/>
                            <a:pt x="3035" y="8810"/>
                            <a:pt x="3348" y="8391"/>
                          </a:cubicBezTo>
                          <a:cubicBezTo>
                            <a:pt x="3537" y="8119"/>
                            <a:pt x="3537" y="8119"/>
                            <a:pt x="3411" y="7638"/>
                          </a:cubicBezTo>
                          <a:cubicBezTo>
                            <a:pt x="3537" y="7450"/>
                            <a:pt x="3704" y="7261"/>
                            <a:pt x="3809" y="7052"/>
                          </a:cubicBezTo>
                          <a:cubicBezTo>
                            <a:pt x="4039" y="6696"/>
                            <a:pt x="4332" y="6403"/>
                            <a:pt x="4708" y="6194"/>
                          </a:cubicBezTo>
                          <a:cubicBezTo>
                            <a:pt x="5001" y="6027"/>
                            <a:pt x="5294" y="5859"/>
                            <a:pt x="5504" y="5587"/>
                          </a:cubicBezTo>
                          <a:cubicBezTo>
                            <a:pt x="5587" y="5483"/>
                            <a:pt x="5650" y="5399"/>
                            <a:pt x="5755" y="5357"/>
                          </a:cubicBezTo>
                          <a:cubicBezTo>
                            <a:pt x="7491" y="4227"/>
                            <a:pt x="8998" y="2825"/>
                            <a:pt x="10818" y="1842"/>
                          </a:cubicBezTo>
                          <a:cubicBezTo>
                            <a:pt x="11446" y="1507"/>
                            <a:pt x="12074" y="1152"/>
                            <a:pt x="12701" y="775"/>
                          </a:cubicBezTo>
                          <a:cubicBezTo>
                            <a:pt x="13350" y="377"/>
                            <a:pt x="14103" y="252"/>
                            <a:pt x="14815" y="43"/>
                          </a:cubicBezTo>
                          <a:cubicBezTo>
                            <a:pt x="15024" y="1"/>
                            <a:pt x="15233" y="22"/>
                            <a:pt x="15442" y="22"/>
                          </a:cubicBezTo>
                          <a:lnTo>
                            <a:pt x="19711" y="22"/>
                          </a:lnTo>
                          <a:cubicBezTo>
                            <a:pt x="20087" y="22"/>
                            <a:pt x="20485" y="63"/>
                            <a:pt x="20882" y="126"/>
                          </a:cubicBezTo>
                          <a:cubicBezTo>
                            <a:pt x="21405" y="168"/>
                            <a:pt x="21908" y="231"/>
                            <a:pt x="22431" y="273"/>
                          </a:cubicBezTo>
                          <a:cubicBezTo>
                            <a:pt x="22786" y="336"/>
                            <a:pt x="23121" y="377"/>
                            <a:pt x="23498" y="440"/>
                          </a:cubicBezTo>
                          <a:cubicBezTo>
                            <a:pt x="23686" y="461"/>
                            <a:pt x="23854" y="545"/>
                            <a:pt x="24021" y="545"/>
                          </a:cubicBezTo>
                          <a:cubicBezTo>
                            <a:pt x="24690" y="482"/>
                            <a:pt x="25318" y="754"/>
                            <a:pt x="25946" y="963"/>
                          </a:cubicBezTo>
                          <a:cubicBezTo>
                            <a:pt x="26448" y="1110"/>
                            <a:pt x="26887" y="1361"/>
                            <a:pt x="27411" y="1424"/>
                          </a:cubicBezTo>
                          <a:cubicBezTo>
                            <a:pt x="27620" y="1465"/>
                            <a:pt x="27871" y="1633"/>
                            <a:pt x="28017" y="1800"/>
                          </a:cubicBezTo>
                          <a:cubicBezTo>
                            <a:pt x="28352" y="2135"/>
                            <a:pt x="28750" y="2344"/>
                            <a:pt x="29168" y="2512"/>
                          </a:cubicBezTo>
                          <a:cubicBezTo>
                            <a:pt x="29545" y="2637"/>
                            <a:pt x="29817" y="2784"/>
                            <a:pt x="30089" y="3056"/>
                          </a:cubicBezTo>
                          <a:cubicBezTo>
                            <a:pt x="30214" y="3181"/>
                            <a:pt x="30382" y="3286"/>
                            <a:pt x="30528" y="3369"/>
                          </a:cubicBezTo>
                          <a:cubicBezTo>
                            <a:pt x="30926" y="3558"/>
                            <a:pt x="31260" y="3767"/>
                            <a:pt x="31491" y="4144"/>
                          </a:cubicBezTo>
                          <a:cubicBezTo>
                            <a:pt x="31574" y="4311"/>
                            <a:pt x="31763" y="4395"/>
                            <a:pt x="31909" y="4499"/>
                          </a:cubicBezTo>
                          <a:cubicBezTo>
                            <a:pt x="32495" y="4939"/>
                            <a:pt x="33039" y="5399"/>
                            <a:pt x="33353" y="6089"/>
                          </a:cubicBezTo>
                          <a:cubicBezTo>
                            <a:pt x="33416" y="6194"/>
                            <a:pt x="33457" y="6320"/>
                            <a:pt x="33541" y="6403"/>
                          </a:cubicBezTo>
                          <a:cubicBezTo>
                            <a:pt x="34211" y="7031"/>
                            <a:pt x="34566" y="7889"/>
                            <a:pt x="35048" y="8642"/>
                          </a:cubicBezTo>
                          <a:cubicBezTo>
                            <a:pt x="35257" y="8935"/>
                            <a:pt x="35362" y="9312"/>
                            <a:pt x="35508" y="9647"/>
                          </a:cubicBezTo>
                          <a:cubicBezTo>
                            <a:pt x="35654" y="10107"/>
                            <a:pt x="35864" y="10525"/>
                            <a:pt x="36178" y="10923"/>
                          </a:cubicBezTo>
                          <a:cubicBezTo>
                            <a:pt x="36345" y="11111"/>
                            <a:pt x="36387" y="11341"/>
                            <a:pt x="36512" y="11551"/>
                          </a:cubicBezTo>
                          <a:cubicBezTo>
                            <a:pt x="36052" y="11990"/>
                            <a:pt x="35550" y="12262"/>
                            <a:pt x="34943" y="12262"/>
                          </a:cubicBezTo>
                          <a:cubicBezTo>
                            <a:pt x="34504" y="12262"/>
                            <a:pt x="34064" y="12346"/>
                            <a:pt x="33583" y="12388"/>
                          </a:cubicBezTo>
                          <a:cubicBezTo>
                            <a:pt x="33457" y="12388"/>
                            <a:pt x="33332" y="12450"/>
                            <a:pt x="33227" y="12408"/>
                          </a:cubicBezTo>
                          <a:cubicBezTo>
                            <a:pt x="32056" y="12136"/>
                            <a:pt x="30905" y="11823"/>
                            <a:pt x="30005" y="10902"/>
                          </a:cubicBezTo>
                          <a:cubicBezTo>
                            <a:pt x="29294" y="10191"/>
                            <a:pt x="28750" y="9354"/>
                            <a:pt x="28101" y="8621"/>
                          </a:cubicBezTo>
                          <a:cubicBezTo>
                            <a:pt x="27996" y="8517"/>
                            <a:pt x="27913" y="8370"/>
                            <a:pt x="27808" y="8286"/>
                          </a:cubicBezTo>
                          <a:cubicBezTo>
                            <a:pt x="27452" y="7994"/>
                            <a:pt x="26929" y="8182"/>
                            <a:pt x="26825" y="8621"/>
                          </a:cubicBezTo>
                          <a:cubicBezTo>
                            <a:pt x="26783" y="8726"/>
                            <a:pt x="26783" y="8851"/>
                            <a:pt x="26783" y="8998"/>
                          </a:cubicBezTo>
                          <a:cubicBezTo>
                            <a:pt x="26783" y="9144"/>
                            <a:pt x="26783" y="9312"/>
                            <a:pt x="26762" y="9437"/>
                          </a:cubicBezTo>
                          <a:cubicBezTo>
                            <a:pt x="26678" y="9877"/>
                            <a:pt x="26406" y="10316"/>
                            <a:pt x="25778" y="10274"/>
                          </a:cubicBezTo>
                          <a:cubicBezTo>
                            <a:pt x="25109" y="10211"/>
                            <a:pt x="24523" y="10044"/>
                            <a:pt x="23958" y="9730"/>
                          </a:cubicBezTo>
                          <a:cubicBezTo>
                            <a:pt x="23163" y="9249"/>
                            <a:pt x="22368" y="8726"/>
                            <a:pt x="21719" y="8056"/>
                          </a:cubicBezTo>
                          <a:cubicBezTo>
                            <a:pt x="21531" y="7868"/>
                            <a:pt x="21385" y="7638"/>
                            <a:pt x="21238" y="7387"/>
                          </a:cubicBezTo>
                          <a:cubicBezTo>
                            <a:pt x="20924" y="6906"/>
                            <a:pt x="20589" y="6382"/>
                            <a:pt x="20297" y="5859"/>
                          </a:cubicBezTo>
                          <a:cubicBezTo>
                            <a:pt x="20087" y="5504"/>
                            <a:pt x="19941" y="5169"/>
                            <a:pt x="19732" y="4834"/>
                          </a:cubicBezTo>
                          <a:cubicBezTo>
                            <a:pt x="19606" y="4604"/>
                            <a:pt x="19313" y="4562"/>
                            <a:pt x="19125" y="4771"/>
                          </a:cubicBezTo>
                          <a:cubicBezTo>
                            <a:pt x="18916" y="5043"/>
                            <a:pt x="18895" y="5336"/>
                            <a:pt x="19041" y="5608"/>
                          </a:cubicBezTo>
                          <a:cubicBezTo>
                            <a:pt x="19229" y="5922"/>
                            <a:pt x="19418" y="6236"/>
                            <a:pt x="19564" y="6508"/>
                          </a:cubicBezTo>
                          <a:cubicBezTo>
                            <a:pt x="19501" y="6843"/>
                            <a:pt x="19334" y="7136"/>
                            <a:pt x="19355" y="7429"/>
                          </a:cubicBezTo>
                          <a:cubicBezTo>
                            <a:pt x="19439" y="8642"/>
                            <a:pt x="18978" y="9730"/>
                            <a:pt x="18476" y="10797"/>
                          </a:cubicBezTo>
                          <a:cubicBezTo>
                            <a:pt x="18413" y="10923"/>
                            <a:pt x="18351" y="11048"/>
                            <a:pt x="18267" y="11195"/>
                          </a:cubicBezTo>
                          <a:cubicBezTo>
                            <a:pt x="17095" y="13308"/>
                            <a:pt x="17095" y="13308"/>
                            <a:pt x="15317" y="14919"/>
                          </a:cubicBezTo>
                          <a:cubicBezTo>
                            <a:pt x="14835" y="15380"/>
                            <a:pt x="14229" y="15589"/>
                            <a:pt x="13664" y="15840"/>
                          </a:cubicBezTo>
                          <a:cubicBezTo>
                            <a:pt x="13434" y="15945"/>
                            <a:pt x="13141" y="15945"/>
                            <a:pt x="12827" y="15819"/>
                          </a:cubicBezTo>
                          <a:cubicBezTo>
                            <a:pt x="12743" y="15191"/>
                            <a:pt x="12659" y="14543"/>
                            <a:pt x="12555" y="13873"/>
                          </a:cubicBezTo>
                          <a:cubicBezTo>
                            <a:pt x="12492" y="13434"/>
                            <a:pt x="12346" y="12994"/>
                            <a:pt x="12199" y="12576"/>
                          </a:cubicBezTo>
                          <a:cubicBezTo>
                            <a:pt x="12032" y="12178"/>
                            <a:pt x="11258" y="12053"/>
                            <a:pt x="10944" y="12367"/>
                          </a:cubicBezTo>
                          <a:cubicBezTo>
                            <a:pt x="10839" y="12471"/>
                            <a:pt x="10755" y="12618"/>
                            <a:pt x="10755" y="12764"/>
                          </a:cubicBezTo>
                          <a:cubicBezTo>
                            <a:pt x="10734" y="13434"/>
                            <a:pt x="10713" y="14145"/>
                            <a:pt x="10755" y="14815"/>
                          </a:cubicBezTo>
                          <a:cubicBezTo>
                            <a:pt x="10839" y="15463"/>
                            <a:pt x="11048" y="16154"/>
                            <a:pt x="11676" y="167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39" name="Google Shape;239;p33"/>
                    <p:cNvSpPr/>
                    <p:nvPr/>
                  </p:nvSpPr>
                  <p:spPr>
                    <a:xfrm>
                      <a:off x="-1988300" y="4020975"/>
                      <a:ext cx="536725" cy="507925"/>
                    </a:xfrm>
                    <a:custGeom>
                      <a:avLst/>
                      <a:gdLst/>
                      <a:ahLst/>
                      <a:cxnLst/>
                      <a:rect l="l" t="t" r="r" b="b"/>
                      <a:pathLst>
                        <a:path w="21469" h="20317" extrusionOk="0">
                          <a:moveTo>
                            <a:pt x="21405" y="19250"/>
                          </a:moveTo>
                          <a:cubicBezTo>
                            <a:pt x="20715" y="19417"/>
                            <a:pt x="20045" y="19585"/>
                            <a:pt x="19376" y="19710"/>
                          </a:cubicBezTo>
                          <a:cubicBezTo>
                            <a:pt x="18246" y="19919"/>
                            <a:pt x="17095" y="20087"/>
                            <a:pt x="15986" y="20275"/>
                          </a:cubicBezTo>
                          <a:cubicBezTo>
                            <a:pt x="15651" y="20317"/>
                            <a:pt x="15317" y="20296"/>
                            <a:pt x="14982" y="20296"/>
                          </a:cubicBezTo>
                          <a:lnTo>
                            <a:pt x="12806" y="20296"/>
                          </a:lnTo>
                          <a:cubicBezTo>
                            <a:pt x="11864" y="20296"/>
                            <a:pt x="10964" y="20275"/>
                            <a:pt x="10023" y="20170"/>
                          </a:cubicBezTo>
                          <a:cubicBezTo>
                            <a:pt x="9102" y="20045"/>
                            <a:pt x="8161" y="20003"/>
                            <a:pt x="7219" y="20045"/>
                          </a:cubicBezTo>
                          <a:cubicBezTo>
                            <a:pt x="5001" y="20087"/>
                            <a:pt x="2825" y="19794"/>
                            <a:pt x="628" y="19480"/>
                          </a:cubicBezTo>
                          <a:cubicBezTo>
                            <a:pt x="545" y="19459"/>
                            <a:pt x="440" y="19459"/>
                            <a:pt x="356" y="19438"/>
                          </a:cubicBezTo>
                          <a:cubicBezTo>
                            <a:pt x="126" y="19354"/>
                            <a:pt x="0" y="19187"/>
                            <a:pt x="42" y="18957"/>
                          </a:cubicBezTo>
                          <a:cubicBezTo>
                            <a:pt x="147" y="18413"/>
                            <a:pt x="210" y="17806"/>
                            <a:pt x="440" y="17283"/>
                          </a:cubicBezTo>
                          <a:cubicBezTo>
                            <a:pt x="963" y="16174"/>
                            <a:pt x="1402" y="15002"/>
                            <a:pt x="1800" y="13831"/>
                          </a:cubicBezTo>
                          <a:cubicBezTo>
                            <a:pt x="1905" y="13517"/>
                            <a:pt x="2030" y="13203"/>
                            <a:pt x="2197" y="12910"/>
                          </a:cubicBezTo>
                          <a:cubicBezTo>
                            <a:pt x="4060" y="9290"/>
                            <a:pt x="5545" y="5482"/>
                            <a:pt x="6947" y="1674"/>
                          </a:cubicBezTo>
                          <a:cubicBezTo>
                            <a:pt x="7010" y="1548"/>
                            <a:pt x="7094" y="1402"/>
                            <a:pt x="7135" y="1276"/>
                          </a:cubicBezTo>
                          <a:cubicBezTo>
                            <a:pt x="7240" y="1255"/>
                            <a:pt x="7324" y="1193"/>
                            <a:pt x="7428" y="1193"/>
                          </a:cubicBezTo>
                          <a:cubicBezTo>
                            <a:pt x="8558" y="1235"/>
                            <a:pt x="9646" y="1255"/>
                            <a:pt x="10797" y="1276"/>
                          </a:cubicBezTo>
                          <a:cubicBezTo>
                            <a:pt x="11027" y="1674"/>
                            <a:pt x="11278" y="2030"/>
                            <a:pt x="11488" y="2427"/>
                          </a:cubicBezTo>
                          <a:cubicBezTo>
                            <a:pt x="11864" y="3139"/>
                            <a:pt x="12534" y="3536"/>
                            <a:pt x="13182" y="3871"/>
                          </a:cubicBezTo>
                          <a:cubicBezTo>
                            <a:pt x="13622" y="4101"/>
                            <a:pt x="14166" y="4080"/>
                            <a:pt x="14626" y="3683"/>
                          </a:cubicBezTo>
                          <a:cubicBezTo>
                            <a:pt x="15086" y="3264"/>
                            <a:pt x="15505" y="2804"/>
                            <a:pt x="16028" y="2427"/>
                          </a:cubicBezTo>
                          <a:cubicBezTo>
                            <a:pt x="16342" y="2197"/>
                            <a:pt x="16467" y="1716"/>
                            <a:pt x="16446" y="1276"/>
                          </a:cubicBezTo>
                          <a:cubicBezTo>
                            <a:pt x="16446" y="1067"/>
                            <a:pt x="16363" y="858"/>
                            <a:pt x="16342" y="649"/>
                          </a:cubicBezTo>
                          <a:cubicBezTo>
                            <a:pt x="17158" y="147"/>
                            <a:pt x="18120" y="356"/>
                            <a:pt x="18978" y="0"/>
                          </a:cubicBezTo>
                          <a:cubicBezTo>
                            <a:pt x="19062" y="105"/>
                            <a:pt x="19167" y="147"/>
                            <a:pt x="19167" y="230"/>
                          </a:cubicBezTo>
                          <a:cubicBezTo>
                            <a:pt x="19250" y="1779"/>
                            <a:pt x="19711" y="3264"/>
                            <a:pt x="20024" y="4750"/>
                          </a:cubicBezTo>
                          <a:cubicBezTo>
                            <a:pt x="20338" y="6403"/>
                            <a:pt x="20736" y="8077"/>
                            <a:pt x="20694" y="9771"/>
                          </a:cubicBezTo>
                          <a:lnTo>
                            <a:pt x="20694" y="9960"/>
                          </a:lnTo>
                          <a:cubicBezTo>
                            <a:pt x="21008" y="11822"/>
                            <a:pt x="20903" y="13705"/>
                            <a:pt x="21112" y="15567"/>
                          </a:cubicBezTo>
                          <a:cubicBezTo>
                            <a:pt x="21175" y="16132"/>
                            <a:pt x="21175" y="16718"/>
                            <a:pt x="21175" y="17283"/>
                          </a:cubicBezTo>
                          <a:cubicBezTo>
                            <a:pt x="21217" y="17764"/>
                            <a:pt x="21154" y="18266"/>
                            <a:pt x="21384" y="18706"/>
                          </a:cubicBezTo>
                          <a:cubicBezTo>
                            <a:pt x="21468" y="18810"/>
                            <a:pt x="21405" y="19020"/>
                            <a:pt x="21405" y="192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40" name="Google Shape;240;p33"/>
                    <p:cNvSpPr/>
                    <p:nvPr/>
                  </p:nvSpPr>
                  <p:spPr>
                    <a:xfrm>
                      <a:off x="-1090675" y="3486900"/>
                      <a:ext cx="504800" cy="607850"/>
                    </a:xfrm>
                    <a:custGeom>
                      <a:avLst/>
                      <a:gdLst/>
                      <a:ahLst/>
                      <a:cxnLst/>
                      <a:rect l="l" t="t" r="r" b="b"/>
                      <a:pathLst>
                        <a:path w="20192" h="24314" extrusionOk="0">
                          <a:moveTo>
                            <a:pt x="3369" y="16320"/>
                          </a:moveTo>
                          <a:cubicBezTo>
                            <a:pt x="3725" y="16237"/>
                            <a:pt x="4039" y="16153"/>
                            <a:pt x="4353" y="16090"/>
                          </a:cubicBezTo>
                          <a:cubicBezTo>
                            <a:pt x="4394" y="16048"/>
                            <a:pt x="4499" y="15944"/>
                            <a:pt x="4478" y="15881"/>
                          </a:cubicBezTo>
                          <a:cubicBezTo>
                            <a:pt x="4457" y="15776"/>
                            <a:pt x="4394" y="15630"/>
                            <a:pt x="4290" y="15588"/>
                          </a:cubicBezTo>
                          <a:cubicBezTo>
                            <a:pt x="4143" y="15504"/>
                            <a:pt x="3955" y="15504"/>
                            <a:pt x="3767" y="15484"/>
                          </a:cubicBezTo>
                          <a:cubicBezTo>
                            <a:pt x="3516" y="15463"/>
                            <a:pt x="3244" y="15463"/>
                            <a:pt x="2909" y="15421"/>
                          </a:cubicBezTo>
                          <a:cubicBezTo>
                            <a:pt x="2992" y="15274"/>
                            <a:pt x="3013" y="15149"/>
                            <a:pt x="3055" y="15065"/>
                          </a:cubicBezTo>
                          <a:cubicBezTo>
                            <a:pt x="3202" y="14898"/>
                            <a:pt x="3348" y="14751"/>
                            <a:pt x="3474" y="14584"/>
                          </a:cubicBezTo>
                          <a:cubicBezTo>
                            <a:pt x="3578" y="14458"/>
                            <a:pt x="3746" y="14312"/>
                            <a:pt x="3578" y="14123"/>
                          </a:cubicBezTo>
                          <a:cubicBezTo>
                            <a:pt x="3453" y="13998"/>
                            <a:pt x="3327" y="14123"/>
                            <a:pt x="3202" y="14165"/>
                          </a:cubicBezTo>
                          <a:lnTo>
                            <a:pt x="2888" y="14333"/>
                          </a:lnTo>
                          <a:cubicBezTo>
                            <a:pt x="2616" y="14228"/>
                            <a:pt x="2428" y="14103"/>
                            <a:pt x="2386" y="13831"/>
                          </a:cubicBezTo>
                          <a:cubicBezTo>
                            <a:pt x="2365" y="13747"/>
                            <a:pt x="2365" y="13642"/>
                            <a:pt x="2302" y="13579"/>
                          </a:cubicBezTo>
                          <a:cubicBezTo>
                            <a:pt x="2009" y="12952"/>
                            <a:pt x="2093" y="12387"/>
                            <a:pt x="2595" y="11927"/>
                          </a:cubicBezTo>
                          <a:cubicBezTo>
                            <a:pt x="2637" y="11864"/>
                            <a:pt x="2720" y="11801"/>
                            <a:pt x="2741" y="11717"/>
                          </a:cubicBezTo>
                          <a:cubicBezTo>
                            <a:pt x="2783" y="11592"/>
                            <a:pt x="2804" y="11403"/>
                            <a:pt x="2741" y="11299"/>
                          </a:cubicBezTo>
                          <a:cubicBezTo>
                            <a:pt x="2679" y="11194"/>
                            <a:pt x="2490" y="11110"/>
                            <a:pt x="2386" y="11131"/>
                          </a:cubicBezTo>
                          <a:cubicBezTo>
                            <a:pt x="2156" y="11173"/>
                            <a:pt x="1946" y="11236"/>
                            <a:pt x="1653" y="11320"/>
                          </a:cubicBezTo>
                          <a:cubicBezTo>
                            <a:pt x="858" y="9625"/>
                            <a:pt x="649" y="7763"/>
                            <a:pt x="0" y="5984"/>
                          </a:cubicBezTo>
                          <a:lnTo>
                            <a:pt x="628" y="5524"/>
                          </a:lnTo>
                          <a:cubicBezTo>
                            <a:pt x="1068" y="5168"/>
                            <a:pt x="1528" y="4750"/>
                            <a:pt x="1988" y="4478"/>
                          </a:cubicBezTo>
                          <a:cubicBezTo>
                            <a:pt x="2469" y="4206"/>
                            <a:pt x="3013" y="4101"/>
                            <a:pt x="3474" y="3871"/>
                          </a:cubicBezTo>
                          <a:cubicBezTo>
                            <a:pt x="4101" y="3578"/>
                            <a:pt x="4708" y="3243"/>
                            <a:pt x="5420" y="3118"/>
                          </a:cubicBezTo>
                          <a:cubicBezTo>
                            <a:pt x="5650" y="3076"/>
                            <a:pt x="5880" y="2929"/>
                            <a:pt x="6047" y="2762"/>
                          </a:cubicBezTo>
                          <a:cubicBezTo>
                            <a:pt x="6361" y="2448"/>
                            <a:pt x="6717" y="2281"/>
                            <a:pt x="7114" y="2113"/>
                          </a:cubicBezTo>
                          <a:cubicBezTo>
                            <a:pt x="7951" y="1716"/>
                            <a:pt x="8809" y="1339"/>
                            <a:pt x="9646" y="942"/>
                          </a:cubicBezTo>
                          <a:cubicBezTo>
                            <a:pt x="9855" y="837"/>
                            <a:pt x="10107" y="753"/>
                            <a:pt x="10337" y="711"/>
                          </a:cubicBezTo>
                          <a:cubicBezTo>
                            <a:pt x="10881" y="544"/>
                            <a:pt x="11425" y="398"/>
                            <a:pt x="11990" y="209"/>
                          </a:cubicBezTo>
                          <a:cubicBezTo>
                            <a:pt x="12534" y="0"/>
                            <a:pt x="13099" y="0"/>
                            <a:pt x="13664" y="42"/>
                          </a:cubicBezTo>
                          <a:cubicBezTo>
                            <a:pt x="14563" y="1193"/>
                            <a:pt x="15044" y="2511"/>
                            <a:pt x="15379" y="3850"/>
                          </a:cubicBezTo>
                          <a:cubicBezTo>
                            <a:pt x="15693" y="5147"/>
                            <a:pt x="16070" y="6403"/>
                            <a:pt x="16656" y="7616"/>
                          </a:cubicBezTo>
                          <a:cubicBezTo>
                            <a:pt x="16844" y="8621"/>
                            <a:pt x="17367" y="9520"/>
                            <a:pt x="17660" y="10504"/>
                          </a:cubicBezTo>
                          <a:cubicBezTo>
                            <a:pt x="17765" y="10859"/>
                            <a:pt x="17869" y="11215"/>
                            <a:pt x="18057" y="11529"/>
                          </a:cubicBezTo>
                          <a:cubicBezTo>
                            <a:pt x="18288" y="12010"/>
                            <a:pt x="18434" y="12471"/>
                            <a:pt x="18518" y="12994"/>
                          </a:cubicBezTo>
                          <a:cubicBezTo>
                            <a:pt x="18706" y="13935"/>
                            <a:pt x="18936" y="14877"/>
                            <a:pt x="19313" y="15776"/>
                          </a:cubicBezTo>
                          <a:cubicBezTo>
                            <a:pt x="19752" y="16823"/>
                            <a:pt x="19857" y="17911"/>
                            <a:pt x="20192" y="19041"/>
                          </a:cubicBezTo>
                          <a:cubicBezTo>
                            <a:pt x="19899" y="19187"/>
                            <a:pt x="19669" y="19396"/>
                            <a:pt x="19418" y="19501"/>
                          </a:cubicBezTo>
                          <a:cubicBezTo>
                            <a:pt x="18706" y="19773"/>
                            <a:pt x="17995" y="20024"/>
                            <a:pt x="17262" y="20233"/>
                          </a:cubicBezTo>
                          <a:cubicBezTo>
                            <a:pt x="15819" y="20652"/>
                            <a:pt x="14354" y="21070"/>
                            <a:pt x="12889" y="21468"/>
                          </a:cubicBezTo>
                          <a:cubicBezTo>
                            <a:pt x="12471" y="21572"/>
                            <a:pt x="12115" y="21761"/>
                            <a:pt x="11739" y="21970"/>
                          </a:cubicBezTo>
                          <a:cubicBezTo>
                            <a:pt x="11174" y="22284"/>
                            <a:pt x="10567" y="22577"/>
                            <a:pt x="9960" y="22849"/>
                          </a:cubicBezTo>
                          <a:cubicBezTo>
                            <a:pt x="9730" y="22995"/>
                            <a:pt x="9437" y="23058"/>
                            <a:pt x="9228" y="23225"/>
                          </a:cubicBezTo>
                          <a:cubicBezTo>
                            <a:pt x="8809" y="23539"/>
                            <a:pt x="8328" y="23686"/>
                            <a:pt x="7847" y="23853"/>
                          </a:cubicBezTo>
                          <a:cubicBezTo>
                            <a:pt x="7449" y="23979"/>
                            <a:pt x="7031" y="24083"/>
                            <a:pt x="6612" y="24062"/>
                          </a:cubicBezTo>
                          <a:cubicBezTo>
                            <a:pt x="6194" y="24041"/>
                            <a:pt x="5775" y="24083"/>
                            <a:pt x="5357" y="24313"/>
                          </a:cubicBezTo>
                          <a:cubicBezTo>
                            <a:pt x="4917" y="23686"/>
                            <a:pt x="4604" y="23100"/>
                            <a:pt x="4687" y="22305"/>
                          </a:cubicBezTo>
                          <a:cubicBezTo>
                            <a:pt x="4708" y="22054"/>
                            <a:pt x="4687" y="21761"/>
                            <a:pt x="4583" y="21530"/>
                          </a:cubicBezTo>
                          <a:cubicBezTo>
                            <a:pt x="4248" y="20756"/>
                            <a:pt x="4081" y="19982"/>
                            <a:pt x="3934" y="19166"/>
                          </a:cubicBezTo>
                          <a:cubicBezTo>
                            <a:pt x="3746" y="18308"/>
                            <a:pt x="3557" y="17471"/>
                            <a:pt x="3369" y="16613"/>
                          </a:cubicBezTo>
                          <a:cubicBezTo>
                            <a:pt x="3348" y="16509"/>
                            <a:pt x="3369" y="16404"/>
                            <a:pt x="3369" y="16320"/>
                          </a:cubicBezTo>
                          <a:close/>
                          <a:moveTo>
                            <a:pt x="3285" y="6800"/>
                          </a:moveTo>
                          <a:cubicBezTo>
                            <a:pt x="3139" y="6800"/>
                            <a:pt x="2951" y="6779"/>
                            <a:pt x="2867" y="6821"/>
                          </a:cubicBezTo>
                          <a:cubicBezTo>
                            <a:pt x="2762" y="6926"/>
                            <a:pt x="2679" y="7135"/>
                            <a:pt x="2679" y="7302"/>
                          </a:cubicBezTo>
                          <a:cubicBezTo>
                            <a:pt x="2679" y="7721"/>
                            <a:pt x="2741" y="8181"/>
                            <a:pt x="3055" y="8474"/>
                          </a:cubicBezTo>
                          <a:cubicBezTo>
                            <a:pt x="3432" y="8830"/>
                            <a:pt x="3474" y="9248"/>
                            <a:pt x="3453" y="9709"/>
                          </a:cubicBezTo>
                          <a:cubicBezTo>
                            <a:pt x="3453" y="9834"/>
                            <a:pt x="3453" y="9939"/>
                            <a:pt x="3474" y="10064"/>
                          </a:cubicBezTo>
                          <a:cubicBezTo>
                            <a:pt x="3516" y="10274"/>
                            <a:pt x="3641" y="10399"/>
                            <a:pt x="3809" y="10441"/>
                          </a:cubicBezTo>
                          <a:cubicBezTo>
                            <a:pt x="3997" y="10462"/>
                            <a:pt x="4185" y="10483"/>
                            <a:pt x="4373" y="10441"/>
                          </a:cubicBezTo>
                          <a:cubicBezTo>
                            <a:pt x="5022" y="10232"/>
                            <a:pt x="5754" y="10274"/>
                            <a:pt x="6382" y="9918"/>
                          </a:cubicBezTo>
                          <a:cubicBezTo>
                            <a:pt x="6591" y="9813"/>
                            <a:pt x="6822" y="9750"/>
                            <a:pt x="7073" y="9667"/>
                          </a:cubicBezTo>
                          <a:cubicBezTo>
                            <a:pt x="8140" y="9290"/>
                            <a:pt x="9207" y="8893"/>
                            <a:pt x="10316" y="8516"/>
                          </a:cubicBezTo>
                          <a:cubicBezTo>
                            <a:pt x="10588" y="8411"/>
                            <a:pt x="10881" y="8369"/>
                            <a:pt x="11174" y="8286"/>
                          </a:cubicBezTo>
                          <a:cubicBezTo>
                            <a:pt x="11843" y="8139"/>
                            <a:pt x="12513" y="7972"/>
                            <a:pt x="13057" y="7553"/>
                          </a:cubicBezTo>
                          <a:cubicBezTo>
                            <a:pt x="13161" y="7198"/>
                            <a:pt x="13140" y="6905"/>
                            <a:pt x="12973" y="6570"/>
                          </a:cubicBezTo>
                          <a:cubicBezTo>
                            <a:pt x="12785" y="6214"/>
                            <a:pt x="12617" y="5838"/>
                            <a:pt x="12617" y="5461"/>
                          </a:cubicBezTo>
                          <a:cubicBezTo>
                            <a:pt x="12617" y="4938"/>
                            <a:pt x="12345" y="4478"/>
                            <a:pt x="12304" y="3976"/>
                          </a:cubicBezTo>
                          <a:cubicBezTo>
                            <a:pt x="12241" y="3641"/>
                            <a:pt x="12052" y="3536"/>
                            <a:pt x="11718" y="3536"/>
                          </a:cubicBezTo>
                          <a:cubicBezTo>
                            <a:pt x="11487" y="3536"/>
                            <a:pt x="11320" y="3599"/>
                            <a:pt x="11153" y="3724"/>
                          </a:cubicBezTo>
                          <a:cubicBezTo>
                            <a:pt x="10881" y="3934"/>
                            <a:pt x="10567" y="4080"/>
                            <a:pt x="10232" y="4080"/>
                          </a:cubicBezTo>
                          <a:cubicBezTo>
                            <a:pt x="10065" y="4080"/>
                            <a:pt x="9939" y="4122"/>
                            <a:pt x="9772" y="4185"/>
                          </a:cubicBezTo>
                          <a:cubicBezTo>
                            <a:pt x="8558" y="4603"/>
                            <a:pt x="7324" y="5043"/>
                            <a:pt x="6089" y="5461"/>
                          </a:cubicBezTo>
                          <a:cubicBezTo>
                            <a:pt x="5733" y="5587"/>
                            <a:pt x="5357" y="5712"/>
                            <a:pt x="5001" y="5880"/>
                          </a:cubicBezTo>
                          <a:cubicBezTo>
                            <a:pt x="4583" y="6068"/>
                            <a:pt x="4206" y="6298"/>
                            <a:pt x="3704" y="6298"/>
                          </a:cubicBezTo>
                          <a:cubicBezTo>
                            <a:pt x="3411" y="6298"/>
                            <a:pt x="3285" y="6528"/>
                            <a:pt x="3285" y="680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41" name="Google Shape;241;p33"/>
                    <p:cNvSpPr/>
                    <p:nvPr/>
                  </p:nvSpPr>
                  <p:spPr>
                    <a:xfrm>
                      <a:off x="-2641650" y="3214350"/>
                      <a:ext cx="476050" cy="452500"/>
                    </a:xfrm>
                    <a:custGeom>
                      <a:avLst/>
                      <a:gdLst/>
                      <a:ahLst/>
                      <a:cxnLst/>
                      <a:rect l="l" t="t" r="r" b="b"/>
                      <a:pathLst>
                        <a:path w="19042" h="18100" extrusionOk="0">
                          <a:moveTo>
                            <a:pt x="1" y="16551"/>
                          </a:moveTo>
                          <a:cubicBezTo>
                            <a:pt x="587" y="16279"/>
                            <a:pt x="1110" y="16028"/>
                            <a:pt x="1633" y="15819"/>
                          </a:cubicBezTo>
                          <a:cubicBezTo>
                            <a:pt x="2072" y="15610"/>
                            <a:pt x="2428" y="15317"/>
                            <a:pt x="2721" y="14898"/>
                          </a:cubicBezTo>
                          <a:cubicBezTo>
                            <a:pt x="3160" y="14250"/>
                            <a:pt x="3600" y="13601"/>
                            <a:pt x="4060" y="12973"/>
                          </a:cubicBezTo>
                          <a:cubicBezTo>
                            <a:pt x="4269" y="12660"/>
                            <a:pt x="4353" y="12346"/>
                            <a:pt x="4374" y="11948"/>
                          </a:cubicBezTo>
                          <a:cubicBezTo>
                            <a:pt x="4416" y="11090"/>
                            <a:pt x="4290" y="10274"/>
                            <a:pt x="3893" y="9479"/>
                          </a:cubicBezTo>
                          <a:cubicBezTo>
                            <a:pt x="3663" y="9019"/>
                            <a:pt x="3516" y="8475"/>
                            <a:pt x="3349" y="7973"/>
                          </a:cubicBezTo>
                          <a:cubicBezTo>
                            <a:pt x="3223" y="7492"/>
                            <a:pt x="3244" y="7031"/>
                            <a:pt x="3432" y="6550"/>
                          </a:cubicBezTo>
                          <a:cubicBezTo>
                            <a:pt x="3663" y="5901"/>
                            <a:pt x="4039" y="5295"/>
                            <a:pt x="4499" y="4771"/>
                          </a:cubicBezTo>
                          <a:cubicBezTo>
                            <a:pt x="4834" y="4395"/>
                            <a:pt x="5190" y="4018"/>
                            <a:pt x="5504" y="3600"/>
                          </a:cubicBezTo>
                          <a:cubicBezTo>
                            <a:pt x="5734" y="3307"/>
                            <a:pt x="5985" y="3077"/>
                            <a:pt x="6299" y="2888"/>
                          </a:cubicBezTo>
                          <a:cubicBezTo>
                            <a:pt x="6885" y="2512"/>
                            <a:pt x="7429" y="2093"/>
                            <a:pt x="8015" y="1696"/>
                          </a:cubicBezTo>
                          <a:cubicBezTo>
                            <a:pt x="8287" y="1486"/>
                            <a:pt x="8601" y="1277"/>
                            <a:pt x="8914" y="1089"/>
                          </a:cubicBezTo>
                          <a:cubicBezTo>
                            <a:pt x="10358" y="315"/>
                            <a:pt x="11927" y="64"/>
                            <a:pt x="13559" y="22"/>
                          </a:cubicBezTo>
                          <a:cubicBezTo>
                            <a:pt x="13873" y="1"/>
                            <a:pt x="14208" y="64"/>
                            <a:pt x="14543" y="147"/>
                          </a:cubicBezTo>
                          <a:cubicBezTo>
                            <a:pt x="14940" y="231"/>
                            <a:pt x="15296" y="357"/>
                            <a:pt x="15694" y="377"/>
                          </a:cubicBezTo>
                          <a:cubicBezTo>
                            <a:pt x="16823" y="482"/>
                            <a:pt x="17660" y="1152"/>
                            <a:pt x="18497" y="1779"/>
                          </a:cubicBezTo>
                          <a:cubicBezTo>
                            <a:pt x="19000" y="2135"/>
                            <a:pt x="19041" y="2407"/>
                            <a:pt x="18748" y="2951"/>
                          </a:cubicBezTo>
                          <a:cubicBezTo>
                            <a:pt x="18581" y="3307"/>
                            <a:pt x="18393" y="3704"/>
                            <a:pt x="18100" y="4018"/>
                          </a:cubicBezTo>
                          <a:cubicBezTo>
                            <a:pt x="17556" y="4667"/>
                            <a:pt x="17347" y="5462"/>
                            <a:pt x="17137" y="6236"/>
                          </a:cubicBezTo>
                          <a:cubicBezTo>
                            <a:pt x="16761" y="7638"/>
                            <a:pt x="16489" y="9061"/>
                            <a:pt x="15819" y="10358"/>
                          </a:cubicBezTo>
                          <a:cubicBezTo>
                            <a:pt x="15171" y="11655"/>
                            <a:pt x="14438" y="12890"/>
                            <a:pt x="13580" y="14062"/>
                          </a:cubicBezTo>
                          <a:cubicBezTo>
                            <a:pt x="13015" y="14794"/>
                            <a:pt x="12534" y="15526"/>
                            <a:pt x="11844" y="16154"/>
                          </a:cubicBezTo>
                          <a:cubicBezTo>
                            <a:pt x="11237" y="16740"/>
                            <a:pt x="10588" y="17200"/>
                            <a:pt x="9919" y="17639"/>
                          </a:cubicBezTo>
                          <a:cubicBezTo>
                            <a:pt x="9479" y="17932"/>
                            <a:pt x="8977" y="18058"/>
                            <a:pt x="8454" y="18058"/>
                          </a:cubicBezTo>
                          <a:cubicBezTo>
                            <a:pt x="7303" y="18100"/>
                            <a:pt x="6152" y="18058"/>
                            <a:pt x="5002" y="18058"/>
                          </a:cubicBezTo>
                          <a:cubicBezTo>
                            <a:pt x="4834" y="18058"/>
                            <a:pt x="4688" y="18058"/>
                            <a:pt x="4562" y="18016"/>
                          </a:cubicBezTo>
                          <a:cubicBezTo>
                            <a:pt x="3139" y="17702"/>
                            <a:pt x="1758" y="17284"/>
                            <a:pt x="398" y="16782"/>
                          </a:cubicBezTo>
                          <a:cubicBezTo>
                            <a:pt x="231" y="16761"/>
                            <a:pt x="168" y="16677"/>
                            <a:pt x="1" y="1655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42" name="Google Shape;242;p33"/>
                    <p:cNvSpPr/>
                    <p:nvPr/>
                  </p:nvSpPr>
                  <p:spPr>
                    <a:xfrm>
                      <a:off x="-2045850" y="4526275"/>
                      <a:ext cx="636625" cy="130275"/>
                    </a:xfrm>
                    <a:custGeom>
                      <a:avLst/>
                      <a:gdLst/>
                      <a:ahLst/>
                      <a:cxnLst/>
                      <a:rect l="l" t="t" r="r" b="b"/>
                      <a:pathLst>
                        <a:path w="25465" h="5211" extrusionOk="0">
                          <a:moveTo>
                            <a:pt x="24461" y="84"/>
                          </a:moveTo>
                          <a:cubicBezTo>
                            <a:pt x="24795" y="712"/>
                            <a:pt x="25109" y="1339"/>
                            <a:pt x="25465" y="2051"/>
                          </a:cubicBezTo>
                          <a:lnTo>
                            <a:pt x="25465" y="4394"/>
                          </a:lnTo>
                          <a:cubicBezTo>
                            <a:pt x="24816" y="4645"/>
                            <a:pt x="24272" y="4583"/>
                            <a:pt x="23791" y="4080"/>
                          </a:cubicBezTo>
                          <a:cubicBezTo>
                            <a:pt x="23456" y="3725"/>
                            <a:pt x="23121" y="3411"/>
                            <a:pt x="22640" y="3243"/>
                          </a:cubicBezTo>
                          <a:cubicBezTo>
                            <a:pt x="22326" y="3139"/>
                            <a:pt x="22054" y="3139"/>
                            <a:pt x="21803" y="3369"/>
                          </a:cubicBezTo>
                          <a:cubicBezTo>
                            <a:pt x="21552" y="3620"/>
                            <a:pt x="21322" y="3892"/>
                            <a:pt x="21071" y="4185"/>
                          </a:cubicBezTo>
                          <a:cubicBezTo>
                            <a:pt x="20820" y="4499"/>
                            <a:pt x="20715" y="4520"/>
                            <a:pt x="20297" y="4394"/>
                          </a:cubicBezTo>
                          <a:cubicBezTo>
                            <a:pt x="20129" y="4352"/>
                            <a:pt x="19962" y="4290"/>
                            <a:pt x="19774" y="4248"/>
                          </a:cubicBezTo>
                          <a:cubicBezTo>
                            <a:pt x="19146" y="4039"/>
                            <a:pt x="18518" y="3850"/>
                            <a:pt x="18079" y="3264"/>
                          </a:cubicBezTo>
                          <a:cubicBezTo>
                            <a:pt x="17765" y="2846"/>
                            <a:pt x="17347" y="2825"/>
                            <a:pt x="16865" y="3055"/>
                          </a:cubicBezTo>
                          <a:cubicBezTo>
                            <a:pt x="16238" y="3348"/>
                            <a:pt x="15777" y="3787"/>
                            <a:pt x="15401" y="4352"/>
                          </a:cubicBezTo>
                          <a:cubicBezTo>
                            <a:pt x="14857" y="5147"/>
                            <a:pt x="14668" y="5210"/>
                            <a:pt x="13769" y="4792"/>
                          </a:cubicBezTo>
                          <a:cubicBezTo>
                            <a:pt x="13246" y="4520"/>
                            <a:pt x="12785" y="4206"/>
                            <a:pt x="12492" y="3683"/>
                          </a:cubicBezTo>
                          <a:cubicBezTo>
                            <a:pt x="12388" y="3474"/>
                            <a:pt x="12262" y="3264"/>
                            <a:pt x="12137" y="3055"/>
                          </a:cubicBezTo>
                          <a:cubicBezTo>
                            <a:pt x="11823" y="2595"/>
                            <a:pt x="11300" y="2469"/>
                            <a:pt x="10777" y="2699"/>
                          </a:cubicBezTo>
                          <a:cubicBezTo>
                            <a:pt x="10442" y="2846"/>
                            <a:pt x="10107" y="2992"/>
                            <a:pt x="9793" y="3160"/>
                          </a:cubicBezTo>
                          <a:cubicBezTo>
                            <a:pt x="9647" y="3243"/>
                            <a:pt x="9458" y="3348"/>
                            <a:pt x="9375" y="3515"/>
                          </a:cubicBezTo>
                          <a:cubicBezTo>
                            <a:pt x="9124" y="3997"/>
                            <a:pt x="8601" y="4248"/>
                            <a:pt x="8203" y="4603"/>
                          </a:cubicBezTo>
                          <a:cubicBezTo>
                            <a:pt x="7889" y="4896"/>
                            <a:pt x="7533" y="4980"/>
                            <a:pt x="7136" y="5001"/>
                          </a:cubicBezTo>
                          <a:cubicBezTo>
                            <a:pt x="6655" y="5022"/>
                            <a:pt x="6424" y="4834"/>
                            <a:pt x="6299" y="4373"/>
                          </a:cubicBezTo>
                          <a:cubicBezTo>
                            <a:pt x="6111" y="3725"/>
                            <a:pt x="5964" y="3034"/>
                            <a:pt x="5755" y="2365"/>
                          </a:cubicBezTo>
                          <a:cubicBezTo>
                            <a:pt x="5588" y="1758"/>
                            <a:pt x="5148" y="1570"/>
                            <a:pt x="4667" y="1946"/>
                          </a:cubicBezTo>
                          <a:cubicBezTo>
                            <a:pt x="4102" y="2386"/>
                            <a:pt x="3474" y="2720"/>
                            <a:pt x="2826" y="3055"/>
                          </a:cubicBezTo>
                          <a:cubicBezTo>
                            <a:pt x="2554" y="3202"/>
                            <a:pt x="2323" y="3411"/>
                            <a:pt x="2093" y="3578"/>
                          </a:cubicBezTo>
                          <a:lnTo>
                            <a:pt x="168" y="3578"/>
                          </a:lnTo>
                          <a:cubicBezTo>
                            <a:pt x="1" y="3160"/>
                            <a:pt x="43" y="2804"/>
                            <a:pt x="252" y="2427"/>
                          </a:cubicBezTo>
                          <a:cubicBezTo>
                            <a:pt x="691" y="1590"/>
                            <a:pt x="1173" y="816"/>
                            <a:pt x="1842" y="189"/>
                          </a:cubicBezTo>
                          <a:cubicBezTo>
                            <a:pt x="3600" y="398"/>
                            <a:pt x="5357" y="607"/>
                            <a:pt x="7073" y="816"/>
                          </a:cubicBezTo>
                          <a:cubicBezTo>
                            <a:pt x="7471" y="858"/>
                            <a:pt x="7868" y="858"/>
                            <a:pt x="8266" y="858"/>
                          </a:cubicBezTo>
                          <a:cubicBezTo>
                            <a:pt x="9835" y="900"/>
                            <a:pt x="11404" y="795"/>
                            <a:pt x="12974" y="1067"/>
                          </a:cubicBezTo>
                          <a:cubicBezTo>
                            <a:pt x="13287" y="1130"/>
                            <a:pt x="13622" y="1130"/>
                            <a:pt x="13957" y="1130"/>
                          </a:cubicBezTo>
                          <a:cubicBezTo>
                            <a:pt x="14564" y="1130"/>
                            <a:pt x="15171" y="1109"/>
                            <a:pt x="15756" y="1130"/>
                          </a:cubicBezTo>
                          <a:cubicBezTo>
                            <a:pt x="18225" y="1235"/>
                            <a:pt x="20632" y="837"/>
                            <a:pt x="23038" y="293"/>
                          </a:cubicBezTo>
                          <a:cubicBezTo>
                            <a:pt x="23477" y="189"/>
                            <a:pt x="23917" y="105"/>
                            <a:pt x="24377" y="0"/>
                          </a:cubicBezTo>
                          <a:cubicBezTo>
                            <a:pt x="24377" y="63"/>
                            <a:pt x="24398" y="84"/>
                            <a:pt x="24461" y="8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43" name="Google Shape;243;p33"/>
                    <p:cNvSpPr/>
                    <p:nvPr/>
                  </p:nvSpPr>
                  <p:spPr>
                    <a:xfrm>
                      <a:off x="-2194925" y="3244175"/>
                      <a:ext cx="177875" cy="202975"/>
                    </a:xfrm>
                    <a:custGeom>
                      <a:avLst/>
                      <a:gdLst/>
                      <a:ahLst/>
                      <a:cxnLst/>
                      <a:rect l="l" t="t" r="r" b="b"/>
                      <a:pathLst>
                        <a:path w="7115" h="8119" extrusionOk="0">
                          <a:moveTo>
                            <a:pt x="7115" y="691"/>
                          </a:moveTo>
                          <a:cubicBezTo>
                            <a:pt x="6215" y="1172"/>
                            <a:pt x="5525" y="1946"/>
                            <a:pt x="4604" y="2386"/>
                          </a:cubicBezTo>
                          <a:cubicBezTo>
                            <a:pt x="3432" y="2930"/>
                            <a:pt x="2532" y="3830"/>
                            <a:pt x="1988" y="5022"/>
                          </a:cubicBezTo>
                          <a:cubicBezTo>
                            <a:pt x="1947" y="5106"/>
                            <a:pt x="1926" y="5190"/>
                            <a:pt x="1905" y="5294"/>
                          </a:cubicBezTo>
                          <a:lnTo>
                            <a:pt x="1905" y="5399"/>
                          </a:lnTo>
                          <a:cubicBezTo>
                            <a:pt x="2093" y="5545"/>
                            <a:pt x="2302" y="5713"/>
                            <a:pt x="2532" y="5880"/>
                          </a:cubicBezTo>
                          <a:cubicBezTo>
                            <a:pt x="1905" y="6466"/>
                            <a:pt x="1675" y="7219"/>
                            <a:pt x="1319" y="7910"/>
                          </a:cubicBezTo>
                          <a:cubicBezTo>
                            <a:pt x="942" y="8119"/>
                            <a:pt x="670" y="7931"/>
                            <a:pt x="419" y="7721"/>
                          </a:cubicBezTo>
                          <a:cubicBezTo>
                            <a:pt x="168" y="7533"/>
                            <a:pt x="105" y="7303"/>
                            <a:pt x="63" y="7010"/>
                          </a:cubicBezTo>
                          <a:cubicBezTo>
                            <a:pt x="1" y="5985"/>
                            <a:pt x="315" y="5043"/>
                            <a:pt x="566" y="4081"/>
                          </a:cubicBezTo>
                          <a:cubicBezTo>
                            <a:pt x="587" y="3955"/>
                            <a:pt x="733" y="3830"/>
                            <a:pt x="796" y="3683"/>
                          </a:cubicBezTo>
                          <a:cubicBezTo>
                            <a:pt x="1110" y="3160"/>
                            <a:pt x="1423" y="2679"/>
                            <a:pt x="1737" y="2156"/>
                          </a:cubicBezTo>
                          <a:cubicBezTo>
                            <a:pt x="1842" y="1967"/>
                            <a:pt x="1988" y="1779"/>
                            <a:pt x="2114" y="1653"/>
                          </a:cubicBezTo>
                          <a:cubicBezTo>
                            <a:pt x="2323" y="1444"/>
                            <a:pt x="2532" y="1235"/>
                            <a:pt x="2763" y="1026"/>
                          </a:cubicBezTo>
                          <a:cubicBezTo>
                            <a:pt x="3369" y="482"/>
                            <a:pt x="3997" y="0"/>
                            <a:pt x="4918" y="84"/>
                          </a:cubicBezTo>
                          <a:cubicBezTo>
                            <a:pt x="5441" y="105"/>
                            <a:pt x="5985" y="0"/>
                            <a:pt x="6529" y="105"/>
                          </a:cubicBezTo>
                          <a:cubicBezTo>
                            <a:pt x="6801" y="210"/>
                            <a:pt x="6989" y="335"/>
                            <a:pt x="7115" y="6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44" name="Google Shape;244;p33"/>
                    <p:cNvSpPr/>
                    <p:nvPr/>
                  </p:nvSpPr>
                  <p:spPr>
                    <a:xfrm>
                      <a:off x="-2217425" y="3823750"/>
                      <a:ext cx="135000" cy="116150"/>
                    </a:xfrm>
                    <a:custGeom>
                      <a:avLst/>
                      <a:gdLst/>
                      <a:ahLst/>
                      <a:cxnLst/>
                      <a:rect l="l" t="t" r="r" b="b"/>
                      <a:pathLst>
                        <a:path w="5400" h="4646" extrusionOk="0">
                          <a:moveTo>
                            <a:pt x="1110" y="1"/>
                          </a:moveTo>
                          <a:cubicBezTo>
                            <a:pt x="1424" y="315"/>
                            <a:pt x="1779" y="545"/>
                            <a:pt x="2240" y="649"/>
                          </a:cubicBezTo>
                          <a:cubicBezTo>
                            <a:pt x="2470" y="691"/>
                            <a:pt x="2658" y="880"/>
                            <a:pt x="2784" y="1089"/>
                          </a:cubicBezTo>
                          <a:cubicBezTo>
                            <a:pt x="2993" y="1403"/>
                            <a:pt x="3202" y="1696"/>
                            <a:pt x="3412" y="1989"/>
                          </a:cubicBezTo>
                          <a:cubicBezTo>
                            <a:pt x="3935" y="2742"/>
                            <a:pt x="4458" y="3516"/>
                            <a:pt x="5190" y="4144"/>
                          </a:cubicBezTo>
                          <a:cubicBezTo>
                            <a:pt x="5274" y="4227"/>
                            <a:pt x="5316" y="4332"/>
                            <a:pt x="5399" y="4437"/>
                          </a:cubicBezTo>
                          <a:cubicBezTo>
                            <a:pt x="4751" y="4625"/>
                            <a:pt x="4541" y="4646"/>
                            <a:pt x="3976" y="4437"/>
                          </a:cubicBezTo>
                          <a:cubicBezTo>
                            <a:pt x="3244" y="4186"/>
                            <a:pt x="2512" y="3914"/>
                            <a:pt x="1779" y="3621"/>
                          </a:cubicBezTo>
                          <a:cubicBezTo>
                            <a:pt x="1298" y="3432"/>
                            <a:pt x="943" y="3035"/>
                            <a:pt x="671" y="2616"/>
                          </a:cubicBezTo>
                          <a:cubicBezTo>
                            <a:pt x="419" y="2240"/>
                            <a:pt x="273" y="1800"/>
                            <a:pt x="168" y="1361"/>
                          </a:cubicBezTo>
                          <a:cubicBezTo>
                            <a:pt x="1" y="712"/>
                            <a:pt x="273" y="377"/>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45" name="Google Shape;245;p33"/>
                    <p:cNvSpPr/>
                    <p:nvPr/>
                  </p:nvSpPr>
                  <p:spPr>
                    <a:xfrm>
                      <a:off x="-1581325" y="4840125"/>
                      <a:ext cx="161125" cy="65925"/>
                    </a:xfrm>
                    <a:custGeom>
                      <a:avLst/>
                      <a:gdLst/>
                      <a:ahLst/>
                      <a:cxnLst/>
                      <a:rect l="l" t="t" r="r" b="b"/>
                      <a:pathLst>
                        <a:path w="6445" h="2637" extrusionOk="0">
                          <a:moveTo>
                            <a:pt x="6445" y="1779"/>
                          </a:moveTo>
                          <a:cubicBezTo>
                            <a:pt x="6131" y="1946"/>
                            <a:pt x="5942" y="2156"/>
                            <a:pt x="5712" y="2156"/>
                          </a:cubicBezTo>
                          <a:cubicBezTo>
                            <a:pt x="4666" y="2218"/>
                            <a:pt x="3641" y="2637"/>
                            <a:pt x="2574" y="2511"/>
                          </a:cubicBezTo>
                          <a:cubicBezTo>
                            <a:pt x="2113" y="2469"/>
                            <a:pt x="1695" y="2365"/>
                            <a:pt x="1339" y="2030"/>
                          </a:cubicBezTo>
                          <a:cubicBezTo>
                            <a:pt x="1151" y="1842"/>
                            <a:pt x="900" y="1695"/>
                            <a:pt x="670" y="1549"/>
                          </a:cubicBezTo>
                          <a:cubicBezTo>
                            <a:pt x="105" y="1193"/>
                            <a:pt x="63" y="1088"/>
                            <a:pt x="0" y="252"/>
                          </a:cubicBezTo>
                          <a:lnTo>
                            <a:pt x="921" y="252"/>
                          </a:lnTo>
                          <a:cubicBezTo>
                            <a:pt x="1381" y="252"/>
                            <a:pt x="1841" y="272"/>
                            <a:pt x="2260" y="84"/>
                          </a:cubicBezTo>
                          <a:cubicBezTo>
                            <a:pt x="2385" y="21"/>
                            <a:pt x="2553" y="0"/>
                            <a:pt x="2699" y="0"/>
                          </a:cubicBezTo>
                          <a:cubicBezTo>
                            <a:pt x="3620" y="105"/>
                            <a:pt x="4561" y="147"/>
                            <a:pt x="5357" y="796"/>
                          </a:cubicBezTo>
                          <a:cubicBezTo>
                            <a:pt x="5587" y="984"/>
                            <a:pt x="5817" y="1151"/>
                            <a:pt x="6047" y="1360"/>
                          </a:cubicBezTo>
                          <a:cubicBezTo>
                            <a:pt x="6173" y="1465"/>
                            <a:pt x="6256" y="1570"/>
                            <a:pt x="6445" y="17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46" name="Google Shape;246;p33"/>
                    <p:cNvSpPr/>
                    <p:nvPr/>
                  </p:nvSpPr>
                  <p:spPr>
                    <a:xfrm>
                      <a:off x="-1245000" y="3450275"/>
                      <a:ext cx="70125" cy="143875"/>
                    </a:xfrm>
                    <a:custGeom>
                      <a:avLst/>
                      <a:gdLst/>
                      <a:ahLst/>
                      <a:cxnLst/>
                      <a:rect l="l" t="t" r="r" b="b"/>
                      <a:pathLst>
                        <a:path w="2805" h="5755" extrusionOk="0">
                          <a:moveTo>
                            <a:pt x="963" y="5754"/>
                          </a:moveTo>
                          <a:cubicBezTo>
                            <a:pt x="859" y="5294"/>
                            <a:pt x="775" y="5001"/>
                            <a:pt x="733" y="4666"/>
                          </a:cubicBezTo>
                          <a:cubicBezTo>
                            <a:pt x="608" y="3767"/>
                            <a:pt x="503" y="2825"/>
                            <a:pt x="189" y="1925"/>
                          </a:cubicBezTo>
                          <a:cubicBezTo>
                            <a:pt x="1" y="1402"/>
                            <a:pt x="210" y="858"/>
                            <a:pt x="294" y="335"/>
                          </a:cubicBezTo>
                          <a:cubicBezTo>
                            <a:pt x="315" y="126"/>
                            <a:pt x="545" y="0"/>
                            <a:pt x="775" y="0"/>
                          </a:cubicBezTo>
                          <a:cubicBezTo>
                            <a:pt x="1068" y="0"/>
                            <a:pt x="1382" y="0"/>
                            <a:pt x="1675" y="63"/>
                          </a:cubicBezTo>
                          <a:cubicBezTo>
                            <a:pt x="1863" y="126"/>
                            <a:pt x="2093" y="231"/>
                            <a:pt x="2198" y="398"/>
                          </a:cubicBezTo>
                          <a:cubicBezTo>
                            <a:pt x="2491" y="816"/>
                            <a:pt x="2721" y="1256"/>
                            <a:pt x="2742" y="1800"/>
                          </a:cubicBezTo>
                          <a:cubicBezTo>
                            <a:pt x="2805" y="2679"/>
                            <a:pt x="2658" y="3536"/>
                            <a:pt x="2093" y="4248"/>
                          </a:cubicBezTo>
                          <a:cubicBezTo>
                            <a:pt x="1738" y="4729"/>
                            <a:pt x="1382" y="5169"/>
                            <a:pt x="963" y="5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47" name="Google Shape;247;p33"/>
                    <p:cNvSpPr/>
                    <p:nvPr/>
                  </p:nvSpPr>
                  <p:spPr>
                    <a:xfrm>
                      <a:off x="-2069900" y="4841700"/>
                      <a:ext cx="150150" cy="49700"/>
                    </a:xfrm>
                    <a:custGeom>
                      <a:avLst/>
                      <a:gdLst/>
                      <a:ahLst/>
                      <a:cxnLst/>
                      <a:rect l="l" t="t" r="r" b="b"/>
                      <a:pathLst>
                        <a:path w="6006" h="1988" extrusionOk="0">
                          <a:moveTo>
                            <a:pt x="6005" y="84"/>
                          </a:moveTo>
                          <a:cubicBezTo>
                            <a:pt x="5964" y="209"/>
                            <a:pt x="5964" y="293"/>
                            <a:pt x="5922" y="335"/>
                          </a:cubicBezTo>
                          <a:cubicBezTo>
                            <a:pt x="4938" y="1235"/>
                            <a:pt x="3871" y="1988"/>
                            <a:pt x="2428" y="1925"/>
                          </a:cubicBezTo>
                          <a:cubicBezTo>
                            <a:pt x="1946" y="1904"/>
                            <a:pt x="1465" y="1925"/>
                            <a:pt x="984" y="1925"/>
                          </a:cubicBezTo>
                          <a:cubicBezTo>
                            <a:pt x="544" y="1925"/>
                            <a:pt x="168" y="1758"/>
                            <a:pt x="0" y="1256"/>
                          </a:cubicBezTo>
                          <a:cubicBezTo>
                            <a:pt x="335" y="963"/>
                            <a:pt x="691" y="816"/>
                            <a:pt x="1109" y="733"/>
                          </a:cubicBezTo>
                          <a:cubicBezTo>
                            <a:pt x="2030" y="544"/>
                            <a:pt x="2930" y="335"/>
                            <a:pt x="3829" y="189"/>
                          </a:cubicBezTo>
                          <a:cubicBezTo>
                            <a:pt x="4457" y="84"/>
                            <a:pt x="5085" y="21"/>
                            <a:pt x="5713" y="21"/>
                          </a:cubicBezTo>
                          <a:cubicBezTo>
                            <a:pt x="5775" y="0"/>
                            <a:pt x="5859" y="21"/>
                            <a:pt x="6005" y="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48" name="Google Shape;248;p33"/>
                    <p:cNvSpPr/>
                    <p:nvPr/>
                  </p:nvSpPr>
                  <p:spPr>
                    <a:xfrm>
                      <a:off x="-1689100" y="4037175"/>
                      <a:ext cx="95225" cy="58625"/>
                    </a:xfrm>
                    <a:custGeom>
                      <a:avLst/>
                      <a:gdLst/>
                      <a:ahLst/>
                      <a:cxnLst/>
                      <a:rect l="l" t="t" r="r" b="b"/>
                      <a:pathLst>
                        <a:path w="3809" h="2345" extrusionOk="0">
                          <a:moveTo>
                            <a:pt x="3809" y="1"/>
                          </a:moveTo>
                          <a:cubicBezTo>
                            <a:pt x="3453" y="942"/>
                            <a:pt x="2721" y="1549"/>
                            <a:pt x="2072" y="2177"/>
                          </a:cubicBezTo>
                          <a:cubicBezTo>
                            <a:pt x="1926" y="2344"/>
                            <a:pt x="1717" y="2344"/>
                            <a:pt x="1507" y="2240"/>
                          </a:cubicBezTo>
                          <a:cubicBezTo>
                            <a:pt x="796" y="1884"/>
                            <a:pt x="252" y="1423"/>
                            <a:pt x="1" y="670"/>
                          </a:cubicBezTo>
                          <a:cubicBezTo>
                            <a:pt x="64" y="607"/>
                            <a:pt x="84" y="566"/>
                            <a:pt x="126" y="524"/>
                          </a:cubicBezTo>
                          <a:cubicBezTo>
                            <a:pt x="921" y="315"/>
                            <a:pt x="1675" y="84"/>
                            <a:pt x="2512" y="84"/>
                          </a:cubicBezTo>
                          <a:cubicBezTo>
                            <a:pt x="2888" y="105"/>
                            <a:pt x="3307" y="22"/>
                            <a:pt x="3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49" name="Google Shape;249;p33"/>
                    <p:cNvSpPr/>
                    <p:nvPr/>
                  </p:nvSpPr>
                  <p:spPr>
                    <a:xfrm>
                      <a:off x="-1762850" y="3769350"/>
                      <a:ext cx="269950" cy="183125"/>
                    </a:xfrm>
                    <a:custGeom>
                      <a:avLst/>
                      <a:gdLst/>
                      <a:ahLst/>
                      <a:cxnLst/>
                      <a:rect l="l" t="t" r="r" b="b"/>
                      <a:pathLst>
                        <a:path w="10798" h="7325" extrusionOk="0">
                          <a:moveTo>
                            <a:pt x="10651" y="126"/>
                          </a:moveTo>
                          <a:cubicBezTo>
                            <a:pt x="10693" y="754"/>
                            <a:pt x="10797" y="1403"/>
                            <a:pt x="10525" y="2072"/>
                          </a:cubicBezTo>
                          <a:cubicBezTo>
                            <a:pt x="10462" y="2177"/>
                            <a:pt x="10421" y="2302"/>
                            <a:pt x="10421" y="2407"/>
                          </a:cubicBezTo>
                          <a:cubicBezTo>
                            <a:pt x="10483" y="3118"/>
                            <a:pt x="10128" y="3683"/>
                            <a:pt x="9918" y="4311"/>
                          </a:cubicBezTo>
                          <a:cubicBezTo>
                            <a:pt x="9730" y="4834"/>
                            <a:pt x="9416" y="5274"/>
                            <a:pt x="8914" y="5566"/>
                          </a:cubicBezTo>
                          <a:cubicBezTo>
                            <a:pt x="8747" y="5671"/>
                            <a:pt x="8558" y="5776"/>
                            <a:pt x="8391" y="5901"/>
                          </a:cubicBezTo>
                          <a:cubicBezTo>
                            <a:pt x="7554" y="6550"/>
                            <a:pt x="6592" y="7010"/>
                            <a:pt x="5524" y="7157"/>
                          </a:cubicBezTo>
                          <a:cubicBezTo>
                            <a:pt x="5211" y="7219"/>
                            <a:pt x="4876" y="7261"/>
                            <a:pt x="4520" y="7282"/>
                          </a:cubicBezTo>
                          <a:cubicBezTo>
                            <a:pt x="3997" y="7324"/>
                            <a:pt x="3516" y="7261"/>
                            <a:pt x="2993" y="7282"/>
                          </a:cubicBezTo>
                          <a:cubicBezTo>
                            <a:pt x="2323" y="7324"/>
                            <a:pt x="1800" y="7136"/>
                            <a:pt x="1361" y="6634"/>
                          </a:cubicBezTo>
                          <a:cubicBezTo>
                            <a:pt x="1068" y="6320"/>
                            <a:pt x="754" y="6027"/>
                            <a:pt x="482" y="5755"/>
                          </a:cubicBezTo>
                          <a:cubicBezTo>
                            <a:pt x="231" y="5504"/>
                            <a:pt x="126" y="5253"/>
                            <a:pt x="126" y="4939"/>
                          </a:cubicBezTo>
                          <a:cubicBezTo>
                            <a:pt x="126" y="4604"/>
                            <a:pt x="105" y="4290"/>
                            <a:pt x="84" y="3934"/>
                          </a:cubicBezTo>
                          <a:cubicBezTo>
                            <a:pt x="63" y="3579"/>
                            <a:pt x="1" y="3202"/>
                            <a:pt x="1" y="2867"/>
                          </a:cubicBezTo>
                          <a:cubicBezTo>
                            <a:pt x="21" y="2470"/>
                            <a:pt x="105" y="2114"/>
                            <a:pt x="189" y="1675"/>
                          </a:cubicBezTo>
                          <a:cubicBezTo>
                            <a:pt x="377" y="1633"/>
                            <a:pt x="545" y="1612"/>
                            <a:pt x="712" y="1612"/>
                          </a:cubicBezTo>
                          <a:cubicBezTo>
                            <a:pt x="1361" y="1612"/>
                            <a:pt x="2051" y="1633"/>
                            <a:pt x="2700" y="1675"/>
                          </a:cubicBezTo>
                          <a:cubicBezTo>
                            <a:pt x="3474" y="1717"/>
                            <a:pt x="4269" y="1612"/>
                            <a:pt x="5022" y="1361"/>
                          </a:cubicBezTo>
                          <a:cubicBezTo>
                            <a:pt x="5608" y="1152"/>
                            <a:pt x="6194" y="1047"/>
                            <a:pt x="6801" y="1110"/>
                          </a:cubicBezTo>
                          <a:cubicBezTo>
                            <a:pt x="7512" y="1193"/>
                            <a:pt x="8077" y="838"/>
                            <a:pt x="8705" y="670"/>
                          </a:cubicBezTo>
                          <a:cubicBezTo>
                            <a:pt x="9123" y="566"/>
                            <a:pt x="9542" y="336"/>
                            <a:pt x="9960" y="147"/>
                          </a:cubicBezTo>
                          <a:cubicBezTo>
                            <a:pt x="10232" y="43"/>
                            <a:pt x="10421" y="1"/>
                            <a:pt x="10651" y="1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50" name="Google Shape;250;p33"/>
                    <p:cNvSpPr/>
                    <p:nvPr/>
                  </p:nvSpPr>
                  <p:spPr>
                    <a:xfrm>
                      <a:off x="-1010125" y="3598825"/>
                      <a:ext cx="223400" cy="131325"/>
                    </a:xfrm>
                    <a:custGeom>
                      <a:avLst/>
                      <a:gdLst/>
                      <a:ahLst/>
                      <a:cxnLst/>
                      <a:rect l="l" t="t" r="r" b="b"/>
                      <a:pathLst>
                        <a:path w="8936" h="5253" extrusionOk="0">
                          <a:moveTo>
                            <a:pt x="43" y="2323"/>
                          </a:moveTo>
                          <a:cubicBezTo>
                            <a:pt x="733" y="2470"/>
                            <a:pt x="1340" y="2365"/>
                            <a:pt x="1967" y="2093"/>
                          </a:cubicBezTo>
                          <a:cubicBezTo>
                            <a:pt x="2658" y="1737"/>
                            <a:pt x="3432" y="1528"/>
                            <a:pt x="4164" y="1277"/>
                          </a:cubicBezTo>
                          <a:cubicBezTo>
                            <a:pt x="5001" y="984"/>
                            <a:pt x="5796" y="691"/>
                            <a:pt x="6633" y="419"/>
                          </a:cubicBezTo>
                          <a:cubicBezTo>
                            <a:pt x="7157" y="252"/>
                            <a:pt x="7680" y="147"/>
                            <a:pt x="8203" y="1"/>
                          </a:cubicBezTo>
                          <a:cubicBezTo>
                            <a:pt x="8454" y="105"/>
                            <a:pt x="8558" y="335"/>
                            <a:pt x="8579" y="566"/>
                          </a:cubicBezTo>
                          <a:cubicBezTo>
                            <a:pt x="8600" y="1089"/>
                            <a:pt x="8726" y="1591"/>
                            <a:pt x="8893" y="2051"/>
                          </a:cubicBezTo>
                          <a:cubicBezTo>
                            <a:pt x="8935" y="2240"/>
                            <a:pt x="8914" y="2470"/>
                            <a:pt x="8935" y="2742"/>
                          </a:cubicBezTo>
                          <a:cubicBezTo>
                            <a:pt x="8475" y="2867"/>
                            <a:pt x="8035" y="3035"/>
                            <a:pt x="7554" y="3160"/>
                          </a:cubicBezTo>
                          <a:cubicBezTo>
                            <a:pt x="7345" y="3202"/>
                            <a:pt x="7136" y="3265"/>
                            <a:pt x="6947" y="3348"/>
                          </a:cubicBezTo>
                          <a:cubicBezTo>
                            <a:pt x="5671" y="3788"/>
                            <a:pt x="4395" y="4206"/>
                            <a:pt x="3139" y="4729"/>
                          </a:cubicBezTo>
                          <a:cubicBezTo>
                            <a:pt x="2449" y="4981"/>
                            <a:pt x="1758" y="5064"/>
                            <a:pt x="1068" y="5253"/>
                          </a:cubicBezTo>
                          <a:cubicBezTo>
                            <a:pt x="1026" y="5169"/>
                            <a:pt x="963" y="5127"/>
                            <a:pt x="963" y="5064"/>
                          </a:cubicBezTo>
                          <a:cubicBezTo>
                            <a:pt x="963" y="4499"/>
                            <a:pt x="838" y="4018"/>
                            <a:pt x="419" y="3600"/>
                          </a:cubicBezTo>
                          <a:cubicBezTo>
                            <a:pt x="126" y="3265"/>
                            <a:pt x="1" y="2784"/>
                            <a:pt x="43" y="2323"/>
                          </a:cubicBezTo>
                          <a:cubicBezTo>
                            <a:pt x="63" y="2323"/>
                            <a:pt x="43" y="2323"/>
                            <a:pt x="43" y="23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51" name="Google Shape;251;p33"/>
                    <p:cNvSpPr/>
                    <p:nvPr/>
                  </p:nvSpPr>
                  <p:spPr>
                    <a:xfrm>
                      <a:off x="-1069750" y="3418875"/>
                      <a:ext cx="313350" cy="183650"/>
                    </a:xfrm>
                    <a:custGeom>
                      <a:avLst/>
                      <a:gdLst/>
                      <a:ahLst/>
                      <a:cxnLst/>
                      <a:rect l="l" t="t" r="r" b="b"/>
                      <a:pathLst>
                        <a:path w="12534" h="7346" extrusionOk="0">
                          <a:moveTo>
                            <a:pt x="12303" y="963"/>
                          </a:moveTo>
                          <a:cubicBezTo>
                            <a:pt x="12220" y="901"/>
                            <a:pt x="12136" y="880"/>
                            <a:pt x="12052" y="880"/>
                          </a:cubicBezTo>
                          <a:cubicBezTo>
                            <a:pt x="12094" y="838"/>
                            <a:pt x="12136" y="775"/>
                            <a:pt x="12157" y="733"/>
                          </a:cubicBezTo>
                          <a:cubicBezTo>
                            <a:pt x="12366" y="336"/>
                            <a:pt x="12031" y="1"/>
                            <a:pt x="11634" y="43"/>
                          </a:cubicBezTo>
                          <a:cubicBezTo>
                            <a:pt x="10943" y="147"/>
                            <a:pt x="10169" y="608"/>
                            <a:pt x="9542" y="943"/>
                          </a:cubicBezTo>
                          <a:cubicBezTo>
                            <a:pt x="9437" y="984"/>
                            <a:pt x="9332" y="1047"/>
                            <a:pt x="9228" y="1131"/>
                          </a:cubicBezTo>
                          <a:cubicBezTo>
                            <a:pt x="9270" y="1089"/>
                            <a:pt x="9270" y="1068"/>
                            <a:pt x="9290" y="1047"/>
                          </a:cubicBezTo>
                          <a:cubicBezTo>
                            <a:pt x="9437" y="733"/>
                            <a:pt x="9207" y="419"/>
                            <a:pt x="8851" y="461"/>
                          </a:cubicBezTo>
                          <a:cubicBezTo>
                            <a:pt x="7847" y="629"/>
                            <a:pt x="6842" y="1403"/>
                            <a:pt x="5985" y="1905"/>
                          </a:cubicBezTo>
                          <a:cubicBezTo>
                            <a:pt x="4896" y="2533"/>
                            <a:pt x="3641" y="3160"/>
                            <a:pt x="2720" y="4060"/>
                          </a:cubicBezTo>
                          <a:cubicBezTo>
                            <a:pt x="2009" y="4751"/>
                            <a:pt x="1047" y="5337"/>
                            <a:pt x="440" y="6111"/>
                          </a:cubicBezTo>
                          <a:cubicBezTo>
                            <a:pt x="147" y="6487"/>
                            <a:pt x="0" y="7199"/>
                            <a:pt x="628" y="7303"/>
                          </a:cubicBezTo>
                          <a:cubicBezTo>
                            <a:pt x="963" y="7345"/>
                            <a:pt x="1214" y="7115"/>
                            <a:pt x="1172" y="6843"/>
                          </a:cubicBezTo>
                          <a:cubicBezTo>
                            <a:pt x="1214" y="6822"/>
                            <a:pt x="1256" y="6738"/>
                            <a:pt x="1319" y="6697"/>
                          </a:cubicBezTo>
                          <a:lnTo>
                            <a:pt x="1339" y="6655"/>
                          </a:lnTo>
                          <a:cubicBezTo>
                            <a:pt x="1883" y="6613"/>
                            <a:pt x="2428" y="6404"/>
                            <a:pt x="2951" y="6194"/>
                          </a:cubicBezTo>
                          <a:cubicBezTo>
                            <a:pt x="3055" y="6215"/>
                            <a:pt x="3202" y="6194"/>
                            <a:pt x="3264" y="6090"/>
                          </a:cubicBezTo>
                          <a:lnTo>
                            <a:pt x="3327" y="6027"/>
                          </a:lnTo>
                          <a:cubicBezTo>
                            <a:pt x="4415" y="5567"/>
                            <a:pt x="5503" y="4960"/>
                            <a:pt x="6570" y="4437"/>
                          </a:cubicBezTo>
                          <a:cubicBezTo>
                            <a:pt x="7617" y="3914"/>
                            <a:pt x="8642" y="3391"/>
                            <a:pt x="9625" y="2826"/>
                          </a:cubicBezTo>
                          <a:cubicBezTo>
                            <a:pt x="10462" y="2344"/>
                            <a:pt x="11676" y="2303"/>
                            <a:pt x="12366" y="1570"/>
                          </a:cubicBezTo>
                          <a:cubicBezTo>
                            <a:pt x="12534" y="1382"/>
                            <a:pt x="12513" y="1089"/>
                            <a:pt x="12303" y="9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52" name="Google Shape;252;p33"/>
                    <p:cNvSpPr/>
                    <p:nvPr/>
                  </p:nvSpPr>
                  <p:spPr>
                    <a:xfrm>
                      <a:off x="-1499200" y="3660625"/>
                      <a:ext cx="245350" cy="186175"/>
                    </a:xfrm>
                    <a:custGeom>
                      <a:avLst/>
                      <a:gdLst/>
                      <a:ahLst/>
                      <a:cxnLst/>
                      <a:rect l="l" t="t" r="r" b="b"/>
                      <a:pathLst>
                        <a:path w="9814" h="7447" extrusionOk="0">
                          <a:moveTo>
                            <a:pt x="5235" y="0"/>
                          </a:moveTo>
                          <a:cubicBezTo>
                            <a:pt x="4342" y="0"/>
                            <a:pt x="3421" y="248"/>
                            <a:pt x="2699" y="584"/>
                          </a:cubicBezTo>
                          <a:cubicBezTo>
                            <a:pt x="628" y="1462"/>
                            <a:pt x="0" y="3827"/>
                            <a:pt x="1276" y="5626"/>
                          </a:cubicBezTo>
                          <a:cubicBezTo>
                            <a:pt x="1548" y="5982"/>
                            <a:pt x="1800" y="6275"/>
                            <a:pt x="2113" y="6505"/>
                          </a:cubicBezTo>
                          <a:cubicBezTo>
                            <a:pt x="2601" y="7169"/>
                            <a:pt x="3404" y="7446"/>
                            <a:pt x="4211" y="7446"/>
                          </a:cubicBezTo>
                          <a:cubicBezTo>
                            <a:pt x="4650" y="7446"/>
                            <a:pt x="5091" y="7364"/>
                            <a:pt x="5482" y="7216"/>
                          </a:cubicBezTo>
                          <a:cubicBezTo>
                            <a:pt x="5629" y="7174"/>
                            <a:pt x="5754" y="7112"/>
                            <a:pt x="5880" y="7028"/>
                          </a:cubicBezTo>
                          <a:cubicBezTo>
                            <a:pt x="6277" y="6923"/>
                            <a:pt x="6675" y="6777"/>
                            <a:pt x="7030" y="6589"/>
                          </a:cubicBezTo>
                          <a:cubicBezTo>
                            <a:pt x="8997" y="5626"/>
                            <a:pt x="9813" y="2822"/>
                            <a:pt x="8202" y="1107"/>
                          </a:cubicBezTo>
                          <a:cubicBezTo>
                            <a:pt x="7867" y="730"/>
                            <a:pt x="7428" y="500"/>
                            <a:pt x="6947" y="395"/>
                          </a:cubicBezTo>
                          <a:cubicBezTo>
                            <a:pt x="6438" y="115"/>
                            <a:pt x="5843" y="0"/>
                            <a:pt x="5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53" name="Google Shape;253;p33"/>
                    <p:cNvSpPr/>
                    <p:nvPr/>
                  </p:nvSpPr>
                  <p:spPr>
                    <a:xfrm>
                      <a:off x="-2042700" y="3748600"/>
                      <a:ext cx="232800" cy="213425"/>
                    </a:xfrm>
                    <a:custGeom>
                      <a:avLst/>
                      <a:gdLst/>
                      <a:ahLst/>
                      <a:cxnLst/>
                      <a:rect l="l" t="t" r="r" b="b"/>
                      <a:pathLst>
                        <a:path w="9312" h="8537" extrusionOk="0">
                          <a:moveTo>
                            <a:pt x="4998" y="0"/>
                          </a:moveTo>
                          <a:cubicBezTo>
                            <a:pt x="4420" y="0"/>
                            <a:pt x="3868" y="166"/>
                            <a:pt x="3453" y="559"/>
                          </a:cubicBezTo>
                          <a:cubicBezTo>
                            <a:pt x="3181" y="810"/>
                            <a:pt x="3013" y="1061"/>
                            <a:pt x="2888" y="1354"/>
                          </a:cubicBezTo>
                          <a:cubicBezTo>
                            <a:pt x="2386" y="1563"/>
                            <a:pt x="1925" y="1877"/>
                            <a:pt x="1591" y="2275"/>
                          </a:cubicBezTo>
                          <a:cubicBezTo>
                            <a:pt x="628" y="3070"/>
                            <a:pt x="0" y="4220"/>
                            <a:pt x="84" y="5643"/>
                          </a:cubicBezTo>
                          <a:cubicBezTo>
                            <a:pt x="168" y="6815"/>
                            <a:pt x="900" y="7861"/>
                            <a:pt x="1988" y="8280"/>
                          </a:cubicBezTo>
                          <a:cubicBezTo>
                            <a:pt x="2422" y="8457"/>
                            <a:pt x="2860" y="8537"/>
                            <a:pt x="3289" y="8537"/>
                          </a:cubicBezTo>
                          <a:cubicBezTo>
                            <a:pt x="3772" y="8537"/>
                            <a:pt x="4244" y="8436"/>
                            <a:pt x="4687" y="8259"/>
                          </a:cubicBezTo>
                          <a:cubicBezTo>
                            <a:pt x="4774" y="8266"/>
                            <a:pt x="4860" y="8270"/>
                            <a:pt x="4945" y="8270"/>
                          </a:cubicBezTo>
                          <a:cubicBezTo>
                            <a:pt x="6254" y="8270"/>
                            <a:pt x="7501" y="7393"/>
                            <a:pt x="8286" y="6313"/>
                          </a:cubicBezTo>
                          <a:cubicBezTo>
                            <a:pt x="8600" y="5894"/>
                            <a:pt x="8788" y="5434"/>
                            <a:pt x="8872" y="4932"/>
                          </a:cubicBezTo>
                          <a:cubicBezTo>
                            <a:pt x="8914" y="4785"/>
                            <a:pt x="8998" y="4639"/>
                            <a:pt x="9019" y="4492"/>
                          </a:cubicBezTo>
                          <a:cubicBezTo>
                            <a:pt x="9311" y="3425"/>
                            <a:pt x="8872" y="2107"/>
                            <a:pt x="7889" y="1459"/>
                          </a:cubicBezTo>
                          <a:cubicBezTo>
                            <a:pt x="7826" y="1354"/>
                            <a:pt x="7742" y="1270"/>
                            <a:pt x="7658" y="1166"/>
                          </a:cubicBezTo>
                          <a:cubicBezTo>
                            <a:pt x="7063" y="491"/>
                            <a:pt x="5991" y="0"/>
                            <a:pt x="49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54" name="Google Shape;254;p33"/>
                    <p:cNvSpPr/>
                    <p:nvPr/>
                  </p:nvSpPr>
                  <p:spPr>
                    <a:xfrm>
                      <a:off x="-2749400" y="3146350"/>
                      <a:ext cx="2194400" cy="1786375"/>
                    </a:xfrm>
                    <a:custGeom>
                      <a:avLst/>
                      <a:gdLst/>
                      <a:ahLst/>
                      <a:cxnLst/>
                      <a:rect l="l" t="t" r="r" b="b"/>
                      <a:pathLst>
                        <a:path w="87776" h="71455" extrusionOk="0">
                          <a:moveTo>
                            <a:pt x="59005" y="10797"/>
                          </a:moveTo>
                          <a:cubicBezTo>
                            <a:pt x="59507" y="10986"/>
                            <a:pt x="59821" y="11320"/>
                            <a:pt x="59926" y="11927"/>
                          </a:cubicBezTo>
                          <a:cubicBezTo>
                            <a:pt x="60407" y="11404"/>
                            <a:pt x="61014" y="11404"/>
                            <a:pt x="61621" y="11404"/>
                          </a:cubicBezTo>
                          <a:cubicBezTo>
                            <a:pt x="62332" y="11404"/>
                            <a:pt x="62897" y="11676"/>
                            <a:pt x="63274" y="12304"/>
                          </a:cubicBezTo>
                          <a:cubicBezTo>
                            <a:pt x="63608" y="12890"/>
                            <a:pt x="63818" y="13497"/>
                            <a:pt x="63818" y="14187"/>
                          </a:cubicBezTo>
                          <a:cubicBezTo>
                            <a:pt x="63818" y="15108"/>
                            <a:pt x="63755" y="15965"/>
                            <a:pt x="63169" y="16761"/>
                          </a:cubicBezTo>
                          <a:cubicBezTo>
                            <a:pt x="62688" y="17388"/>
                            <a:pt x="62353" y="18100"/>
                            <a:pt x="61914" y="18748"/>
                          </a:cubicBezTo>
                          <a:cubicBezTo>
                            <a:pt x="61746" y="18978"/>
                            <a:pt x="61432" y="19104"/>
                            <a:pt x="61139" y="19313"/>
                          </a:cubicBezTo>
                          <a:cubicBezTo>
                            <a:pt x="61014" y="19606"/>
                            <a:pt x="61098" y="19983"/>
                            <a:pt x="61098" y="20339"/>
                          </a:cubicBezTo>
                          <a:cubicBezTo>
                            <a:pt x="61098" y="20841"/>
                            <a:pt x="61035" y="21301"/>
                            <a:pt x="60930" y="21782"/>
                          </a:cubicBezTo>
                          <a:cubicBezTo>
                            <a:pt x="60574" y="23540"/>
                            <a:pt x="60030" y="25214"/>
                            <a:pt x="59110" y="26783"/>
                          </a:cubicBezTo>
                          <a:cubicBezTo>
                            <a:pt x="58378" y="28038"/>
                            <a:pt x="57687" y="29315"/>
                            <a:pt x="56997" y="30570"/>
                          </a:cubicBezTo>
                          <a:cubicBezTo>
                            <a:pt x="56913" y="30696"/>
                            <a:pt x="56829" y="30863"/>
                            <a:pt x="56725" y="30926"/>
                          </a:cubicBezTo>
                          <a:cubicBezTo>
                            <a:pt x="55846" y="31533"/>
                            <a:pt x="55072" y="32370"/>
                            <a:pt x="53984" y="32663"/>
                          </a:cubicBezTo>
                          <a:cubicBezTo>
                            <a:pt x="53816" y="32683"/>
                            <a:pt x="53691" y="32767"/>
                            <a:pt x="53565" y="32851"/>
                          </a:cubicBezTo>
                          <a:cubicBezTo>
                            <a:pt x="52644" y="33541"/>
                            <a:pt x="51598" y="34023"/>
                            <a:pt x="50573" y="34525"/>
                          </a:cubicBezTo>
                          <a:cubicBezTo>
                            <a:pt x="50531" y="34546"/>
                            <a:pt x="50510" y="34629"/>
                            <a:pt x="50447" y="34692"/>
                          </a:cubicBezTo>
                          <a:cubicBezTo>
                            <a:pt x="51033" y="34901"/>
                            <a:pt x="51598" y="35090"/>
                            <a:pt x="52142" y="35362"/>
                          </a:cubicBezTo>
                          <a:cubicBezTo>
                            <a:pt x="52665" y="35613"/>
                            <a:pt x="53147" y="35927"/>
                            <a:pt x="53691" y="36094"/>
                          </a:cubicBezTo>
                          <a:cubicBezTo>
                            <a:pt x="54193" y="36220"/>
                            <a:pt x="54653" y="36429"/>
                            <a:pt x="55155" y="36575"/>
                          </a:cubicBezTo>
                          <a:cubicBezTo>
                            <a:pt x="55992" y="36847"/>
                            <a:pt x="56829" y="36847"/>
                            <a:pt x="57666" y="36680"/>
                          </a:cubicBezTo>
                          <a:cubicBezTo>
                            <a:pt x="57959" y="36638"/>
                            <a:pt x="58273" y="36554"/>
                            <a:pt x="58566" y="36512"/>
                          </a:cubicBezTo>
                          <a:cubicBezTo>
                            <a:pt x="59528" y="36408"/>
                            <a:pt x="60302" y="35906"/>
                            <a:pt x="61077" y="35362"/>
                          </a:cubicBezTo>
                          <a:cubicBezTo>
                            <a:pt x="61411" y="35090"/>
                            <a:pt x="61746" y="34860"/>
                            <a:pt x="62060" y="34567"/>
                          </a:cubicBezTo>
                          <a:cubicBezTo>
                            <a:pt x="63023" y="33625"/>
                            <a:pt x="63985" y="32663"/>
                            <a:pt x="64927" y="31700"/>
                          </a:cubicBezTo>
                          <a:cubicBezTo>
                            <a:pt x="65492" y="31114"/>
                            <a:pt x="65952" y="30507"/>
                            <a:pt x="66475" y="29880"/>
                          </a:cubicBezTo>
                          <a:cubicBezTo>
                            <a:pt x="66056" y="28373"/>
                            <a:pt x="66642" y="27013"/>
                            <a:pt x="67375" y="25674"/>
                          </a:cubicBezTo>
                          <a:cubicBezTo>
                            <a:pt x="67165" y="25004"/>
                            <a:pt x="66956" y="24314"/>
                            <a:pt x="66705" y="23603"/>
                          </a:cubicBezTo>
                          <a:cubicBezTo>
                            <a:pt x="66663" y="23456"/>
                            <a:pt x="66559" y="23268"/>
                            <a:pt x="66454" y="23142"/>
                          </a:cubicBezTo>
                          <a:cubicBezTo>
                            <a:pt x="66036" y="22619"/>
                            <a:pt x="65701" y="22096"/>
                            <a:pt x="65492" y="21406"/>
                          </a:cubicBezTo>
                          <a:cubicBezTo>
                            <a:pt x="65387" y="21029"/>
                            <a:pt x="65303" y="20652"/>
                            <a:pt x="65324" y="20255"/>
                          </a:cubicBezTo>
                          <a:cubicBezTo>
                            <a:pt x="65324" y="20192"/>
                            <a:pt x="65345" y="20087"/>
                            <a:pt x="65345" y="20004"/>
                          </a:cubicBezTo>
                          <a:cubicBezTo>
                            <a:pt x="65450" y="19481"/>
                            <a:pt x="65199" y="18874"/>
                            <a:pt x="65701" y="18455"/>
                          </a:cubicBezTo>
                          <a:cubicBezTo>
                            <a:pt x="66077" y="18121"/>
                            <a:pt x="66224" y="17577"/>
                            <a:pt x="66705" y="17305"/>
                          </a:cubicBezTo>
                          <a:cubicBezTo>
                            <a:pt x="66893" y="17200"/>
                            <a:pt x="66998" y="16991"/>
                            <a:pt x="67124" y="16844"/>
                          </a:cubicBezTo>
                          <a:cubicBezTo>
                            <a:pt x="68379" y="15170"/>
                            <a:pt x="69948" y="13852"/>
                            <a:pt x="71664" y="12680"/>
                          </a:cubicBezTo>
                          <a:lnTo>
                            <a:pt x="72041" y="12450"/>
                          </a:lnTo>
                          <a:cubicBezTo>
                            <a:pt x="73087" y="11927"/>
                            <a:pt x="74133" y="11362"/>
                            <a:pt x="75221" y="10839"/>
                          </a:cubicBezTo>
                          <a:cubicBezTo>
                            <a:pt x="75598" y="10630"/>
                            <a:pt x="75995" y="10630"/>
                            <a:pt x="76372" y="10944"/>
                          </a:cubicBezTo>
                          <a:cubicBezTo>
                            <a:pt x="76309" y="11028"/>
                            <a:pt x="76309" y="11111"/>
                            <a:pt x="76267" y="11111"/>
                          </a:cubicBezTo>
                          <a:cubicBezTo>
                            <a:pt x="75765" y="11237"/>
                            <a:pt x="75326" y="11509"/>
                            <a:pt x="74865" y="11760"/>
                          </a:cubicBezTo>
                          <a:cubicBezTo>
                            <a:pt x="74196" y="12157"/>
                            <a:pt x="73505" y="12513"/>
                            <a:pt x="72815" y="12911"/>
                          </a:cubicBezTo>
                          <a:cubicBezTo>
                            <a:pt x="71706" y="13517"/>
                            <a:pt x="70764" y="14292"/>
                            <a:pt x="69823" y="15129"/>
                          </a:cubicBezTo>
                          <a:cubicBezTo>
                            <a:pt x="69718" y="15233"/>
                            <a:pt x="69634" y="15338"/>
                            <a:pt x="69488" y="15526"/>
                          </a:cubicBezTo>
                          <a:cubicBezTo>
                            <a:pt x="69927" y="15526"/>
                            <a:pt x="70158" y="15338"/>
                            <a:pt x="70367" y="15129"/>
                          </a:cubicBezTo>
                          <a:cubicBezTo>
                            <a:pt x="70869" y="14564"/>
                            <a:pt x="71518" y="14271"/>
                            <a:pt x="72187" y="13936"/>
                          </a:cubicBezTo>
                          <a:cubicBezTo>
                            <a:pt x="73359" y="13308"/>
                            <a:pt x="74510" y="12660"/>
                            <a:pt x="75681" y="12053"/>
                          </a:cubicBezTo>
                          <a:cubicBezTo>
                            <a:pt x="76204" y="11760"/>
                            <a:pt x="76748" y="11530"/>
                            <a:pt x="77313" y="11258"/>
                          </a:cubicBezTo>
                          <a:cubicBezTo>
                            <a:pt x="77439" y="11216"/>
                            <a:pt x="77606" y="11237"/>
                            <a:pt x="77899" y="11216"/>
                          </a:cubicBezTo>
                          <a:cubicBezTo>
                            <a:pt x="77585" y="11467"/>
                            <a:pt x="77439" y="11655"/>
                            <a:pt x="77251" y="11781"/>
                          </a:cubicBezTo>
                          <a:cubicBezTo>
                            <a:pt x="76539" y="12241"/>
                            <a:pt x="75807" y="12701"/>
                            <a:pt x="75075" y="13120"/>
                          </a:cubicBezTo>
                          <a:cubicBezTo>
                            <a:pt x="74091" y="13706"/>
                            <a:pt x="73066" y="14229"/>
                            <a:pt x="72082" y="14794"/>
                          </a:cubicBezTo>
                          <a:cubicBezTo>
                            <a:pt x="71831" y="14919"/>
                            <a:pt x="71580" y="15024"/>
                            <a:pt x="71371" y="15212"/>
                          </a:cubicBezTo>
                          <a:cubicBezTo>
                            <a:pt x="71162" y="15380"/>
                            <a:pt x="70974" y="15610"/>
                            <a:pt x="70681" y="15924"/>
                          </a:cubicBezTo>
                          <a:cubicBezTo>
                            <a:pt x="70953" y="15840"/>
                            <a:pt x="71078" y="15840"/>
                            <a:pt x="71204" y="15798"/>
                          </a:cubicBezTo>
                          <a:cubicBezTo>
                            <a:pt x="72334" y="15275"/>
                            <a:pt x="73463" y="14773"/>
                            <a:pt x="74593" y="14229"/>
                          </a:cubicBezTo>
                          <a:cubicBezTo>
                            <a:pt x="74949" y="14061"/>
                            <a:pt x="75284" y="13852"/>
                            <a:pt x="75640" y="13664"/>
                          </a:cubicBezTo>
                          <a:cubicBezTo>
                            <a:pt x="76602" y="13078"/>
                            <a:pt x="77564" y="12471"/>
                            <a:pt x="78569" y="11844"/>
                          </a:cubicBezTo>
                          <a:cubicBezTo>
                            <a:pt x="78820" y="11676"/>
                            <a:pt x="79050" y="11509"/>
                            <a:pt x="79469" y="11613"/>
                          </a:cubicBezTo>
                          <a:cubicBezTo>
                            <a:pt x="79029" y="12053"/>
                            <a:pt x="78506" y="12304"/>
                            <a:pt x="78150" y="12785"/>
                          </a:cubicBezTo>
                          <a:cubicBezTo>
                            <a:pt x="78820" y="12764"/>
                            <a:pt x="79448" y="12722"/>
                            <a:pt x="80075" y="12701"/>
                          </a:cubicBezTo>
                          <a:cubicBezTo>
                            <a:pt x="80557" y="12680"/>
                            <a:pt x="80829" y="12890"/>
                            <a:pt x="81080" y="13308"/>
                          </a:cubicBezTo>
                          <a:cubicBezTo>
                            <a:pt x="81728" y="14396"/>
                            <a:pt x="82147" y="15610"/>
                            <a:pt x="82691" y="16740"/>
                          </a:cubicBezTo>
                          <a:cubicBezTo>
                            <a:pt x="82754" y="16844"/>
                            <a:pt x="82774" y="16970"/>
                            <a:pt x="82774" y="17074"/>
                          </a:cubicBezTo>
                          <a:cubicBezTo>
                            <a:pt x="82774" y="17681"/>
                            <a:pt x="82984" y="18204"/>
                            <a:pt x="83214" y="18727"/>
                          </a:cubicBezTo>
                          <a:cubicBezTo>
                            <a:pt x="83611" y="19690"/>
                            <a:pt x="83904" y="20652"/>
                            <a:pt x="84051" y="21678"/>
                          </a:cubicBezTo>
                          <a:cubicBezTo>
                            <a:pt x="84072" y="21824"/>
                            <a:pt x="84114" y="21971"/>
                            <a:pt x="84155" y="22117"/>
                          </a:cubicBezTo>
                          <a:cubicBezTo>
                            <a:pt x="84532" y="23080"/>
                            <a:pt x="84888" y="24021"/>
                            <a:pt x="85264" y="25004"/>
                          </a:cubicBezTo>
                          <a:cubicBezTo>
                            <a:pt x="85411" y="25381"/>
                            <a:pt x="85578" y="25779"/>
                            <a:pt x="85641" y="26197"/>
                          </a:cubicBezTo>
                          <a:cubicBezTo>
                            <a:pt x="85913" y="27369"/>
                            <a:pt x="86227" y="28562"/>
                            <a:pt x="86666" y="29670"/>
                          </a:cubicBezTo>
                          <a:cubicBezTo>
                            <a:pt x="86875" y="30173"/>
                            <a:pt x="86980" y="30696"/>
                            <a:pt x="87106" y="31240"/>
                          </a:cubicBezTo>
                          <a:cubicBezTo>
                            <a:pt x="87210" y="31658"/>
                            <a:pt x="87357" y="32056"/>
                            <a:pt x="87566" y="32432"/>
                          </a:cubicBezTo>
                          <a:cubicBezTo>
                            <a:pt x="87775" y="32767"/>
                            <a:pt x="87775" y="33102"/>
                            <a:pt x="87712" y="33479"/>
                          </a:cubicBezTo>
                          <a:cubicBezTo>
                            <a:pt x="87671" y="33751"/>
                            <a:pt x="87503" y="33918"/>
                            <a:pt x="87231" y="33855"/>
                          </a:cubicBezTo>
                          <a:cubicBezTo>
                            <a:pt x="86938" y="33792"/>
                            <a:pt x="86708" y="33918"/>
                            <a:pt x="86457" y="34002"/>
                          </a:cubicBezTo>
                          <a:cubicBezTo>
                            <a:pt x="85139" y="34462"/>
                            <a:pt x="83779" y="34901"/>
                            <a:pt x="82440" y="35320"/>
                          </a:cubicBezTo>
                          <a:cubicBezTo>
                            <a:pt x="81477" y="35634"/>
                            <a:pt x="80452" y="35843"/>
                            <a:pt x="79448" y="36136"/>
                          </a:cubicBezTo>
                          <a:cubicBezTo>
                            <a:pt x="79217" y="36199"/>
                            <a:pt x="79008" y="36303"/>
                            <a:pt x="78799" y="36429"/>
                          </a:cubicBezTo>
                          <a:cubicBezTo>
                            <a:pt x="78150" y="36847"/>
                            <a:pt x="77439" y="37203"/>
                            <a:pt x="76707" y="37475"/>
                          </a:cubicBezTo>
                          <a:cubicBezTo>
                            <a:pt x="76560" y="37517"/>
                            <a:pt x="76372" y="37601"/>
                            <a:pt x="76204" y="37705"/>
                          </a:cubicBezTo>
                          <a:cubicBezTo>
                            <a:pt x="75619" y="38186"/>
                            <a:pt x="74907" y="38333"/>
                            <a:pt x="74217" y="38563"/>
                          </a:cubicBezTo>
                          <a:cubicBezTo>
                            <a:pt x="73945" y="38668"/>
                            <a:pt x="73631" y="38709"/>
                            <a:pt x="73338" y="38709"/>
                          </a:cubicBezTo>
                          <a:cubicBezTo>
                            <a:pt x="72961" y="38730"/>
                            <a:pt x="72627" y="38709"/>
                            <a:pt x="72292" y="38877"/>
                          </a:cubicBezTo>
                          <a:cubicBezTo>
                            <a:pt x="71999" y="39044"/>
                            <a:pt x="71748" y="38919"/>
                            <a:pt x="71476" y="38709"/>
                          </a:cubicBezTo>
                          <a:cubicBezTo>
                            <a:pt x="70953" y="38291"/>
                            <a:pt x="70743" y="37684"/>
                            <a:pt x="70450" y="37140"/>
                          </a:cubicBezTo>
                          <a:cubicBezTo>
                            <a:pt x="70325" y="36889"/>
                            <a:pt x="70430" y="36533"/>
                            <a:pt x="70409" y="36240"/>
                          </a:cubicBezTo>
                          <a:cubicBezTo>
                            <a:pt x="70388" y="35989"/>
                            <a:pt x="70409" y="35676"/>
                            <a:pt x="70304" y="35466"/>
                          </a:cubicBezTo>
                          <a:cubicBezTo>
                            <a:pt x="69865" y="34546"/>
                            <a:pt x="69697" y="33541"/>
                            <a:pt x="69509" y="32579"/>
                          </a:cubicBezTo>
                          <a:cubicBezTo>
                            <a:pt x="69362" y="31826"/>
                            <a:pt x="69195" y="31030"/>
                            <a:pt x="68860" y="30298"/>
                          </a:cubicBezTo>
                          <a:cubicBezTo>
                            <a:pt x="68525" y="30256"/>
                            <a:pt x="68212" y="30173"/>
                            <a:pt x="67877" y="30131"/>
                          </a:cubicBezTo>
                          <a:cubicBezTo>
                            <a:pt x="67312" y="30570"/>
                            <a:pt x="66893" y="31114"/>
                            <a:pt x="66454" y="31637"/>
                          </a:cubicBezTo>
                          <a:cubicBezTo>
                            <a:pt x="65157" y="33290"/>
                            <a:pt x="63692" y="34755"/>
                            <a:pt x="62060" y="36052"/>
                          </a:cubicBezTo>
                          <a:cubicBezTo>
                            <a:pt x="61537" y="36471"/>
                            <a:pt x="60972" y="36784"/>
                            <a:pt x="60386" y="37161"/>
                          </a:cubicBezTo>
                          <a:cubicBezTo>
                            <a:pt x="60240" y="37266"/>
                            <a:pt x="60072" y="37349"/>
                            <a:pt x="59884" y="37370"/>
                          </a:cubicBezTo>
                          <a:cubicBezTo>
                            <a:pt x="59005" y="37559"/>
                            <a:pt x="58106" y="37747"/>
                            <a:pt x="57227" y="37893"/>
                          </a:cubicBezTo>
                          <a:cubicBezTo>
                            <a:pt x="56306" y="38019"/>
                            <a:pt x="55427" y="37852"/>
                            <a:pt x="54548" y="37496"/>
                          </a:cubicBezTo>
                          <a:cubicBezTo>
                            <a:pt x="53649" y="37140"/>
                            <a:pt x="52665" y="36847"/>
                            <a:pt x="51870" y="36240"/>
                          </a:cubicBezTo>
                          <a:cubicBezTo>
                            <a:pt x="51515" y="36010"/>
                            <a:pt x="51138" y="35906"/>
                            <a:pt x="50636" y="35780"/>
                          </a:cubicBezTo>
                          <a:cubicBezTo>
                            <a:pt x="50657" y="36010"/>
                            <a:pt x="50678" y="36199"/>
                            <a:pt x="50719" y="36366"/>
                          </a:cubicBezTo>
                          <a:cubicBezTo>
                            <a:pt x="50845" y="36868"/>
                            <a:pt x="50971" y="37370"/>
                            <a:pt x="51138" y="37873"/>
                          </a:cubicBezTo>
                          <a:cubicBezTo>
                            <a:pt x="51661" y="39588"/>
                            <a:pt x="51933" y="41346"/>
                            <a:pt x="52226" y="43103"/>
                          </a:cubicBezTo>
                          <a:cubicBezTo>
                            <a:pt x="52226" y="43145"/>
                            <a:pt x="52247" y="43229"/>
                            <a:pt x="52247" y="43271"/>
                          </a:cubicBezTo>
                          <a:cubicBezTo>
                            <a:pt x="52142" y="44840"/>
                            <a:pt x="52561" y="46388"/>
                            <a:pt x="52540" y="47979"/>
                          </a:cubicBezTo>
                          <a:cubicBezTo>
                            <a:pt x="52540" y="48606"/>
                            <a:pt x="52644" y="49234"/>
                            <a:pt x="52665" y="49904"/>
                          </a:cubicBezTo>
                          <a:cubicBezTo>
                            <a:pt x="52728" y="50761"/>
                            <a:pt x="52770" y="51640"/>
                            <a:pt x="52833" y="52519"/>
                          </a:cubicBezTo>
                          <a:cubicBezTo>
                            <a:pt x="52833" y="52686"/>
                            <a:pt x="52875" y="52854"/>
                            <a:pt x="52916" y="53063"/>
                          </a:cubicBezTo>
                          <a:lnTo>
                            <a:pt x="53481" y="53063"/>
                          </a:lnTo>
                          <a:cubicBezTo>
                            <a:pt x="53816" y="53607"/>
                            <a:pt x="53460" y="54088"/>
                            <a:pt x="53272" y="54528"/>
                          </a:cubicBezTo>
                          <a:cubicBezTo>
                            <a:pt x="53481" y="54967"/>
                            <a:pt x="53649" y="55344"/>
                            <a:pt x="53816" y="55720"/>
                          </a:cubicBezTo>
                          <a:cubicBezTo>
                            <a:pt x="53900" y="55909"/>
                            <a:pt x="53984" y="56139"/>
                            <a:pt x="54109" y="56285"/>
                          </a:cubicBezTo>
                          <a:cubicBezTo>
                            <a:pt x="54590" y="56725"/>
                            <a:pt x="54632" y="57269"/>
                            <a:pt x="54611" y="57855"/>
                          </a:cubicBezTo>
                          <a:cubicBezTo>
                            <a:pt x="54590" y="58440"/>
                            <a:pt x="54632" y="59047"/>
                            <a:pt x="54611" y="59654"/>
                          </a:cubicBezTo>
                          <a:cubicBezTo>
                            <a:pt x="54590" y="60324"/>
                            <a:pt x="54297" y="60637"/>
                            <a:pt x="53607" y="60700"/>
                          </a:cubicBezTo>
                          <a:cubicBezTo>
                            <a:pt x="53398" y="60721"/>
                            <a:pt x="53188" y="60700"/>
                            <a:pt x="52979" y="60700"/>
                          </a:cubicBezTo>
                          <a:cubicBezTo>
                            <a:pt x="52393" y="60721"/>
                            <a:pt x="51870" y="60491"/>
                            <a:pt x="51452" y="60072"/>
                          </a:cubicBezTo>
                          <a:cubicBezTo>
                            <a:pt x="51180" y="59842"/>
                            <a:pt x="50971" y="59487"/>
                            <a:pt x="50531" y="59424"/>
                          </a:cubicBezTo>
                          <a:cubicBezTo>
                            <a:pt x="50427" y="59549"/>
                            <a:pt x="50238" y="59675"/>
                            <a:pt x="50134" y="59842"/>
                          </a:cubicBezTo>
                          <a:cubicBezTo>
                            <a:pt x="49527" y="60700"/>
                            <a:pt x="49046" y="60888"/>
                            <a:pt x="48062" y="60533"/>
                          </a:cubicBezTo>
                          <a:cubicBezTo>
                            <a:pt x="47727" y="60407"/>
                            <a:pt x="47393" y="60303"/>
                            <a:pt x="47058" y="60198"/>
                          </a:cubicBezTo>
                          <a:cubicBezTo>
                            <a:pt x="46911" y="60177"/>
                            <a:pt x="46765" y="60198"/>
                            <a:pt x="46639" y="60198"/>
                          </a:cubicBezTo>
                          <a:cubicBezTo>
                            <a:pt x="46577" y="60282"/>
                            <a:pt x="46535" y="60324"/>
                            <a:pt x="46493" y="60386"/>
                          </a:cubicBezTo>
                          <a:cubicBezTo>
                            <a:pt x="46451" y="61119"/>
                            <a:pt x="46346" y="61830"/>
                            <a:pt x="46179" y="62521"/>
                          </a:cubicBezTo>
                          <a:cubicBezTo>
                            <a:pt x="46158" y="62625"/>
                            <a:pt x="46158" y="62772"/>
                            <a:pt x="46158" y="62897"/>
                          </a:cubicBezTo>
                          <a:cubicBezTo>
                            <a:pt x="46179" y="64132"/>
                            <a:pt x="46221" y="65387"/>
                            <a:pt x="46242" y="66601"/>
                          </a:cubicBezTo>
                          <a:cubicBezTo>
                            <a:pt x="46242" y="66747"/>
                            <a:pt x="46284" y="66894"/>
                            <a:pt x="46326" y="67082"/>
                          </a:cubicBezTo>
                          <a:cubicBezTo>
                            <a:pt x="47204" y="67103"/>
                            <a:pt x="48020" y="67207"/>
                            <a:pt x="48857" y="66956"/>
                          </a:cubicBezTo>
                          <a:cubicBezTo>
                            <a:pt x="49380" y="66768"/>
                            <a:pt x="49924" y="66768"/>
                            <a:pt x="50447" y="66956"/>
                          </a:cubicBezTo>
                          <a:cubicBezTo>
                            <a:pt x="50636" y="66998"/>
                            <a:pt x="50782" y="67103"/>
                            <a:pt x="50971" y="67103"/>
                          </a:cubicBezTo>
                          <a:cubicBezTo>
                            <a:pt x="51724" y="67082"/>
                            <a:pt x="52310" y="67479"/>
                            <a:pt x="52833" y="67919"/>
                          </a:cubicBezTo>
                          <a:cubicBezTo>
                            <a:pt x="53251" y="68254"/>
                            <a:pt x="53670" y="68630"/>
                            <a:pt x="54025" y="68986"/>
                          </a:cubicBezTo>
                          <a:cubicBezTo>
                            <a:pt x="54528" y="69488"/>
                            <a:pt x="54486" y="70032"/>
                            <a:pt x="53879" y="70430"/>
                          </a:cubicBezTo>
                          <a:cubicBezTo>
                            <a:pt x="53335" y="70785"/>
                            <a:pt x="52749" y="71162"/>
                            <a:pt x="52038" y="71099"/>
                          </a:cubicBezTo>
                          <a:cubicBezTo>
                            <a:pt x="51912" y="71099"/>
                            <a:pt x="51787" y="71099"/>
                            <a:pt x="51682" y="71141"/>
                          </a:cubicBezTo>
                          <a:cubicBezTo>
                            <a:pt x="50929" y="71455"/>
                            <a:pt x="50134" y="71371"/>
                            <a:pt x="49359" y="71350"/>
                          </a:cubicBezTo>
                          <a:cubicBezTo>
                            <a:pt x="48648" y="71350"/>
                            <a:pt x="48020" y="71141"/>
                            <a:pt x="47476" y="70618"/>
                          </a:cubicBezTo>
                          <a:cubicBezTo>
                            <a:pt x="46953" y="70116"/>
                            <a:pt x="46346" y="69718"/>
                            <a:pt x="45802" y="69258"/>
                          </a:cubicBezTo>
                          <a:cubicBezTo>
                            <a:pt x="45656" y="69153"/>
                            <a:pt x="45551" y="68965"/>
                            <a:pt x="45551" y="68798"/>
                          </a:cubicBezTo>
                          <a:cubicBezTo>
                            <a:pt x="45530" y="68421"/>
                            <a:pt x="45530" y="68023"/>
                            <a:pt x="45300" y="67689"/>
                          </a:cubicBezTo>
                          <a:cubicBezTo>
                            <a:pt x="45196" y="67542"/>
                            <a:pt x="45217" y="67333"/>
                            <a:pt x="45217" y="67166"/>
                          </a:cubicBezTo>
                          <a:cubicBezTo>
                            <a:pt x="45217" y="65659"/>
                            <a:pt x="45237" y="64194"/>
                            <a:pt x="45279" y="62709"/>
                          </a:cubicBezTo>
                          <a:cubicBezTo>
                            <a:pt x="45279" y="62500"/>
                            <a:pt x="45321" y="62290"/>
                            <a:pt x="45342" y="62081"/>
                          </a:cubicBezTo>
                          <a:cubicBezTo>
                            <a:pt x="45489" y="61328"/>
                            <a:pt x="45635" y="60533"/>
                            <a:pt x="45802" y="59780"/>
                          </a:cubicBezTo>
                          <a:cubicBezTo>
                            <a:pt x="45823" y="59675"/>
                            <a:pt x="45844" y="59528"/>
                            <a:pt x="45802" y="59445"/>
                          </a:cubicBezTo>
                          <a:cubicBezTo>
                            <a:pt x="45761" y="59361"/>
                            <a:pt x="45614" y="59236"/>
                            <a:pt x="45530" y="59256"/>
                          </a:cubicBezTo>
                          <a:cubicBezTo>
                            <a:pt x="45321" y="59319"/>
                            <a:pt x="45112" y="59382"/>
                            <a:pt x="44965" y="59528"/>
                          </a:cubicBezTo>
                          <a:cubicBezTo>
                            <a:pt x="44756" y="59696"/>
                            <a:pt x="44589" y="59905"/>
                            <a:pt x="44401" y="60114"/>
                          </a:cubicBezTo>
                          <a:cubicBezTo>
                            <a:pt x="44296" y="60261"/>
                            <a:pt x="44233" y="60428"/>
                            <a:pt x="44129" y="60596"/>
                          </a:cubicBezTo>
                          <a:cubicBezTo>
                            <a:pt x="43564" y="61328"/>
                            <a:pt x="42915" y="61558"/>
                            <a:pt x="41869" y="61140"/>
                          </a:cubicBezTo>
                          <a:cubicBezTo>
                            <a:pt x="41095" y="60826"/>
                            <a:pt x="40362" y="60386"/>
                            <a:pt x="39944" y="59570"/>
                          </a:cubicBezTo>
                          <a:cubicBezTo>
                            <a:pt x="39797" y="59340"/>
                            <a:pt x="39630" y="59131"/>
                            <a:pt x="39442" y="58901"/>
                          </a:cubicBezTo>
                          <a:cubicBezTo>
                            <a:pt x="39211" y="59005"/>
                            <a:pt x="38960" y="59110"/>
                            <a:pt x="38730" y="59173"/>
                          </a:cubicBezTo>
                          <a:cubicBezTo>
                            <a:pt x="38437" y="59277"/>
                            <a:pt x="38207" y="59445"/>
                            <a:pt x="38061" y="59738"/>
                          </a:cubicBezTo>
                          <a:cubicBezTo>
                            <a:pt x="37977" y="59884"/>
                            <a:pt x="37851" y="60052"/>
                            <a:pt x="37705" y="60156"/>
                          </a:cubicBezTo>
                          <a:cubicBezTo>
                            <a:pt x="37224" y="60512"/>
                            <a:pt x="36701" y="60888"/>
                            <a:pt x="36115" y="61265"/>
                          </a:cubicBezTo>
                          <a:cubicBezTo>
                            <a:pt x="36136" y="62458"/>
                            <a:pt x="35759" y="63671"/>
                            <a:pt x="35864" y="64906"/>
                          </a:cubicBezTo>
                          <a:cubicBezTo>
                            <a:pt x="35885" y="65094"/>
                            <a:pt x="35906" y="65303"/>
                            <a:pt x="35822" y="65450"/>
                          </a:cubicBezTo>
                          <a:cubicBezTo>
                            <a:pt x="35592" y="66036"/>
                            <a:pt x="35592" y="66642"/>
                            <a:pt x="35571" y="67228"/>
                          </a:cubicBezTo>
                          <a:cubicBezTo>
                            <a:pt x="35550" y="67647"/>
                            <a:pt x="35362" y="67814"/>
                            <a:pt x="34943" y="67856"/>
                          </a:cubicBezTo>
                          <a:cubicBezTo>
                            <a:pt x="34734" y="67898"/>
                            <a:pt x="34525" y="67856"/>
                            <a:pt x="34253" y="67856"/>
                          </a:cubicBezTo>
                          <a:cubicBezTo>
                            <a:pt x="34232" y="68128"/>
                            <a:pt x="34253" y="68358"/>
                            <a:pt x="34148" y="68567"/>
                          </a:cubicBezTo>
                          <a:cubicBezTo>
                            <a:pt x="34085" y="68777"/>
                            <a:pt x="33897" y="68986"/>
                            <a:pt x="33730" y="69153"/>
                          </a:cubicBezTo>
                          <a:cubicBezTo>
                            <a:pt x="33562" y="69300"/>
                            <a:pt x="33353" y="69425"/>
                            <a:pt x="33165" y="69572"/>
                          </a:cubicBezTo>
                          <a:cubicBezTo>
                            <a:pt x="33081" y="69614"/>
                            <a:pt x="32997" y="69635"/>
                            <a:pt x="32934" y="69718"/>
                          </a:cubicBezTo>
                          <a:cubicBezTo>
                            <a:pt x="31951" y="70639"/>
                            <a:pt x="30779" y="70869"/>
                            <a:pt x="29503" y="70869"/>
                          </a:cubicBezTo>
                          <a:lnTo>
                            <a:pt x="28059" y="70869"/>
                          </a:lnTo>
                          <a:cubicBezTo>
                            <a:pt x="27306" y="70869"/>
                            <a:pt x="26720" y="70472"/>
                            <a:pt x="26302" y="69907"/>
                          </a:cubicBezTo>
                          <a:cubicBezTo>
                            <a:pt x="25779" y="69195"/>
                            <a:pt x="26134" y="68170"/>
                            <a:pt x="26929" y="67898"/>
                          </a:cubicBezTo>
                          <a:cubicBezTo>
                            <a:pt x="28080" y="67500"/>
                            <a:pt x="29231" y="67166"/>
                            <a:pt x="30444" y="67061"/>
                          </a:cubicBezTo>
                          <a:lnTo>
                            <a:pt x="30528" y="67061"/>
                          </a:lnTo>
                          <a:cubicBezTo>
                            <a:pt x="31574" y="66663"/>
                            <a:pt x="32662" y="66810"/>
                            <a:pt x="33771" y="66789"/>
                          </a:cubicBezTo>
                          <a:lnTo>
                            <a:pt x="34441" y="66789"/>
                          </a:lnTo>
                          <a:cubicBezTo>
                            <a:pt x="34504" y="66580"/>
                            <a:pt x="34525" y="66433"/>
                            <a:pt x="34566" y="66266"/>
                          </a:cubicBezTo>
                          <a:lnTo>
                            <a:pt x="34734" y="65554"/>
                          </a:lnTo>
                          <a:cubicBezTo>
                            <a:pt x="34776" y="65324"/>
                            <a:pt x="34859" y="65094"/>
                            <a:pt x="34859" y="64864"/>
                          </a:cubicBezTo>
                          <a:cubicBezTo>
                            <a:pt x="34859" y="64069"/>
                            <a:pt x="34985" y="63295"/>
                            <a:pt x="35131" y="62521"/>
                          </a:cubicBezTo>
                          <a:cubicBezTo>
                            <a:pt x="35173" y="62186"/>
                            <a:pt x="35194" y="61830"/>
                            <a:pt x="35236" y="61433"/>
                          </a:cubicBezTo>
                          <a:cubicBezTo>
                            <a:pt x="34943" y="61328"/>
                            <a:pt x="34671" y="61244"/>
                            <a:pt x="34441" y="61119"/>
                          </a:cubicBezTo>
                          <a:cubicBezTo>
                            <a:pt x="33981" y="60847"/>
                            <a:pt x="33520" y="60575"/>
                            <a:pt x="33499" y="59884"/>
                          </a:cubicBezTo>
                          <a:cubicBezTo>
                            <a:pt x="33478" y="59382"/>
                            <a:pt x="33269" y="58901"/>
                            <a:pt x="33102" y="58378"/>
                          </a:cubicBezTo>
                          <a:cubicBezTo>
                            <a:pt x="32976" y="58420"/>
                            <a:pt x="32851" y="58440"/>
                            <a:pt x="32725" y="58524"/>
                          </a:cubicBezTo>
                          <a:cubicBezTo>
                            <a:pt x="32411" y="58692"/>
                            <a:pt x="32097" y="58901"/>
                            <a:pt x="31784" y="59047"/>
                          </a:cubicBezTo>
                          <a:cubicBezTo>
                            <a:pt x="31616" y="59131"/>
                            <a:pt x="31407" y="59173"/>
                            <a:pt x="31302" y="59319"/>
                          </a:cubicBezTo>
                          <a:cubicBezTo>
                            <a:pt x="30842" y="59905"/>
                            <a:pt x="30172" y="59905"/>
                            <a:pt x="29503" y="59905"/>
                          </a:cubicBezTo>
                          <a:lnTo>
                            <a:pt x="28499" y="59905"/>
                          </a:lnTo>
                          <a:cubicBezTo>
                            <a:pt x="28185" y="59905"/>
                            <a:pt x="27913" y="59842"/>
                            <a:pt x="27662" y="59633"/>
                          </a:cubicBezTo>
                          <a:cubicBezTo>
                            <a:pt x="27515" y="59487"/>
                            <a:pt x="27348" y="59319"/>
                            <a:pt x="27327" y="59131"/>
                          </a:cubicBezTo>
                          <a:cubicBezTo>
                            <a:pt x="27243" y="58587"/>
                            <a:pt x="27243" y="58064"/>
                            <a:pt x="27515" y="57541"/>
                          </a:cubicBezTo>
                          <a:cubicBezTo>
                            <a:pt x="27934" y="56725"/>
                            <a:pt x="28436" y="55971"/>
                            <a:pt x="29105" y="55365"/>
                          </a:cubicBezTo>
                          <a:lnTo>
                            <a:pt x="29440" y="55030"/>
                          </a:lnTo>
                          <a:cubicBezTo>
                            <a:pt x="29315" y="54235"/>
                            <a:pt x="29336" y="53461"/>
                            <a:pt x="29545" y="52686"/>
                          </a:cubicBezTo>
                          <a:cubicBezTo>
                            <a:pt x="29649" y="52352"/>
                            <a:pt x="29754" y="52017"/>
                            <a:pt x="29900" y="51682"/>
                          </a:cubicBezTo>
                          <a:cubicBezTo>
                            <a:pt x="30235" y="50845"/>
                            <a:pt x="30591" y="50008"/>
                            <a:pt x="30905" y="49171"/>
                          </a:cubicBezTo>
                          <a:cubicBezTo>
                            <a:pt x="31177" y="48439"/>
                            <a:pt x="31470" y="47707"/>
                            <a:pt x="31825" y="46995"/>
                          </a:cubicBezTo>
                          <a:cubicBezTo>
                            <a:pt x="33311" y="44212"/>
                            <a:pt x="34441" y="41262"/>
                            <a:pt x="35675" y="38396"/>
                          </a:cubicBezTo>
                          <a:cubicBezTo>
                            <a:pt x="35487" y="38207"/>
                            <a:pt x="35382" y="38354"/>
                            <a:pt x="35257" y="38417"/>
                          </a:cubicBezTo>
                          <a:cubicBezTo>
                            <a:pt x="34022" y="38981"/>
                            <a:pt x="32788" y="39588"/>
                            <a:pt x="31574" y="40174"/>
                          </a:cubicBezTo>
                          <a:cubicBezTo>
                            <a:pt x="31428" y="40216"/>
                            <a:pt x="31281" y="40300"/>
                            <a:pt x="31156" y="40321"/>
                          </a:cubicBezTo>
                          <a:cubicBezTo>
                            <a:pt x="29817" y="40593"/>
                            <a:pt x="28478" y="40906"/>
                            <a:pt x="27118" y="40948"/>
                          </a:cubicBezTo>
                          <a:cubicBezTo>
                            <a:pt x="26511" y="40969"/>
                            <a:pt x="25925" y="40927"/>
                            <a:pt x="25318" y="40948"/>
                          </a:cubicBezTo>
                          <a:cubicBezTo>
                            <a:pt x="24251" y="41011"/>
                            <a:pt x="23310" y="40593"/>
                            <a:pt x="22431" y="40007"/>
                          </a:cubicBezTo>
                          <a:cubicBezTo>
                            <a:pt x="22263" y="39902"/>
                            <a:pt x="22096" y="39777"/>
                            <a:pt x="21908" y="39672"/>
                          </a:cubicBezTo>
                          <a:cubicBezTo>
                            <a:pt x="21887" y="39672"/>
                            <a:pt x="21866" y="39672"/>
                            <a:pt x="21761" y="39693"/>
                          </a:cubicBezTo>
                          <a:cubicBezTo>
                            <a:pt x="21740" y="39881"/>
                            <a:pt x="21698" y="40070"/>
                            <a:pt x="21698" y="40279"/>
                          </a:cubicBezTo>
                          <a:lnTo>
                            <a:pt x="21698" y="43794"/>
                          </a:lnTo>
                          <a:cubicBezTo>
                            <a:pt x="21698" y="44171"/>
                            <a:pt x="21678" y="44505"/>
                            <a:pt x="21489" y="44840"/>
                          </a:cubicBezTo>
                          <a:cubicBezTo>
                            <a:pt x="21322" y="45196"/>
                            <a:pt x="21259" y="45572"/>
                            <a:pt x="21154" y="45949"/>
                          </a:cubicBezTo>
                          <a:cubicBezTo>
                            <a:pt x="21113" y="46137"/>
                            <a:pt x="21050" y="46305"/>
                            <a:pt x="20945" y="46451"/>
                          </a:cubicBezTo>
                          <a:cubicBezTo>
                            <a:pt x="20422" y="46974"/>
                            <a:pt x="20108" y="47623"/>
                            <a:pt x="19794" y="48272"/>
                          </a:cubicBezTo>
                          <a:cubicBezTo>
                            <a:pt x="19606" y="48606"/>
                            <a:pt x="19355" y="48753"/>
                            <a:pt x="18978" y="48711"/>
                          </a:cubicBezTo>
                          <a:cubicBezTo>
                            <a:pt x="18727" y="48711"/>
                            <a:pt x="18518" y="48606"/>
                            <a:pt x="18392" y="48376"/>
                          </a:cubicBezTo>
                          <a:cubicBezTo>
                            <a:pt x="18330" y="48292"/>
                            <a:pt x="18309" y="48230"/>
                            <a:pt x="18288" y="48146"/>
                          </a:cubicBezTo>
                          <a:cubicBezTo>
                            <a:pt x="17995" y="47414"/>
                            <a:pt x="17681" y="46702"/>
                            <a:pt x="17200" y="46054"/>
                          </a:cubicBezTo>
                          <a:cubicBezTo>
                            <a:pt x="17095" y="45928"/>
                            <a:pt x="17032" y="45719"/>
                            <a:pt x="17032" y="45551"/>
                          </a:cubicBezTo>
                          <a:cubicBezTo>
                            <a:pt x="17032" y="45154"/>
                            <a:pt x="16844" y="44882"/>
                            <a:pt x="16530" y="44610"/>
                          </a:cubicBezTo>
                          <a:cubicBezTo>
                            <a:pt x="16781" y="43773"/>
                            <a:pt x="16719" y="42936"/>
                            <a:pt x="16509" y="42099"/>
                          </a:cubicBezTo>
                          <a:cubicBezTo>
                            <a:pt x="16447" y="41911"/>
                            <a:pt x="16405" y="41743"/>
                            <a:pt x="16426" y="41576"/>
                          </a:cubicBezTo>
                          <a:cubicBezTo>
                            <a:pt x="16447" y="41053"/>
                            <a:pt x="16363" y="40551"/>
                            <a:pt x="16007" y="40132"/>
                          </a:cubicBezTo>
                          <a:cubicBezTo>
                            <a:pt x="16049" y="40007"/>
                            <a:pt x="16091" y="39881"/>
                            <a:pt x="16133" y="39797"/>
                          </a:cubicBezTo>
                          <a:cubicBezTo>
                            <a:pt x="16509" y="39400"/>
                            <a:pt x="16468" y="38981"/>
                            <a:pt x="16258" y="38542"/>
                          </a:cubicBezTo>
                          <a:cubicBezTo>
                            <a:pt x="16216" y="38417"/>
                            <a:pt x="16154" y="38228"/>
                            <a:pt x="16216" y="38124"/>
                          </a:cubicBezTo>
                          <a:cubicBezTo>
                            <a:pt x="16363" y="37789"/>
                            <a:pt x="16258" y="37475"/>
                            <a:pt x="16237" y="37161"/>
                          </a:cubicBezTo>
                          <a:cubicBezTo>
                            <a:pt x="16196" y="36826"/>
                            <a:pt x="16154" y="36512"/>
                            <a:pt x="16196" y="36157"/>
                          </a:cubicBezTo>
                          <a:cubicBezTo>
                            <a:pt x="16196" y="34964"/>
                            <a:pt x="16216" y="33751"/>
                            <a:pt x="16216" y="32537"/>
                          </a:cubicBezTo>
                          <a:cubicBezTo>
                            <a:pt x="16216" y="32286"/>
                            <a:pt x="16216" y="32056"/>
                            <a:pt x="16091" y="31847"/>
                          </a:cubicBezTo>
                          <a:cubicBezTo>
                            <a:pt x="15903" y="31533"/>
                            <a:pt x="15986" y="31344"/>
                            <a:pt x="16258" y="31177"/>
                          </a:cubicBezTo>
                          <a:cubicBezTo>
                            <a:pt x="16865" y="30800"/>
                            <a:pt x="17493" y="30549"/>
                            <a:pt x="18204" y="30507"/>
                          </a:cubicBezTo>
                          <a:cubicBezTo>
                            <a:pt x="18748" y="30486"/>
                            <a:pt x="19292" y="30507"/>
                            <a:pt x="19815" y="30486"/>
                          </a:cubicBezTo>
                          <a:cubicBezTo>
                            <a:pt x="20338" y="30466"/>
                            <a:pt x="20694" y="30696"/>
                            <a:pt x="20861" y="31177"/>
                          </a:cubicBezTo>
                          <a:cubicBezTo>
                            <a:pt x="21113" y="31826"/>
                            <a:pt x="21531" y="32432"/>
                            <a:pt x="21426" y="33165"/>
                          </a:cubicBezTo>
                          <a:cubicBezTo>
                            <a:pt x="21866" y="34483"/>
                            <a:pt x="21657" y="35843"/>
                            <a:pt x="21698" y="37203"/>
                          </a:cubicBezTo>
                          <a:lnTo>
                            <a:pt x="21698" y="37977"/>
                          </a:lnTo>
                          <a:cubicBezTo>
                            <a:pt x="22117" y="38312"/>
                            <a:pt x="22514" y="38668"/>
                            <a:pt x="22933" y="39023"/>
                          </a:cubicBezTo>
                          <a:cubicBezTo>
                            <a:pt x="23665" y="39588"/>
                            <a:pt x="24502" y="39860"/>
                            <a:pt x="25444" y="39881"/>
                          </a:cubicBezTo>
                          <a:cubicBezTo>
                            <a:pt x="27118" y="39902"/>
                            <a:pt x="28771" y="39756"/>
                            <a:pt x="30382" y="39442"/>
                          </a:cubicBezTo>
                          <a:cubicBezTo>
                            <a:pt x="30696" y="39379"/>
                            <a:pt x="31051" y="39274"/>
                            <a:pt x="31323" y="39149"/>
                          </a:cubicBezTo>
                          <a:lnTo>
                            <a:pt x="34462" y="37726"/>
                          </a:lnTo>
                          <a:cubicBezTo>
                            <a:pt x="35173" y="37391"/>
                            <a:pt x="35822" y="36973"/>
                            <a:pt x="36303" y="36345"/>
                          </a:cubicBezTo>
                          <a:cubicBezTo>
                            <a:pt x="36240" y="36115"/>
                            <a:pt x="36073" y="36136"/>
                            <a:pt x="35926" y="36157"/>
                          </a:cubicBezTo>
                          <a:cubicBezTo>
                            <a:pt x="35027" y="36220"/>
                            <a:pt x="34148" y="35927"/>
                            <a:pt x="33290" y="35676"/>
                          </a:cubicBezTo>
                          <a:cubicBezTo>
                            <a:pt x="31909" y="35278"/>
                            <a:pt x="30654" y="34671"/>
                            <a:pt x="29482" y="33834"/>
                          </a:cubicBezTo>
                          <a:cubicBezTo>
                            <a:pt x="29168" y="33604"/>
                            <a:pt x="28792" y="33416"/>
                            <a:pt x="28478" y="33207"/>
                          </a:cubicBezTo>
                          <a:cubicBezTo>
                            <a:pt x="28164" y="32976"/>
                            <a:pt x="27871" y="32704"/>
                            <a:pt x="27536" y="32453"/>
                          </a:cubicBezTo>
                          <a:cubicBezTo>
                            <a:pt x="26699" y="32997"/>
                            <a:pt x="25779" y="32914"/>
                            <a:pt x="24879" y="32600"/>
                          </a:cubicBezTo>
                          <a:cubicBezTo>
                            <a:pt x="24105" y="32349"/>
                            <a:pt x="23351" y="32035"/>
                            <a:pt x="22577" y="31742"/>
                          </a:cubicBezTo>
                          <a:cubicBezTo>
                            <a:pt x="22473" y="31700"/>
                            <a:pt x="22326" y="31658"/>
                            <a:pt x="22263" y="31595"/>
                          </a:cubicBezTo>
                          <a:cubicBezTo>
                            <a:pt x="21050" y="30654"/>
                            <a:pt x="20317" y="29461"/>
                            <a:pt x="20422" y="27871"/>
                          </a:cubicBezTo>
                          <a:cubicBezTo>
                            <a:pt x="20443" y="27557"/>
                            <a:pt x="20548" y="27306"/>
                            <a:pt x="20799" y="27055"/>
                          </a:cubicBezTo>
                          <a:cubicBezTo>
                            <a:pt x="21154" y="26678"/>
                            <a:pt x="21594" y="26365"/>
                            <a:pt x="22075" y="26176"/>
                          </a:cubicBezTo>
                          <a:cubicBezTo>
                            <a:pt x="22096" y="25360"/>
                            <a:pt x="22180" y="24628"/>
                            <a:pt x="22117" y="23875"/>
                          </a:cubicBezTo>
                          <a:cubicBezTo>
                            <a:pt x="22096" y="23268"/>
                            <a:pt x="21950" y="22661"/>
                            <a:pt x="21866" y="22075"/>
                          </a:cubicBezTo>
                          <a:cubicBezTo>
                            <a:pt x="21782" y="21510"/>
                            <a:pt x="21740" y="20987"/>
                            <a:pt x="21698" y="20443"/>
                          </a:cubicBezTo>
                          <a:cubicBezTo>
                            <a:pt x="21698" y="19146"/>
                            <a:pt x="21678" y="17849"/>
                            <a:pt x="21887" y="16551"/>
                          </a:cubicBezTo>
                          <a:cubicBezTo>
                            <a:pt x="22012" y="15756"/>
                            <a:pt x="22117" y="15003"/>
                            <a:pt x="22494" y="14271"/>
                          </a:cubicBezTo>
                          <a:cubicBezTo>
                            <a:pt x="22703" y="13873"/>
                            <a:pt x="22849" y="13434"/>
                            <a:pt x="23038" y="12994"/>
                          </a:cubicBezTo>
                          <a:cubicBezTo>
                            <a:pt x="22535" y="12764"/>
                            <a:pt x="22096" y="12576"/>
                            <a:pt x="21573" y="12346"/>
                          </a:cubicBezTo>
                          <a:cubicBezTo>
                            <a:pt x="21468" y="12576"/>
                            <a:pt x="21343" y="12806"/>
                            <a:pt x="21238" y="13036"/>
                          </a:cubicBezTo>
                          <a:cubicBezTo>
                            <a:pt x="20589" y="14585"/>
                            <a:pt x="19753" y="16007"/>
                            <a:pt x="18748" y="17367"/>
                          </a:cubicBezTo>
                          <a:cubicBezTo>
                            <a:pt x="18204" y="18121"/>
                            <a:pt x="17681" y="18874"/>
                            <a:pt x="16991" y="19564"/>
                          </a:cubicBezTo>
                          <a:cubicBezTo>
                            <a:pt x="16363" y="20150"/>
                            <a:pt x="15693" y="20715"/>
                            <a:pt x="14961" y="21196"/>
                          </a:cubicBezTo>
                          <a:cubicBezTo>
                            <a:pt x="14229" y="21699"/>
                            <a:pt x="13434" y="21908"/>
                            <a:pt x="12576" y="21929"/>
                          </a:cubicBezTo>
                          <a:cubicBezTo>
                            <a:pt x="11530" y="21971"/>
                            <a:pt x="10462" y="21971"/>
                            <a:pt x="9416" y="21929"/>
                          </a:cubicBezTo>
                          <a:cubicBezTo>
                            <a:pt x="9081" y="21929"/>
                            <a:pt x="8768" y="21887"/>
                            <a:pt x="8412" y="21803"/>
                          </a:cubicBezTo>
                          <a:cubicBezTo>
                            <a:pt x="6780" y="21447"/>
                            <a:pt x="5148" y="20945"/>
                            <a:pt x="3579" y="20255"/>
                          </a:cubicBezTo>
                          <a:cubicBezTo>
                            <a:pt x="3223" y="20108"/>
                            <a:pt x="2846" y="20004"/>
                            <a:pt x="2428" y="20025"/>
                          </a:cubicBezTo>
                          <a:cubicBezTo>
                            <a:pt x="1967" y="20046"/>
                            <a:pt x="1465" y="20025"/>
                            <a:pt x="984" y="20025"/>
                          </a:cubicBezTo>
                          <a:cubicBezTo>
                            <a:pt x="817" y="20025"/>
                            <a:pt x="628" y="20004"/>
                            <a:pt x="440" y="19983"/>
                          </a:cubicBezTo>
                          <a:cubicBezTo>
                            <a:pt x="231" y="19941"/>
                            <a:pt x="126" y="19815"/>
                            <a:pt x="84" y="19627"/>
                          </a:cubicBezTo>
                          <a:cubicBezTo>
                            <a:pt x="1" y="19397"/>
                            <a:pt x="84" y="19209"/>
                            <a:pt x="252" y="19083"/>
                          </a:cubicBezTo>
                          <a:cubicBezTo>
                            <a:pt x="545" y="18874"/>
                            <a:pt x="879" y="18727"/>
                            <a:pt x="1277" y="18727"/>
                          </a:cubicBezTo>
                          <a:cubicBezTo>
                            <a:pt x="1612" y="18727"/>
                            <a:pt x="1967" y="18665"/>
                            <a:pt x="2281" y="18748"/>
                          </a:cubicBezTo>
                          <a:cubicBezTo>
                            <a:pt x="2721" y="18832"/>
                            <a:pt x="3076" y="18686"/>
                            <a:pt x="3474" y="18518"/>
                          </a:cubicBezTo>
                          <a:cubicBezTo>
                            <a:pt x="4081" y="18225"/>
                            <a:pt x="4688" y="17995"/>
                            <a:pt x="5315" y="17723"/>
                          </a:cubicBezTo>
                          <a:cubicBezTo>
                            <a:pt x="5671" y="17577"/>
                            <a:pt x="5985" y="17326"/>
                            <a:pt x="6194" y="16991"/>
                          </a:cubicBezTo>
                          <a:cubicBezTo>
                            <a:pt x="6508" y="16551"/>
                            <a:pt x="6801" y="16070"/>
                            <a:pt x="7136" y="15652"/>
                          </a:cubicBezTo>
                          <a:cubicBezTo>
                            <a:pt x="7742" y="14877"/>
                            <a:pt x="7680" y="14041"/>
                            <a:pt x="7366" y="13183"/>
                          </a:cubicBezTo>
                          <a:cubicBezTo>
                            <a:pt x="7094" y="12450"/>
                            <a:pt x="6738" y="11739"/>
                            <a:pt x="6592" y="10944"/>
                          </a:cubicBezTo>
                          <a:cubicBezTo>
                            <a:pt x="6466" y="10274"/>
                            <a:pt x="6466" y="9647"/>
                            <a:pt x="6717" y="8998"/>
                          </a:cubicBezTo>
                          <a:cubicBezTo>
                            <a:pt x="7010" y="8224"/>
                            <a:pt x="7449" y="7533"/>
                            <a:pt x="8035" y="6926"/>
                          </a:cubicBezTo>
                          <a:cubicBezTo>
                            <a:pt x="8245" y="6717"/>
                            <a:pt x="8496" y="6529"/>
                            <a:pt x="8663" y="6278"/>
                          </a:cubicBezTo>
                          <a:cubicBezTo>
                            <a:pt x="9144" y="5483"/>
                            <a:pt x="9877" y="4960"/>
                            <a:pt x="10693" y="4520"/>
                          </a:cubicBezTo>
                          <a:cubicBezTo>
                            <a:pt x="11048" y="4311"/>
                            <a:pt x="11383" y="3997"/>
                            <a:pt x="11718" y="3767"/>
                          </a:cubicBezTo>
                          <a:cubicBezTo>
                            <a:pt x="12074" y="3495"/>
                            <a:pt x="12471" y="3244"/>
                            <a:pt x="12869" y="3035"/>
                          </a:cubicBezTo>
                          <a:cubicBezTo>
                            <a:pt x="14375" y="2198"/>
                            <a:pt x="16049" y="1905"/>
                            <a:pt x="17744" y="1926"/>
                          </a:cubicBezTo>
                          <a:cubicBezTo>
                            <a:pt x="18999" y="1947"/>
                            <a:pt x="20213" y="2261"/>
                            <a:pt x="21364" y="2742"/>
                          </a:cubicBezTo>
                          <a:cubicBezTo>
                            <a:pt x="22180" y="3077"/>
                            <a:pt x="22807" y="3725"/>
                            <a:pt x="23289" y="4458"/>
                          </a:cubicBezTo>
                          <a:cubicBezTo>
                            <a:pt x="23372" y="4604"/>
                            <a:pt x="23435" y="4730"/>
                            <a:pt x="23498" y="4834"/>
                          </a:cubicBezTo>
                          <a:cubicBezTo>
                            <a:pt x="23707" y="4918"/>
                            <a:pt x="23812" y="4771"/>
                            <a:pt x="23916" y="4667"/>
                          </a:cubicBezTo>
                          <a:lnTo>
                            <a:pt x="25255" y="3579"/>
                          </a:lnTo>
                          <a:cubicBezTo>
                            <a:pt x="25548" y="3349"/>
                            <a:pt x="25883" y="3244"/>
                            <a:pt x="26260" y="3265"/>
                          </a:cubicBezTo>
                          <a:cubicBezTo>
                            <a:pt x="26595" y="3286"/>
                            <a:pt x="26908" y="3286"/>
                            <a:pt x="27243" y="3307"/>
                          </a:cubicBezTo>
                          <a:cubicBezTo>
                            <a:pt x="27662" y="3369"/>
                            <a:pt x="28080" y="3390"/>
                            <a:pt x="28499" y="3307"/>
                          </a:cubicBezTo>
                          <a:cubicBezTo>
                            <a:pt x="28896" y="3244"/>
                            <a:pt x="29294" y="3286"/>
                            <a:pt x="29608" y="3600"/>
                          </a:cubicBezTo>
                          <a:cubicBezTo>
                            <a:pt x="29921" y="3913"/>
                            <a:pt x="30214" y="3893"/>
                            <a:pt x="30570" y="3662"/>
                          </a:cubicBezTo>
                          <a:cubicBezTo>
                            <a:pt x="31533" y="3035"/>
                            <a:pt x="32474" y="2407"/>
                            <a:pt x="33478" y="1821"/>
                          </a:cubicBezTo>
                          <a:cubicBezTo>
                            <a:pt x="34294" y="1361"/>
                            <a:pt x="35090" y="859"/>
                            <a:pt x="35968" y="524"/>
                          </a:cubicBezTo>
                          <a:cubicBezTo>
                            <a:pt x="36659" y="231"/>
                            <a:pt x="37433" y="1"/>
                            <a:pt x="38228" y="1"/>
                          </a:cubicBezTo>
                          <a:cubicBezTo>
                            <a:pt x="39170" y="22"/>
                            <a:pt x="40111" y="1"/>
                            <a:pt x="41053" y="1"/>
                          </a:cubicBezTo>
                          <a:cubicBezTo>
                            <a:pt x="42183" y="1"/>
                            <a:pt x="43292" y="22"/>
                            <a:pt x="44401" y="168"/>
                          </a:cubicBezTo>
                          <a:cubicBezTo>
                            <a:pt x="45489" y="336"/>
                            <a:pt x="46577" y="377"/>
                            <a:pt x="47623" y="566"/>
                          </a:cubicBezTo>
                          <a:cubicBezTo>
                            <a:pt x="48250" y="670"/>
                            <a:pt x="48815" y="942"/>
                            <a:pt x="49422" y="1152"/>
                          </a:cubicBezTo>
                          <a:cubicBezTo>
                            <a:pt x="49694" y="1214"/>
                            <a:pt x="49945" y="1319"/>
                            <a:pt x="50217" y="1382"/>
                          </a:cubicBezTo>
                          <a:cubicBezTo>
                            <a:pt x="50657" y="1424"/>
                            <a:pt x="51012" y="1612"/>
                            <a:pt x="51326" y="1926"/>
                          </a:cubicBezTo>
                          <a:cubicBezTo>
                            <a:pt x="51682" y="2261"/>
                            <a:pt x="52038" y="2470"/>
                            <a:pt x="52477" y="2574"/>
                          </a:cubicBezTo>
                          <a:cubicBezTo>
                            <a:pt x="52540" y="2616"/>
                            <a:pt x="52582" y="2637"/>
                            <a:pt x="52644" y="2637"/>
                          </a:cubicBezTo>
                          <a:cubicBezTo>
                            <a:pt x="53147" y="2742"/>
                            <a:pt x="53398" y="3244"/>
                            <a:pt x="53816" y="3453"/>
                          </a:cubicBezTo>
                          <a:cubicBezTo>
                            <a:pt x="54256" y="3662"/>
                            <a:pt x="54716" y="3809"/>
                            <a:pt x="54946" y="4311"/>
                          </a:cubicBezTo>
                          <a:cubicBezTo>
                            <a:pt x="54988" y="4437"/>
                            <a:pt x="55155" y="4499"/>
                            <a:pt x="55281" y="4604"/>
                          </a:cubicBezTo>
                          <a:cubicBezTo>
                            <a:pt x="56034" y="5169"/>
                            <a:pt x="56662" y="5818"/>
                            <a:pt x="57080" y="6717"/>
                          </a:cubicBezTo>
                          <a:cubicBezTo>
                            <a:pt x="57436" y="7450"/>
                            <a:pt x="57875" y="8119"/>
                            <a:pt x="58273" y="8831"/>
                          </a:cubicBezTo>
                          <a:cubicBezTo>
                            <a:pt x="58629" y="9354"/>
                            <a:pt x="58817" y="10044"/>
                            <a:pt x="59005" y="10797"/>
                          </a:cubicBezTo>
                          <a:close/>
                          <a:moveTo>
                            <a:pt x="25214" y="27683"/>
                          </a:moveTo>
                          <a:cubicBezTo>
                            <a:pt x="25360" y="27955"/>
                            <a:pt x="25444" y="28059"/>
                            <a:pt x="25527" y="28185"/>
                          </a:cubicBezTo>
                          <a:cubicBezTo>
                            <a:pt x="26197" y="29294"/>
                            <a:pt x="27055" y="30173"/>
                            <a:pt x="27976" y="31093"/>
                          </a:cubicBezTo>
                          <a:cubicBezTo>
                            <a:pt x="28582" y="31679"/>
                            <a:pt x="29252" y="32181"/>
                            <a:pt x="29942" y="32683"/>
                          </a:cubicBezTo>
                          <a:cubicBezTo>
                            <a:pt x="31156" y="33520"/>
                            <a:pt x="32453" y="34085"/>
                            <a:pt x="33834" y="34546"/>
                          </a:cubicBezTo>
                          <a:cubicBezTo>
                            <a:pt x="34985" y="34901"/>
                            <a:pt x="36136" y="35048"/>
                            <a:pt x="37307" y="34860"/>
                          </a:cubicBezTo>
                          <a:cubicBezTo>
                            <a:pt x="37391" y="34839"/>
                            <a:pt x="37496" y="34797"/>
                            <a:pt x="37579" y="34839"/>
                          </a:cubicBezTo>
                          <a:cubicBezTo>
                            <a:pt x="38458" y="35111"/>
                            <a:pt x="39379" y="35006"/>
                            <a:pt x="40279" y="35090"/>
                          </a:cubicBezTo>
                          <a:cubicBezTo>
                            <a:pt x="41241" y="35173"/>
                            <a:pt x="42204" y="35111"/>
                            <a:pt x="43145" y="34839"/>
                          </a:cubicBezTo>
                          <a:cubicBezTo>
                            <a:pt x="43417" y="34755"/>
                            <a:pt x="43668" y="34797"/>
                            <a:pt x="43961" y="34839"/>
                          </a:cubicBezTo>
                          <a:cubicBezTo>
                            <a:pt x="45154" y="34964"/>
                            <a:pt x="46367" y="35006"/>
                            <a:pt x="47539" y="34671"/>
                          </a:cubicBezTo>
                          <a:cubicBezTo>
                            <a:pt x="47748" y="34608"/>
                            <a:pt x="47958" y="34608"/>
                            <a:pt x="48167" y="34567"/>
                          </a:cubicBezTo>
                          <a:cubicBezTo>
                            <a:pt x="48460" y="34525"/>
                            <a:pt x="48774" y="34462"/>
                            <a:pt x="49025" y="34378"/>
                          </a:cubicBezTo>
                          <a:cubicBezTo>
                            <a:pt x="49527" y="34232"/>
                            <a:pt x="50008" y="34043"/>
                            <a:pt x="50468" y="33834"/>
                          </a:cubicBezTo>
                          <a:cubicBezTo>
                            <a:pt x="50782" y="33709"/>
                            <a:pt x="51096" y="33562"/>
                            <a:pt x="51368" y="33395"/>
                          </a:cubicBezTo>
                          <a:cubicBezTo>
                            <a:pt x="52059" y="32914"/>
                            <a:pt x="52749" y="32411"/>
                            <a:pt x="53419" y="31930"/>
                          </a:cubicBezTo>
                          <a:cubicBezTo>
                            <a:pt x="53523" y="31847"/>
                            <a:pt x="53628" y="31763"/>
                            <a:pt x="53732" y="31742"/>
                          </a:cubicBezTo>
                          <a:cubicBezTo>
                            <a:pt x="54235" y="31616"/>
                            <a:pt x="54548" y="31219"/>
                            <a:pt x="54862" y="30884"/>
                          </a:cubicBezTo>
                          <a:cubicBezTo>
                            <a:pt x="55072" y="30612"/>
                            <a:pt x="55281" y="30361"/>
                            <a:pt x="55490" y="30110"/>
                          </a:cubicBezTo>
                          <a:cubicBezTo>
                            <a:pt x="56745" y="28750"/>
                            <a:pt x="57813" y="27264"/>
                            <a:pt x="58587" y="25569"/>
                          </a:cubicBezTo>
                          <a:cubicBezTo>
                            <a:pt x="58733" y="25193"/>
                            <a:pt x="58942" y="24858"/>
                            <a:pt x="59110" y="24523"/>
                          </a:cubicBezTo>
                          <a:cubicBezTo>
                            <a:pt x="59214" y="24314"/>
                            <a:pt x="59319" y="24084"/>
                            <a:pt x="59361" y="23833"/>
                          </a:cubicBezTo>
                          <a:cubicBezTo>
                            <a:pt x="59591" y="22996"/>
                            <a:pt x="59800" y="22138"/>
                            <a:pt x="59989" y="21280"/>
                          </a:cubicBezTo>
                          <a:cubicBezTo>
                            <a:pt x="60051" y="21071"/>
                            <a:pt x="60093" y="20841"/>
                            <a:pt x="60051" y="20652"/>
                          </a:cubicBezTo>
                          <a:cubicBezTo>
                            <a:pt x="59884" y="20129"/>
                            <a:pt x="60010" y="19627"/>
                            <a:pt x="60051" y="19146"/>
                          </a:cubicBezTo>
                          <a:cubicBezTo>
                            <a:pt x="60072" y="18581"/>
                            <a:pt x="60156" y="18037"/>
                            <a:pt x="60156" y="17514"/>
                          </a:cubicBezTo>
                          <a:cubicBezTo>
                            <a:pt x="60114" y="17012"/>
                            <a:pt x="60072" y="16468"/>
                            <a:pt x="59905" y="16007"/>
                          </a:cubicBezTo>
                          <a:cubicBezTo>
                            <a:pt x="59654" y="15191"/>
                            <a:pt x="59277" y="14375"/>
                            <a:pt x="58942" y="13517"/>
                          </a:cubicBezTo>
                          <a:cubicBezTo>
                            <a:pt x="58587" y="13748"/>
                            <a:pt x="58273" y="13957"/>
                            <a:pt x="57959" y="14187"/>
                          </a:cubicBezTo>
                          <a:cubicBezTo>
                            <a:pt x="56034" y="14250"/>
                            <a:pt x="56034" y="14271"/>
                            <a:pt x="54507" y="13873"/>
                          </a:cubicBezTo>
                          <a:cubicBezTo>
                            <a:pt x="53732" y="13664"/>
                            <a:pt x="53000" y="13329"/>
                            <a:pt x="52435" y="12785"/>
                          </a:cubicBezTo>
                          <a:cubicBezTo>
                            <a:pt x="51828" y="12220"/>
                            <a:pt x="51222" y="11676"/>
                            <a:pt x="50803" y="10944"/>
                          </a:cubicBezTo>
                          <a:cubicBezTo>
                            <a:pt x="50740" y="10818"/>
                            <a:pt x="50594" y="10735"/>
                            <a:pt x="50468" y="10609"/>
                          </a:cubicBezTo>
                          <a:cubicBezTo>
                            <a:pt x="50343" y="10818"/>
                            <a:pt x="50259" y="10965"/>
                            <a:pt x="50155" y="11111"/>
                          </a:cubicBezTo>
                          <a:cubicBezTo>
                            <a:pt x="49757" y="11760"/>
                            <a:pt x="49213" y="12116"/>
                            <a:pt x="48439" y="11990"/>
                          </a:cubicBezTo>
                          <a:cubicBezTo>
                            <a:pt x="48167" y="11969"/>
                            <a:pt x="47874" y="11927"/>
                            <a:pt x="47623" y="11864"/>
                          </a:cubicBezTo>
                          <a:cubicBezTo>
                            <a:pt x="46723" y="11634"/>
                            <a:pt x="45928" y="11279"/>
                            <a:pt x="45196" y="10693"/>
                          </a:cubicBezTo>
                          <a:cubicBezTo>
                            <a:pt x="44924" y="10484"/>
                            <a:pt x="44631" y="10295"/>
                            <a:pt x="44380" y="10086"/>
                          </a:cubicBezTo>
                          <a:cubicBezTo>
                            <a:pt x="43836" y="9605"/>
                            <a:pt x="43271" y="9144"/>
                            <a:pt x="42999" y="8433"/>
                          </a:cubicBezTo>
                          <a:cubicBezTo>
                            <a:pt x="42936" y="8328"/>
                            <a:pt x="42915" y="8203"/>
                            <a:pt x="42706" y="8203"/>
                          </a:cubicBezTo>
                          <a:cubicBezTo>
                            <a:pt x="42685" y="8307"/>
                            <a:pt x="42622" y="8412"/>
                            <a:pt x="42643" y="8517"/>
                          </a:cubicBezTo>
                          <a:cubicBezTo>
                            <a:pt x="42706" y="9898"/>
                            <a:pt x="42287" y="11132"/>
                            <a:pt x="41660" y="12325"/>
                          </a:cubicBezTo>
                          <a:cubicBezTo>
                            <a:pt x="40592" y="14417"/>
                            <a:pt x="40592" y="14417"/>
                            <a:pt x="38919" y="16133"/>
                          </a:cubicBezTo>
                          <a:cubicBezTo>
                            <a:pt x="37977" y="17095"/>
                            <a:pt x="36889" y="17744"/>
                            <a:pt x="35508" y="17744"/>
                          </a:cubicBezTo>
                          <a:cubicBezTo>
                            <a:pt x="35466" y="17744"/>
                            <a:pt x="35403" y="17807"/>
                            <a:pt x="35278" y="17828"/>
                          </a:cubicBezTo>
                          <a:cubicBezTo>
                            <a:pt x="35173" y="18058"/>
                            <a:pt x="35069" y="18330"/>
                            <a:pt x="34943" y="18602"/>
                          </a:cubicBezTo>
                          <a:cubicBezTo>
                            <a:pt x="34357" y="19857"/>
                            <a:pt x="33834" y="21155"/>
                            <a:pt x="32746" y="22096"/>
                          </a:cubicBezTo>
                          <a:cubicBezTo>
                            <a:pt x="32244" y="22515"/>
                            <a:pt x="31805" y="22933"/>
                            <a:pt x="31177" y="23100"/>
                          </a:cubicBezTo>
                          <a:cubicBezTo>
                            <a:pt x="30800" y="23205"/>
                            <a:pt x="30444" y="23393"/>
                            <a:pt x="30089" y="23519"/>
                          </a:cubicBezTo>
                          <a:cubicBezTo>
                            <a:pt x="30047" y="23875"/>
                            <a:pt x="30068" y="24230"/>
                            <a:pt x="29942" y="24502"/>
                          </a:cubicBezTo>
                          <a:cubicBezTo>
                            <a:pt x="29545" y="25277"/>
                            <a:pt x="29001" y="25988"/>
                            <a:pt x="28206" y="26427"/>
                          </a:cubicBezTo>
                          <a:cubicBezTo>
                            <a:pt x="27327" y="26992"/>
                            <a:pt x="26448" y="27578"/>
                            <a:pt x="25214" y="27683"/>
                          </a:cubicBezTo>
                          <a:close/>
                          <a:moveTo>
                            <a:pt x="34420" y="17618"/>
                          </a:moveTo>
                          <a:cubicBezTo>
                            <a:pt x="33813" y="16991"/>
                            <a:pt x="33583" y="16279"/>
                            <a:pt x="33520" y="15589"/>
                          </a:cubicBezTo>
                          <a:cubicBezTo>
                            <a:pt x="33478" y="14898"/>
                            <a:pt x="33499" y="14187"/>
                            <a:pt x="33520" y="13517"/>
                          </a:cubicBezTo>
                          <a:cubicBezTo>
                            <a:pt x="33520" y="13392"/>
                            <a:pt x="33604" y="13225"/>
                            <a:pt x="33709" y="13120"/>
                          </a:cubicBezTo>
                          <a:cubicBezTo>
                            <a:pt x="34022" y="12827"/>
                            <a:pt x="34818" y="12932"/>
                            <a:pt x="34964" y="13329"/>
                          </a:cubicBezTo>
                          <a:cubicBezTo>
                            <a:pt x="35131" y="13748"/>
                            <a:pt x="35257" y="14187"/>
                            <a:pt x="35341" y="14647"/>
                          </a:cubicBezTo>
                          <a:cubicBezTo>
                            <a:pt x="35466" y="15296"/>
                            <a:pt x="35508" y="15945"/>
                            <a:pt x="35592" y="16572"/>
                          </a:cubicBezTo>
                          <a:cubicBezTo>
                            <a:pt x="35906" y="16740"/>
                            <a:pt x="36178" y="16740"/>
                            <a:pt x="36429" y="16593"/>
                          </a:cubicBezTo>
                          <a:cubicBezTo>
                            <a:pt x="37015" y="16342"/>
                            <a:pt x="37600" y="16133"/>
                            <a:pt x="38082" y="15693"/>
                          </a:cubicBezTo>
                          <a:cubicBezTo>
                            <a:pt x="39839" y="14041"/>
                            <a:pt x="39839" y="14061"/>
                            <a:pt x="41032" y="11948"/>
                          </a:cubicBezTo>
                          <a:cubicBezTo>
                            <a:pt x="41116" y="11823"/>
                            <a:pt x="41199" y="11676"/>
                            <a:pt x="41241" y="11551"/>
                          </a:cubicBezTo>
                          <a:cubicBezTo>
                            <a:pt x="41701" y="10484"/>
                            <a:pt x="42204" y="9416"/>
                            <a:pt x="42120" y="8182"/>
                          </a:cubicBezTo>
                          <a:cubicBezTo>
                            <a:pt x="42099" y="7889"/>
                            <a:pt x="42266" y="7596"/>
                            <a:pt x="42329" y="7261"/>
                          </a:cubicBezTo>
                          <a:cubicBezTo>
                            <a:pt x="42183" y="7010"/>
                            <a:pt x="41994" y="6717"/>
                            <a:pt x="41806" y="6382"/>
                          </a:cubicBezTo>
                          <a:cubicBezTo>
                            <a:pt x="41660" y="6090"/>
                            <a:pt x="41680" y="5797"/>
                            <a:pt x="41890" y="5546"/>
                          </a:cubicBezTo>
                          <a:cubicBezTo>
                            <a:pt x="42057" y="5336"/>
                            <a:pt x="42371" y="5357"/>
                            <a:pt x="42496" y="5587"/>
                          </a:cubicBezTo>
                          <a:cubicBezTo>
                            <a:pt x="42685" y="5922"/>
                            <a:pt x="42852" y="6278"/>
                            <a:pt x="43061" y="6613"/>
                          </a:cubicBezTo>
                          <a:cubicBezTo>
                            <a:pt x="43375" y="7136"/>
                            <a:pt x="43689" y="7638"/>
                            <a:pt x="44003" y="8161"/>
                          </a:cubicBezTo>
                          <a:cubicBezTo>
                            <a:pt x="44170" y="8391"/>
                            <a:pt x="44296" y="8600"/>
                            <a:pt x="44484" y="8810"/>
                          </a:cubicBezTo>
                          <a:cubicBezTo>
                            <a:pt x="45133" y="9479"/>
                            <a:pt x="45928" y="10002"/>
                            <a:pt x="46723" y="10484"/>
                          </a:cubicBezTo>
                          <a:cubicBezTo>
                            <a:pt x="47288" y="10797"/>
                            <a:pt x="47874" y="10986"/>
                            <a:pt x="48543" y="11028"/>
                          </a:cubicBezTo>
                          <a:cubicBezTo>
                            <a:pt x="49171" y="11090"/>
                            <a:pt x="49443" y="10630"/>
                            <a:pt x="49527" y="10191"/>
                          </a:cubicBezTo>
                          <a:cubicBezTo>
                            <a:pt x="49548" y="10044"/>
                            <a:pt x="49527" y="9877"/>
                            <a:pt x="49548" y="9751"/>
                          </a:cubicBezTo>
                          <a:cubicBezTo>
                            <a:pt x="49548" y="9626"/>
                            <a:pt x="49548" y="9521"/>
                            <a:pt x="49590" y="9375"/>
                          </a:cubicBezTo>
                          <a:cubicBezTo>
                            <a:pt x="49694" y="8935"/>
                            <a:pt x="50217" y="8747"/>
                            <a:pt x="50573" y="9040"/>
                          </a:cubicBezTo>
                          <a:cubicBezTo>
                            <a:pt x="50678" y="9144"/>
                            <a:pt x="50761" y="9270"/>
                            <a:pt x="50866" y="9375"/>
                          </a:cubicBezTo>
                          <a:cubicBezTo>
                            <a:pt x="51515" y="10149"/>
                            <a:pt x="52100" y="10944"/>
                            <a:pt x="52770" y="11655"/>
                          </a:cubicBezTo>
                          <a:cubicBezTo>
                            <a:pt x="53670" y="12576"/>
                            <a:pt x="54841" y="12869"/>
                            <a:pt x="55992" y="13183"/>
                          </a:cubicBezTo>
                          <a:cubicBezTo>
                            <a:pt x="56097" y="13204"/>
                            <a:pt x="56222" y="13183"/>
                            <a:pt x="56348" y="13141"/>
                          </a:cubicBezTo>
                          <a:cubicBezTo>
                            <a:pt x="56808" y="13099"/>
                            <a:pt x="57248" y="13015"/>
                            <a:pt x="57708" y="13015"/>
                          </a:cubicBezTo>
                          <a:cubicBezTo>
                            <a:pt x="58315" y="13015"/>
                            <a:pt x="58817" y="12764"/>
                            <a:pt x="59277" y="12304"/>
                          </a:cubicBezTo>
                          <a:cubicBezTo>
                            <a:pt x="59173" y="12095"/>
                            <a:pt x="59110" y="11864"/>
                            <a:pt x="58942" y="11676"/>
                          </a:cubicBezTo>
                          <a:cubicBezTo>
                            <a:pt x="58629" y="11300"/>
                            <a:pt x="58419" y="10881"/>
                            <a:pt x="58273" y="10400"/>
                          </a:cubicBezTo>
                          <a:cubicBezTo>
                            <a:pt x="58126" y="10065"/>
                            <a:pt x="58022" y="9688"/>
                            <a:pt x="57813" y="9416"/>
                          </a:cubicBezTo>
                          <a:cubicBezTo>
                            <a:pt x="57289" y="8684"/>
                            <a:pt x="56976" y="7784"/>
                            <a:pt x="56306" y="7157"/>
                          </a:cubicBezTo>
                          <a:cubicBezTo>
                            <a:pt x="56222" y="7073"/>
                            <a:pt x="56181" y="6947"/>
                            <a:pt x="56118" y="6843"/>
                          </a:cubicBezTo>
                          <a:cubicBezTo>
                            <a:pt x="55804" y="6173"/>
                            <a:pt x="55260" y="5692"/>
                            <a:pt x="54674" y="5253"/>
                          </a:cubicBezTo>
                          <a:cubicBezTo>
                            <a:pt x="54528" y="5148"/>
                            <a:pt x="54339" y="5064"/>
                            <a:pt x="54256" y="4918"/>
                          </a:cubicBezTo>
                          <a:cubicBezTo>
                            <a:pt x="54046" y="4520"/>
                            <a:pt x="53691" y="4311"/>
                            <a:pt x="53293" y="4123"/>
                          </a:cubicBezTo>
                          <a:cubicBezTo>
                            <a:pt x="53147" y="4039"/>
                            <a:pt x="52979" y="3934"/>
                            <a:pt x="52854" y="3809"/>
                          </a:cubicBezTo>
                          <a:cubicBezTo>
                            <a:pt x="52582" y="3558"/>
                            <a:pt x="52310" y="3369"/>
                            <a:pt x="51933" y="3265"/>
                          </a:cubicBezTo>
                          <a:cubicBezTo>
                            <a:pt x="51515" y="3139"/>
                            <a:pt x="51117" y="2888"/>
                            <a:pt x="50782" y="2553"/>
                          </a:cubicBezTo>
                          <a:cubicBezTo>
                            <a:pt x="50636" y="2407"/>
                            <a:pt x="50385" y="2219"/>
                            <a:pt x="50175" y="2198"/>
                          </a:cubicBezTo>
                          <a:cubicBezTo>
                            <a:pt x="49652" y="2114"/>
                            <a:pt x="49213" y="1884"/>
                            <a:pt x="48711" y="1717"/>
                          </a:cubicBezTo>
                          <a:cubicBezTo>
                            <a:pt x="48083" y="1507"/>
                            <a:pt x="47497" y="1256"/>
                            <a:pt x="46786" y="1298"/>
                          </a:cubicBezTo>
                          <a:cubicBezTo>
                            <a:pt x="46598" y="1319"/>
                            <a:pt x="46451" y="1214"/>
                            <a:pt x="46263" y="1193"/>
                          </a:cubicBezTo>
                          <a:cubicBezTo>
                            <a:pt x="45886" y="1152"/>
                            <a:pt x="45551" y="1089"/>
                            <a:pt x="45196" y="1047"/>
                          </a:cubicBezTo>
                          <a:cubicBezTo>
                            <a:pt x="44693" y="984"/>
                            <a:pt x="44170" y="942"/>
                            <a:pt x="43647" y="880"/>
                          </a:cubicBezTo>
                          <a:cubicBezTo>
                            <a:pt x="43250" y="838"/>
                            <a:pt x="42852" y="775"/>
                            <a:pt x="42476" y="775"/>
                          </a:cubicBezTo>
                          <a:cubicBezTo>
                            <a:pt x="41053" y="754"/>
                            <a:pt x="39609" y="775"/>
                            <a:pt x="38207" y="775"/>
                          </a:cubicBezTo>
                          <a:cubicBezTo>
                            <a:pt x="37998" y="775"/>
                            <a:pt x="37768" y="754"/>
                            <a:pt x="37579" y="796"/>
                          </a:cubicBezTo>
                          <a:cubicBezTo>
                            <a:pt x="36847" y="1005"/>
                            <a:pt x="36115" y="1152"/>
                            <a:pt x="35466" y="1528"/>
                          </a:cubicBezTo>
                          <a:cubicBezTo>
                            <a:pt x="34838" y="1905"/>
                            <a:pt x="34211" y="2261"/>
                            <a:pt x="33583" y="2616"/>
                          </a:cubicBezTo>
                          <a:cubicBezTo>
                            <a:pt x="31742" y="3579"/>
                            <a:pt x="30235" y="4981"/>
                            <a:pt x="28520" y="6110"/>
                          </a:cubicBezTo>
                          <a:cubicBezTo>
                            <a:pt x="28415" y="6173"/>
                            <a:pt x="28352" y="6278"/>
                            <a:pt x="28268" y="6341"/>
                          </a:cubicBezTo>
                          <a:cubicBezTo>
                            <a:pt x="28059" y="6613"/>
                            <a:pt x="27787" y="6801"/>
                            <a:pt x="27473" y="6947"/>
                          </a:cubicBezTo>
                          <a:cubicBezTo>
                            <a:pt x="27118" y="7157"/>
                            <a:pt x="26804" y="7450"/>
                            <a:pt x="26574" y="7805"/>
                          </a:cubicBezTo>
                          <a:cubicBezTo>
                            <a:pt x="26427" y="8015"/>
                            <a:pt x="26302" y="8203"/>
                            <a:pt x="26176" y="8391"/>
                          </a:cubicBezTo>
                          <a:cubicBezTo>
                            <a:pt x="26302" y="8893"/>
                            <a:pt x="26302" y="8914"/>
                            <a:pt x="26113" y="9144"/>
                          </a:cubicBezTo>
                          <a:cubicBezTo>
                            <a:pt x="25799" y="9563"/>
                            <a:pt x="25486" y="9960"/>
                            <a:pt x="25172" y="10379"/>
                          </a:cubicBezTo>
                          <a:cubicBezTo>
                            <a:pt x="24921" y="10714"/>
                            <a:pt x="24691" y="11048"/>
                            <a:pt x="24586" y="11467"/>
                          </a:cubicBezTo>
                          <a:cubicBezTo>
                            <a:pt x="24398" y="12157"/>
                            <a:pt x="24105" y="12743"/>
                            <a:pt x="23812" y="13371"/>
                          </a:cubicBezTo>
                          <a:cubicBezTo>
                            <a:pt x="23247" y="14605"/>
                            <a:pt x="22912" y="15861"/>
                            <a:pt x="22912" y="17221"/>
                          </a:cubicBezTo>
                          <a:cubicBezTo>
                            <a:pt x="22912" y="18455"/>
                            <a:pt x="22766" y="19711"/>
                            <a:pt x="22912" y="20945"/>
                          </a:cubicBezTo>
                          <a:cubicBezTo>
                            <a:pt x="23058" y="22452"/>
                            <a:pt x="23330" y="24000"/>
                            <a:pt x="24063" y="25381"/>
                          </a:cubicBezTo>
                          <a:cubicBezTo>
                            <a:pt x="24230" y="25758"/>
                            <a:pt x="24335" y="26176"/>
                            <a:pt x="24586" y="26511"/>
                          </a:cubicBezTo>
                          <a:cubicBezTo>
                            <a:pt x="25276" y="26574"/>
                            <a:pt x="25946" y="26448"/>
                            <a:pt x="26532" y="26113"/>
                          </a:cubicBezTo>
                          <a:cubicBezTo>
                            <a:pt x="26825" y="25967"/>
                            <a:pt x="27118" y="25800"/>
                            <a:pt x="27431" y="25674"/>
                          </a:cubicBezTo>
                          <a:cubicBezTo>
                            <a:pt x="27996" y="25444"/>
                            <a:pt x="28415" y="25025"/>
                            <a:pt x="28812" y="24523"/>
                          </a:cubicBezTo>
                          <a:cubicBezTo>
                            <a:pt x="29189" y="24063"/>
                            <a:pt x="29315" y="23582"/>
                            <a:pt x="28896" y="23059"/>
                          </a:cubicBezTo>
                          <a:cubicBezTo>
                            <a:pt x="28687" y="22787"/>
                            <a:pt x="28582" y="22473"/>
                            <a:pt x="28603" y="22117"/>
                          </a:cubicBezTo>
                          <a:cubicBezTo>
                            <a:pt x="28624" y="21782"/>
                            <a:pt x="28875" y="21573"/>
                            <a:pt x="29210" y="21573"/>
                          </a:cubicBezTo>
                          <a:cubicBezTo>
                            <a:pt x="29461" y="21573"/>
                            <a:pt x="29670" y="21636"/>
                            <a:pt x="29859" y="21824"/>
                          </a:cubicBezTo>
                          <a:lnTo>
                            <a:pt x="30256" y="22305"/>
                          </a:lnTo>
                          <a:cubicBezTo>
                            <a:pt x="30696" y="22117"/>
                            <a:pt x="31198" y="22033"/>
                            <a:pt x="31533" y="21782"/>
                          </a:cubicBezTo>
                          <a:cubicBezTo>
                            <a:pt x="32118" y="21301"/>
                            <a:pt x="32683" y="20778"/>
                            <a:pt x="33102" y="20150"/>
                          </a:cubicBezTo>
                          <a:cubicBezTo>
                            <a:pt x="33583" y="19439"/>
                            <a:pt x="33939" y="18539"/>
                            <a:pt x="34420" y="17618"/>
                          </a:cubicBezTo>
                          <a:close/>
                          <a:moveTo>
                            <a:pt x="51849" y="54235"/>
                          </a:moveTo>
                          <a:cubicBezTo>
                            <a:pt x="51849" y="54005"/>
                            <a:pt x="51912" y="53795"/>
                            <a:pt x="51849" y="53649"/>
                          </a:cubicBezTo>
                          <a:cubicBezTo>
                            <a:pt x="51619" y="53210"/>
                            <a:pt x="51661" y="52707"/>
                            <a:pt x="51661" y="52247"/>
                          </a:cubicBezTo>
                          <a:cubicBezTo>
                            <a:pt x="51619" y="51661"/>
                            <a:pt x="51619" y="51096"/>
                            <a:pt x="51577" y="50510"/>
                          </a:cubicBezTo>
                          <a:cubicBezTo>
                            <a:pt x="51368" y="48669"/>
                            <a:pt x="51452" y="46786"/>
                            <a:pt x="51159" y="44924"/>
                          </a:cubicBezTo>
                          <a:lnTo>
                            <a:pt x="51159" y="44735"/>
                          </a:lnTo>
                          <a:cubicBezTo>
                            <a:pt x="51201" y="43041"/>
                            <a:pt x="50845" y="41388"/>
                            <a:pt x="50510" y="39714"/>
                          </a:cubicBezTo>
                          <a:cubicBezTo>
                            <a:pt x="50217" y="38207"/>
                            <a:pt x="49715" y="36743"/>
                            <a:pt x="49631" y="35194"/>
                          </a:cubicBezTo>
                          <a:cubicBezTo>
                            <a:pt x="49631" y="35111"/>
                            <a:pt x="49527" y="35069"/>
                            <a:pt x="49464" y="34964"/>
                          </a:cubicBezTo>
                          <a:cubicBezTo>
                            <a:pt x="48585" y="35320"/>
                            <a:pt x="47623" y="35111"/>
                            <a:pt x="46807" y="35613"/>
                          </a:cubicBezTo>
                          <a:cubicBezTo>
                            <a:pt x="46870" y="35822"/>
                            <a:pt x="46911" y="36031"/>
                            <a:pt x="46911" y="36240"/>
                          </a:cubicBezTo>
                          <a:cubicBezTo>
                            <a:pt x="46953" y="36680"/>
                            <a:pt x="46807" y="37161"/>
                            <a:pt x="46493" y="37391"/>
                          </a:cubicBezTo>
                          <a:cubicBezTo>
                            <a:pt x="45970" y="37747"/>
                            <a:pt x="45551" y="38228"/>
                            <a:pt x="45091" y="38647"/>
                          </a:cubicBezTo>
                          <a:cubicBezTo>
                            <a:pt x="44631" y="39044"/>
                            <a:pt x="44087" y="39065"/>
                            <a:pt x="43647" y="38835"/>
                          </a:cubicBezTo>
                          <a:cubicBezTo>
                            <a:pt x="42999" y="38479"/>
                            <a:pt x="42308" y="38103"/>
                            <a:pt x="41952" y="37391"/>
                          </a:cubicBezTo>
                          <a:cubicBezTo>
                            <a:pt x="41743" y="36994"/>
                            <a:pt x="41492" y="36638"/>
                            <a:pt x="41262" y="36240"/>
                          </a:cubicBezTo>
                          <a:cubicBezTo>
                            <a:pt x="40111" y="36220"/>
                            <a:pt x="39023" y="36178"/>
                            <a:pt x="37893" y="36157"/>
                          </a:cubicBezTo>
                          <a:cubicBezTo>
                            <a:pt x="37810" y="36157"/>
                            <a:pt x="37705" y="36220"/>
                            <a:pt x="37600" y="36240"/>
                          </a:cubicBezTo>
                          <a:cubicBezTo>
                            <a:pt x="37559" y="36366"/>
                            <a:pt x="37475" y="36492"/>
                            <a:pt x="37412" y="36638"/>
                          </a:cubicBezTo>
                          <a:cubicBezTo>
                            <a:pt x="36010" y="40446"/>
                            <a:pt x="34525" y="44233"/>
                            <a:pt x="32662" y="47874"/>
                          </a:cubicBezTo>
                          <a:cubicBezTo>
                            <a:pt x="32495" y="48167"/>
                            <a:pt x="32369" y="48481"/>
                            <a:pt x="32265" y="48795"/>
                          </a:cubicBezTo>
                          <a:cubicBezTo>
                            <a:pt x="31867" y="49966"/>
                            <a:pt x="31428" y="51117"/>
                            <a:pt x="30905" y="52247"/>
                          </a:cubicBezTo>
                          <a:cubicBezTo>
                            <a:pt x="30675" y="52749"/>
                            <a:pt x="30612" y="53356"/>
                            <a:pt x="30507" y="53921"/>
                          </a:cubicBezTo>
                          <a:cubicBezTo>
                            <a:pt x="30465" y="54151"/>
                            <a:pt x="30612" y="54318"/>
                            <a:pt x="30821" y="54381"/>
                          </a:cubicBezTo>
                          <a:cubicBezTo>
                            <a:pt x="30905" y="54423"/>
                            <a:pt x="31009" y="54444"/>
                            <a:pt x="31093" y="54444"/>
                          </a:cubicBezTo>
                          <a:cubicBezTo>
                            <a:pt x="33269" y="54758"/>
                            <a:pt x="35466" y="55051"/>
                            <a:pt x="37684" y="54988"/>
                          </a:cubicBezTo>
                          <a:cubicBezTo>
                            <a:pt x="38626" y="54967"/>
                            <a:pt x="39567" y="54988"/>
                            <a:pt x="40488" y="55135"/>
                          </a:cubicBezTo>
                          <a:cubicBezTo>
                            <a:pt x="41429" y="55260"/>
                            <a:pt x="42350" y="55260"/>
                            <a:pt x="43292" y="55260"/>
                          </a:cubicBezTo>
                          <a:lnTo>
                            <a:pt x="45447" y="55260"/>
                          </a:lnTo>
                          <a:cubicBezTo>
                            <a:pt x="45782" y="55260"/>
                            <a:pt x="46137" y="55281"/>
                            <a:pt x="46451" y="55218"/>
                          </a:cubicBezTo>
                          <a:cubicBezTo>
                            <a:pt x="47560" y="55072"/>
                            <a:pt x="48711" y="54883"/>
                            <a:pt x="49841" y="54674"/>
                          </a:cubicBezTo>
                          <a:cubicBezTo>
                            <a:pt x="50510" y="54570"/>
                            <a:pt x="51159" y="54402"/>
                            <a:pt x="51849" y="54235"/>
                          </a:cubicBezTo>
                          <a:close/>
                          <a:moveTo>
                            <a:pt x="69718" y="29942"/>
                          </a:moveTo>
                          <a:cubicBezTo>
                            <a:pt x="69718" y="30047"/>
                            <a:pt x="69697" y="30131"/>
                            <a:pt x="69718" y="30194"/>
                          </a:cubicBezTo>
                          <a:cubicBezTo>
                            <a:pt x="69906" y="31051"/>
                            <a:pt x="70095" y="31909"/>
                            <a:pt x="70283" y="32767"/>
                          </a:cubicBezTo>
                          <a:cubicBezTo>
                            <a:pt x="70430" y="33562"/>
                            <a:pt x="70597" y="34357"/>
                            <a:pt x="70932" y="35111"/>
                          </a:cubicBezTo>
                          <a:cubicBezTo>
                            <a:pt x="71036" y="35341"/>
                            <a:pt x="71057" y="35634"/>
                            <a:pt x="71036" y="35906"/>
                          </a:cubicBezTo>
                          <a:cubicBezTo>
                            <a:pt x="70953" y="36680"/>
                            <a:pt x="71266" y="37287"/>
                            <a:pt x="71706" y="37914"/>
                          </a:cubicBezTo>
                          <a:cubicBezTo>
                            <a:pt x="72124" y="37684"/>
                            <a:pt x="72522" y="37621"/>
                            <a:pt x="72961" y="37663"/>
                          </a:cubicBezTo>
                          <a:cubicBezTo>
                            <a:pt x="73422" y="37684"/>
                            <a:pt x="73798" y="37601"/>
                            <a:pt x="74196" y="37454"/>
                          </a:cubicBezTo>
                          <a:cubicBezTo>
                            <a:pt x="74698" y="37266"/>
                            <a:pt x="75158" y="37140"/>
                            <a:pt x="75577" y="36826"/>
                          </a:cubicBezTo>
                          <a:cubicBezTo>
                            <a:pt x="75786" y="36659"/>
                            <a:pt x="76079" y="36575"/>
                            <a:pt x="76309" y="36450"/>
                          </a:cubicBezTo>
                          <a:cubicBezTo>
                            <a:pt x="76916" y="36157"/>
                            <a:pt x="77523" y="35906"/>
                            <a:pt x="78088" y="35571"/>
                          </a:cubicBezTo>
                          <a:cubicBezTo>
                            <a:pt x="78464" y="35362"/>
                            <a:pt x="78820" y="35173"/>
                            <a:pt x="79238" y="35069"/>
                          </a:cubicBezTo>
                          <a:cubicBezTo>
                            <a:pt x="80703" y="34671"/>
                            <a:pt x="82147" y="34253"/>
                            <a:pt x="83611" y="33834"/>
                          </a:cubicBezTo>
                          <a:cubicBezTo>
                            <a:pt x="84344" y="33625"/>
                            <a:pt x="85055" y="33374"/>
                            <a:pt x="85767" y="33102"/>
                          </a:cubicBezTo>
                          <a:cubicBezTo>
                            <a:pt x="86018" y="32997"/>
                            <a:pt x="86248" y="32809"/>
                            <a:pt x="86541" y="32642"/>
                          </a:cubicBezTo>
                          <a:cubicBezTo>
                            <a:pt x="86185" y="31533"/>
                            <a:pt x="86101" y="30403"/>
                            <a:pt x="85662" y="29357"/>
                          </a:cubicBezTo>
                          <a:cubicBezTo>
                            <a:pt x="85285" y="28478"/>
                            <a:pt x="85034" y="27536"/>
                            <a:pt x="84867" y="26595"/>
                          </a:cubicBezTo>
                          <a:cubicBezTo>
                            <a:pt x="84762" y="26093"/>
                            <a:pt x="84637" y="25590"/>
                            <a:pt x="84406" y="25130"/>
                          </a:cubicBezTo>
                          <a:cubicBezTo>
                            <a:pt x="84239" y="24816"/>
                            <a:pt x="84114" y="24440"/>
                            <a:pt x="84009" y="24105"/>
                          </a:cubicBezTo>
                          <a:cubicBezTo>
                            <a:pt x="83716" y="23121"/>
                            <a:pt x="83214" y="22222"/>
                            <a:pt x="83005" y="21196"/>
                          </a:cubicBezTo>
                          <a:cubicBezTo>
                            <a:pt x="82377" y="20025"/>
                            <a:pt x="82042" y="18748"/>
                            <a:pt x="81728" y="17430"/>
                          </a:cubicBezTo>
                          <a:cubicBezTo>
                            <a:pt x="81393" y="16070"/>
                            <a:pt x="80954" y="14773"/>
                            <a:pt x="80013" y="13643"/>
                          </a:cubicBezTo>
                          <a:cubicBezTo>
                            <a:pt x="79448" y="13601"/>
                            <a:pt x="78904" y="13601"/>
                            <a:pt x="78339" y="13810"/>
                          </a:cubicBezTo>
                          <a:cubicBezTo>
                            <a:pt x="77774" y="14020"/>
                            <a:pt x="77230" y="14145"/>
                            <a:pt x="76686" y="14292"/>
                          </a:cubicBezTo>
                          <a:cubicBezTo>
                            <a:pt x="76456" y="14375"/>
                            <a:pt x="76204" y="14459"/>
                            <a:pt x="75995" y="14543"/>
                          </a:cubicBezTo>
                          <a:cubicBezTo>
                            <a:pt x="75137" y="14919"/>
                            <a:pt x="74300" y="15317"/>
                            <a:pt x="73463" y="15714"/>
                          </a:cubicBezTo>
                          <a:cubicBezTo>
                            <a:pt x="73066" y="15903"/>
                            <a:pt x="72710" y="16070"/>
                            <a:pt x="72396" y="16363"/>
                          </a:cubicBezTo>
                          <a:cubicBezTo>
                            <a:pt x="72229" y="16530"/>
                            <a:pt x="71999" y="16677"/>
                            <a:pt x="71769" y="16698"/>
                          </a:cubicBezTo>
                          <a:cubicBezTo>
                            <a:pt x="71057" y="16844"/>
                            <a:pt x="70450" y="17179"/>
                            <a:pt x="69823" y="17472"/>
                          </a:cubicBezTo>
                          <a:cubicBezTo>
                            <a:pt x="69341" y="17702"/>
                            <a:pt x="68777" y="17807"/>
                            <a:pt x="68337" y="18058"/>
                          </a:cubicBezTo>
                          <a:cubicBezTo>
                            <a:pt x="67835" y="18351"/>
                            <a:pt x="67417" y="18748"/>
                            <a:pt x="66977" y="19104"/>
                          </a:cubicBezTo>
                          <a:lnTo>
                            <a:pt x="66349" y="19585"/>
                          </a:lnTo>
                          <a:cubicBezTo>
                            <a:pt x="66998" y="21364"/>
                            <a:pt x="67207" y="23205"/>
                            <a:pt x="68002" y="24921"/>
                          </a:cubicBezTo>
                          <a:cubicBezTo>
                            <a:pt x="68253" y="24837"/>
                            <a:pt x="68505" y="24753"/>
                            <a:pt x="68735" y="24732"/>
                          </a:cubicBezTo>
                          <a:cubicBezTo>
                            <a:pt x="68860" y="24732"/>
                            <a:pt x="69049" y="24816"/>
                            <a:pt x="69090" y="24879"/>
                          </a:cubicBezTo>
                          <a:cubicBezTo>
                            <a:pt x="69153" y="24984"/>
                            <a:pt x="69111" y="25172"/>
                            <a:pt x="69090" y="25297"/>
                          </a:cubicBezTo>
                          <a:cubicBezTo>
                            <a:pt x="69069" y="25381"/>
                            <a:pt x="69028" y="25465"/>
                            <a:pt x="68944" y="25507"/>
                          </a:cubicBezTo>
                          <a:cubicBezTo>
                            <a:pt x="68421" y="25988"/>
                            <a:pt x="68358" y="26532"/>
                            <a:pt x="68651" y="27160"/>
                          </a:cubicBezTo>
                          <a:cubicBezTo>
                            <a:pt x="68672" y="27243"/>
                            <a:pt x="68693" y="27348"/>
                            <a:pt x="68735" y="27432"/>
                          </a:cubicBezTo>
                          <a:cubicBezTo>
                            <a:pt x="68777" y="27683"/>
                            <a:pt x="68965" y="27808"/>
                            <a:pt x="69216" y="27913"/>
                          </a:cubicBezTo>
                          <a:cubicBezTo>
                            <a:pt x="69300" y="27871"/>
                            <a:pt x="69425" y="27808"/>
                            <a:pt x="69530" y="27766"/>
                          </a:cubicBezTo>
                          <a:cubicBezTo>
                            <a:pt x="69676" y="27683"/>
                            <a:pt x="69802" y="27557"/>
                            <a:pt x="69927" y="27704"/>
                          </a:cubicBezTo>
                          <a:cubicBezTo>
                            <a:pt x="70095" y="27892"/>
                            <a:pt x="69948" y="28059"/>
                            <a:pt x="69823" y="28185"/>
                          </a:cubicBezTo>
                          <a:cubicBezTo>
                            <a:pt x="69697" y="28331"/>
                            <a:pt x="69530" y="28499"/>
                            <a:pt x="69404" y="28645"/>
                          </a:cubicBezTo>
                          <a:cubicBezTo>
                            <a:pt x="69362" y="28729"/>
                            <a:pt x="69321" y="28834"/>
                            <a:pt x="69258" y="29022"/>
                          </a:cubicBezTo>
                          <a:cubicBezTo>
                            <a:pt x="69593" y="29043"/>
                            <a:pt x="69844" y="29043"/>
                            <a:pt x="70116" y="29064"/>
                          </a:cubicBezTo>
                          <a:cubicBezTo>
                            <a:pt x="70304" y="29106"/>
                            <a:pt x="70471" y="29106"/>
                            <a:pt x="70639" y="29168"/>
                          </a:cubicBezTo>
                          <a:cubicBezTo>
                            <a:pt x="70722" y="29210"/>
                            <a:pt x="70785" y="29357"/>
                            <a:pt x="70827" y="29461"/>
                          </a:cubicBezTo>
                          <a:cubicBezTo>
                            <a:pt x="70827" y="29524"/>
                            <a:pt x="70743" y="29650"/>
                            <a:pt x="70681" y="29670"/>
                          </a:cubicBezTo>
                          <a:cubicBezTo>
                            <a:pt x="70388" y="29775"/>
                            <a:pt x="70074" y="29859"/>
                            <a:pt x="69718" y="29942"/>
                          </a:cubicBezTo>
                          <a:close/>
                          <a:moveTo>
                            <a:pt x="4311" y="19271"/>
                          </a:moveTo>
                          <a:cubicBezTo>
                            <a:pt x="4478" y="19376"/>
                            <a:pt x="4541" y="19481"/>
                            <a:pt x="4646" y="19502"/>
                          </a:cubicBezTo>
                          <a:cubicBezTo>
                            <a:pt x="6006" y="20004"/>
                            <a:pt x="7408" y="20422"/>
                            <a:pt x="8809" y="20736"/>
                          </a:cubicBezTo>
                          <a:cubicBezTo>
                            <a:pt x="8977" y="20757"/>
                            <a:pt x="9102" y="20778"/>
                            <a:pt x="9249" y="20778"/>
                          </a:cubicBezTo>
                          <a:cubicBezTo>
                            <a:pt x="10400" y="20778"/>
                            <a:pt x="11550" y="20820"/>
                            <a:pt x="12701" y="20778"/>
                          </a:cubicBezTo>
                          <a:cubicBezTo>
                            <a:pt x="13224" y="20778"/>
                            <a:pt x="13727" y="20652"/>
                            <a:pt x="14166" y="20359"/>
                          </a:cubicBezTo>
                          <a:cubicBezTo>
                            <a:pt x="14856" y="19920"/>
                            <a:pt x="15505" y="19460"/>
                            <a:pt x="16112" y="18874"/>
                          </a:cubicBezTo>
                          <a:cubicBezTo>
                            <a:pt x="16760" y="18246"/>
                            <a:pt x="17284" y="17493"/>
                            <a:pt x="17828" y="16782"/>
                          </a:cubicBezTo>
                          <a:cubicBezTo>
                            <a:pt x="18727" y="15631"/>
                            <a:pt x="19439" y="14375"/>
                            <a:pt x="20087" y="13078"/>
                          </a:cubicBezTo>
                          <a:cubicBezTo>
                            <a:pt x="20736" y="11760"/>
                            <a:pt x="21029" y="10358"/>
                            <a:pt x="21385" y="8956"/>
                          </a:cubicBezTo>
                          <a:cubicBezTo>
                            <a:pt x="21594" y="8182"/>
                            <a:pt x="21803" y="7387"/>
                            <a:pt x="22368" y="6738"/>
                          </a:cubicBezTo>
                          <a:cubicBezTo>
                            <a:pt x="22619" y="6424"/>
                            <a:pt x="22807" y="6027"/>
                            <a:pt x="23017" y="5671"/>
                          </a:cubicBezTo>
                          <a:cubicBezTo>
                            <a:pt x="23268" y="5148"/>
                            <a:pt x="23226" y="4855"/>
                            <a:pt x="22745" y="4499"/>
                          </a:cubicBezTo>
                          <a:cubicBezTo>
                            <a:pt x="21908" y="3872"/>
                            <a:pt x="21071" y="3181"/>
                            <a:pt x="19962" y="3097"/>
                          </a:cubicBezTo>
                          <a:cubicBezTo>
                            <a:pt x="19564" y="3077"/>
                            <a:pt x="19188" y="2930"/>
                            <a:pt x="18811" y="2867"/>
                          </a:cubicBezTo>
                          <a:cubicBezTo>
                            <a:pt x="18497" y="2825"/>
                            <a:pt x="18141" y="2742"/>
                            <a:pt x="17807" y="2742"/>
                          </a:cubicBezTo>
                          <a:cubicBezTo>
                            <a:pt x="16216" y="2825"/>
                            <a:pt x="14626" y="3035"/>
                            <a:pt x="13183" y="3809"/>
                          </a:cubicBezTo>
                          <a:cubicBezTo>
                            <a:pt x="12869" y="3997"/>
                            <a:pt x="12576" y="4206"/>
                            <a:pt x="12262" y="4416"/>
                          </a:cubicBezTo>
                          <a:cubicBezTo>
                            <a:pt x="11697" y="4813"/>
                            <a:pt x="11132" y="5232"/>
                            <a:pt x="10567" y="5608"/>
                          </a:cubicBezTo>
                          <a:cubicBezTo>
                            <a:pt x="10253" y="5818"/>
                            <a:pt x="9981" y="6027"/>
                            <a:pt x="9751" y="6320"/>
                          </a:cubicBezTo>
                          <a:cubicBezTo>
                            <a:pt x="9437" y="6738"/>
                            <a:pt x="9102" y="7115"/>
                            <a:pt x="8768" y="7491"/>
                          </a:cubicBezTo>
                          <a:cubicBezTo>
                            <a:pt x="8286" y="8015"/>
                            <a:pt x="7931" y="8600"/>
                            <a:pt x="7680" y="9270"/>
                          </a:cubicBezTo>
                          <a:cubicBezTo>
                            <a:pt x="7533" y="9751"/>
                            <a:pt x="7470" y="10212"/>
                            <a:pt x="7617" y="10693"/>
                          </a:cubicBezTo>
                          <a:cubicBezTo>
                            <a:pt x="7763" y="11216"/>
                            <a:pt x="7910" y="11739"/>
                            <a:pt x="8161" y="12199"/>
                          </a:cubicBezTo>
                          <a:cubicBezTo>
                            <a:pt x="8558" y="12994"/>
                            <a:pt x="8684" y="13810"/>
                            <a:pt x="8621" y="14668"/>
                          </a:cubicBezTo>
                          <a:cubicBezTo>
                            <a:pt x="8600" y="15024"/>
                            <a:pt x="8517" y="15380"/>
                            <a:pt x="8307" y="15693"/>
                          </a:cubicBezTo>
                          <a:cubicBezTo>
                            <a:pt x="7868" y="16342"/>
                            <a:pt x="7429" y="16970"/>
                            <a:pt x="6989" y="17618"/>
                          </a:cubicBezTo>
                          <a:cubicBezTo>
                            <a:pt x="6696" y="18037"/>
                            <a:pt x="6361" y="18330"/>
                            <a:pt x="5880" y="18539"/>
                          </a:cubicBezTo>
                          <a:cubicBezTo>
                            <a:pt x="5420" y="18769"/>
                            <a:pt x="4918" y="18999"/>
                            <a:pt x="4311" y="19271"/>
                          </a:cubicBezTo>
                          <a:close/>
                          <a:moveTo>
                            <a:pt x="52603" y="55281"/>
                          </a:moveTo>
                          <a:cubicBezTo>
                            <a:pt x="52561" y="55281"/>
                            <a:pt x="52519" y="55260"/>
                            <a:pt x="52498" y="55260"/>
                          </a:cubicBezTo>
                          <a:cubicBezTo>
                            <a:pt x="52038" y="55365"/>
                            <a:pt x="51598" y="55448"/>
                            <a:pt x="51159" y="55553"/>
                          </a:cubicBezTo>
                          <a:cubicBezTo>
                            <a:pt x="48774" y="56097"/>
                            <a:pt x="46367" y="56495"/>
                            <a:pt x="43877" y="56390"/>
                          </a:cubicBezTo>
                          <a:cubicBezTo>
                            <a:pt x="43292" y="56348"/>
                            <a:pt x="42685" y="56390"/>
                            <a:pt x="42078" y="56390"/>
                          </a:cubicBezTo>
                          <a:cubicBezTo>
                            <a:pt x="41743" y="56390"/>
                            <a:pt x="41408" y="56411"/>
                            <a:pt x="41095" y="56327"/>
                          </a:cubicBezTo>
                          <a:cubicBezTo>
                            <a:pt x="39525" y="56076"/>
                            <a:pt x="37956" y="56139"/>
                            <a:pt x="36387" y="56118"/>
                          </a:cubicBezTo>
                          <a:cubicBezTo>
                            <a:pt x="35989" y="56118"/>
                            <a:pt x="35592" y="56118"/>
                            <a:pt x="35194" y="56076"/>
                          </a:cubicBezTo>
                          <a:cubicBezTo>
                            <a:pt x="33478" y="55867"/>
                            <a:pt x="31721" y="55658"/>
                            <a:pt x="29963" y="55448"/>
                          </a:cubicBezTo>
                          <a:cubicBezTo>
                            <a:pt x="29294" y="56076"/>
                            <a:pt x="28812" y="56850"/>
                            <a:pt x="28373" y="57687"/>
                          </a:cubicBezTo>
                          <a:cubicBezTo>
                            <a:pt x="28185" y="58064"/>
                            <a:pt x="28122" y="58420"/>
                            <a:pt x="28289" y="58838"/>
                          </a:cubicBezTo>
                          <a:lnTo>
                            <a:pt x="30214" y="58838"/>
                          </a:lnTo>
                          <a:cubicBezTo>
                            <a:pt x="30444" y="58650"/>
                            <a:pt x="30675" y="58440"/>
                            <a:pt x="30947" y="58315"/>
                          </a:cubicBezTo>
                          <a:cubicBezTo>
                            <a:pt x="31574" y="57980"/>
                            <a:pt x="32223" y="57645"/>
                            <a:pt x="32788" y="57185"/>
                          </a:cubicBezTo>
                          <a:cubicBezTo>
                            <a:pt x="33269" y="56829"/>
                            <a:pt x="33709" y="57018"/>
                            <a:pt x="33876" y="57603"/>
                          </a:cubicBezTo>
                          <a:cubicBezTo>
                            <a:pt x="34043" y="58273"/>
                            <a:pt x="34211" y="58943"/>
                            <a:pt x="34420" y="59633"/>
                          </a:cubicBezTo>
                          <a:cubicBezTo>
                            <a:pt x="34546" y="60093"/>
                            <a:pt x="34818" y="60282"/>
                            <a:pt x="35257" y="60261"/>
                          </a:cubicBezTo>
                          <a:cubicBezTo>
                            <a:pt x="35654" y="60219"/>
                            <a:pt x="36031" y="60156"/>
                            <a:pt x="36324" y="59863"/>
                          </a:cubicBezTo>
                          <a:cubicBezTo>
                            <a:pt x="36722" y="59487"/>
                            <a:pt x="37224" y="59256"/>
                            <a:pt x="37496" y="58754"/>
                          </a:cubicBezTo>
                          <a:cubicBezTo>
                            <a:pt x="37579" y="58608"/>
                            <a:pt x="37768" y="58503"/>
                            <a:pt x="37914" y="58420"/>
                          </a:cubicBezTo>
                          <a:cubicBezTo>
                            <a:pt x="38228" y="58231"/>
                            <a:pt x="38584" y="58106"/>
                            <a:pt x="38898" y="57959"/>
                          </a:cubicBezTo>
                          <a:cubicBezTo>
                            <a:pt x="39421" y="57708"/>
                            <a:pt x="39944" y="57855"/>
                            <a:pt x="40258" y="58315"/>
                          </a:cubicBezTo>
                          <a:cubicBezTo>
                            <a:pt x="40383" y="58524"/>
                            <a:pt x="40488" y="58733"/>
                            <a:pt x="40613" y="58943"/>
                          </a:cubicBezTo>
                          <a:cubicBezTo>
                            <a:pt x="40906" y="59466"/>
                            <a:pt x="41367" y="59780"/>
                            <a:pt x="41890" y="60052"/>
                          </a:cubicBezTo>
                          <a:cubicBezTo>
                            <a:pt x="42789" y="60470"/>
                            <a:pt x="42978" y="60407"/>
                            <a:pt x="43522" y="59591"/>
                          </a:cubicBezTo>
                          <a:cubicBezTo>
                            <a:pt x="43919" y="59047"/>
                            <a:pt x="44359" y="58587"/>
                            <a:pt x="44986" y="58315"/>
                          </a:cubicBezTo>
                          <a:cubicBezTo>
                            <a:pt x="45489" y="58106"/>
                            <a:pt x="45865" y="58127"/>
                            <a:pt x="46179" y="58524"/>
                          </a:cubicBezTo>
                          <a:cubicBezTo>
                            <a:pt x="46639" y="59110"/>
                            <a:pt x="47267" y="59277"/>
                            <a:pt x="47895" y="59487"/>
                          </a:cubicBezTo>
                          <a:cubicBezTo>
                            <a:pt x="48041" y="59549"/>
                            <a:pt x="48230" y="59591"/>
                            <a:pt x="48418" y="59654"/>
                          </a:cubicBezTo>
                          <a:cubicBezTo>
                            <a:pt x="48795" y="59780"/>
                            <a:pt x="48941" y="59738"/>
                            <a:pt x="49192" y="59445"/>
                          </a:cubicBezTo>
                          <a:cubicBezTo>
                            <a:pt x="49422" y="59152"/>
                            <a:pt x="49673" y="58901"/>
                            <a:pt x="49924" y="58629"/>
                          </a:cubicBezTo>
                          <a:cubicBezTo>
                            <a:pt x="50155" y="58399"/>
                            <a:pt x="50447" y="58399"/>
                            <a:pt x="50761" y="58503"/>
                          </a:cubicBezTo>
                          <a:cubicBezTo>
                            <a:pt x="51243" y="58692"/>
                            <a:pt x="51598" y="59005"/>
                            <a:pt x="51912" y="59340"/>
                          </a:cubicBezTo>
                          <a:cubicBezTo>
                            <a:pt x="52393" y="59842"/>
                            <a:pt x="52937" y="59884"/>
                            <a:pt x="53586" y="59654"/>
                          </a:cubicBezTo>
                          <a:lnTo>
                            <a:pt x="53586" y="57290"/>
                          </a:lnTo>
                          <a:cubicBezTo>
                            <a:pt x="53251" y="56557"/>
                            <a:pt x="52896" y="55909"/>
                            <a:pt x="52603" y="55281"/>
                          </a:cubicBezTo>
                          <a:close/>
                          <a:moveTo>
                            <a:pt x="20652" y="43899"/>
                          </a:moveTo>
                          <a:cubicBezTo>
                            <a:pt x="20715" y="42978"/>
                            <a:pt x="20715" y="42183"/>
                            <a:pt x="20694" y="41367"/>
                          </a:cubicBezTo>
                          <a:cubicBezTo>
                            <a:pt x="20652" y="40530"/>
                            <a:pt x="20799" y="39693"/>
                            <a:pt x="20610" y="38835"/>
                          </a:cubicBezTo>
                          <a:cubicBezTo>
                            <a:pt x="20297" y="38793"/>
                            <a:pt x="20025" y="38793"/>
                            <a:pt x="19773" y="38730"/>
                          </a:cubicBezTo>
                          <a:cubicBezTo>
                            <a:pt x="19669" y="38689"/>
                            <a:pt x="19501" y="38542"/>
                            <a:pt x="19501" y="38437"/>
                          </a:cubicBezTo>
                          <a:cubicBezTo>
                            <a:pt x="19501" y="38333"/>
                            <a:pt x="19648" y="38145"/>
                            <a:pt x="19753" y="38124"/>
                          </a:cubicBezTo>
                          <a:cubicBezTo>
                            <a:pt x="20025" y="38040"/>
                            <a:pt x="20317" y="38019"/>
                            <a:pt x="20652" y="37956"/>
                          </a:cubicBezTo>
                          <a:cubicBezTo>
                            <a:pt x="20736" y="37287"/>
                            <a:pt x="20715" y="36638"/>
                            <a:pt x="20694" y="35968"/>
                          </a:cubicBezTo>
                          <a:cubicBezTo>
                            <a:pt x="20694" y="35111"/>
                            <a:pt x="20799" y="34232"/>
                            <a:pt x="20485" y="33395"/>
                          </a:cubicBezTo>
                          <a:cubicBezTo>
                            <a:pt x="20422" y="33290"/>
                            <a:pt x="20443" y="33144"/>
                            <a:pt x="20443" y="33018"/>
                          </a:cubicBezTo>
                          <a:cubicBezTo>
                            <a:pt x="20443" y="32370"/>
                            <a:pt x="20129" y="31826"/>
                            <a:pt x="19815" y="31219"/>
                          </a:cubicBezTo>
                          <a:cubicBezTo>
                            <a:pt x="19167" y="31219"/>
                            <a:pt x="18539" y="31198"/>
                            <a:pt x="17911" y="31219"/>
                          </a:cubicBezTo>
                          <a:cubicBezTo>
                            <a:pt x="17556" y="31219"/>
                            <a:pt x="17242" y="31365"/>
                            <a:pt x="16991" y="31575"/>
                          </a:cubicBezTo>
                          <a:cubicBezTo>
                            <a:pt x="16991" y="33290"/>
                            <a:pt x="16970" y="34901"/>
                            <a:pt x="16991" y="36554"/>
                          </a:cubicBezTo>
                          <a:cubicBezTo>
                            <a:pt x="16991" y="37015"/>
                            <a:pt x="17137" y="37496"/>
                            <a:pt x="17200" y="37998"/>
                          </a:cubicBezTo>
                          <a:cubicBezTo>
                            <a:pt x="17556" y="38124"/>
                            <a:pt x="17869" y="38228"/>
                            <a:pt x="18183" y="38333"/>
                          </a:cubicBezTo>
                          <a:cubicBezTo>
                            <a:pt x="18246" y="38354"/>
                            <a:pt x="18351" y="38375"/>
                            <a:pt x="18434" y="38417"/>
                          </a:cubicBezTo>
                          <a:cubicBezTo>
                            <a:pt x="18623" y="38479"/>
                            <a:pt x="18727" y="38584"/>
                            <a:pt x="18727" y="38793"/>
                          </a:cubicBezTo>
                          <a:cubicBezTo>
                            <a:pt x="18727" y="39002"/>
                            <a:pt x="18539" y="39149"/>
                            <a:pt x="18288" y="39149"/>
                          </a:cubicBezTo>
                          <a:lnTo>
                            <a:pt x="17828" y="39149"/>
                          </a:lnTo>
                          <a:cubicBezTo>
                            <a:pt x="17660" y="39149"/>
                            <a:pt x="17493" y="39170"/>
                            <a:pt x="17304" y="39191"/>
                          </a:cubicBezTo>
                          <a:cubicBezTo>
                            <a:pt x="17263" y="39567"/>
                            <a:pt x="17179" y="39902"/>
                            <a:pt x="17388" y="40195"/>
                          </a:cubicBezTo>
                          <a:cubicBezTo>
                            <a:pt x="17681" y="40237"/>
                            <a:pt x="17932" y="40258"/>
                            <a:pt x="18204" y="40342"/>
                          </a:cubicBezTo>
                          <a:cubicBezTo>
                            <a:pt x="18309" y="40362"/>
                            <a:pt x="18413" y="40551"/>
                            <a:pt x="18434" y="40676"/>
                          </a:cubicBezTo>
                          <a:cubicBezTo>
                            <a:pt x="18434" y="40739"/>
                            <a:pt x="18309" y="40886"/>
                            <a:pt x="18204" y="40927"/>
                          </a:cubicBezTo>
                          <a:cubicBezTo>
                            <a:pt x="17911" y="40990"/>
                            <a:pt x="17618" y="41032"/>
                            <a:pt x="17367" y="41074"/>
                          </a:cubicBezTo>
                          <a:cubicBezTo>
                            <a:pt x="17200" y="41597"/>
                            <a:pt x="17409" y="42015"/>
                            <a:pt x="17493" y="42455"/>
                          </a:cubicBezTo>
                          <a:cubicBezTo>
                            <a:pt x="17576" y="42915"/>
                            <a:pt x="17576" y="43355"/>
                            <a:pt x="17618" y="43794"/>
                          </a:cubicBezTo>
                          <a:cubicBezTo>
                            <a:pt x="17786" y="43857"/>
                            <a:pt x="17890" y="43919"/>
                            <a:pt x="17995" y="43919"/>
                          </a:cubicBezTo>
                          <a:cubicBezTo>
                            <a:pt x="18853" y="43940"/>
                            <a:pt x="19690" y="43961"/>
                            <a:pt x="20652" y="43899"/>
                          </a:cubicBezTo>
                          <a:close/>
                          <a:moveTo>
                            <a:pt x="29294" y="4604"/>
                          </a:moveTo>
                          <a:cubicBezTo>
                            <a:pt x="29168" y="4248"/>
                            <a:pt x="28980" y="4102"/>
                            <a:pt x="28687" y="4039"/>
                          </a:cubicBezTo>
                          <a:cubicBezTo>
                            <a:pt x="28143" y="3934"/>
                            <a:pt x="27620" y="4039"/>
                            <a:pt x="27076" y="4018"/>
                          </a:cubicBezTo>
                          <a:cubicBezTo>
                            <a:pt x="26155" y="3976"/>
                            <a:pt x="25527" y="4416"/>
                            <a:pt x="24921" y="4960"/>
                          </a:cubicBezTo>
                          <a:cubicBezTo>
                            <a:pt x="24711" y="5169"/>
                            <a:pt x="24481" y="5378"/>
                            <a:pt x="24272" y="5587"/>
                          </a:cubicBezTo>
                          <a:cubicBezTo>
                            <a:pt x="24146" y="5755"/>
                            <a:pt x="24000" y="5922"/>
                            <a:pt x="23895" y="6090"/>
                          </a:cubicBezTo>
                          <a:cubicBezTo>
                            <a:pt x="23582" y="6571"/>
                            <a:pt x="23268" y="7094"/>
                            <a:pt x="22954" y="7617"/>
                          </a:cubicBezTo>
                          <a:cubicBezTo>
                            <a:pt x="22891" y="7763"/>
                            <a:pt x="22786" y="7868"/>
                            <a:pt x="22724" y="8015"/>
                          </a:cubicBezTo>
                          <a:cubicBezTo>
                            <a:pt x="22473" y="8977"/>
                            <a:pt x="22159" y="9919"/>
                            <a:pt x="22222" y="10944"/>
                          </a:cubicBezTo>
                          <a:cubicBezTo>
                            <a:pt x="22263" y="11237"/>
                            <a:pt x="22326" y="11467"/>
                            <a:pt x="22577" y="11655"/>
                          </a:cubicBezTo>
                          <a:cubicBezTo>
                            <a:pt x="22828" y="11864"/>
                            <a:pt x="23121" y="12053"/>
                            <a:pt x="23477" y="11844"/>
                          </a:cubicBezTo>
                          <a:cubicBezTo>
                            <a:pt x="23791" y="11153"/>
                            <a:pt x="24063" y="10400"/>
                            <a:pt x="24691" y="9814"/>
                          </a:cubicBezTo>
                          <a:cubicBezTo>
                            <a:pt x="24460" y="9647"/>
                            <a:pt x="24272" y="9458"/>
                            <a:pt x="24063" y="9333"/>
                          </a:cubicBezTo>
                          <a:cubicBezTo>
                            <a:pt x="24063" y="9270"/>
                            <a:pt x="24042" y="9249"/>
                            <a:pt x="24063" y="9228"/>
                          </a:cubicBezTo>
                          <a:cubicBezTo>
                            <a:pt x="24084" y="9144"/>
                            <a:pt x="24105" y="9040"/>
                            <a:pt x="24146" y="8956"/>
                          </a:cubicBezTo>
                          <a:cubicBezTo>
                            <a:pt x="24691" y="7763"/>
                            <a:pt x="25569" y="6864"/>
                            <a:pt x="26762" y="6320"/>
                          </a:cubicBezTo>
                          <a:cubicBezTo>
                            <a:pt x="27704" y="5859"/>
                            <a:pt x="28394" y="5085"/>
                            <a:pt x="29294" y="4604"/>
                          </a:cubicBezTo>
                          <a:close/>
                          <a:moveTo>
                            <a:pt x="22389" y="27097"/>
                          </a:moveTo>
                          <a:cubicBezTo>
                            <a:pt x="21552" y="27473"/>
                            <a:pt x="21280" y="27808"/>
                            <a:pt x="21447" y="28457"/>
                          </a:cubicBezTo>
                          <a:cubicBezTo>
                            <a:pt x="21552" y="28896"/>
                            <a:pt x="21698" y="29336"/>
                            <a:pt x="21950" y="29712"/>
                          </a:cubicBezTo>
                          <a:cubicBezTo>
                            <a:pt x="22222" y="30131"/>
                            <a:pt x="22556" y="30507"/>
                            <a:pt x="23058" y="30717"/>
                          </a:cubicBezTo>
                          <a:cubicBezTo>
                            <a:pt x="23791" y="31010"/>
                            <a:pt x="24523" y="31282"/>
                            <a:pt x="25255" y="31533"/>
                          </a:cubicBezTo>
                          <a:cubicBezTo>
                            <a:pt x="25779" y="31721"/>
                            <a:pt x="25988" y="31721"/>
                            <a:pt x="26678" y="31533"/>
                          </a:cubicBezTo>
                          <a:cubicBezTo>
                            <a:pt x="26595" y="31428"/>
                            <a:pt x="26532" y="31323"/>
                            <a:pt x="26469" y="31240"/>
                          </a:cubicBezTo>
                          <a:cubicBezTo>
                            <a:pt x="25758" y="30612"/>
                            <a:pt x="25235" y="29838"/>
                            <a:pt x="24691" y="29085"/>
                          </a:cubicBezTo>
                          <a:cubicBezTo>
                            <a:pt x="24481" y="28792"/>
                            <a:pt x="24272" y="28478"/>
                            <a:pt x="24063" y="28185"/>
                          </a:cubicBezTo>
                          <a:cubicBezTo>
                            <a:pt x="23916" y="27976"/>
                            <a:pt x="23749" y="27829"/>
                            <a:pt x="23498" y="27745"/>
                          </a:cubicBezTo>
                          <a:cubicBezTo>
                            <a:pt x="23058" y="27641"/>
                            <a:pt x="22703" y="27411"/>
                            <a:pt x="22389" y="27097"/>
                          </a:cubicBezTo>
                          <a:close/>
                          <a:moveTo>
                            <a:pt x="53168" y="69530"/>
                          </a:moveTo>
                          <a:cubicBezTo>
                            <a:pt x="52979" y="69321"/>
                            <a:pt x="52896" y="69216"/>
                            <a:pt x="52770" y="69111"/>
                          </a:cubicBezTo>
                          <a:cubicBezTo>
                            <a:pt x="52540" y="68902"/>
                            <a:pt x="52310" y="68756"/>
                            <a:pt x="52059" y="68547"/>
                          </a:cubicBezTo>
                          <a:cubicBezTo>
                            <a:pt x="51305" y="67877"/>
                            <a:pt x="50364" y="67856"/>
                            <a:pt x="49422" y="67751"/>
                          </a:cubicBezTo>
                          <a:cubicBezTo>
                            <a:pt x="49276" y="67731"/>
                            <a:pt x="49108" y="67772"/>
                            <a:pt x="48983" y="67835"/>
                          </a:cubicBezTo>
                          <a:cubicBezTo>
                            <a:pt x="48543" y="68023"/>
                            <a:pt x="48083" y="67982"/>
                            <a:pt x="47644" y="67982"/>
                          </a:cubicBezTo>
                          <a:lnTo>
                            <a:pt x="46723" y="67982"/>
                          </a:lnTo>
                          <a:cubicBezTo>
                            <a:pt x="46786" y="68819"/>
                            <a:pt x="46828" y="68923"/>
                            <a:pt x="47393" y="69300"/>
                          </a:cubicBezTo>
                          <a:cubicBezTo>
                            <a:pt x="47623" y="69446"/>
                            <a:pt x="47853" y="69551"/>
                            <a:pt x="48062" y="69760"/>
                          </a:cubicBezTo>
                          <a:cubicBezTo>
                            <a:pt x="48397" y="70116"/>
                            <a:pt x="48815" y="70220"/>
                            <a:pt x="49297" y="70262"/>
                          </a:cubicBezTo>
                          <a:cubicBezTo>
                            <a:pt x="50364" y="70388"/>
                            <a:pt x="51389" y="70011"/>
                            <a:pt x="52435" y="69907"/>
                          </a:cubicBezTo>
                          <a:cubicBezTo>
                            <a:pt x="52665" y="69907"/>
                            <a:pt x="52875" y="69697"/>
                            <a:pt x="53168" y="69530"/>
                          </a:cubicBezTo>
                          <a:close/>
                          <a:moveTo>
                            <a:pt x="61139" y="17911"/>
                          </a:moveTo>
                          <a:cubicBezTo>
                            <a:pt x="61558" y="17326"/>
                            <a:pt x="61893" y="16886"/>
                            <a:pt x="62248" y="16447"/>
                          </a:cubicBezTo>
                          <a:cubicBezTo>
                            <a:pt x="62813" y="15693"/>
                            <a:pt x="62960" y="14877"/>
                            <a:pt x="62897" y="13978"/>
                          </a:cubicBezTo>
                          <a:cubicBezTo>
                            <a:pt x="62876" y="13434"/>
                            <a:pt x="62646" y="12994"/>
                            <a:pt x="62353" y="12576"/>
                          </a:cubicBezTo>
                          <a:cubicBezTo>
                            <a:pt x="62248" y="12408"/>
                            <a:pt x="62018" y="12283"/>
                            <a:pt x="61830" y="12262"/>
                          </a:cubicBezTo>
                          <a:cubicBezTo>
                            <a:pt x="61537" y="12178"/>
                            <a:pt x="61223" y="12178"/>
                            <a:pt x="60930" y="12178"/>
                          </a:cubicBezTo>
                          <a:cubicBezTo>
                            <a:pt x="60700" y="12178"/>
                            <a:pt x="60470" y="12304"/>
                            <a:pt x="60449" y="12513"/>
                          </a:cubicBezTo>
                          <a:cubicBezTo>
                            <a:pt x="60365" y="13036"/>
                            <a:pt x="60156" y="13601"/>
                            <a:pt x="60344" y="14124"/>
                          </a:cubicBezTo>
                          <a:cubicBezTo>
                            <a:pt x="60658" y="15003"/>
                            <a:pt x="60763" y="15924"/>
                            <a:pt x="60888" y="16865"/>
                          </a:cubicBezTo>
                          <a:cubicBezTo>
                            <a:pt x="60972" y="17158"/>
                            <a:pt x="61035" y="17472"/>
                            <a:pt x="61139" y="17911"/>
                          </a:cubicBezTo>
                          <a:close/>
                          <a:moveTo>
                            <a:pt x="33185" y="67898"/>
                          </a:moveTo>
                          <a:cubicBezTo>
                            <a:pt x="33060" y="67835"/>
                            <a:pt x="32976" y="67814"/>
                            <a:pt x="32893" y="67814"/>
                          </a:cubicBezTo>
                          <a:cubicBezTo>
                            <a:pt x="32265" y="67814"/>
                            <a:pt x="31637" y="67856"/>
                            <a:pt x="31009" y="67961"/>
                          </a:cubicBezTo>
                          <a:cubicBezTo>
                            <a:pt x="30110" y="68128"/>
                            <a:pt x="29189" y="68358"/>
                            <a:pt x="28289" y="68526"/>
                          </a:cubicBezTo>
                          <a:cubicBezTo>
                            <a:pt x="27871" y="68588"/>
                            <a:pt x="27515" y="68735"/>
                            <a:pt x="27180" y="69049"/>
                          </a:cubicBezTo>
                          <a:cubicBezTo>
                            <a:pt x="27390" y="69530"/>
                            <a:pt x="27724" y="69697"/>
                            <a:pt x="28164" y="69718"/>
                          </a:cubicBezTo>
                          <a:cubicBezTo>
                            <a:pt x="28645" y="69739"/>
                            <a:pt x="29126" y="69718"/>
                            <a:pt x="29608" y="69718"/>
                          </a:cubicBezTo>
                          <a:cubicBezTo>
                            <a:pt x="31051" y="69781"/>
                            <a:pt x="32118" y="69049"/>
                            <a:pt x="33102" y="68128"/>
                          </a:cubicBezTo>
                          <a:cubicBezTo>
                            <a:pt x="33144" y="68107"/>
                            <a:pt x="33144" y="68023"/>
                            <a:pt x="33185" y="67898"/>
                          </a:cubicBezTo>
                          <a:close/>
                          <a:moveTo>
                            <a:pt x="46221" y="35634"/>
                          </a:moveTo>
                          <a:cubicBezTo>
                            <a:pt x="45719" y="35676"/>
                            <a:pt x="45300" y="35717"/>
                            <a:pt x="44882" y="35717"/>
                          </a:cubicBezTo>
                          <a:cubicBezTo>
                            <a:pt x="44045" y="35696"/>
                            <a:pt x="43292" y="35948"/>
                            <a:pt x="42496" y="36157"/>
                          </a:cubicBezTo>
                          <a:cubicBezTo>
                            <a:pt x="42434" y="36157"/>
                            <a:pt x="42413" y="36240"/>
                            <a:pt x="42371" y="36303"/>
                          </a:cubicBezTo>
                          <a:cubicBezTo>
                            <a:pt x="42601" y="37056"/>
                            <a:pt x="43187" y="37517"/>
                            <a:pt x="43857" y="37873"/>
                          </a:cubicBezTo>
                          <a:cubicBezTo>
                            <a:pt x="44066" y="37977"/>
                            <a:pt x="44275" y="37977"/>
                            <a:pt x="44442" y="37810"/>
                          </a:cubicBezTo>
                          <a:cubicBezTo>
                            <a:pt x="45133" y="37182"/>
                            <a:pt x="45865" y="36575"/>
                            <a:pt x="46221" y="35634"/>
                          </a:cubicBezTo>
                          <a:close/>
                          <a:moveTo>
                            <a:pt x="17828" y="44924"/>
                          </a:moveTo>
                          <a:cubicBezTo>
                            <a:pt x="17869" y="45154"/>
                            <a:pt x="17807" y="45321"/>
                            <a:pt x="17890" y="45447"/>
                          </a:cubicBezTo>
                          <a:cubicBezTo>
                            <a:pt x="18204" y="45991"/>
                            <a:pt x="18539" y="46514"/>
                            <a:pt x="18853" y="47016"/>
                          </a:cubicBezTo>
                          <a:cubicBezTo>
                            <a:pt x="19543" y="46974"/>
                            <a:pt x="19669" y="46368"/>
                            <a:pt x="20004" y="46033"/>
                          </a:cubicBezTo>
                          <a:cubicBezTo>
                            <a:pt x="20255" y="45740"/>
                            <a:pt x="20401" y="45363"/>
                            <a:pt x="20422" y="44945"/>
                          </a:cubicBezTo>
                          <a:cubicBezTo>
                            <a:pt x="19564" y="44924"/>
                            <a:pt x="18748" y="44924"/>
                            <a:pt x="17828" y="44924"/>
                          </a:cubicBezTo>
                          <a:close/>
                          <a:moveTo>
                            <a:pt x="67898" y="27473"/>
                          </a:moveTo>
                          <a:cubicBezTo>
                            <a:pt x="67458" y="28562"/>
                            <a:pt x="67458" y="28562"/>
                            <a:pt x="67563" y="28854"/>
                          </a:cubicBezTo>
                          <a:cubicBezTo>
                            <a:pt x="67730" y="28687"/>
                            <a:pt x="67919" y="28499"/>
                            <a:pt x="68149" y="28290"/>
                          </a:cubicBezTo>
                          <a:cubicBezTo>
                            <a:pt x="68065" y="28038"/>
                            <a:pt x="67981" y="27745"/>
                            <a:pt x="67898" y="274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55" name="Google Shape;255;p33"/>
                    <p:cNvSpPr/>
                    <p:nvPr/>
                  </p:nvSpPr>
                  <p:spPr>
                    <a:xfrm>
                      <a:off x="-1791625" y="3746875"/>
                      <a:ext cx="319125" cy="232275"/>
                    </a:xfrm>
                    <a:custGeom>
                      <a:avLst/>
                      <a:gdLst/>
                      <a:ahLst/>
                      <a:cxnLst/>
                      <a:rect l="l" t="t" r="r" b="b"/>
                      <a:pathLst>
                        <a:path w="12765" h="9291" extrusionOk="0">
                          <a:moveTo>
                            <a:pt x="4939" y="9206"/>
                          </a:moveTo>
                          <a:cubicBezTo>
                            <a:pt x="4562" y="9206"/>
                            <a:pt x="4165" y="9248"/>
                            <a:pt x="3767" y="9206"/>
                          </a:cubicBezTo>
                          <a:cubicBezTo>
                            <a:pt x="3077" y="9165"/>
                            <a:pt x="2470" y="8976"/>
                            <a:pt x="1989" y="8432"/>
                          </a:cubicBezTo>
                          <a:cubicBezTo>
                            <a:pt x="1758" y="8160"/>
                            <a:pt x="1486" y="7909"/>
                            <a:pt x="1235" y="7679"/>
                          </a:cubicBezTo>
                          <a:cubicBezTo>
                            <a:pt x="482" y="7009"/>
                            <a:pt x="189" y="6131"/>
                            <a:pt x="105" y="5189"/>
                          </a:cubicBezTo>
                          <a:cubicBezTo>
                            <a:pt x="64" y="4541"/>
                            <a:pt x="1" y="3871"/>
                            <a:pt x="273" y="3222"/>
                          </a:cubicBezTo>
                          <a:cubicBezTo>
                            <a:pt x="377" y="2992"/>
                            <a:pt x="294" y="2678"/>
                            <a:pt x="315" y="2406"/>
                          </a:cubicBezTo>
                          <a:cubicBezTo>
                            <a:pt x="377" y="1841"/>
                            <a:pt x="649" y="1674"/>
                            <a:pt x="1256" y="1820"/>
                          </a:cubicBezTo>
                          <a:cubicBezTo>
                            <a:pt x="1486" y="1862"/>
                            <a:pt x="1737" y="1883"/>
                            <a:pt x="1968" y="1883"/>
                          </a:cubicBezTo>
                          <a:cubicBezTo>
                            <a:pt x="2595" y="1883"/>
                            <a:pt x="3244" y="1862"/>
                            <a:pt x="3872" y="1841"/>
                          </a:cubicBezTo>
                          <a:cubicBezTo>
                            <a:pt x="4478" y="1800"/>
                            <a:pt x="5043" y="1779"/>
                            <a:pt x="5629" y="1507"/>
                          </a:cubicBezTo>
                          <a:cubicBezTo>
                            <a:pt x="5985" y="1318"/>
                            <a:pt x="6445" y="1339"/>
                            <a:pt x="6864" y="1297"/>
                          </a:cubicBezTo>
                          <a:cubicBezTo>
                            <a:pt x="7136" y="1256"/>
                            <a:pt x="7450" y="1297"/>
                            <a:pt x="7763" y="1297"/>
                          </a:cubicBezTo>
                          <a:cubicBezTo>
                            <a:pt x="8140" y="1297"/>
                            <a:pt x="8475" y="1193"/>
                            <a:pt x="8810" y="1109"/>
                          </a:cubicBezTo>
                          <a:cubicBezTo>
                            <a:pt x="9542" y="921"/>
                            <a:pt x="10232" y="628"/>
                            <a:pt x="10902" y="314"/>
                          </a:cubicBezTo>
                          <a:cubicBezTo>
                            <a:pt x="11300" y="126"/>
                            <a:pt x="11781" y="105"/>
                            <a:pt x="12220" y="42"/>
                          </a:cubicBezTo>
                          <a:cubicBezTo>
                            <a:pt x="12304" y="0"/>
                            <a:pt x="12429" y="126"/>
                            <a:pt x="12513" y="188"/>
                          </a:cubicBezTo>
                          <a:cubicBezTo>
                            <a:pt x="12555" y="209"/>
                            <a:pt x="12576" y="293"/>
                            <a:pt x="12576" y="356"/>
                          </a:cubicBezTo>
                          <a:cubicBezTo>
                            <a:pt x="12576" y="1318"/>
                            <a:pt x="12764" y="2281"/>
                            <a:pt x="12450" y="3222"/>
                          </a:cubicBezTo>
                          <a:cubicBezTo>
                            <a:pt x="12408" y="3432"/>
                            <a:pt x="12346" y="3641"/>
                            <a:pt x="12367" y="3850"/>
                          </a:cubicBezTo>
                          <a:cubicBezTo>
                            <a:pt x="12450" y="4708"/>
                            <a:pt x="12116" y="5419"/>
                            <a:pt x="11718" y="6152"/>
                          </a:cubicBezTo>
                          <a:cubicBezTo>
                            <a:pt x="11425" y="6675"/>
                            <a:pt x="11069" y="7093"/>
                            <a:pt x="10546" y="7386"/>
                          </a:cubicBezTo>
                          <a:cubicBezTo>
                            <a:pt x="10358" y="7491"/>
                            <a:pt x="10170" y="7595"/>
                            <a:pt x="10023" y="7721"/>
                          </a:cubicBezTo>
                          <a:cubicBezTo>
                            <a:pt x="9123" y="8453"/>
                            <a:pt x="8119" y="8893"/>
                            <a:pt x="6989" y="9060"/>
                          </a:cubicBezTo>
                          <a:cubicBezTo>
                            <a:pt x="6299" y="9165"/>
                            <a:pt x="5608" y="9206"/>
                            <a:pt x="4918" y="9290"/>
                          </a:cubicBezTo>
                          <a:cubicBezTo>
                            <a:pt x="4939" y="9269"/>
                            <a:pt x="4939" y="9248"/>
                            <a:pt x="4939" y="9206"/>
                          </a:cubicBezTo>
                          <a:close/>
                          <a:moveTo>
                            <a:pt x="11802" y="1025"/>
                          </a:moveTo>
                          <a:cubicBezTo>
                            <a:pt x="11572" y="879"/>
                            <a:pt x="11383" y="942"/>
                            <a:pt x="11174" y="1025"/>
                          </a:cubicBezTo>
                          <a:cubicBezTo>
                            <a:pt x="10756" y="1214"/>
                            <a:pt x="10358" y="1444"/>
                            <a:pt x="9919" y="1548"/>
                          </a:cubicBezTo>
                          <a:cubicBezTo>
                            <a:pt x="9291" y="1716"/>
                            <a:pt x="8684" y="2072"/>
                            <a:pt x="8015" y="1988"/>
                          </a:cubicBezTo>
                          <a:cubicBezTo>
                            <a:pt x="7408" y="1925"/>
                            <a:pt x="6801" y="2051"/>
                            <a:pt x="6236" y="2239"/>
                          </a:cubicBezTo>
                          <a:cubicBezTo>
                            <a:pt x="5462" y="2490"/>
                            <a:pt x="4709" y="2595"/>
                            <a:pt x="3893" y="2553"/>
                          </a:cubicBezTo>
                          <a:cubicBezTo>
                            <a:pt x="3244" y="2511"/>
                            <a:pt x="2574" y="2490"/>
                            <a:pt x="1905" y="2490"/>
                          </a:cubicBezTo>
                          <a:cubicBezTo>
                            <a:pt x="1737" y="2490"/>
                            <a:pt x="1570" y="2511"/>
                            <a:pt x="1382" y="2553"/>
                          </a:cubicBezTo>
                          <a:cubicBezTo>
                            <a:pt x="1319" y="2971"/>
                            <a:pt x="1235" y="3348"/>
                            <a:pt x="1214" y="3745"/>
                          </a:cubicBezTo>
                          <a:cubicBezTo>
                            <a:pt x="1172" y="4122"/>
                            <a:pt x="1256" y="4478"/>
                            <a:pt x="1277" y="4813"/>
                          </a:cubicBezTo>
                          <a:cubicBezTo>
                            <a:pt x="1319" y="5168"/>
                            <a:pt x="1340" y="5482"/>
                            <a:pt x="1340" y="5817"/>
                          </a:cubicBezTo>
                          <a:cubicBezTo>
                            <a:pt x="1340" y="6131"/>
                            <a:pt x="1445" y="6382"/>
                            <a:pt x="1675" y="6633"/>
                          </a:cubicBezTo>
                          <a:cubicBezTo>
                            <a:pt x="1968" y="6905"/>
                            <a:pt x="2302" y="7198"/>
                            <a:pt x="2574" y="7512"/>
                          </a:cubicBezTo>
                          <a:cubicBezTo>
                            <a:pt x="3014" y="8014"/>
                            <a:pt x="3537" y="8202"/>
                            <a:pt x="4185" y="8160"/>
                          </a:cubicBezTo>
                          <a:cubicBezTo>
                            <a:pt x="4709" y="8139"/>
                            <a:pt x="5211" y="8160"/>
                            <a:pt x="5734" y="8160"/>
                          </a:cubicBezTo>
                          <a:cubicBezTo>
                            <a:pt x="6069" y="8160"/>
                            <a:pt x="6382" y="8098"/>
                            <a:pt x="6717" y="8035"/>
                          </a:cubicBezTo>
                          <a:cubicBezTo>
                            <a:pt x="7805" y="7888"/>
                            <a:pt x="8747" y="7428"/>
                            <a:pt x="9605" y="6779"/>
                          </a:cubicBezTo>
                          <a:cubicBezTo>
                            <a:pt x="9751" y="6654"/>
                            <a:pt x="9939" y="6549"/>
                            <a:pt x="10128" y="6445"/>
                          </a:cubicBezTo>
                          <a:cubicBezTo>
                            <a:pt x="10630" y="6152"/>
                            <a:pt x="10944" y="5712"/>
                            <a:pt x="11111" y="5189"/>
                          </a:cubicBezTo>
                          <a:cubicBezTo>
                            <a:pt x="11320" y="4561"/>
                            <a:pt x="11697" y="3976"/>
                            <a:pt x="11613" y="3285"/>
                          </a:cubicBezTo>
                          <a:cubicBezTo>
                            <a:pt x="11592" y="3180"/>
                            <a:pt x="11676" y="3034"/>
                            <a:pt x="11718" y="2929"/>
                          </a:cubicBezTo>
                          <a:cubicBezTo>
                            <a:pt x="11948" y="2344"/>
                            <a:pt x="11844" y="1674"/>
                            <a:pt x="11802" y="10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56" name="Google Shape;256;p33"/>
                    <p:cNvSpPr/>
                    <p:nvPr/>
                  </p:nvSpPr>
                  <p:spPr>
                    <a:xfrm>
                      <a:off x="-1790050" y="3670500"/>
                      <a:ext cx="37700" cy="41350"/>
                    </a:xfrm>
                    <a:custGeom>
                      <a:avLst/>
                      <a:gdLst/>
                      <a:ahLst/>
                      <a:cxnLst/>
                      <a:rect l="l" t="t" r="r" b="b"/>
                      <a:pathLst>
                        <a:path w="1508" h="1654" extrusionOk="0">
                          <a:moveTo>
                            <a:pt x="1507" y="900"/>
                          </a:moveTo>
                          <a:cubicBezTo>
                            <a:pt x="1507" y="1444"/>
                            <a:pt x="1319" y="1653"/>
                            <a:pt x="775" y="1653"/>
                          </a:cubicBezTo>
                          <a:cubicBezTo>
                            <a:pt x="231" y="1653"/>
                            <a:pt x="21" y="1465"/>
                            <a:pt x="1" y="921"/>
                          </a:cubicBezTo>
                          <a:cubicBezTo>
                            <a:pt x="1" y="419"/>
                            <a:pt x="273" y="63"/>
                            <a:pt x="670" y="21"/>
                          </a:cubicBezTo>
                          <a:cubicBezTo>
                            <a:pt x="1109" y="0"/>
                            <a:pt x="1507" y="398"/>
                            <a:pt x="1507"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57" name="Google Shape;257;p33"/>
                    <p:cNvSpPr/>
                    <p:nvPr/>
                  </p:nvSpPr>
                  <p:spPr>
                    <a:xfrm>
                      <a:off x="-1485075" y="3602500"/>
                      <a:ext cx="33500" cy="39775"/>
                    </a:xfrm>
                    <a:custGeom>
                      <a:avLst/>
                      <a:gdLst/>
                      <a:ahLst/>
                      <a:cxnLst/>
                      <a:rect l="l" t="t" r="r" b="b"/>
                      <a:pathLst>
                        <a:path w="1340" h="1591" extrusionOk="0">
                          <a:moveTo>
                            <a:pt x="1339" y="900"/>
                          </a:moveTo>
                          <a:cubicBezTo>
                            <a:pt x="1318" y="1025"/>
                            <a:pt x="1318" y="1214"/>
                            <a:pt x="1235" y="1318"/>
                          </a:cubicBezTo>
                          <a:cubicBezTo>
                            <a:pt x="1130" y="1444"/>
                            <a:pt x="942" y="1569"/>
                            <a:pt x="816" y="1569"/>
                          </a:cubicBezTo>
                          <a:cubicBezTo>
                            <a:pt x="481" y="1590"/>
                            <a:pt x="63" y="1172"/>
                            <a:pt x="42" y="837"/>
                          </a:cubicBezTo>
                          <a:cubicBezTo>
                            <a:pt x="0" y="502"/>
                            <a:pt x="167" y="230"/>
                            <a:pt x="565" y="105"/>
                          </a:cubicBezTo>
                          <a:cubicBezTo>
                            <a:pt x="879" y="0"/>
                            <a:pt x="1193" y="126"/>
                            <a:pt x="1276" y="440"/>
                          </a:cubicBezTo>
                          <a:cubicBezTo>
                            <a:pt x="1276" y="586"/>
                            <a:pt x="1318" y="732"/>
                            <a:pt x="1339"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58" name="Google Shape;258;p33"/>
                    <p:cNvSpPr/>
                    <p:nvPr/>
                  </p:nvSpPr>
                  <p:spPr>
                    <a:xfrm>
                      <a:off x="-1023725" y="3575300"/>
                      <a:ext cx="262100" cy="173675"/>
                    </a:xfrm>
                    <a:custGeom>
                      <a:avLst/>
                      <a:gdLst/>
                      <a:ahLst/>
                      <a:cxnLst/>
                      <a:rect l="l" t="t" r="r" b="b"/>
                      <a:pathLst>
                        <a:path w="10484" h="6947" extrusionOk="0">
                          <a:moveTo>
                            <a:pt x="587" y="3264"/>
                          </a:moveTo>
                          <a:cubicBezTo>
                            <a:pt x="628" y="2992"/>
                            <a:pt x="733" y="2762"/>
                            <a:pt x="1047" y="2762"/>
                          </a:cubicBezTo>
                          <a:cubicBezTo>
                            <a:pt x="1507" y="2762"/>
                            <a:pt x="1905" y="2553"/>
                            <a:pt x="2323" y="2344"/>
                          </a:cubicBezTo>
                          <a:cubicBezTo>
                            <a:pt x="2658" y="2197"/>
                            <a:pt x="3055" y="2051"/>
                            <a:pt x="3411" y="1925"/>
                          </a:cubicBezTo>
                          <a:cubicBezTo>
                            <a:pt x="4646" y="1486"/>
                            <a:pt x="5880" y="1067"/>
                            <a:pt x="7115" y="649"/>
                          </a:cubicBezTo>
                          <a:cubicBezTo>
                            <a:pt x="7240" y="586"/>
                            <a:pt x="7387" y="544"/>
                            <a:pt x="7554" y="544"/>
                          </a:cubicBezTo>
                          <a:cubicBezTo>
                            <a:pt x="7889" y="544"/>
                            <a:pt x="8203" y="419"/>
                            <a:pt x="8475" y="209"/>
                          </a:cubicBezTo>
                          <a:cubicBezTo>
                            <a:pt x="8642" y="63"/>
                            <a:pt x="8830" y="0"/>
                            <a:pt x="9040" y="0"/>
                          </a:cubicBezTo>
                          <a:cubicBezTo>
                            <a:pt x="9374" y="0"/>
                            <a:pt x="9584" y="105"/>
                            <a:pt x="9626" y="440"/>
                          </a:cubicBezTo>
                          <a:cubicBezTo>
                            <a:pt x="9667" y="942"/>
                            <a:pt x="9939" y="1402"/>
                            <a:pt x="9939" y="1925"/>
                          </a:cubicBezTo>
                          <a:cubicBezTo>
                            <a:pt x="9939" y="2302"/>
                            <a:pt x="10107" y="2678"/>
                            <a:pt x="10295" y="3034"/>
                          </a:cubicBezTo>
                          <a:cubicBezTo>
                            <a:pt x="10462" y="3348"/>
                            <a:pt x="10483" y="3662"/>
                            <a:pt x="10379" y="4017"/>
                          </a:cubicBezTo>
                          <a:cubicBezTo>
                            <a:pt x="9835" y="4436"/>
                            <a:pt x="9144" y="4603"/>
                            <a:pt x="8496" y="4750"/>
                          </a:cubicBezTo>
                          <a:cubicBezTo>
                            <a:pt x="8203" y="4833"/>
                            <a:pt x="7889" y="4875"/>
                            <a:pt x="7638" y="4980"/>
                          </a:cubicBezTo>
                          <a:cubicBezTo>
                            <a:pt x="6550" y="5378"/>
                            <a:pt x="5462" y="5775"/>
                            <a:pt x="4395" y="6131"/>
                          </a:cubicBezTo>
                          <a:cubicBezTo>
                            <a:pt x="4144" y="6214"/>
                            <a:pt x="3913" y="6277"/>
                            <a:pt x="3704" y="6382"/>
                          </a:cubicBezTo>
                          <a:cubicBezTo>
                            <a:pt x="3076" y="6717"/>
                            <a:pt x="2344" y="6654"/>
                            <a:pt x="1695" y="6905"/>
                          </a:cubicBezTo>
                          <a:cubicBezTo>
                            <a:pt x="1528" y="6947"/>
                            <a:pt x="1319" y="6926"/>
                            <a:pt x="1151" y="6905"/>
                          </a:cubicBezTo>
                          <a:cubicBezTo>
                            <a:pt x="942" y="6863"/>
                            <a:pt x="838" y="6738"/>
                            <a:pt x="796" y="6528"/>
                          </a:cubicBezTo>
                          <a:cubicBezTo>
                            <a:pt x="775" y="6403"/>
                            <a:pt x="775" y="6298"/>
                            <a:pt x="775" y="6173"/>
                          </a:cubicBezTo>
                          <a:cubicBezTo>
                            <a:pt x="796" y="5691"/>
                            <a:pt x="754" y="5294"/>
                            <a:pt x="377" y="4938"/>
                          </a:cubicBezTo>
                          <a:cubicBezTo>
                            <a:pt x="105" y="4645"/>
                            <a:pt x="1" y="4185"/>
                            <a:pt x="1" y="3766"/>
                          </a:cubicBezTo>
                          <a:cubicBezTo>
                            <a:pt x="1" y="3599"/>
                            <a:pt x="63" y="3390"/>
                            <a:pt x="210" y="3285"/>
                          </a:cubicBezTo>
                          <a:cubicBezTo>
                            <a:pt x="273" y="3201"/>
                            <a:pt x="461" y="3264"/>
                            <a:pt x="587" y="3264"/>
                          </a:cubicBezTo>
                          <a:cubicBezTo>
                            <a:pt x="545" y="3725"/>
                            <a:pt x="649" y="4206"/>
                            <a:pt x="963" y="4520"/>
                          </a:cubicBezTo>
                          <a:cubicBezTo>
                            <a:pt x="1382" y="4959"/>
                            <a:pt x="1507" y="5419"/>
                            <a:pt x="1507" y="5984"/>
                          </a:cubicBezTo>
                          <a:cubicBezTo>
                            <a:pt x="1507" y="6026"/>
                            <a:pt x="1570" y="6089"/>
                            <a:pt x="1612" y="6173"/>
                          </a:cubicBezTo>
                          <a:cubicBezTo>
                            <a:pt x="2302" y="5984"/>
                            <a:pt x="2993" y="5901"/>
                            <a:pt x="3683" y="5650"/>
                          </a:cubicBezTo>
                          <a:cubicBezTo>
                            <a:pt x="4939" y="5147"/>
                            <a:pt x="6236" y="4729"/>
                            <a:pt x="7491" y="4248"/>
                          </a:cubicBezTo>
                          <a:cubicBezTo>
                            <a:pt x="7701" y="4185"/>
                            <a:pt x="7889" y="4122"/>
                            <a:pt x="8098" y="4080"/>
                          </a:cubicBezTo>
                          <a:cubicBezTo>
                            <a:pt x="8537" y="3934"/>
                            <a:pt x="9019" y="3808"/>
                            <a:pt x="9479" y="3662"/>
                          </a:cubicBezTo>
                          <a:cubicBezTo>
                            <a:pt x="9458" y="3390"/>
                            <a:pt x="9521" y="3181"/>
                            <a:pt x="9437" y="2971"/>
                          </a:cubicBezTo>
                          <a:cubicBezTo>
                            <a:pt x="9270" y="2469"/>
                            <a:pt x="9144" y="2009"/>
                            <a:pt x="9123" y="1486"/>
                          </a:cubicBezTo>
                          <a:cubicBezTo>
                            <a:pt x="9123" y="1235"/>
                            <a:pt x="9019" y="1004"/>
                            <a:pt x="8747" y="900"/>
                          </a:cubicBezTo>
                          <a:cubicBezTo>
                            <a:pt x="8224" y="1025"/>
                            <a:pt x="7680" y="1130"/>
                            <a:pt x="7177" y="1318"/>
                          </a:cubicBezTo>
                          <a:cubicBezTo>
                            <a:pt x="6340" y="1590"/>
                            <a:pt x="5524" y="1904"/>
                            <a:pt x="4688" y="2176"/>
                          </a:cubicBezTo>
                          <a:cubicBezTo>
                            <a:pt x="3955" y="2448"/>
                            <a:pt x="3202" y="2657"/>
                            <a:pt x="2491" y="2992"/>
                          </a:cubicBezTo>
                          <a:cubicBezTo>
                            <a:pt x="1884" y="3327"/>
                            <a:pt x="1277" y="3411"/>
                            <a:pt x="587" y="32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grpSp>
          </p:grpSp>
          <p:sp>
            <p:nvSpPr>
              <p:cNvPr id="259" name="Google Shape;259;p33"/>
              <p:cNvSpPr/>
              <p:nvPr/>
            </p:nvSpPr>
            <p:spPr>
              <a:xfrm>
                <a:off x="6388825" y="4580688"/>
                <a:ext cx="131850" cy="225475"/>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60" name="Google Shape;260;p33"/>
              <p:cNvSpPr/>
              <p:nvPr/>
            </p:nvSpPr>
            <p:spPr>
              <a:xfrm>
                <a:off x="6501800" y="4539363"/>
                <a:ext cx="29325" cy="35075"/>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61" name="Google Shape;261;p33"/>
              <p:cNvSpPr/>
              <p:nvPr/>
            </p:nvSpPr>
            <p:spPr>
              <a:xfrm>
                <a:off x="6368425" y="4496988"/>
                <a:ext cx="182575" cy="327500"/>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grpSp>
      <p:sp>
        <p:nvSpPr>
          <p:cNvPr id="262" name="Google Shape;262;p33"/>
          <p:cNvSpPr/>
          <p:nvPr/>
        </p:nvSpPr>
        <p:spPr>
          <a:xfrm>
            <a:off x="2523758" y="3096870"/>
            <a:ext cx="4009992" cy="128704"/>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nvGrpSpPr>
          <p:cNvPr id="263" name="Google Shape;263;p33"/>
          <p:cNvGrpSpPr/>
          <p:nvPr/>
        </p:nvGrpSpPr>
        <p:grpSpPr>
          <a:xfrm>
            <a:off x="41963" y="249125"/>
            <a:ext cx="608900" cy="407500"/>
            <a:chOff x="4137713" y="525925"/>
            <a:chExt cx="608900" cy="407500"/>
          </a:xfrm>
        </p:grpSpPr>
        <p:sp>
          <p:nvSpPr>
            <p:cNvPr id="264" name="Google Shape;264;p33"/>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65" name="Google Shape;265;p33"/>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grpSp>
        <p:nvGrpSpPr>
          <p:cNvPr id="266" name="Google Shape;266;p33"/>
          <p:cNvGrpSpPr/>
          <p:nvPr/>
        </p:nvGrpSpPr>
        <p:grpSpPr>
          <a:xfrm>
            <a:off x="482238" y="720825"/>
            <a:ext cx="475525" cy="287725"/>
            <a:chOff x="622013" y="907250"/>
            <a:chExt cx="475525" cy="287725"/>
          </a:xfrm>
        </p:grpSpPr>
        <p:sp>
          <p:nvSpPr>
            <p:cNvPr id="267" name="Google Shape;267;p33"/>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68" name="Google Shape;268;p33"/>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grpSp>
        <p:nvGrpSpPr>
          <p:cNvPr id="269" name="Google Shape;269;p33"/>
          <p:cNvGrpSpPr/>
          <p:nvPr/>
        </p:nvGrpSpPr>
        <p:grpSpPr>
          <a:xfrm>
            <a:off x="4250013" y="4709350"/>
            <a:ext cx="643950" cy="195675"/>
            <a:chOff x="806663" y="3241275"/>
            <a:chExt cx="643950" cy="195675"/>
          </a:xfrm>
        </p:grpSpPr>
        <p:sp>
          <p:nvSpPr>
            <p:cNvPr id="270" name="Google Shape;270;p33"/>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71" name="Google Shape;271;p33"/>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sp>
        <p:nvSpPr>
          <p:cNvPr id="125" name="标题 1">
            <a:extLst>
              <a:ext uri="{FF2B5EF4-FFF2-40B4-BE49-F238E27FC236}">
                <a16:creationId xmlns:a16="http://schemas.microsoft.com/office/drawing/2014/main" xmlns="" id="{08CA79B1-2623-41AB-A7EA-D13A9513BDF5}"/>
              </a:ext>
            </a:extLst>
          </p:cNvPr>
          <p:cNvSpPr txBox="1">
            <a:spLocks/>
          </p:cNvSpPr>
          <p:nvPr/>
        </p:nvSpPr>
        <p:spPr>
          <a:xfrm>
            <a:off x="0" y="372952"/>
            <a:ext cx="9336314" cy="17105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pPr>
            <a:r>
              <a:rPr lang="en-US" altLang="zh-CN" sz="4800" b="1" dirty="0" err="1" smtClean="0">
                <a:solidFill>
                  <a:srgbClr val="FB6A2E"/>
                </a:solidFill>
                <a:latin typeface="Times New Roman" panose="02020603050405020304" pitchFamily="18" charset="0"/>
                <a:ea typeface="Times" panose="020B0500000000000000" pitchFamily="34" charset="0"/>
                <a:cs typeface="Times New Roman" panose="02020603050405020304" pitchFamily="18" charset="0"/>
              </a:rPr>
              <a:t>Bài</a:t>
            </a:r>
            <a:r>
              <a:rPr lang="en-US" altLang="zh-CN" sz="4800" b="1" dirty="0" smtClean="0">
                <a:solidFill>
                  <a:srgbClr val="FB6A2E"/>
                </a:solidFill>
                <a:latin typeface="Times New Roman" panose="02020603050405020304" pitchFamily="18" charset="0"/>
                <a:ea typeface="Times" panose="020B0500000000000000" pitchFamily="34" charset="0"/>
                <a:cs typeface="Times New Roman" panose="02020603050405020304" pitchFamily="18" charset="0"/>
              </a:rPr>
              <a:t> </a:t>
            </a:r>
            <a:r>
              <a:rPr lang="en-US" altLang="zh-CN" sz="4800" b="1" dirty="0" err="1" smtClean="0">
                <a:solidFill>
                  <a:srgbClr val="FB6A2E"/>
                </a:solidFill>
                <a:latin typeface="Times New Roman" panose="02020603050405020304" pitchFamily="18" charset="0"/>
                <a:ea typeface="Times" panose="020B0500000000000000" pitchFamily="34" charset="0"/>
                <a:cs typeface="Times New Roman" panose="02020603050405020304" pitchFamily="18" charset="0"/>
              </a:rPr>
              <a:t>học</a:t>
            </a:r>
            <a:r>
              <a:rPr lang="en-US" altLang="zh-CN" sz="4800" b="1" dirty="0" smtClean="0">
                <a:solidFill>
                  <a:srgbClr val="FB6A2E"/>
                </a:solidFill>
                <a:latin typeface="Times New Roman" panose="02020603050405020304" pitchFamily="18" charset="0"/>
                <a:ea typeface="Times" panose="020B0500000000000000" pitchFamily="34" charset="0"/>
                <a:cs typeface="Times New Roman" panose="02020603050405020304" pitchFamily="18" charset="0"/>
              </a:rPr>
              <a:t> </a:t>
            </a:r>
            <a:r>
              <a:rPr lang="en-US" altLang="zh-CN" sz="4800" b="1" dirty="0" err="1" smtClean="0">
                <a:solidFill>
                  <a:srgbClr val="FB6A2E"/>
                </a:solidFill>
                <a:latin typeface="Times New Roman" panose="02020603050405020304" pitchFamily="18" charset="0"/>
                <a:ea typeface="Times" panose="020B0500000000000000" pitchFamily="34" charset="0"/>
                <a:cs typeface="Times New Roman" panose="02020603050405020304" pitchFamily="18" charset="0"/>
              </a:rPr>
              <a:t>cuộc</a:t>
            </a:r>
            <a:r>
              <a:rPr lang="en-US" altLang="zh-CN" sz="4800" b="1" dirty="0" smtClean="0">
                <a:solidFill>
                  <a:srgbClr val="FB6A2E"/>
                </a:solidFill>
                <a:latin typeface="Times New Roman" panose="02020603050405020304" pitchFamily="18" charset="0"/>
                <a:ea typeface="Times" panose="020B0500000000000000" pitchFamily="34" charset="0"/>
                <a:cs typeface="Times New Roman" panose="02020603050405020304" pitchFamily="18" charset="0"/>
              </a:rPr>
              <a:t> </a:t>
            </a:r>
            <a:r>
              <a:rPr lang="en-US" altLang="zh-CN" sz="4800" b="1" dirty="0" err="1" smtClean="0">
                <a:solidFill>
                  <a:srgbClr val="FB6A2E"/>
                </a:solidFill>
                <a:latin typeface="Times New Roman" panose="02020603050405020304" pitchFamily="18" charset="0"/>
                <a:ea typeface="Times" panose="020B0500000000000000" pitchFamily="34" charset="0"/>
                <a:cs typeface="Times New Roman" panose="02020603050405020304" pitchFamily="18" charset="0"/>
              </a:rPr>
              <a:t>sống</a:t>
            </a:r>
            <a:endParaRPr lang="zh-CN" altLang="en-US" sz="4800" b="1" dirty="0">
              <a:solidFill>
                <a:srgbClr val="FB6A2E"/>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126" name="Google Shape;251;p17">
            <a:extLst>
              <a:ext uri="{FF2B5EF4-FFF2-40B4-BE49-F238E27FC236}">
                <a16:creationId xmlns:a16="http://schemas.microsoft.com/office/drawing/2014/main" xmlns="" id="{A7B3A935-51D2-0549-9EF2-04F4E3701642}"/>
              </a:ext>
            </a:extLst>
          </p:cNvPr>
          <p:cNvSpPr/>
          <p:nvPr/>
        </p:nvSpPr>
        <p:spPr>
          <a:xfrm>
            <a:off x="1022452" y="238175"/>
            <a:ext cx="1774805" cy="598000"/>
          </a:xfrm>
          <a:prstGeom prst="roundRect">
            <a:avLst>
              <a:gd name="adj" fmla="val 50000"/>
            </a:avLst>
          </a:prstGeom>
          <a:solidFill>
            <a:srgbClr val="F17538"/>
          </a:solidFill>
          <a:ln w="9525" cap="flat" cmpd="sng">
            <a:solidFill>
              <a:srgbClr val="4472C4">
                <a:lumMod val="60000"/>
                <a:lumOff val="40000"/>
              </a:srgb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 sz="2267" b="0" i="0" u="none" strike="noStrike" kern="0" cap="none" spc="0" normalizeH="0" baseline="0" noProof="0" dirty="0">
                <a:ln>
                  <a:noFill/>
                </a:ln>
                <a:solidFill>
                  <a:srgbClr val="FFFFFF"/>
                </a:solidFill>
                <a:effectLst/>
                <a:uLnTx/>
                <a:uFillTx/>
                <a:latin typeface="Times" panose="020B0500000000000000" pitchFamily="34" charset="0"/>
                <a:ea typeface="Times" panose="020B0500000000000000" pitchFamily="34" charset="0"/>
                <a:cs typeface="Times" panose="020B0500000000000000" pitchFamily="34" charset="0"/>
                <a:sym typeface="+mn-lt"/>
              </a:rPr>
              <a:t> </a:t>
            </a:r>
            <a:endParaRPr kumimoji="0" sz="1867" b="0" i="0" u="none" strike="noStrike" kern="0" cap="none" spc="0" normalizeH="0" baseline="0" noProof="0" dirty="0">
              <a:ln>
                <a:noFill/>
              </a:ln>
              <a:solidFill>
                <a:srgbClr val="FFFFFF"/>
              </a:solidFill>
              <a:effectLst/>
              <a:uLnTx/>
              <a:uFillTx/>
              <a:latin typeface="Times" panose="020B0500000000000000" pitchFamily="34" charset="0"/>
              <a:ea typeface="Times" panose="020B0500000000000000" pitchFamily="34" charset="0"/>
              <a:cs typeface="Times" panose="020B0500000000000000" pitchFamily="34" charset="0"/>
              <a:sym typeface="+mn-lt"/>
            </a:endParaRPr>
          </a:p>
        </p:txBody>
      </p:sp>
      <p:sp>
        <p:nvSpPr>
          <p:cNvPr id="127" name="文本框 615">
            <a:extLst>
              <a:ext uri="{FF2B5EF4-FFF2-40B4-BE49-F238E27FC236}">
                <a16:creationId xmlns:a16="http://schemas.microsoft.com/office/drawing/2014/main" xmlns="" id="{DD8598B6-0193-A841-9688-E7944CBFC52F}"/>
              </a:ext>
            </a:extLst>
          </p:cNvPr>
          <p:cNvSpPr txBox="1"/>
          <p:nvPr/>
        </p:nvSpPr>
        <p:spPr>
          <a:xfrm>
            <a:off x="1105000" y="327267"/>
            <a:ext cx="1671360" cy="461665"/>
          </a:xfrm>
          <a:prstGeom prst="rect">
            <a:avLst/>
          </a:prstGeom>
          <a:noFill/>
        </p:spPr>
        <p:txBody>
          <a:bodyPr wrap="square" rtlCol="0">
            <a:spAutoFit/>
          </a:bodyPr>
          <a:lstStyle/>
          <a:p>
            <a:pPr algn="ctr">
              <a:buClrTx/>
              <a:buFontTx/>
              <a:buNone/>
            </a:pPr>
            <a:r>
              <a:rPr lang="vi-VN" altLang="zh-CN" sz="2400" kern="12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Bài 2</a:t>
            </a:r>
            <a:endParaRPr lang="zh-CN" altLang="en-US" sz="2400" kern="12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randombar(horizontal)">
                                      <p:cBhvr>
                                        <p:cTn id="7" dur="750"/>
                                        <p:tgtEl>
                                          <p:spTgt spid="125"/>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126"/>
                                        </p:tgtEl>
                                        <p:attrNameLst>
                                          <p:attrName>style.visibility</p:attrName>
                                        </p:attrNameLst>
                                      </p:cBhvr>
                                      <p:to>
                                        <p:strVal val="visible"/>
                                      </p:to>
                                    </p:set>
                                    <p:animEffect transition="in" filter="fade">
                                      <p:cBhvr>
                                        <p:cTn id="10" dur="1000"/>
                                        <p:tgtEl>
                                          <p:spTgt spid="126"/>
                                        </p:tgtEl>
                                      </p:cBhvr>
                                    </p:animEffect>
                                    <p:anim calcmode="lin" valueType="num">
                                      <p:cBhvr>
                                        <p:cTn id="11" dur="1000" fill="hold"/>
                                        <p:tgtEl>
                                          <p:spTgt spid="126"/>
                                        </p:tgtEl>
                                        <p:attrNameLst>
                                          <p:attrName>ppt_x</p:attrName>
                                        </p:attrNameLst>
                                      </p:cBhvr>
                                      <p:tavLst>
                                        <p:tav tm="0">
                                          <p:val>
                                            <p:strVal val="#ppt_x"/>
                                          </p:val>
                                        </p:tav>
                                        <p:tav tm="100000">
                                          <p:val>
                                            <p:strVal val="#ppt_x"/>
                                          </p:val>
                                        </p:tav>
                                      </p:tavLst>
                                    </p:anim>
                                    <p:anim calcmode="lin" valueType="num">
                                      <p:cBhvr>
                                        <p:cTn id="12" dur="1000" fill="hold"/>
                                        <p:tgtEl>
                                          <p:spTgt spid="126"/>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127"/>
                                        </p:tgtEl>
                                        <p:attrNameLst>
                                          <p:attrName>style.visibility</p:attrName>
                                        </p:attrNameLst>
                                      </p:cBhvr>
                                      <p:to>
                                        <p:strVal val="visible"/>
                                      </p:to>
                                    </p:set>
                                    <p:animEffect transition="in" filter="fade">
                                      <p:cBhvr>
                                        <p:cTn id="15" dur="1000"/>
                                        <p:tgtEl>
                                          <p:spTgt spid="127"/>
                                        </p:tgtEl>
                                      </p:cBhvr>
                                    </p:animEffect>
                                    <p:anim calcmode="lin" valueType="num">
                                      <p:cBhvr>
                                        <p:cTn id="16" dur="1000" fill="hold"/>
                                        <p:tgtEl>
                                          <p:spTgt spid="127"/>
                                        </p:tgtEl>
                                        <p:attrNameLst>
                                          <p:attrName>ppt_x</p:attrName>
                                        </p:attrNameLst>
                                      </p:cBhvr>
                                      <p:tavLst>
                                        <p:tav tm="0">
                                          <p:val>
                                            <p:strVal val="#ppt_x"/>
                                          </p:val>
                                        </p:tav>
                                        <p:tav tm="100000">
                                          <p:val>
                                            <p:strVal val="#ppt_x"/>
                                          </p:val>
                                        </p:tav>
                                      </p:tavLst>
                                    </p:anim>
                                    <p:anim calcmode="lin" valueType="num">
                                      <p:cBhvr>
                                        <p:cTn id="17"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wipe(down)">
                                      <p:cBhvr>
                                        <p:cTn id="22"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25" grpId="0"/>
      <p:bldP spid="126" grpId="0" animBg="1"/>
      <p:bldP spid="1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8"/>
          <p:cNvSpPr/>
          <p:nvPr/>
        </p:nvSpPr>
        <p:spPr>
          <a:xfrm flipH="1">
            <a:off x="4517601" y="2334192"/>
            <a:ext cx="1071045" cy="70222"/>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1" name="Google Shape;391;p38"/>
          <p:cNvGrpSpPr/>
          <p:nvPr/>
        </p:nvGrpSpPr>
        <p:grpSpPr>
          <a:xfrm rot="-5400000">
            <a:off x="4385514" y="1341472"/>
            <a:ext cx="279350" cy="312825"/>
            <a:chOff x="1835200" y="3337050"/>
            <a:chExt cx="279350" cy="312825"/>
          </a:xfrm>
        </p:grpSpPr>
        <p:sp>
          <p:nvSpPr>
            <p:cNvPr id="392" name="Google Shape;392;p38"/>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8"/>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8"/>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38"/>
          <p:cNvSpPr txBox="1">
            <a:spLocks noGrp="1"/>
          </p:cNvSpPr>
          <p:nvPr>
            <p:ph type="title" idx="2"/>
          </p:nvPr>
        </p:nvSpPr>
        <p:spPr>
          <a:xfrm>
            <a:off x="4327016" y="1566192"/>
            <a:ext cx="1278600" cy="76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smtClean="0"/>
              <a:t>III</a:t>
            </a:r>
            <a:endParaRPr dirty="0"/>
          </a:p>
        </p:txBody>
      </p:sp>
      <p:grpSp>
        <p:nvGrpSpPr>
          <p:cNvPr id="398" name="Google Shape;398;p38"/>
          <p:cNvGrpSpPr/>
          <p:nvPr/>
        </p:nvGrpSpPr>
        <p:grpSpPr>
          <a:xfrm flipH="1">
            <a:off x="6762612" y="393608"/>
            <a:ext cx="1653550" cy="1152165"/>
            <a:chOff x="6876425" y="1268933"/>
            <a:chExt cx="1653550" cy="1152165"/>
          </a:xfrm>
        </p:grpSpPr>
        <p:grpSp>
          <p:nvGrpSpPr>
            <p:cNvPr id="399" name="Google Shape;399;p38"/>
            <p:cNvGrpSpPr/>
            <p:nvPr/>
          </p:nvGrpSpPr>
          <p:grpSpPr>
            <a:xfrm rot="1400853">
              <a:off x="7531678" y="2028397"/>
              <a:ext cx="998956" cy="203068"/>
              <a:chOff x="10471811" y="1999263"/>
              <a:chExt cx="998976" cy="203072"/>
            </a:xfrm>
          </p:grpSpPr>
          <p:sp>
            <p:nvSpPr>
              <p:cNvPr id="40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38"/>
            <p:cNvGrpSpPr/>
            <p:nvPr/>
          </p:nvGrpSpPr>
          <p:grpSpPr>
            <a:xfrm>
              <a:off x="6907063" y="1389007"/>
              <a:ext cx="626852" cy="654662"/>
              <a:chOff x="6907063" y="1389007"/>
              <a:chExt cx="626852" cy="654662"/>
            </a:xfrm>
          </p:grpSpPr>
          <p:sp>
            <p:nvSpPr>
              <p:cNvPr id="407"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38"/>
          <p:cNvGrpSpPr/>
          <p:nvPr/>
        </p:nvGrpSpPr>
        <p:grpSpPr>
          <a:xfrm>
            <a:off x="478125" y="325325"/>
            <a:ext cx="741250" cy="792000"/>
            <a:chOff x="-3118700" y="2365900"/>
            <a:chExt cx="741250" cy="792000"/>
          </a:xfrm>
        </p:grpSpPr>
        <p:sp>
          <p:nvSpPr>
            <p:cNvPr id="416"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38"/>
          <p:cNvGrpSpPr/>
          <p:nvPr/>
        </p:nvGrpSpPr>
        <p:grpSpPr>
          <a:xfrm>
            <a:off x="4250013" y="4709350"/>
            <a:ext cx="643950" cy="195675"/>
            <a:chOff x="806663" y="3241275"/>
            <a:chExt cx="643950" cy="195675"/>
          </a:xfrm>
        </p:grpSpPr>
        <p:sp>
          <p:nvSpPr>
            <p:cNvPr id="427" name="Google Shape;427;p38"/>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327;p36"/>
          <p:cNvSpPr txBox="1">
            <a:spLocks noGrp="1"/>
          </p:cNvSpPr>
          <p:nvPr>
            <p:ph type="subTitle" idx="1"/>
          </p:nvPr>
        </p:nvSpPr>
        <p:spPr>
          <a:xfrm>
            <a:off x="2887427" y="2387079"/>
            <a:ext cx="5528735" cy="5727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GB" sz="5400" dirty="0" err="1" smtClean="0">
                <a:solidFill>
                  <a:srgbClr val="FB6A2E"/>
                </a:solidFill>
              </a:rPr>
              <a:t>Suy</a:t>
            </a:r>
            <a:r>
              <a:rPr lang="en-GB" sz="5400" dirty="0" smtClean="0">
                <a:solidFill>
                  <a:srgbClr val="FB6A2E"/>
                </a:solidFill>
              </a:rPr>
              <a:t> </a:t>
            </a:r>
            <a:r>
              <a:rPr lang="en-GB" sz="5400" dirty="0" err="1" smtClean="0">
                <a:solidFill>
                  <a:srgbClr val="FB6A2E"/>
                </a:solidFill>
              </a:rPr>
              <a:t>ngẫm</a:t>
            </a:r>
            <a:r>
              <a:rPr lang="en-GB" sz="5400" dirty="0" smtClean="0">
                <a:solidFill>
                  <a:srgbClr val="FB6A2E"/>
                </a:solidFill>
              </a:rPr>
              <a:t> </a:t>
            </a:r>
            <a:r>
              <a:rPr lang="en-GB" sz="5400" dirty="0" err="1" smtClean="0">
                <a:solidFill>
                  <a:srgbClr val="FB6A2E"/>
                </a:solidFill>
              </a:rPr>
              <a:t>và</a:t>
            </a:r>
            <a:r>
              <a:rPr lang="en-GB" sz="5400" dirty="0" smtClean="0">
                <a:solidFill>
                  <a:srgbClr val="FB6A2E"/>
                </a:solidFill>
              </a:rPr>
              <a:t> </a:t>
            </a:r>
            <a:r>
              <a:rPr lang="en-GB" sz="5400" dirty="0" err="1" smtClean="0">
                <a:solidFill>
                  <a:srgbClr val="FB6A2E"/>
                </a:solidFill>
              </a:rPr>
              <a:t>phản</a:t>
            </a:r>
            <a:r>
              <a:rPr lang="en-GB" sz="5400" dirty="0" smtClean="0">
                <a:solidFill>
                  <a:srgbClr val="FB6A2E"/>
                </a:solidFill>
              </a:rPr>
              <a:t> </a:t>
            </a:r>
            <a:r>
              <a:rPr lang="en-GB" sz="5400" dirty="0" err="1" smtClean="0">
                <a:solidFill>
                  <a:srgbClr val="FB6A2E"/>
                </a:solidFill>
              </a:rPr>
              <a:t>hồi</a:t>
            </a:r>
            <a:endParaRPr sz="5400" dirty="0">
              <a:solidFill>
                <a:srgbClr val="FB6A2E"/>
              </a:solidFill>
            </a:endParaRPr>
          </a:p>
        </p:txBody>
      </p:sp>
      <p:grpSp>
        <p:nvGrpSpPr>
          <p:cNvPr id="40" name="Google Shape;361;p37"/>
          <p:cNvGrpSpPr/>
          <p:nvPr/>
        </p:nvGrpSpPr>
        <p:grpSpPr>
          <a:xfrm flipH="1">
            <a:off x="51248" y="2051406"/>
            <a:ext cx="3214360" cy="2767294"/>
            <a:chOff x="-2314175" y="910675"/>
            <a:chExt cx="2012875" cy="1733025"/>
          </a:xfrm>
        </p:grpSpPr>
        <p:sp>
          <p:nvSpPr>
            <p:cNvPr id="41" name="Google Shape;362;p37"/>
            <p:cNvSpPr/>
            <p:nvPr/>
          </p:nvSpPr>
          <p:spPr>
            <a:xfrm>
              <a:off x="-2265025" y="2299475"/>
              <a:ext cx="747525" cy="219200"/>
            </a:xfrm>
            <a:custGeom>
              <a:avLst/>
              <a:gdLst/>
              <a:ahLst/>
              <a:cxnLst/>
              <a:rect l="l" t="t" r="r" b="b"/>
              <a:pathLst>
                <a:path w="29901" h="8768" extrusionOk="0">
                  <a:moveTo>
                    <a:pt x="2700" y="7847"/>
                  </a:moveTo>
                  <a:cubicBezTo>
                    <a:pt x="3098" y="7763"/>
                    <a:pt x="3453" y="7638"/>
                    <a:pt x="3830" y="7533"/>
                  </a:cubicBezTo>
                  <a:cubicBezTo>
                    <a:pt x="4834" y="7219"/>
                    <a:pt x="5839" y="6926"/>
                    <a:pt x="6885" y="6780"/>
                  </a:cubicBezTo>
                  <a:cubicBezTo>
                    <a:pt x="7533" y="6675"/>
                    <a:pt x="8182" y="6529"/>
                    <a:pt x="8852" y="6466"/>
                  </a:cubicBezTo>
                  <a:cubicBezTo>
                    <a:pt x="9898" y="6298"/>
                    <a:pt x="10944" y="6173"/>
                    <a:pt x="11990" y="6173"/>
                  </a:cubicBezTo>
                  <a:cubicBezTo>
                    <a:pt x="13831" y="6194"/>
                    <a:pt x="15715" y="6194"/>
                    <a:pt x="17577" y="6173"/>
                  </a:cubicBezTo>
                  <a:cubicBezTo>
                    <a:pt x="18560" y="6173"/>
                    <a:pt x="19564" y="6215"/>
                    <a:pt x="20527" y="6403"/>
                  </a:cubicBezTo>
                  <a:cubicBezTo>
                    <a:pt x="20757" y="6466"/>
                    <a:pt x="21008" y="6508"/>
                    <a:pt x="21238" y="6529"/>
                  </a:cubicBezTo>
                  <a:cubicBezTo>
                    <a:pt x="24021" y="6989"/>
                    <a:pt x="26762" y="7449"/>
                    <a:pt x="29440" y="8307"/>
                  </a:cubicBezTo>
                  <a:cubicBezTo>
                    <a:pt x="29587" y="8370"/>
                    <a:pt x="29733" y="8349"/>
                    <a:pt x="29901" y="8349"/>
                  </a:cubicBezTo>
                  <a:cubicBezTo>
                    <a:pt x="29399" y="7052"/>
                    <a:pt x="29064" y="5775"/>
                    <a:pt x="27767" y="5064"/>
                  </a:cubicBezTo>
                  <a:cubicBezTo>
                    <a:pt x="27495" y="5357"/>
                    <a:pt x="27118" y="5462"/>
                    <a:pt x="26679" y="5462"/>
                  </a:cubicBezTo>
                  <a:cubicBezTo>
                    <a:pt x="26386" y="5148"/>
                    <a:pt x="26155" y="4813"/>
                    <a:pt x="25842" y="4583"/>
                  </a:cubicBezTo>
                  <a:cubicBezTo>
                    <a:pt x="25465" y="4269"/>
                    <a:pt x="25088" y="3997"/>
                    <a:pt x="24837" y="3578"/>
                  </a:cubicBezTo>
                  <a:cubicBezTo>
                    <a:pt x="24712" y="3348"/>
                    <a:pt x="24461" y="3244"/>
                    <a:pt x="24189" y="3139"/>
                  </a:cubicBezTo>
                  <a:cubicBezTo>
                    <a:pt x="23833" y="3013"/>
                    <a:pt x="23477" y="2846"/>
                    <a:pt x="23205" y="2532"/>
                  </a:cubicBezTo>
                  <a:cubicBezTo>
                    <a:pt x="23017" y="2344"/>
                    <a:pt x="22745" y="2239"/>
                    <a:pt x="22515" y="2093"/>
                  </a:cubicBezTo>
                  <a:cubicBezTo>
                    <a:pt x="22305" y="1967"/>
                    <a:pt x="22075" y="1884"/>
                    <a:pt x="21887" y="1716"/>
                  </a:cubicBezTo>
                  <a:cubicBezTo>
                    <a:pt x="21531" y="1360"/>
                    <a:pt x="21113" y="1235"/>
                    <a:pt x="20611" y="1088"/>
                  </a:cubicBezTo>
                  <a:cubicBezTo>
                    <a:pt x="19481" y="816"/>
                    <a:pt x="18309" y="565"/>
                    <a:pt x="17242" y="105"/>
                  </a:cubicBezTo>
                  <a:cubicBezTo>
                    <a:pt x="17012" y="0"/>
                    <a:pt x="16719" y="0"/>
                    <a:pt x="16447" y="0"/>
                  </a:cubicBezTo>
                  <a:lnTo>
                    <a:pt x="11300" y="0"/>
                  </a:lnTo>
                  <a:cubicBezTo>
                    <a:pt x="11049" y="0"/>
                    <a:pt x="10756" y="21"/>
                    <a:pt x="10484" y="42"/>
                  </a:cubicBezTo>
                  <a:cubicBezTo>
                    <a:pt x="9479" y="210"/>
                    <a:pt x="8475" y="419"/>
                    <a:pt x="7450" y="565"/>
                  </a:cubicBezTo>
                  <a:cubicBezTo>
                    <a:pt x="6048" y="754"/>
                    <a:pt x="4751" y="1360"/>
                    <a:pt x="3432" y="1884"/>
                  </a:cubicBezTo>
                  <a:cubicBezTo>
                    <a:pt x="3265" y="2595"/>
                    <a:pt x="3014" y="3223"/>
                    <a:pt x="2575" y="3767"/>
                  </a:cubicBezTo>
                  <a:cubicBezTo>
                    <a:pt x="1884" y="4604"/>
                    <a:pt x="1424" y="5587"/>
                    <a:pt x="838" y="6508"/>
                  </a:cubicBezTo>
                  <a:cubicBezTo>
                    <a:pt x="419" y="7198"/>
                    <a:pt x="231" y="7930"/>
                    <a:pt x="1" y="8767"/>
                  </a:cubicBezTo>
                  <a:cubicBezTo>
                    <a:pt x="273" y="8684"/>
                    <a:pt x="503" y="8684"/>
                    <a:pt x="650" y="8579"/>
                  </a:cubicBezTo>
                  <a:cubicBezTo>
                    <a:pt x="1319" y="8161"/>
                    <a:pt x="1989" y="7993"/>
                    <a:pt x="2700" y="7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63;p37"/>
            <p:cNvSpPr/>
            <p:nvPr/>
          </p:nvSpPr>
          <p:spPr>
            <a:xfrm>
              <a:off x="-1461025" y="2493025"/>
              <a:ext cx="621975" cy="109875"/>
            </a:xfrm>
            <a:custGeom>
              <a:avLst/>
              <a:gdLst/>
              <a:ahLst/>
              <a:cxnLst/>
              <a:rect l="l" t="t" r="r" b="b"/>
              <a:pathLst>
                <a:path w="24879" h="4395" extrusionOk="0">
                  <a:moveTo>
                    <a:pt x="24000" y="1779"/>
                  </a:moveTo>
                  <a:cubicBezTo>
                    <a:pt x="22765" y="1402"/>
                    <a:pt x="21636" y="879"/>
                    <a:pt x="20401" y="753"/>
                  </a:cubicBezTo>
                  <a:cubicBezTo>
                    <a:pt x="19439" y="649"/>
                    <a:pt x="18497" y="523"/>
                    <a:pt x="17555" y="356"/>
                  </a:cubicBezTo>
                  <a:cubicBezTo>
                    <a:pt x="16363" y="188"/>
                    <a:pt x="15170" y="84"/>
                    <a:pt x="13977" y="105"/>
                  </a:cubicBezTo>
                  <a:cubicBezTo>
                    <a:pt x="12910" y="126"/>
                    <a:pt x="11822" y="105"/>
                    <a:pt x="10734" y="105"/>
                  </a:cubicBezTo>
                  <a:cubicBezTo>
                    <a:pt x="9249" y="0"/>
                    <a:pt x="7826" y="42"/>
                    <a:pt x="6319" y="209"/>
                  </a:cubicBezTo>
                  <a:cubicBezTo>
                    <a:pt x="5629" y="293"/>
                    <a:pt x="4980" y="419"/>
                    <a:pt x="4353" y="649"/>
                  </a:cubicBezTo>
                  <a:cubicBezTo>
                    <a:pt x="3662" y="921"/>
                    <a:pt x="3369" y="1088"/>
                    <a:pt x="3034" y="1758"/>
                  </a:cubicBezTo>
                  <a:cubicBezTo>
                    <a:pt x="2993" y="1821"/>
                    <a:pt x="3097" y="1967"/>
                    <a:pt x="3181" y="1883"/>
                  </a:cubicBezTo>
                  <a:cubicBezTo>
                    <a:pt x="4332" y="1151"/>
                    <a:pt x="6026" y="1339"/>
                    <a:pt x="7366" y="1256"/>
                  </a:cubicBezTo>
                  <a:cubicBezTo>
                    <a:pt x="8726" y="1172"/>
                    <a:pt x="10086" y="1297"/>
                    <a:pt x="11446" y="1402"/>
                  </a:cubicBezTo>
                  <a:cubicBezTo>
                    <a:pt x="12387" y="1486"/>
                    <a:pt x="13266" y="1695"/>
                    <a:pt x="14187" y="1883"/>
                  </a:cubicBezTo>
                  <a:cubicBezTo>
                    <a:pt x="13057" y="1800"/>
                    <a:pt x="11927" y="1695"/>
                    <a:pt x="10818" y="1611"/>
                  </a:cubicBezTo>
                  <a:cubicBezTo>
                    <a:pt x="9186" y="1507"/>
                    <a:pt x="7575" y="1381"/>
                    <a:pt x="5943" y="1695"/>
                  </a:cubicBezTo>
                  <a:cubicBezTo>
                    <a:pt x="5692" y="1758"/>
                    <a:pt x="5399" y="1758"/>
                    <a:pt x="5127" y="1758"/>
                  </a:cubicBezTo>
                  <a:cubicBezTo>
                    <a:pt x="3537" y="1674"/>
                    <a:pt x="2051" y="2134"/>
                    <a:pt x="524" y="2511"/>
                  </a:cubicBezTo>
                  <a:cubicBezTo>
                    <a:pt x="377" y="2532"/>
                    <a:pt x="252" y="2657"/>
                    <a:pt x="0" y="2804"/>
                  </a:cubicBezTo>
                  <a:cubicBezTo>
                    <a:pt x="210" y="2909"/>
                    <a:pt x="314" y="2971"/>
                    <a:pt x="419" y="2971"/>
                  </a:cubicBezTo>
                  <a:cubicBezTo>
                    <a:pt x="670" y="2950"/>
                    <a:pt x="900" y="2929"/>
                    <a:pt x="1130" y="2825"/>
                  </a:cubicBezTo>
                  <a:cubicBezTo>
                    <a:pt x="1528" y="2657"/>
                    <a:pt x="1946" y="2616"/>
                    <a:pt x="2365" y="2616"/>
                  </a:cubicBezTo>
                  <a:cubicBezTo>
                    <a:pt x="5796" y="2595"/>
                    <a:pt x="9228" y="2532"/>
                    <a:pt x="12680" y="2511"/>
                  </a:cubicBezTo>
                  <a:cubicBezTo>
                    <a:pt x="13350" y="2511"/>
                    <a:pt x="14061" y="2532"/>
                    <a:pt x="14731" y="2637"/>
                  </a:cubicBezTo>
                  <a:cubicBezTo>
                    <a:pt x="15589" y="2762"/>
                    <a:pt x="16467" y="2825"/>
                    <a:pt x="17346" y="2804"/>
                  </a:cubicBezTo>
                  <a:cubicBezTo>
                    <a:pt x="17576" y="2804"/>
                    <a:pt x="17848" y="2804"/>
                    <a:pt x="18079" y="2825"/>
                  </a:cubicBezTo>
                  <a:cubicBezTo>
                    <a:pt x="20150" y="3181"/>
                    <a:pt x="22242" y="3536"/>
                    <a:pt x="24230" y="4206"/>
                  </a:cubicBezTo>
                  <a:cubicBezTo>
                    <a:pt x="24418" y="4269"/>
                    <a:pt x="24628" y="4310"/>
                    <a:pt x="24879" y="4394"/>
                  </a:cubicBezTo>
                  <a:cubicBezTo>
                    <a:pt x="24669" y="3432"/>
                    <a:pt x="24125" y="2657"/>
                    <a:pt x="24000" y="1779"/>
                  </a:cubicBezTo>
                  <a:close/>
                  <a:moveTo>
                    <a:pt x="23100" y="3369"/>
                  </a:moveTo>
                  <a:cubicBezTo>
                    <a:pt x="23037" y="3453"/>
                    <a:pt x="22828" y="3536"/>
                    <a:pt x="22724" y="3494"/>
                  </a:cubicBezTo>
                  <a:cubicBezTo>
                    <a:pt x="22200" y="3369"/>
                    <a:pt x="21698" y="3181"/>
                    <a:pt x="21175" y="3055"/>
                  </a:cubicBezTo>
                  <a:cubicBezTo>
                    <a:pt x="20464" y="2867"/>
                    <a:pt x="19752" y="2699"/>
                    <a:pt x="19020" y="2553"/>
                  </a:cubicBezTo>
                  <a:cubicBezTo>
                    <a:pt x="19229" y="2532"/>
                    <a:pt x="19439" y="2511"/>
                    <a:pt x="19627" y="2406"/>
                  </a:cubicBezTo>
                  <a:cubicBezTo>
                    <a:pt x="19836" y="2302"/>
                    <a:pt x="19878" y="2009"/>
                    <a:pt x="19773" y="1821"/>
                  </a:cubicBezTo>
                  <a:cubicBezTo>
                    <a:pt x="20694" y="2030"/>
                    <a:pt x="21615" y="2302"/>
                    <a:pt x="22535" y="2595"/>
                  </a:cubicBezTo>
                  <a:cubicBezTo>
                    <a:pt x="22724" y="2637"/>
                    <a:pt x="22891" y="2762"/>
                    <a:pt x="23058" y="2909"/>
                  </a:cubicBezTo>
                  <a:cubicBezTo>
                    <a:pt x="23184" y="3013"/>
                    <a:pt x="23247" y="3243"/>
                    <a:pt x="23100" y="33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64;p37"/>
            <p:cNvSpPr/>
            <p:nvPr/>
          </p:nvSpPr>
          <p:spPr>
            <a:xfrm>
              <a:off x="-2009750" y="2479425"/>
              <a:ext cx="9450" cy="1075"/>
            </a:xfrm>
            <a:custGeom>
              <a:avLst/>
              <a:gdLst/>
              <a:ahLst/>
              <a:cxnLst/>
              <a:rect l="l" t="t" r="r" b="b"/>
              <a:pathLst>
                <a:path w="378" h="43" extrusionOk="0">
                  <a:moveTo>
                    <a:pt x="1" y="42"/>
                  </a:moveTo>
                  <a:lnTo>
                    <a:pt x="377" y="42"/>
                  </a:lnTo>
                  <a:lnTo>
                    <a:pt x="377" y="0"/>
                  </a:lnTo>
                  <a:lnTo>
                    <a:pt x="1" y="0"/>
                  </a:ln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65;p37"/>
            <p:cNvSpPr/>
            <p:nvPr/>
          </p:nvSpPr>
          <p:spPr>
            <a:xfrm>
              <a:off x="-2285950" y="2359100"/>
              <a:ext cx="1445325" cy="228100"/>
            </a:xfrm>
            <a:custGeom>
              <a:avLst/>
              <a:gdLst/>
              <a:ahLst/>
              <a:cxnLst/>
              <a:rect l="l" t="t" r="r" b="b"/>
              <a:pathLst>
                <a:path w="57813" h="9124" extrusionOk="0">
                  <a:moveTo>
                    <a:pt x="32746" y="7261"/>
                  </a:moveTo>
                  <a:lnTo>
                    <a:pt x="32956" y="7261"/>
                  </a:lnTo>
                  <a:cubicBezTo>
                    <a:pt x="33793" y="7031"/>
                    <a:pt x="34630" y="6759"/>
                    <a:pt x="35404" y="6341"/>
                  </a:cubicBezTo>
                  <a:cubicBezTo>
                    <a:pt x="35759" y="6173"/>
                    <a:pt x="36115" y="6027"/>
                    <a:pt x="36492" y="5901"/>
                  </a:cubicBezTo>
                  <a:cubicBezTo>
                    <a:pt x="38187" y="5294"/>
                    <a:pt x="39965" y="4960"/>
                    <a:pt x="41764" y="4750"/>
                  </a:cubicBezTo>
                  <a:cubicBezTo>
                    <a:pt x="42706" y="4646"/>
                    <a:pt x="43710" y="4625"/>
                    <a:pt x="44652" y="4646"/>
                  </a:cubicBezTo>
                  <a:cubicBezTo>
                    <a:pt x="46263" y="4646"/>
                    <a:pt x="47895" y="4541"/>
                    <a:pt x="49506" y="4750"/>
                  </a:cubicBezTo>
                  <a:cubicBezTo>
                    <a:pt x="50092" y="4834"/>
                    <a:pt x="50636" y="4876"/>
                    <a:pt x="51222" y="4960"/>
                  </a:cubicBezTo>
                  <a:cubicBezTo>
                    <a:pt x="53168" y="5169"/>
                    <a:pt x="55093" y="5504"/>
                    <a:pt x="56913" y="6236"/>
                  </a:cubicBezTo>
                  <a:cubicBezTo>
                    <a:pt x="57185" y="6341"/>
                    <a:pt x="57457" y="6424"/>
                    <a:pt x="57813" y="6529"/>
                  </a:cubicBezTo>
                  <a:cubicBezTo>
                    <a:pt x="57813" y="6382"/>
                    <a:pt x="57813" y="6278"/>
                    <a:pt x="57771" y="6215"/>
                  </a:cubicBezTo>
                  <a:cubicBezTo>
                    <a:pt x="57520" y="5776"/>
                    <a:pt x="57248" y="5336"/>
                    <a:pt x="56976" y="4918"/>
                  </a:cubicBezTo>
                  <a:cubicBezTo>
                    <a:pt x="56474" y="4144"/>
                    <a:pt x="55930" y="3453"/>
                    <a:pt x="55449" y="2658"/>
                  </a:cubicBezTo>
                  <a:cubicBezTo>
                    <a:pt x="55239" y="2323"/>
                    <a:pt x="55009" y="2114"/>
                    <a:pt x="54674" y="1988"/>
                  </a:cubicBezTo>
                  <a:cubicBezTo>
                    <a:pt x="53733" y="1612"/>
                    <a:pt x="52770" y="1193"/>
                    <a:pt x="51808" y="859"/>
                  </a:cubicBezTo>
                  <a:cubicBezTo>
                    <a:pt x="50552" y="419"/>
                    <a:pt x="49255" y="147"/>
                    <a:pt x="47916" y="126"/>
                  </a:cubicBezTo>
                  <a:cubicBezTo>
                    <a:pt x="45928" y="105"/>
                    <a:pt x="43941" y="1"/>
                    <a:pt x="41953" y="273"/>
                  </a:cubicBezTo>
                  <a:cubicBezTo>
                    <a:pt x="40572" y="482"/>
                    <a:pt x="39128" y="566"/>
                    <a:pt x="37768" y="1005"/>
                  </a:cubicBezTo>
                  <a:cubicBezTo>
                    <a:pt x="37412" y="1152"/>
                    <a:pt x="37015" y="1214"/>
                    <a:pt x="36617" y="1277"/>
                  </a:cubicBezTo>
                  <a:cubicBezTo>
                    <a:pt x="35885" y="1361"/>
                    <a:pt x="35215" y="1591"/>
                    <a:pt x="34546" y="1884"/>
                  </a:cubicBezTo>
                  <a:cubicBezTo>
                    <a:pt x="34190" y="2030"/>
                    <a:pt x="33814" y="2198"/>
                    <a:pt x="33458" y="2302"/>
                  </a:cubicBezTo>
                  <a:cubicBezTo>
                    <a:pt x="32809" y="2470"/>
                    <a:pt x="32286" y="2888"/>
                    <a:pt x="31721" y="3244"/>
                  </a:cubicBezTo>
                  <a:cubicBezTo>
                    <a:pt x="31365" y="3474"/>
                    <a:pt x="31198" y="3809"/>
                    <a:pt x="31261" y="4227"/>
                  </a:cubicBezTo>
                  <a:cubicBezTo>
                    <a:pt x="31303" y="4604"/>
                    <a:pt x="31386" y="4939"/>
                    <a:pt x="31512" y="5273"/>
                  </a:cubicBezTo>
                  <a:cubicBezTo>
                    <a:pt x="31700" y="5713"/>
                    <a:pt x="31909" y="6173"/>
                    <a:pt x="32119" y="6592"/>
                  </a:cubicBezTo>
                  <a:cubicBezTo>
                    <a:pt x="32223" y="6759"/>
                    <a:pt x="32349" y="6947"/>
                    <a:pt x="32453" y="7136"/>
                  </a:cubicBezTo>
                  <a:cubicBezTo>
                    <a:pt x="31679" y="6634"/>
                    <a:pt x="30759" y="6445"/>
                    <a:pt x="29838" y="6278"/>
                  </a:cubicBezTo>
                  <a:cubicBezTo>
                    <a:pt x="28562" y="5985"/>
                    <a:pt x="27264" y="5797"/>
                    <a:pt x="25946" y="5671"/>
                  </a:cubicBezTo>
                  <a:cubicBezTo>
                    <a:pt x="24879" y="5566"/>
                    <a:pt x="23770" y="5483"/>
                    <a:pt x="22682" y="5462"/>
                  </a:cubicBezTo>
                  <a:cubicBezTo>
                    <a:pt x="20883" y="5273"/>
                    <a:pt x="19041" y="5169"/>
                    <a:pt x="17242" y="5085"/>
                  </a:cubicBezTo>
                  <a:cubicBezTo>
                    <a:pt x="15882" y="5043"/>
                    <a:pt x="14543" y="5064"/>
                    <a:pt x="13183" y="5064"/>
                  </a:cubicBezTo>
                  <a:cubicBezTo>
                    <a:pt x="11781" y="5043"/>
                    <a:pt x="10316" y="4918"/>
                    <a:pt x="8914" y="5085"/>
                  </a:cubicBezTo>
                  <a:cubicBezTo>
                    <a:pt x="7910" y="5232"/>
                    <a:pt x="6885" y="5399"/>
                    <a:pt x="5860" y="5608"/>
                  </a:cubicBezTo>
                  <a:cubicBezTo>
                    <a:pt x="5316" y="5692"/>
                    <a:pt x="4730" y="5776"/>
                    <a:pt x="4186" y="5901"/>
                  </a:cubicBezTo>
                  <a:cubicBezTo>
                    <a:pt x="3349" y="6090"/>
                    <a:pt x="2575" y="6403"/>
                    <a:pt x="1779" y="6717"/>
                  </a:cubicBezTo>
                  <a:cubicBezTo>
                    <a:pt x="1256" y="6926"/>
                    <a:pt x="524" y="7157"/>
                    <a:pt x="189" y="7659"/>
                  </a:cubicBezTo>
                  <a:cubicBezTo>
                    <a:pt x="1" y="7910"/>
                    <a:pt x="294" y="8224"/>
                    <a:pt x="587" y="8161"/>
                  </a:cubicBezTo>
                  <a:cubicBezTo>
                    <a:pt x="943" y="8077"/>
                    <a:pt x="1319" y="7952"/>
                    <a:pt x="1654" y="7847"/>
                  </a:cubicBezTo>
                  <a:cubicBezTo>
                    <a:pt x="2198" y="7868"/>
                    <a:pt x="2721" y="7742"/>
                    <a:pt x="3265" y="7575"/>
                  </a:cubicBezTo>
                  <a:cubicBezTo>
                    <a:pt x="2700" y="7805"/>
                    <a:pt x="2114" y="8056"/>
                    <a:pt x="1528" y="8224"/>
                  </a:cubicBezTo>
                  <a:cubicBezTo>
                    <a:pt x="1466" y="8224"/>
                    <a:pt x="1424" y="8224"/>
                    <a:pt x="1361" y="8266"/>
                  </a:cubicBezTo>
                  <a:cubicBezTo>
                    <a:pt x="1277" y="8286"/>
                    <a:pt x="1215" y="8307"/>
                    <a:pt x="1152" y="8328"/>
                  </a:cubicBezTo>
                  <a:cubicBezTo>
                    <a:pt x="754" y="8496"/>
                    <a:pt x="817" y="9061"/>
                    <a:pt x="1256" y="9061"/>
                  </a:cubicBezTo>
                  <a:cubicBezTo>
                    <a:pt x="2407" y="9123"/>
                    <a:pt x="3621" y="8496"/>
                    <a:pt x="4709" y="8161"/>
                  </a:cubicBezTo>
                  <a:cubicBezTo>
                    <a:pt x="5985" y="7763"/>
                    <a:pt x="7324" y="7554"/>
                    <a:pt x="8642" y="7345"/>
                  </a:cubicBezTo>
                  <a:cubicBezTo>
                    <a:pt x="10023" y="7136"/>
                    <a:pt x="11404" y="6843"/>
                    <a:pt x="12827" y="6696"/>
                  </a:cubicBezTo>
                  <a:cubicBezTo>
                    <a:pt x="14187" y="6529"/>
                    <a:pt x="15568" y="6613"/>
                    <a:pt x="16949" y="6613"/>
                  </a:cubicBezTo>
                  <a:cubicBezTo>
                    <a:pt x="18393" y="6613"/>
                    <a:pt x="19837" y="6613"/>
                    <a:pt x="21259" y="6634"/>
                  </a:cubicBezTo>
                  <a:cubicBezTo>
                    <a:pt x="22410" y="6738"/>
                    <a:pt x="23540" y="6843"/>
                    <a:pt x="24691" y="6968"/>
                  </a:cubicBezTo>
                  <a:cubicBezTo>
                    <a:pt x="26051" y="7136"/>
                    <a:pt x="27202" y="7491"/>
                    <a:pt x="28478" y="7952"/>
                  </a:cubicBezTo>
                  <a:cubicBezTo>
                    <a:pt x="29064" y="8119"/>
                    <a:pt x="29671" y="8224"/>
                    <a:pt x="30236" y="8328"/>
                  </a:cubicBezTo>
                  <a:cubicBezTo>
                    <a:pt x="30780" y="8433"/>
                    <a:pt x="31303" y="8642"/>
                    <a:pt x="31889" y="8705"/>
                  </a:cubicBezTo>
                  <a:cubicBezTo>
                    <a:pt x="32181" y="8726"/>
                    <a:pt x="32349" y="8600"/>
                    <a:pt x="32453" y="8412"/>
                  </a:cubicBezTo>
                  <a:cubicBezTo>
                    <a:pt x="32935" y="8328"/>
                    <a:pt x="33270" y="7680"/>
                    <a:pt x="32746" y="72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66;p37"/>
            <p:cNvSpPr/>
            <p:nvPr/>
          </p:nvSpPr>
          <p:spPr>
            <a:xfrm>
              <a:off x="-1738275" y="928450"/>
              <a:ext cx="1032625" cy="640825"/>
            </a:xfrm>
            <a:custGeom>
              <a:avLst/>
              <a:gdLst/>
              <a:ahLst/>
              <a:cxnLst/>
              <a:rect l="l" t="t" r="r" b="b"/>
              <a:pathLst>
                <a:path w="41305" h="25633" extrusionOk="0">
                  <a:moveTo>
                    <a:pt x="27181" y="17995"/>
                  </a:moveTo>
                  <a:cubicBezTo>
                    <a:pt x="26595" y="18372"/>
                    <a:pt x="26407" y="18978"/>
                    <a:pt x="26114" y="19481"/>
                  </a:cubicBezTo>
                  <a:cubicBezTo>
                    <a:pt x="25904" y="19564"/>
                    <a:pt x="25695" y="19627"/>
                    <a:pt x="25528" y="19732"/>
                  </a:cubicBezTo>
                  <a:cubicBezTo>
                    <a:pt x="25402" y="19836"/>
                    <a:pt x="25277" y="19983"/>
                    <a:pt x="25172" y="20108"/>
                  </a:cubicBezTo>
                  <a:cubicBezTo>
                    <a:pt x="24963" y="20422"/>
                    <a:pt x="24775" y="20778"/>
                    <a:pt x="24544" y="21071"/>
                  </a:cubicBezTo>
                  <a:cubicBezTo>
                    <a:pt x="24126" y="21594"/>
                    <a:pt x="23561" y="21740"/>
                    <a:pt x="22912" y="21573"/>
                  </a:cubicBezTo>
                  <a:cubicBezTo>
                    <a:pt x="21866" y="21217"/>
                    <a:pt x="20987" y="20694"/>
                    <a:pt x="20674" y="19564"/>
                  </a:cubicBezTo>
                  <a:cubicBezTo>
                    <a:pt x="20611" y="19376"/>
                    <a:pt x="20548" y="19209"/>
                    <a:pt x="20443" y="19062"/>
                  </a:cubicBezTo>
                  <a:cubicBezTo>
                    <a:pt x="20067" y="18623"/>
                    <a:pt x="20025" y="18100"/>
                    <a:pt x="20025" y="17535"/>
                  </a:cubicBezTo>
                  <a:cubicBezTo>
                    <a:pt x="20025" y="17012"/>
                    <a:pt x="20025" y="16509"/>
                    <a:pt x="19983" y="15986"/>
                  </a:cubicBezTo>
                  <a:cubicBezTo>
                    <a:pt x="19962" y="15610"/>
                    <a:pt x="19565" y="15421"/>
                    <a:pt x="19293" y="15693"/>
                  </a:cubicBezTo>
                  <a:cubicBezTo>
                    <a:pt x="18728" y="16154"/>
                    <a:pt x="18079" y="16488"/>
                    <a:pt x="17577" y="16991"/>
                  </a:cubicBezTo>
                  <a:cubicBezTo>
                    <a:pt x="17096" y="17493"/>
                    <a:pt x="16531" y="17911"/>
                    <a:pt x="15966" y="18267"/>
                  </a:cubicBezTo>
                  <a:cubicBezTo>
                    <a:pt x="15589" y="18518"/>
                    <a:pt x="15150" y="18413"/>
                    <a:pt x="14731" y="18330"/>
                  </a:cubicBezTo>
                  <a:cubicBezTo>
                    <a:pt x="14585" y="18309"/>
                    <a:pt x="14417" y="18162"/>
                    <a:pt x="14271" y="18079"/>
                  </a:cubicBezTo>
                  <a:cubicBezTo>
                    <a:pt x="14062" y="17158"/>
                    <a:pt x="14083" y="15777"/>
                    <a:pt x="14334" y="14940"/>
                  </a:cubicBezTo>
                  <a:cubicBezTo>
                    <a:pt x="14438" y="14584"/>
                    <a:pt x="14522" y="14187"/>
                    <a:pt x="14585" y="13789"/>
                  </a:cubicBezTo>
                  <a:cubicBezTo>
                    <a:pt x="14606" y="13664"/>
                    <a:pt x="14543" y="13517"/>
                    <a:pt x="14522" y="13350"/>
                  </a:cubicBezTo>
                  <a:cubicBezTo>
                    <a:pt x="14480" y="13141"/>
                    <a:pt x="14187" y="13036"/>
                    <a:pt x="13999" y="13141"/>
                  </a:cubicBezTo>
                  <a:cubicBezTo>
                    <a:pt x="13811" y="13245"/>
                    <a:pt x="13664" y="13413"/>
                    <a:pt x="13497" y="13538"/>
                  </a:cubicBezTo>
                  <a:cubicBezTo>
                    <a:pt x="12974" y="14061"/>
                    <a:pt x="12492" y="14563"/>
                    <a:pt x="11865" y="14919"/>
                  </a:cubicBezTo>
                  <a:cubicBezTo>
                    <a:pt x="11593" y="15087"/>
                    <a:pt x="11404" y="15317"/>
                    <a:pt x="11174" y="15526"/>
                  </a:cubicBezTo>
                  <a:cubicBezTo>
                    <a:pt x="10400" y="16237"/>
                    <a:pt x="9521" y="16802"/>
                    <a:pt x="8580" y="17325"/>
                  </a:cubicBezTo>
                  <a:cubicBezTo>
                    <a:pt x="8140" y="17597"/>
                    <a:pt x="7680" y="17597"/>
                    <a:pt x="7199" y="17576"/>
                  </a:cubicBezTo>
                  <a:cubicBezTo>
                    <a:pt x="6759" y="17514"/>
                    <a:pt x="6571" y="17325"/>
                    <a:pt x="6550" y="16865"/>
                  </a:cubicBezTo>
                  <a:cubicBezTo>
                    <a:pt x="6529" y="16112"/>
                    <a:pt x="6655" y="15380"/>
                    <a:pt x="7094" y="14710"/>
                  </a:cubicBezTo>
                  <a:cubicBezTo>
                    <a:pt x="7638" y="13957"/>
                    <a:pt x="8057" y="13120"/>
                    <a:pt x="8726" y="12450"/>
                  </a:cubicBezTo>
                  <a:cubicBezTo>
                    <a:pt x="8894" y="12241"/>
                    <a:pt x="8998" y="11927"/>
                    <a:pt x="9103" y="11655"/>
                  </a:cubicBezTo>
                  <a:cubicBezTo>
                    <a:pt x="9186" y="11425"/>
                    <a:pt x="8935" y="11153"/>
                    <a:pt x="8684" y="11216"/>
                  </a:cubicBezTo>
                  <a:cubicBezTo>
                    <a:pt x="8454" y="11258"/>
                    <a:pt x="8224" y="11341"/>
                    <a:pt x="8015" y="11446"/>
                  </a:cubicBezTo>
                  <a:cubicBezTo>
                    <a:pt x="6529" y="12178"/>
                    <a:pt x="5064" y="12931"/>
                    <a:pt x="3600" y="13706"/>
                  </a:cubicBezTo>
                  <a:cubicBezTo>
                    <a:pt x="3140" y="13936"/>
                    <a:pt x="2721" y="14082"/>
                    <a:pt x="2240" y="14061"/>
                  </a:cubicBezTo>
                  <a:cubicBezTo>
                    <a:pt x="1675" y="14040"/>
                    <a:pt x="1152" y="14061"/>
                    <a:pt x="608" y="14040"/>
                  </a:cubicBezTo>
                  <a:cubicBezTo>
                    <a:pt x="189" y="14019"/>
                    <a:pt x="64" y="13831"/>
                    <a:pt x="43" y="13392"/>
                  </a:cubicBezTo>
                  <a:cubicBezTo>
                    <a:pt x="1" y="13036"/>
                    <a:pt x="147" y="12785"/>
                    <a:pt x="315" y="12471"/>
                  </a:cubicBezTo>
                  <a:cubicBezTo>
                    <a:pt x="943" y="11446"/>
                    <a:pt x="1863" y="10797"/>
                    <a:pt x="2868" y="10211"/>
                  </a:cubicBezTo>
                  <a:cubicBezTo>
                    <a:pt x="3725" y="9730"/>
                    <a:pt x="4646" y="9521"/>
                    <a:pt x="5609" y="9458"/>
                  </a:cubicBezTo>
                  <a:cubicBezTo>
                    <a:pt x="6006" y="9437"/>
                    <a:pt x="6383" y="9416"/>
                    <a:pt x="6759" y="9333"/>
                  </a:cubicBezTo>
                  <a:cubicBezTo>
                    <a:pt x="7010" y="9270"/>
                    <a:pt x="7073" y="9102"/>
                    <a:pt x="6948" y="8830"/>
                  </a:cubicBezTo>
                  <a:cubicBezTo>
                    <a:pt x="6173" y="8809"/>
                    <a:pt x="5420" y="8747"/>
                    <a:pt x="4646" y="8726"/>
                  </a:cubicBezTo>
                  <a:cubicBezTo>
                    <a:pt x="4248" y="8726"/>
                    <a:pt x="3935" y="8579"/>
                    <a:pt x="3767" y="8203"/>
                  </a:cubicBezTo>
                  <a:cubicBezTo>
                    <a:pt x="3725" y="8098"/>
                    <a:pt x="3663" y="7973"/>
                    <a:pt x="3600" y="7889"/>
                  </a:cubicBezTo>
                  <a:cubicBezTo>
                    <a:pt x="2805" y="7157"/>
                    <a:pt x="2930" y="6194"/>
                    <a:pt x="3035" y="5273"/>
                  </a:cubicBezTo>
                  <a:cubicBezTo>
                    <a:pt x="3098" y="4708"/>
                    <a:pt x="3391" y="4185"/>
                    <a:pt x="3914" y="3830"/>
                  </a:cubicBezTo>
                  <a:cubicBezTo>
                    <a:pt x="4039" y="3767"/>
                    <a:pt x="4165" y="3662"/>
                    <a:pt x="4248" y="3558"/>
                  </a:cubicBezTo>
                  <a:cubicBezTo>
                    <a:pt x="4772" y="2993"/>
                    <a:pt x="5441" y="2951"/>
                    <a:pt x="6173" y="2993"/>
                  </a:cubicBezTo>
                  <a:cubicBezTo>
                    <a:pt x="6278" y="2993"/>
                    <a:pt x="6445" y="3035"/>
                    <a:pt x="6529" y="3076"/>
                  </a:cubicBezTo>
                  <a:cubicBezTo>
                    <a:pt x="7052" y="3411"/>
                    <a:pt x="7701" y="3558"/>
                    <a:pt x="8161" y="3997"/>
                  </a:cubicBezTo>
                  <a:cubicBezTo>
                    <a:pt x="8245" y="4039"/>
                    <a:pt x="8308" y="4123"/>
                    <a:pt x="8370" y="4144"/>
                  </a:cubicBezTo>
                  <a:cubicBezTo>
                    <a:pt x="8873" y="4311"/>
                    <a:pt x="9291" y="4541"/>
                    <a:pt x="9605" y="5022"/>
                  </a:cubicBezTo>
                  <a:cubicBezTo>
                    <a:pt x="9730" y="4918"/>
                    <a:pt x="9814" y="4855"/>
                    <a:pt x="9940" y="4771"/>
                  </a:cubicBezTo>
                  <a:cubicBezTo>
                    <a:pt x="9689" y="4562"/>
                    <a:pt x="9458" y="4395"/>
                    <a:pt x="9270" y="4185"/>
                  </a:cubicBezTo>
                  <a:cubicBezTo>
                    <a:pt x="9082" y="3976"/>
                    <a:pt x="8977" y="3704"/>
                    <a:pt x="8852" y="3495"/>
                  </a:cubicBezTo>
                  <a:cubicBezTo>
                    <a:pt x="8684" y="3286"/>
                    <a:pt x="8663" y="3055"/>
                    <a:pt x="8663" y="2825"/>
                  </a:cubicBezTo>
                  <a:cubicBezTo>
                    <a:pt x="8663" y="2616"/>
                    <a:pt x="8684" y="2407"/>
                    <a:pt x="8663" y="2198"/>
                  </a:cubicBezTo>
                  <a:cubicBezTo>
                    <a:pt x="8538" y="1361"/>
                    <a:pt x="9166" y="440"/>
                    <a:pt x="10086" y="126"/>
                  </a:cubicBezTo>
                  <a:cubicBezTo>
                    <a:pt x="10421" y="1"/>
                    <a:pt x="10735" y="22"/>
                    <a:pt x="10986" y="252"/>
                  </a:cubicBezTo>
                  <a:cubicBezTo>
                    <a:pt x="11279" y="524"/>
                    <a:pt x="11593" y="775"/>
                    <a:pt x="11802" y="1089"/>
                  </a:cubicBezTo>
                  <a:cubicBezTo>
                    <a:pt x="12513" y="2051"/>
                    <a:pt x="13162" y="3076"/>
                    <a:pt x="13559" y="4227"/>
                  </a:cubicBezTo>
                  <a:cubicBezTo>
                    <a:pt x="13601" y="4353"/>
                    <a:pt x="13685" y="4520"/>
                    <a:pt x="13769" y="4625"/>
                  </a:cubicBezTo>
                  <a:cubicBezTo>
                    <a:pt x="14020" y="4939"/>
                    <a:pt x="14313" y="4960"/>
                    <a:pt x="14627" y="4708"/>
                  </a:cubicBezTo>
                  <a:cubicBezTo>
                    <a:pt x="14940" y="4436"/>
                    <a:pt x="15171" y="4144"/>
                    <a:pt x="15317" y="3767"/>
                  </a:cubicBezTo>
                  <a:cubicBezTo>
                    <a:pt x="15464" y="3181"/>
                    <a:pt x="15798" y="2742"/>
                    <a:pt x="16217" y="2323"/>
                  </a:cubicBezTo>
                  <a:lnTo>
                    <a:pt x="17242" y="1298"/>
                  </a:lnTo>
                  <a:cubicBezTo>
                    <a:pt x="17891" y="649"/>
                    <a:pt x="18623" y="273"/>
                    <a:pt x="19606" y="335"/>
                  </a:cubicBezTo>
                  <a:cubicBezTo>
                    <a:pt x="20150" y="356"/>
                    <a:pt x="20674" y="356"/>
                    <a:pt x="21218" y="335"/>
                  </a:cubicBezTo>
                  <a:cubicBezTo>
                    <a:pt x="21552" y="335"/>
                    <a:pt x="21866" y="419"/>
                    <a:pt x="22159" y="628"/>
                  </a:cubicBezTo>
                  <a:cubicBezTo>
                    <a:pt x="22473" y="859"/>
                    <a:pt x="22808" y="1047"/>
                    <a:pt x="23122" y="1277"/>
                  </a:cubicBezTo>
                  <a:cubicBezTo>
                    <a:pt x="23938" y="1926"/>
                    <a:pt x="24461" y="2742"/>
                    <a:pt x="24377" y="3830"/>
                  </a:cubicBezTo>
                  <a:cubicBezTo>
                    <a:pt x="24356" y="4353"/>
                    <a:pt x="24461" y="4918"/>
                    <a:pt x="24147" y="5399"/>
                  </a:cubicBezTo>
                  <a:cubicBezTo>
                    <a:pt x="24042" y="5566"/>
                    <a:pt x="24147" y="5776"/>
                    <a:pt x="24272" y="5901"/>
                  </a:cubicBezTo>
                  <a:cubicBezTo>
                    <a:pt x="24419" y="6027"/>
                    <a:pt x="24628" y="6068"/>
                    <a:pt x="24775" y="5985"/>
                  </a:cubicBezTo>
                  <a:cubicBezTo>
                    <a:pt x="24900" y="5922"/>
                    <a:pt x="25005" y="5796"/>
                    <a:pt x="25151" y="5713"/>
                  </a:cubicBezTo>
                  <a:cubicBezTo>
                    <a:pt x="25716" y="5273"/>
                    <a:pt x="26260" y="4834"/>
                    <a:pt x="26846" y="4395"/>
                  </a:cubicBezTo>
                  <a:cubicBezTo>
                    <a:pt x="27306" y="4018"/>
                    <a:pt x="27871" y="3872"/>
                    <a:pt x="28436" y="3892"/>
                  </a:cubicBezTo>
                  <a:lnTo>
                    <a:pt x="29796" y="3892"/>
                  </a:lnTo>
                  <a:cubicBezTo>
                    <a:pt x="30801" y="3872"/>
                    <a:pt x="31763" y="4771"/>
                    <a:pt x="31805" y="5922"/>
                  </a:cubicBezTo>
                  <a:cubicBezTo>
                    <a:pt x="31847" y="6382"/>
                    <a:pt x="31575" y="6738"/>
                    <a:pt x="31324" y="7052"/>
                  </a:cubicBezTo>
                  <a:cubicBezTo>
                    <a:pt x="31114" y="7324"/>
                    <a:pt x="30842" y="7533"/>
                    <a:pt x="30633" y="7763"/>
                  </a:cubicBezTo>
                  <a:cubicBezTo>
                    <a:pt x="30529" y="7868"/>
                    <a:pt x="30424" y="7993"/>
                    <a:pt x="30403" y="8119"/>
                  </a:cubicBezTo>
                  <a:cubicBezTo>
                    <a:pt x="30382" y="8265"/>
                    <a:pt x="30424" y="8412"/>
                    <a:pt x="30508" y="8537"/>
                  </a:cubicBezTo>
                  <a:cubicBezTo>
                    <a:pt x="30612" y="8705"/>
                    <a:pt x="30821" y="8747"/>
                    <a:pt x="30968" y="8684"/>
                  </a:cubicBezTo>
                  <a:cubicBezTo>
                    <a:pt x="31156" y="8579"/>
                    <a:pt x="31324" y="8433"/>
                    <a:pt x="31470" y="8286"/>
                  </a:cubicBezTo>
                  <a:cubicBezTo>
                    <a:pt x="32161" y="7638"/>
                    <a:pt x="33018" y="7366"/>
                    <a:pt x="33897" y="7282"/>
                  </a:cubicBezTo>
                  <a:cubicBezTo>
                    <a:pt x="34399" y="7240"/>
                    <a:pt x="34922" y="7324"/>
                    <a:pt x="35446" y="7282"/>
                  </a:cubicBezTo>
                  <a:cubicBezTo>
                    <a:pt x="36387" y="7240"/>
                    <a:pt x="37140" y="7596"/>
                    <a:pt x="37810" y="8265"/>
                  </a:cubicBezTo>
                  <a:cubicBezTo>
                    <a:pt x="38082" y="8537"/>
                    <a:pt x="38354" y="8893"/>
                    <a:pt x="38605" y="9228"/>
                  </a:cubicBezTo>
                  <a:cubicBezTo>
                    <a:pt x="38919" y="9667"/>
                    <a:pt x="38919" y="10295"/>
                    <a:pt x="38605" y="10734"/>
                  </a:cubicBezTo>
                  <a:cubicBezTo>
                    <a:pt x="38500" y="10902"/>
                    <a:pt x="38375" y="11027"/>
                    <a:pt x="38249" y="11132"/>
                  </a:cubicBezTo>
                  <a:cubicBezTo>
                    <a:pt x="37705" y="11467"/>
                    <a:pt x="37140" y="11760"/>
                    <a:pt x="36596" y="12074"/>
                  </a:cubicBezTo>
                  <a:cubicBezTo>
                    <a:pt x="36471" y="12157"/>
                    <a:pt x="36303" y="12157"/>
                    <a:pt x="36157" y="12178"/>
                  </a:cubicBezTo>
                  <a:cubicBezTo>
                    <a:pt x="35990" y="12199"/>
                    <a:pt x="35843" y="12199"/>
                    <a:pt x="35718" y="12241"/>
                  </a:cubicBezTo>
                  <a:cubicBezTo>
                    <a:pt x="35467" y="12283"/>
                    <a:pt x="35320" y="12471"/>
                    <a:pt x="35320" y="12680"/>
                  </a:cubicBezTo>
                  <a:cubicBezTo>
                    <a:pt x="35320" y="12869"/>
                    <a:pt x="35508" y="13078"/>
                    <a:pt x="35739" y="13078"/>
                  </a:cubicBezTo>
                  <a:cubicBezTo>
                    <a:pt x="36031" y="13078"/>
                    <a:pt x="36345" y="13099"/>
                    <a:pt x="36617" y="13015"/>
                  </a:cubicBezTo>
                  <a:cubicBezTo>
                    <a:pt x="37308" y="12827"/>
                    <a:pt x="37977" y="12785"/>
                    <a:pt x="38689" y="12806"/>
                  </a:cubicBezTo>
                  <a:cubicBezTo>
                    <a:pt x="38898" y="12806"/>
                    <a:pt x="39107" y="12827"/>
                    <a:pt x="39316" y="12890"/>
                  </a:cubicBezTo>
                  <a:cubicBezTo>
                    <a:pt x="40446" y="13141"/>
                    <a:pt x="40760" y="13538"/>
                    <a:pt x="40907" y="14668"/>
                  </a:cubicBezTo>
                  <a:cubicBezTo>
                    <a:pt x="40948" y="14815"/>
                    <a:pt x="40948" y="14961"/>
                    <a:pt x="40948" y="15107"/>
                  </a:cubicBezTo>
                  <a:cubicBezTo>
                    <a:pt x="41011" y="15819"/>
                    <a:pt x="40781" y="16321"/>
                    <a:pt x="40070" y="16593"/>
                  </a:cubicBezTo>
                  <a:cubicBezTo>
                    <a:pt x="39212" y="16991"/>
                    <a:pt x="39086" y="17388"/>
                    <a:pt x="39505" y="18246"/>
                  </a:cubicBezTo>
                  <a:cubicBezTo>
                    <a:pt x="39714" y="18685"/>
                    <a:pt x="39902" y="19104"/>
                    <a:pt x="40258" y="19460"/>
                  </a:cubicBezTo>
                  <a:cubicBezTo>
                    <a:pt x="40384" y="19564"/>
                    <a:pt x="40467" y="19732"/>
                    <a:pt x="40551" y="19899"/>
                  </a:cubicBezTo>
                  <a:cubicBezTo>
                    <a:pt x="40760" y="20317"/>
                    <a:pt x="40948" y="20715"/>
                    <a:pt x="41095" y="21133"/>
                  </a:cubicBezTo>
                  <a:cubicBezTo>
                    <a:pt x="41304" y="21573"/>
                    <a:pt x="41200" y="22096"/>
                    <a:pt x="40760" y="22284"/>
                  </a:cubicBezTo>
                  <a:cubicBezTo>
                    <a:pt x="40132" y="22535"/>
                    <a:pt x="39505" y="22870"/>
                    <a:pt x="38793" y="22745"/>
                  </a:cubicBezTo>
                  <a:cubicBezTo>
                    <a:pt x="38584" y="22494"/>
                    <a:pt x="38668" y="22201"/>
                    <a:pt x="38647" y="21929"/>
                  </a:cubicBezTo>
                  <a:cubicBezTo>
                    <a:pt x="38563" y="20966"/>
                    <a:pt x="38040" y="20255"/>
                    <a:pt x="37391" y="19606"/>
                  </a:cubicBezTo>
                  <a:cubicBezTo>
                    <a:pt x="37224" y="19460"/>
                    <a:pt x="36994" y="19313"/>
                    <a:pt x="36680" y="19418"/>
                  </a:cubicBezTo>
                  <a:cubicBezTo>
                    <a:pt x="36806" y="19773"/>
                    <a:pt x="36910" y="20045"/>
                    <a:pt x="37015" y="20359"/>
                  </a:cubicBezTo>
                  <a:cubicBezTo>
                    <a:pt x="37119" y="20673"/>
                    <a:pt x="37245" y="20987"/>
                    <a:pt x="37391" y="21280"/>
                  </a:cubicBezTo>
                  <a:cubicBezTo>
                    <a:pt x="37517" y="21573"/>
                    <a:pt x="37622" y="21824"/>
                    <a:pt x="37601" y="22138"/>
                  </a:cubicBezTo>
                  <a:cubicBezTo>
                    <a:pt x="37559" y="22389"/>
                    <a:pt x="37559" y="22598"/>
                    <a:pt x="37412" y="22828"/>
                  </a:cubicBezTo>
                  <a:cubicBezTo>
                    <a:pt x="37287" y="23017"/>
                    <a:pt x="37224" y="23289"/>
                    <a:pt x="37245" y="23498"/>
                  </a:cubicBezTo>
                  <a:cubicBezTo>
                    <a:pt x="37350" y="24188"/>
                    <a:pt x="36994" y="24711"/>
                    <a:pt x="36659" y="25235"/>
                  </a:cubicBezTo>
                  <a:cubicBezTo>
                    <a:pt x="36450" y="25569"/>
                    <a:pt x="36073" y="25632"/>
                    <a:pt x="35676" y="25527"/>
                  </a:cubicBezTo>
                  <a:cubicBezTo>
                    <a:pt x="34922" y="25339"/>
                    <a:pt x="34316" y="24921"/>
                    <a:pt x="33730" y="24439"/>
                  </a:cubicBezTo>
                  <a:cubicBezTo>
                    <a:pt x="33123" y="24000"/>
                    <a:pt x="32893" y="23372"/>
                    <a:pt x="32851" y="22661"/>
                  </a:cubicBezTo>
                  <a:lnTo>
                    <a:pt x="32851" y="21489"/>
                  </a:lnTo>
                  <a:cubicBezTo>
                    <a:pt x="32851" y="21343"/>
                    <a:pt x="32851" y="21175"/>
                    <a:pt x="32809" y="21050"/>
                  </a:cubicBezTo>
                  <a:cubicBezTo>
                    <a:pt x="32746" y="20924"/>
                    <a:pt x="32621" y="20820"/>
                    <a:pt x="32495" y="20757"/>
                  </a:cubicBezTo>
                  <a:cubicBezTo>
                    <a:pt x="32286" y="20715"/>
                    <a:pt x="32161" y="20841"/>
                    <a:pt x="32077" y="21029"/>
                  </a:cubicBezTo>
                  <a:cubicBezTo>
                    <a:pt x="32014" y="21175"/>
                    <a:pt x="31993" y="21364"/>
                    <a:pt x="31993" y="21552"/>
                  </a:cubicBezTo>
                  <a:cubicBezTo>
                    <a:pt x="31972" y="21970"/>
                    <a:pt x="31972" y="22389"/>
                    <a:pt x="31993" y="22807"/>
                  </a:cubicBezTo>
                  <a:cubicBezTo>
                    <a:pt x="31993" y="23121"/>
                    <a:pt x="31909" y="23372"/>
                    <a:pt x="31700" y="23644"/>
                  </a:cubicBezTo>
                  <a:cubicBezTo>
                    <a:pt x="31449" y="23916"/>
                    <a:pt x="31219" y="24230"/>
                    <a:pt x="30863" y="24439"/>
                  </a:cubicBezTo>
                  <a:cubicBezTo>
                    <a:pt x="30612" y="24607"/>
                    <a:pt x="30403" y="24837"/>
                    <a:pt x="30173" y="25004"/>
                  </a:cubicBezTo>
                  <a:cubicBezTo>
                    <a:pt x="29985" y="25130"/>
                    <a:pt x="29754" y="25255"/>
                    <a:pt x="29545" y="25339"/>
                  </a:cubicBezTo>
                  <a:cubicBezTo>
                    <a:pt x="28938" y="25486"/>
                    <a:pt x="28436" y="25381"/>
                    <a:pt x="28039" y="24837"/>
                  </a:cubicBezTo>
                  <a:cubicBezTo>
                    <a:pt x="27348" y="23895"/>
                    <a:pt x="26888" y="22870"/>
                    <a:pt x="26951" y="21678"/>
                  </a:cubicBezTo>
                  <a:cubicBezTo>
                    <a:pt x="26951" y="21447"/>
                    <a:pt x="26951" y="21196"/>
                    <a:pt x="26930" y="20945"/>
                  </a:cubicBezTo>
                  <a:cubicBezTo>
                    <a:pt x="26846" y="20213"/>
                    <a:pt x="26951" y="19501"/>
                    <a:pt x="27264" y="18832"/>
                  </a:cubicBezTo>
                  <a:cubicBezTo>
                    <a:pt x="27264" y="18665"/>
                    <a:pt x="27432" y="18372"/>
                    <a:pt x="27181" y="179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67;p37"/>
            <p:cNvSpPr/>
            <p:nvPr/>
          </p:nvSpPr>
          <p:spPr>
            <a:xfrm>
              <a:off x="-1773825" y="1255900"/>
              <a:ext cx="863125" cy="669600"/>
            </a:xfrm>
            <a:custGeom>
              <a:avLst/>
              <a:gdLst/>
              <a:ahLst/>
              <a:cxnLst/>
              <a:rect l="l" t="t" r="r" b="b"/>
              <a:pathLst>
                <a:path w="34525" h="26784" extrusionOk="0">
                  <a:moveTo>
                    <a:pt x="8516" y="1"/>
                  </a:moveTo>
                  <a:cubicBezTo>
                    <a:pt x="8328" y="503"/>
                    <a:pt x="8077" y="817"/>
                    <a:pt x="7847" y="1131"/>
                  </a:cubicBezTo>
                  <a:cubicBezTo>
                    <a:pt x="7114" y="2072"/>
                    <a:pt x="6947" y="3139"/>
                    <a:pt x="7010" y="4290"/>
                  </a:cubicBezTo>
                  <a:cubicBezTo>
                    <a:pt x="7010" y="4625"/>
                    <a:pt x="7156" y="4834"/>
                    <a:pt x="7428" y="5043"/>
                  </a:cubicBezTo>
                  <a:cubicBezTo>
                    <a:pt x="7847" y="5357"/>
                    <a:pt x="8286" y="5546"/>
                    <a:pt x="8830" y="5546"/>
                  </a:cubicBezTo>
                  <a:cubicBezTo>
                    <a:pt x="9520" y="5546"/>
                    <a:pt x="10148" y="5420"/>
                    <a:pt x="10713" y="5064"/>
                  </a:cubicBezTo>
                  <a:cubicBezTo>
                    <a:pt x="11696" y="4499"/>
                    <a:pt x="12596" y="3872"/>
                    <a:pt x="13349" y="3056"/>
                  </a:cubicBezTo>
                  <a:cubicBezTo>
                    <a:pt x="13726" y="2658"/>
                    <a:pt x="14124" y="2323"/>
                    <a:pt x="14605" y="2114"/>
                  </a:cubicBezTo>
                  <a:cubicBezTo>
                    <a:pt x="14584" y="3077"/>
                    <a:pt x="14584" y="4060"/>
                    <a:pt x="14563" y="5022"/>
                  </a:cubicBezTo>
                  <a:cubicBezTo>
                    <a:pt x="14563" y="5441"/>
                    <a:pt x="14751" y="5671"/>
                    <a:pt x="15086" y="5880"/>
                  </a:cubicBezTo>
                  <a:cubicBezTo>
                    <a:pt x="15798" y="6320"/>
                    <a:pt x="16551" y="6403"/>
                    <a:pt x="17325" y="6362"/>
                  </a:cubicBezTo>
                  <a:cubicBezTo>
                    <a:pt x="17618" y="6320"/>
                    <a:pt x="17827" y="6194"/>
                    <a:pt x="18036" y="6006"/>
                  </a:cubicBezTo>
                  <a:cubicBezTo>
                    <a:pt x="18748" y="5420"/>
                    <a:pt x="19501" y="4855"/>
                    <a:pt x="20129" y="4165"/>
                  </a:cubicBezTo>
                  <a:cubicBezTo>
                    <a:pt x="20191" y="4102"/>
                    <a:pt x="20296" y="4081"/>
                    <a:pt x="20422" y="3997"/>
                  </a:cubicBezTo>
                  <a:cubicBezTo>
                    <a:pt x="20484" y="4102"/>
                    <a:pt x="20547" y="4206"/>
                    <a:pt x="20547" y="4311"/>
                  </a:cubicBezTo>
                  <a:cubicBezTo>
                    <a:pt x="20589" y="4541"/>
                    <a:pt x="20589" y="4792"/>
                    <a:pt x="20547" y="5043"/>
                  </a:cubicBezTo>
                  <a:cubicBezTo>
                    <a:pt x="20526" y="5483"/>
                    <a:pt x="20631" y="5859"/>
                    <a:pt x="20861" y="6257"/>
                  </a:cubicBezTo>
                  <a:cubicBezTo>
                    <a:pt x="21028" y="6487"/>
                    <a:pt x="21154" y="6780"/>
                    <a:pt x="21259" y="7052"/>
                  </a:cubicBezTo>
                  <a:cubicBezTo>
                    <a:pt x="21551" y="7847"/>
                    <a:pt x="22012" y="8496"/>
                    <a:pt x="22765" y="8893"/>
                  </a:cubicBezTo>
                  <a:cubicBezTo>
                    <a:pt x="23142" y="9103"/>
                    <a:pt x="23539" y="9291"/>
                    <a:pt x="23895" y="9437"/>
                  </a:cubicBezTo>
                  <a:cubicBezTo>
                    <a:pt x="24920" y="9877"/>
                    <a:pt x="26113" y="9542"/>
                    <a:pt x="26824" y="8663"/>
                  </a:cubicBezTo>
                  <a:cubicBezTo>
                    <a:pt x="26950" y="8496"/>
                    <a:pt x="27096" y="8349"/>
                    <a:pt x="27201" y="8182"/>
                  </a:cubicBezTo>
                  <a:cubicBezTo>
                    <a:pt x="27431" y="8287"/>
                    <a:pt x="27347" y="8475"/>
                    <a:pt x="27389" y="8600"/>
                  </a:cubicBezTo>
                  <a:lnTo>
                    <a:pt x="27389" y="8977"/>
                  </a:lnTo>
                  <a:cubicBezTo>
                    <a:pt x="27326" y="10609"/>
                    <a:pt x="27996" y="11927"/>
                    <a:pt x="29147" y="13078"/>
                  </a:cubicBezTo>
                  <a:cubicBezTo>
                    <a:pt x="29398" y="13308"/>
                    <a:pt x="29670" y="13434"/>
                    <a:pt x="30046" y="13434"/>
                  </a:cubicBezTo>
                  <a:cubicBezTo>
                    <a:pt x="30967" y="13476"/>
                    <a:pt x="31741" y="13287"/>
                    <a:pt x="32432" y="12597"/>
                  </a:cubicBezTo>
                  <a:cubicBezTo>
                    <a:pt x="32787" y="12220"/>
                    <a:pt x="33269" y="11948"/>
                    <a:pt x="33708" y="11613"/>
                  </a:cubicBezTo>
                  <a:cubicBezTo>
                    <a:pt x="33917" y="11760"/>
                    <a:pt x="34148" y="11948"/>
                    <a:pt x="34440" y="12157"/>
                  </a:cubicBezTo>
                  <a:cubicBezTo>
                    <a:pt x="34524" y="12471"/>
                    <a:pt x="34461" y="12806"/>
                    <a:pt x="34336" y="13162"/>
                  </a:cubicBezTo>
                  <a:cubicBezTo>
                    <a:pt x="34001" y="13999"/>
                    <a:pt x="33708" y="14857"/>
                    <a:pt x="33394" y="15694"/>
                  </a:cubicBezTo>
                  <a:cubicBezTo>
                    <a:pt x="33206" y="16154"/>
                    <a:pt x="33018" y="16635"/>
                    <a:pt x="32683" y="17054"/>
                  </a:cubicBezTo>
                  <a:cubicBezTo>
                    <a:pt x="32599" y="17158"/>
                    <a:pt x="32557" y="17305"/>
                    <a:pt x="32495" y="17451"/>
                  </a:cubicBezTo>
                  <a:cubicBezTo>
                    <a:pt x="32432" y="17619"/>
                    <a:pt x="32369" y="17828"/>
                    <a:pt x="32285" y="18016"/>
                  </a:cubicBezTo>
                  <a:cubicBezTo>
                    <a:pt x="31971" y="18748"/>
                    <a:pt x="31553" y="19376"/>
                    <a:pt x="30967" y="19920"/>
                  </a:cubicBezTo>
                  <a:cubicBezTo>
                    <a:pt x="30591" y="20234"/>
                    <a:pt x="30256" y="20611"/>
                    <a:pt x="29942" y="20945"/>
                  </a:cubicBezTo>
                  <a:cubicBezTo>
                    <a:pt x="28394" y="22598"/>
                    <a:pt x="26489" y="23749"/>
                    <a:pt x="24481" y="24691"/>
                  </a:cubicBezTo>
                  <a:cubicBezTo>
                    <a:pt x="23686" y="25046"/>
                    <a:pt x="22849" y="25360"/>
                    <a:pt x="22075" y="25674"/>
                  </a:cubicBezTo>
                  <a:cubicBezTo>
                    <a:pt x="20861" y="26176"/>
                    <a:pt x="19606" y="26469"/>
                    <a:pt x="18329" y="26658"/>
                  </a:cubicBezTo>
                  <a:cubicBezTo>
                    <a:pt x="17367" y="26783"/>
                    <a:pt x="16342" y="26741"/>
                    <a:pt x="15337" y="26720"/>
                  </a:cubicBezTo>
                  <a:cubicBezTo>
                    <a:pt x="13873" y="26678"/>
                    <a:pt x="12387" y="26469"/>
                    <a:pt x="11006" y="26030"/>
                  </a:cubicBezTo>
                  <a:cubicBezTo>
                    <a:pt x="10002" y="25716"/>
                    <a:pt x="9060" y="25235"/>
                    <a:pt x="8098" y="24774"/>
                  </a:cubicBezTo>
                  <a:cubicBezTo>
                    <a:pt x="7575" y="24523"/>
                    <a:pt x="7114" y="24189"/>
                    <a:pt x="6633" y="23875"/>
                  </a:cubicBezTo>
                  <a:cubicBezTo>
                    <a:pt x="6382" y="23728"/>
                    <a:pt x="6131" y="23519"/>
                    <a:pt x="5922" y="23310"/>
                  </a:cubicBezTo>
                  <a:cubicBezTo>
                    <a:pt x="5126" y="22494"/>
                    <a:pt x="4310" y="21699"/>
                    <a:pt x="3494" y="20862"/>
                  </a:cubicBezTo>
                  <a:cubicBezTo>
                    <a:pt x="3264" y="20632"/>
                    <a:pt x="3076" y="20380"/>
                    <a:pt x="2929" y="20088"/>
                  </a:cubicBezTo>
                  <a:cubicBezTo>
                    <a:pt x="1988" y="18351"/>
                    <a:pt x="1277" y="16530"/>
                    <a:pt x="586" y="14689"/>
                  </a:cubicBezTo>
                  <a:cubicBezTo>
                    <a:pt x="314" y="13957"/>
                    <a:pt x="251" y="13099"/>
                    <a:pt x="209" y="12283"/>
                  </a:cubicBezTo>
                  <a:cubicBezTo>
                    <a:pt x="168" y="11634"/>
                    <a:pt x="0" y="10986"/>
                    <a:pt x="335" y="10337"/>
                  </a:cubicBezTo>
                  <a:cubicBezTo>
                    <a:pt x="356" y="10274"/>
                    <a:pt x="335" y="10149"/>
                    <a:pt x="314" y="10065"/>
                  </a:cubicBezTo>
                  <a:cubicBezTo>
                    <a:pt x="42" y="9416"/>
                    <a:pt x="126" y="8789"/>
                    <a:pt x="314" y="8140"/>
                  </a:cubicBezTo>
                  <a:cubicBezTo>
                    <a:pt x="481" y="7512"/>
                    <a:pt x="649" y="6843"/>
                    <a:pt x="774" y="6194"/>
                  </a:cubicBezTo>
                  <a:cubicBezTo>
                    <a:pt x="942" y="5483"/>
                    <a:pt x="1297" y="4918"/>
                    <a:pt x="1716" y="4374"/>
                  </a:cubicBezTo>
                  <a:cubicBezTo>
                    <a:pt x="2009" y="3997"/>
                    <a:pt x="2365" y="3662"/>
                    <a:pt x="2741" y="3349"/>
                  </a:cubicBezTo>
                  <a:cubicBezTo>
                    <a:pt x="2846" y="3244"/>
                    <a:pt x="2992" y="3160"/>
                    <a:pt x="3139" y="3160"/>
                  </a:cubicBezTo>
                  <a:cubicBezTo>
                    <a:pt x="3620" y="3181"/>
                    <a:pt x="3829" y="2742"/>
                    <a:pt x="4206" y="2554"/>
                  </a:cubicBezTo>
                  <a:cubicBezTo>
                    <a:pt x="4248" y="2533"/>
                    <a:pt x="4290" y="2407"/>
                    <a:pt x="4310" y="2323"/>
                  </a:cubicBezTo>
                  <a:cubicBezTo>
                    <a:pt x="4352" y="2219"/>
                    <a:pt x="4415" y="2114"/>
                    <a:pt x="4520" y="2072"/>
                  </a:cubicBezTo>
                  <a:cubicBezTo>
                    <a:pt x="5754" y="1403"/>
                    <a:pt x="6947" y="775"/>
                    <a:pt x="8181" y="126"/>
                  </a:cubicBezTo>
                  <a:cubicBezTo>
                    <a:pt x="8202" y="85"/>
                    <a:pt x="8307" y="43"/>
                    <a:pt x="8516" y="1"/>
                  </a:cubicBezTo>
                  <a:close/>
                  <a:moveTo>
                    <a:pt x="23958" y="19815"/>
                  </a:moveTo>
                  <a:cubicBezTo>
                    <a:pt x="23581" y="19920"/>
                    <a:pt x="23121" y="19962"/>
                    <a:pt x="22849" y="20318"/>
                  </a:cubicBezTo>
                  <a:cubicBezTo>
                    <a:pt x="22598" y="20652"/>
                    <a:pt x="22284" y="20820"/>
                    <a:pt x="21928" y="21008"/>
                  </a:cubicBezTo>
                  <a:cubicBezTo>
                    <a:pt x="21719" y="21113"/>
                    <a:pt x="21510" y="21259"/>
                    <a:pt x="21342" y="21385"/>
                  </a:cubicBezTo>
                  <a:cubicBezTo>
                    <a:pt x="20715" y="21887"/>
                    <a:pt x="20003" y="22180"/>
                    <a:pt x="19187" y="22180"/>
                  </a:cubicBezTo>
                  <a:cubicBezTo>
                    <a:pt x="17785" y="22180"/>
                    <a:pt x="16362" y="22201"/>
                    <a:pt x="14961" y="22180"/>
                  </a:cubicBezTo>
                  <a:cubicBezTo>
                    <a:pt x="14145" y="22159"/>
                    <a:pt x="13349" y="21992"/>
                    <a:pt x="12554" y="21887"/>
                  </a:cubicBezTo>
                  <a:cubicBezTo>
                    <a:pt x="12450" y="21866"/>
                    <a:pt x="12303" y="21845"/>
                    <a:pt x="12199" y="21782"/>
                  </a:cubicBezTo>
                  <a:cubicBezTo>
                    <a:pt x="11717" y="21552"/>
                    <a:pt x="11215" y="21343"/>
                    <a:pt x="10734" y="21113"/>
                  </a:cubicBezTo>
                  <a:cubicBezTo>
                    <a:pt x="10629" y="21050"/>
                    <a:pt x="10525" y="20966"/>
                    <a:pt x="10462" y="20904"/>
                  </a:cubicBezTo>
                  <a:cubicBezTo>
                    <a:pt x="9834" y="20067"/>
                    <a:pt x="9039" y="19334"/>
                    <a:pt x="8537" y="18393"/>
                  </a:cubicBezTo>
                  <a:cubicBezTo>
                    <a:pt x="7993" y="17305"/>
                    <a:pt x="7575" y="16196"/>
                    <a:pt x="8014" y="14940"/>
                  </a:cubicBezTo>
                  <a:cubicBezTo>
                    <a:pt x="8056" y="14836"/>
                    <a:pt x="8056" y="14689"/>
                    <a:pt x="8014" y="14585"/>
                  </a:cubicBezTo>
                  <a:cubicBezTo>
                    <a:pt x="7993" y="14522"/>
                    <a:pt x="7909" y="14438"/>
                    <a:pt x="7847" y="14417"/>
                  </a:cubicBezTo>
                  <a:cubicBezTo>
                    <a:pt x="7763" y="14375"/>
                    <a:pt x="7637" y="14417"/>
                    <a:pt x="7595" y="14459"/>
                  </a:cubicBezTo>
                  <a:cubicBezTo>
                    <a:pt x="7386" y="14731"/>
                    <a:pt x="7219" y="14982"/>
                    <a:pt x="7156" y="15317"/>
                  </a:cubicBezTo>
                  <a:cubicBezTo>
                    <a:pt x="7031" y="16677"/>
                    <a:pt x="7261" y="17974"/>
                    <a:pt x="8014" y="19125"/>
                  </a:cubicBezTo>
                  <a:cubicBezTo>
                    <a:pt x="8432" y="19774"/>
                    <a:pt x="8935" y="20380"/>
                    <a:pt x="9416" y="21008"/>
                  </a:cubicBezTo>
                  <a:cubicBezTo>
                    <a:pt x="9772" y="21489"/>
                    <a:pt x="10190" y="21887"/>
                    <a:pt x="10776" y="22159"/>
                  </a:cubicBezTo>
                  <a:cubicBezTo>
                    <a:pt x="11111" y="22305"/>
                    <a:pt x="11424" y="22494"/>
                    <a:pt x="11738" y="22619"/>
                  </a:cubicBezTo>
                  <a:cubicBezTo>
                    <a:pt x="12073" y="22745"/>
                    <a:pt x="12408" y="22849"/>
                    <a:pt x="12785" y="22912"/>
                  </a:cubicBezTo>
                  <a:cubicBezTo>
                    <a:pt x="13182" y="22933"/>
                    <a:pt x="13538" y="22996"/>
                    <a:pt x="13935" y="23101"/>
                  </a:cubicBezTo>
                  <a:cubicBezTo>
                    <a:pt x="14186" y="23163"/>
                    <a:pt x="14458" y="23205"/>
                    <a:pt x="14751" y="23205"/>
                  </a:cubicBezTo>
                  <a:lnTo>
                    <a:pt x="19522" y="23205"/>
                  </a:lnTo>
                  <a:cubicBezTo>
                    <a:pt x="19731" y="23205"/>
                    <a:pt x="19940" y="23163"/>
                    <a:pt x="20150" y="23121"/>
                  </a:cubicBezTo>
                  <a:cubicBezTo>
                    <a:pt x="21342" y="22828"/>
                    <a:pt x="22200" y="21992"/>
                    <a:pt x="23225" y="21427"/>
                  </a:cubicBezTo>
                  <a:cubicBezTo>
                    <a:pt x="23246" y="21385"/>
                    <a:pt x="23267" y="21385"/>
                    <a:pt x="23267" y="21364"/>
                  </a:cubicBezTo>
                  <a:cubicBezTo>
                    <a:pt x="23456" y="20966"/>
                    <a:pt x="23769" y="20673"/>
                    <a:pt x="24062" y="20401"/>
                  </a:cubicBezTo>
                  <a:cubicBezTo>
                    <a:pt x="24146" y="20192"/>
                    <a:pt x="24188" y="20004"/>
                    <a:pt x="23958" y="19815"/>
                  </a:cubicBezTo>
                  <a:close/>
                  <a:moveTo>
                    <a:pt x="22075" y="14543"/>
                  </a:moveTo>
                  <a:cubicBezTo>
                    <a:pt x="22075" y="14480"/>
                    <a:pt x="22054" y="14354"/>
                    <a:pt x="22012" y="14250"/>
                  </a:cubicBezTo>
                  <a:cubicBezTo>
                    <a:pt x="21907" y="13852"/>
                    <a:pt x="21551" y="13706"/>
                    <a:pt x="21259" y="13957"/>
                  </a:cubicBezTo>
                  <a:cubicBezTo>
                    <a:pt x="21028" y="14166"/>
                    <a:pt x="20798" y="14438"/>
                    <a:pt x="20610" y="14689"/>
                  </a:cubicBezTo>
                  <a:cubicBezTo>
                    <a:pt x="20484" y="14878"/>
                    <a:pt x="20526" y="15108"/>
                    <a:pt x="20652" y="15296"/>
                  </a:cubicBezTo>
                  <a:cubicBezTo>
                    <a:pt x="20819" y="15526"/>
                    <a:pt x="21028" y="15589"/>
                    <a:pt x="21279" y="15568"/>
                  </a:cubicBezTo>
                  <a:cubicBezTo>
                    <a:pt x="21719" y="15484"/>
                    <a:pt x="22054" y="15087"/>
                    <a:pt x="22075" y="14543"/>
                  </a:cubicBezTo>
                  <a:close/>
                  <a:moveTo>
                    <a:pt x="10504" y="11111"/>
                  </a:moveTo>
                  <a:cubicBezTo>
                    <a:pt x="10504" y="11111"/>
                    <a:pt x="10295" y="11111"/>
                    <a:pt x="10127" y="11216"/>
                  </a:cubicBezTo>
                  <a:cubicBezTo>
                    <a:pt x="10023" y="11279"/>
                    <a:pt x="9876" y="11425"/>
                    <a:pt x="9876" y="11551"/>
                  </a:cubicBezTo>
                  <a:cubicBezTo>
                    <a:pt x="9876" y="12241"/>
                    <a:pt x="10357" y="12639"/>
                    <a:pt x="10985" y="12534"/>
                  </a:cubicBezTo>
                  <a:cubicBezTo>
                    <a:pt x="11111" y="12492"/>
                    <a:pt x="11278" y="12429"/>
                    <a:pt x="11341" y="12325"/>
                  </a:cubicBezTo>
                  <a:cubicBezTo>
                    <a:pt x="11529" y="12053"/>
                    <a:pt x="11529" y="11739"/>
                    <a:pt x="11404" y="11446"/>
                  </a:cubicBezTo>
                  <a:cubicBezTo>
                    <a:pt x="11257" y="11174"/>
                    <a:pt x="11006" y="11090"/>
                    <a:pt x="10504" y="111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68;p37"/>
            <p:cNvSpPr/>
            <p:nvPr/>
          </p:nvSpPr>
          <p:spPr>
            <a:xfrm>
              <a:off x="-1903025" y="1787375"/>
              <a:ext cx="809225" cy="644475"/>
            </a:xfrm>
            <a:custGeom>
              <a:avLst/>
              <a:gdLst/>
              <a:ahLst/>
              <a:cxnLst/>
              <a:rect l="l" t="t" r="r" b="b"/>
              <a:pathLst>
                <a:path w="32369" h="25779" extrusionOk="0">
                  <a:moveTo>
                    <a:pt x="20338" y="6549"/>
                  </a:moveTo>
                  <a:cubicBezTo>
                    <a:pt x="21258" y="6549"/>
                    <a:pt x="22116" y="6591"/>
                    <a:pt x="22932" y="6507"/>
                  </a:cubicBezTo>
                  <a:cubicBezTo>
                    <a:pt x="23790" y="6445"/>
                    <a:pt x="24648" y="6256"/>
                    <a:pt x="25485" y="6047"/>
                  </a:cubicBezTo>
                  <a:cubicBezTo>
                    <a:pt x="26301" y="5838"/>
                    <a:pt x="27075" y="5566"/>
                    <a:pt x="27912" y="5315"/>
                  </a:cubicBezTo>
                  <a:cubicBezTo>
                    <a:pt x="28226" y="5859"/>
                    <a:pt x="28414" y="6382"/>
                    <a:pt x="28540" y="6926"/>
                  </a:cubicBezTo>
                  <a:cubicBezTo>
                    <a:pt x="28665" y="7449"/>
                    <a:pt x="28833" y="7972"/>
                    <a:pt x="29084" y="8453"/>
                  </a:cubicBezTo>
                  <a:cubicBezTo>
                    <a:pt x="29230" y="8704"/>
                    <a:pt x="29335" y="8997"/>
                    <a:pt x="29419" y="9290"/>
                  </a:cubicBezTo>
                  <a:cubicBezTo>
                    <a:pt x="29942" y="11194"/>
                    <a:pt x="30381" y="13119"/>
                    <a:pt x="30779" y="15086"/>
                  </a:cubicBezTo>
                  <a:cubicBezTo>
                    <a:pt x="30800" y="15170"/>
                    <a:pt x="30821" y="15274"/>
                    <a:pt x="30821" y="15358"/>
                  </a:cubicBezTo>
                  <a:cubicBezTo>
                    <a:pt x="30904" y="16028"/>
                    <a:pt x="30883" y="16739"/>
                    <a:pt x="31302" y="17367"/>
                  </a:cubicBezTo>
                  <a:cubicBezTo>
                    <a:pt x="30946" y="17451"/>
                    <a:pt x="30716" y="17492"/>
                    <a:pt x="30465" y="17576"/>
                  </a:cubicBezTo>
                  <a:cubicBezTo>
                    <a:pt x="29691" y="17743"/>
                    <a:pt x="28937" y="17890"/>
                    <a:pt x="28184" y="18078"/>
                  </a:cubicBezTo>
                  <a:cubicBezTo>
                    <a:pt x="27912" y="18120"/>
                    <a:pt x="27682" y="18287"/>
                    <a:pt x="27473" y="18434"/>
                  </a:cubicBezTo>
                  <a:cubicBezTo>
                    <a:pt x="27389" y="18497"/>
                    <a:pt x="27305" y="18664"/>
                    <a:pt x="27347" y="18727"/>
                  </a:cubicBezTo>
                  <a:cubicBezTo>
                    <a:pt x="27389" y="18852"/>
                    <a:pt x="27515" y="18957"/>
                    <a:pt x="27661" y="19020"/>
                  </a:cubicBezTo>
                  <a:cubicBezTo>
                    <a:pt x="27766" y="19041"/>
                    <a:pt x="27891" y="19020"/>
                    <a:pt x="27996" y="18957"/>
                  </a:cubicBezTo>
                  <a:cubicBezTo>
                    <a:pt x="29042" y="18539"/>
                    <a:pt x="30109" y="18329"/>
                    <a:pt x="31218" y="18183"/>
                  </a:cubicBezTo>
                  <a:cubicBezTo>
                    <a:pt x="31469" y="18141"/>
                    <a:pt x="31741" y="18078"/>
                    <a:pt x="32055" y="18287"/>
                  </a:cubicBezTo>
                  <a:cubicBezTo>
                    <a:pt x="31867" y="18392"/>
                    <a:pt x="31762" y="18497"/>
                    <a:pt x="31637" y="18539"/>
                  </a:cubicBezTo>
                  <a:cubicBezTo>
                    <a:pt x="31134" y="18811"/>
                    <a:pt x="30611" y="19062"/>
                    <a:pt x="30109" y="19355"/>
                  </a:cubicBezTo>
                  <a:cubicBezTo>
                    <a:pt x="29963" y="19438"/>
                    <a:pt x="29816" y="19564"/>
                    <a:pt x="29691" y="19689"/>
                  </a:cubicBezTo>
                  <a:cubicBezTo>
                    <a:pt x="29544" y="19857"/>
                    <a:pt x="29544" y="20150"/>
                    <a:pt x="29670" y="20275"/>
                  </a:cubicBezTo>
                  <a:cubicBezTo>
                    <a:pt x="29795" y="20401"/>
                    <a:pt x="29984" y="20484"/>
                    <a:pt x="30172" y="20380"/>
                  </a:cubicBezTo>
                  <a:cubicBezTo>
                    <a:pt x="30507" y="20212"/>
                    <a:pt x="30841" y="20024"/>
                    <a:pt x="31260" y="19857"/>
                  </a:cubicBezTo>
                  <a:cubicBezTo>
                    <a:pt x="31030" y="20233"/>
                    <a:pt x="30821" y="20547"/>
                    <a:pt x="30632" y="20861"/>
                  </a:cubicBezTo>
                  <a:cubicBezTo>
                    <a:pt x="30590" y="20966"/>
                    <a:pt x="30507" y="21070"/>
                    <a:pt x="30444" y="21175"/>
                  </a:cubicBezTo>
                  <a:cubicBezTo>
                    <a:pt x="30381" y="21363"/>
                    <a:pt x="30444" y="21552"/>
                    <a:pt x="30611" y="21656"/>
                  </a:cubicBezTo>
                  <a:cubicBezTo>
                    <a:pt x="30716" y="21740"/>
                    <a:pt x="30925" y="21761"/>
                    <a:pt x="31030" y="21698"/>
                  </a:cubicBezTo>
                  <a:cubicBezTo>
                    <a:pt x="31239" y="21552"/>
                    <a:pt x="31427" y="21342"/>
                    <a:pt x="31574" y="21133"/>
                  </a:cubicBezTo>
                  <a:cubicBezTo>
                    <a:pt x="31762" y="20861"/>
                    <a:pt x="31909" y="20589"/>
                    <a:pt x="32306" y="20401"/>
                  </a:cubicBezTo>
                  <a:cubicBezTo>
                    <a:pt x="32369" y="20945"/>
                    <a:pt x="32369" y="21384"/>
                    <a:pt x="32285" y="21907"/>
                  </a:cubicBezTo>
                  <a:cubicBezTo>
                    <a:pt x="32097" y="21949"/>
                    <a:pt x="31950" y="22012"/>
                    <a:pt x="31762" y="22012"/>
                  </a:cubicBezTo>
                  <a:cubicBezTo>
                    <a:pt x="31176" y="22054"/>
                    <a:pt x="30611" y="22054"/>
                    <a:pt x="30025" y="22012"/>
                  </a:cubicBezTo>
                  <a:cubicBezTo>
                    <a:pt x="28414" y="21949"/>
                    <a:pt x="26782" y="22200"/>
                    <a:pt x="25171" y="22388"/>
                  </a:cubicBezTo>
                  <a:cubicBezTo>
                    <a:pt x="24104" y="22493"/>
                    <a:pt x="23016" y="22744"/>
                    <a:pt x="22012" y="23058"/>
                  </a:cubicBezTo>
                  <a:cubicBezTo>
                    <a:pt x="21823" y="23121"/>
                    <a:pt x="21656" y="23163"/>
                    <a:pt x="21489" y="23205"/>
                  </a:cubicBezTo>
                  <a:cubicBezTo>
                    <a:pt x="20484" y="23309"/>
                    <a:pt x="19564" y="23686"/>
                    <a:pt x="18622" y="24000"/>
                  </a:cubicBezTo>
                  <a:cubicBezTo>
                    <a:pt x="17513" y="24376"/>
                    <a:pt x="16488" y="24899"/>
                    <a:pt x="15630" y="25715"/>
                  </a:cubicBezTo>
                  <a:cubicBezTo>
                    <a:pt x="15567" y="25736"/>
                    <a:pt x="15525" y="25757"/>
                    <a:pt x="15442" y="25778"/>
                  </a:cubicBezTo>
                  <a:cubicBezTo>
                    <a:pt x="15107" y="25736"/>
                    <a:pt x="14856" y="25569"/>
                    <a:pt x="14709" y="25234"/>
                  </a:cubicBezTo>
                  <a:cubicBezTo>
                    <a:pt x="14605" y="25025"/>
                    <a:pt x="14416" y="24878"/>
                    <a:pt x="14228" y="24711"/>
                  </a:cubicBezTo>
                  <a:cubicBezTo>
                    <a:pt x="13956" y="24481"/>
                    <a:pt x="13705" y="24209"/>
                    <a:pt x="13475" y="23958"/>
                  </a:cubicBezTo>
                  <a:cubicBezTo>
                    <a:pt x="13077" y="23560"/>
                    <a:pt x="13015" y="23142"/>
                    <a:pt x="13140" y="22640"/>
                  </a:cubicBezTo>
                  <a:cubicBezTo>
                    <a:pt x="13266" y="22179"/>
                    <a:pt x="13328" y="21698"/>
                    <a:pt x="13391" y="21238"/>
                  </a:cubicBezTo>
                  <a:cubicBezTo>
                    <a:pt x="13475" y="20756"/>
                    <a:pt x="13496" y="20275"/>
                    <a:pt x="13266" y="19836"/>
                  </a:cubicBezTo>
                  <a:cubicBezTo>
                    <a:pt x="13245" y="19773"/>
                    <a:pt x="13224" y="19731"/>
                    <a:pt x="13224" y="19647"/>
                  </a:cubicBezTo>
                  <a:cubicBezTo>
                    <a:pt x="13287" y="18518"/>
                    <a:pt x="12805" y="17451"/>
                    <a:pt x="12847" y="16342"/>
                  </a:cubicBezTo>
                  <a:cubicBezTo>
                    <a:pt x="12868" y="16028"/>
                    <a:pt x="12805" y="15693"/>
                    <a:pt x="12743" y="15358"/>
                  </a:cubicBezTo>
                  <a:cubicBezTo>
                    <a:pt x="12554" y="14438"/>
                    <a:pt x="12345" y="13517"/>
                    <a:pt x="12178" y="12596"/>
                  </a:cubicBezTo>
                  <a:cubicBezTo>
                    <a:pt x="12094" y="12136"/>
                    <a:pt x="12031" y="11655"/>
                    <a:pt x="11989" y="11173"/>
                  </a:cubicBezTo>
                  <a:cubicBezTo>
                    <a:pt x="11968" y="11006"/>
                    <a:pt x="11989" y="10860"/>
                    <a:pt x="11968" y="10713"/>
                  </a:cubicBezTo>
                  <a:cubicBezTo>
                    <a:pt x="11675" y="9939"/>
                    <a:pt x="11717" y="9123"/>
                    <a:pt x="11717" y="8307"/>
                  </a:cubicBezTo>
                  <a:cubicBezTo>
                    <a:pt x="11717" y="7972"/>
                    <a:pt x="11696" y="7637"/>
                    <a:pt x="11382" y="7428"/>
                  </a:cubicBezTo>
                  <a:cubicBezTo>
                    <a:pt x="11236" y="7323"/>
                    <a:pt x="11027" y="7219"/>
                    <a:pt x="10838" y="7177"/>
                  </a:cubicBezTo>
                  <a:cubicBezTo>
                    <a:pt x="10566" y="7114"/>
                    <a:pt x="10294" y="7114"/>
                    <a:pt x="10022" y="7177"/>
                  </a:cubicBezTo>
                  <a:cubicBezTo>
                    <a:pt x="8893" y="7344"/>
                    <a:pt x="7805" y="7658"/>
                    <a:pt x="6863" y="8349"/>
                  </a:cubicBezTo>
                  <a:cubicBezTo>
                    <a:pt x="6486" y="8600"/>
                    <a:pt x="6424" y="8767"/>
                    <a:pt x="6256" y="9437"/>
                  </a:cubicBezTo>
                  <a:cubicBezTo>
                    <a:pt x="6528" y="9625"/>
                    <a:pt x="6758" y="9876"/>
                    <a:pt x="6779" y="10274"/>
                  </a:cubicBezTo>
                  <a:cubicBezTo>
                    <a:pt x="6779" y="10483"/>
                    <a:pt x="6884" y="10692"/>
                    <a:pt x="6905" y="10901"/>
                  </a:cubicBezTo>
                  <a:cubicBezTo>
                    <a:pt x="7051" y="11927"/>
                    <a:pt x="7219" y="12910"/>
                    <a:pt x="7595" y="13894"/>
                  </a:cubicBezTo>
                  <a:cubicBezTo>
                    <a:pt x="7721" y="14249"/>
                    <a:pt x="7742" y="14647"/>
                    <a:pt x="7825" y="15065"/>
                  </a:cubicBezTo>
                  <a:cubicBezTo>
                    <a:pt x="6989" y="15421"/>
                    <a:pt x="6277" y="15944"/>
                    <a:pt x="5608" y="16467"/>
                  </a:cubicBezTo>
                  <a:cubicBezTo>
                    <a:pt x="5503" y="16551"/>
                    <a:pt x="5336" y="16614"/>
                    <a:pt x="5210" y="16655"/>
                  </a:cubicBezTo>
                  <a:cubicBezTo>
                    <a:pt x="4917" y="16739"/>
                    <a:pt x="4645" y="16781"/>
                    <a:pt x="4331" y="16844"/>
                  </a:cubicBezTo>
                  <a:cubicBezTo>
                    <a:pt x="4164" y="16865"/>
                    <a:pt x="4017" y="16886"/>
                    <a:pt x="3871" y="16844"/>
                  </a:cubicBezTo>
                  <a:cubicBezTo>
                    <a:pt x="2783" y="16572"/>
                    <a:pt x="1632" y="16425"/>
                    <a:pt x="586" y="15944"/>
                  </a:cubicBezTo>
                  <a:cubicBezTo>
                    <a:pt x="398" y="15881"/>
                    <a:pt x="209" y="15777"/>
                    <a:pt x="0" y="15672"/>
                  </a:cubicBezTo>
                  <a:cubicBezTo>
                    <a:pt x="0" y="14940"/>
                    <a:pt x="188" y="14270"/>
                    <a:pt x="481" y="13642"/>
                  </a:cubicBezTo>
                  <a:cubicBezTo>
                    <a:pt x="732" y="13077"/>
                    <a:pt x="1004" y="12492"/>
                    <a:pt x="1214" y="11906"/>
                  </a:cubicBezTo>
                  <a:cubicBezTo>
                    <a:pt x="1402" y="11320"/>
                    <a:pt x="1716" y="10797"/>
                    <a:pt x="2030" y="10274"/>
                  </a:cubicBezTo>
                  <a:cubicBezTo>
                    <a:pt x="2281" y="9834"/>
                    <a:pt x="2490" y="9353"/>
                    <a:pt x="2615" y="8872"/>
                  </a:cubicBezTo>
                  <a:cubicBezTo>
                    <a:pt x="2783" y="8307"/>
                    <a:pt x="3034" y="7826"/>
                    <a:pt x="3390" y="7323"/>
                  </a:cubicBezTo>
                  <a:cubicBezTo>
                    <a:pt x="4331" y="5880"/>
                    <a:pt x="5210" y="4415"/>
                    <a:pt x="6005" y="2867"/>
                  </a:cubicBezTo>
                  <a:cubicBezTo>
                    <a:pt x="6214" y="2490"/>
                    <a:pt x="6445" y="2093"/>
                    <a:pt x="6696" y="1737"/>
                  </a:cubicBezTo>
                  <a:cubicBezTo>
                    <a:pt x="6989" y="1277"/>
                    <a:pt x="7281" y="816"/>
                    <a:pt x="7386" y="251"/>
                  </a:cubicBezTo>
                  <a:cubicBezTo>
                    <a:pt x="7407" y="189"/>
                    <a:pt x="7491" y="126"/>
                    <a:pt x="7574" y="0"/>
                  </a:cubicBezTo>
                  <a:cubicBezTo>
                    <a:pt x="7721" y="105"/>
                    <a:pt x="7888" y="189"/>
                    <a:pt x="7993" y="293"/>
                  </a:cubicBezTo>
                  <a:cubicBezTo>
                    <a:pt x="8746" y="1046"/>
                    <a:pt x="9499" y="1821"/>
                    <a:pt x="10294" y="2595"/>
                  </a:cubicBezTo>
                  <a:cubicBezTo>
                    <a:pt x="10608" y="2909"/>
                    <a:pt x="10964" y="3202"/>
                    <a:pt x="11341" y="3432"/>
                  </a:cubicBezTo>
                  <a:cubicBezTo>
                    <a:pt x="12324" y="4038"/>
                    <a:pt x="13349" y="4603"/>
                    <a:pt x="14437" y="5231"/>
                  </a:cubicBezTo>
                  <a:cubicBezTo>
                    <a:pt x="14626" y="5733"/>
                    <a:pt x="14814" y="6319"/>
                    <a:pt x="15107" y="6884"/>
                  </a:cubicBezTo>
                  <a:cubicBezTo>
                    <a:pt x="15421" y="7512"/>
                    <a:pt x="16007" y="7847"/>
                    <a:pt x="16697" y="7930"/>
                  </a:cubicBezTo>
                  <a:cubicBezTo>
                    <a:pt x="17304" y="8014"/>
                    <a:pt x="17890" y="7951"/>
                    <a:pt x="18497" y="7930"/>
                  </a:cubicBezTo>
                  <a:cubicBezTo>
                    <a:pt x="18622" y="7930"/>
                    <a:pt x="18810" y="7868"/>
                    <a:pt x="18915" y="7784"/>
                  </a:cubicBezTo>
                  <a:cubicBezTo>
                    <a:pt x="19375" y="7512"/>
                    <a:pt x="20045" y="7303"/>
                    <a:pt x="20338" y="65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69;p37"/>
            <p:cNvSpPr/>
            <p:nvPr/>
          </p:nvSpPr>
          <p:spPr>
            <a:xfrm>
              <a:off x="-1722050" y="1988225"/>
              <a:ext cx="128700" cy="337950"/>
            </a:xfrm>
            <a:custGeom>
              <a:avLst/>
              <a:gdLst/>
              <a:ahLst/>
              <a:cxnLst/>
              <a:rect l="l" t="t" r="r" b="b"/>
              <a:pathLst>
                <a:path w="5148" h="13518" extrusionOk="0">
                  <a:moveTo>
                    <a:pt x="1" y="1173"/>
                  </a:moveTo>
                  <a:cubicBezTo>
                    <a:pt x="586" y="629"/>
                    <a:pt x="1151" y="294"/>
                    <a:pt x="1842" y="231"/>
                  </a:cubicBezTo>
                  <a:cubicBezTo>
                    <a:pt x="2009" y="231"/>
                    <a:pt x="2135" y="126"/>
                    <a:pt x="2260" y="106"/>
                  </a:cubicBezTo>
                  <a:cubicBezTo>
                    <a:pt x="2532" y="43"/>
                    <a:pt x="2783" y="1"/>
                    <a:pt x="3055" y="1"/>
                  </a:cubicBezTo>
                  <a:cubicBezTo>
                    <a:pt x="3474" y="1"/>
                    <a:pt x="3599" y="126"/>
                    <a:pt x="3620" y="524"/>
                  </a:cubicBezTo>
                  <a:cubicBezTo>
                    <a:pt x="3662" y="775"/>
                    <a:pt x="3620" y="1068"/>
                    <a:pt x="3620" y="1340"/>
                  </a:cubicBezTo>
                  <a:cubicBezTo>
                    <a:pt x="3620" y="1758"/>
                    <a:pt x="3620" y="2177"/>
                    <a:pt x="3788" y="2595"/>
                  </a:cubicBezTo>
                  <a:cubicBezTo>
                    <a:pt x="3830" y="2742"/>
                    <a:pt x="3913" y="2951"/>
                    <a:pt x="3892" y="3119"/>
                  </a:cubicBezTo>
                  <a:cubicBezTo>
                    <a:pt x="3809" y="4395"/>
                    <a:pt x="4206" y="5629"/>
                    <a:pt x="4415" y="6843"/>
                  </a:cubicBezTo>
                  <a:cubicBezTo>
                    <a:pt x="4541" y="7554"/>
                    <a:pt x="4667" y="8266"/>
                    <a:pt x="4646" y="8998"/>
                  </a:cubicBezTo>
                  <a:cubicBezTo>
                    <a:pt x="4646" y="9145"/>
                    <a:pt x="4625" y="9312"/>
                    <a:pt x="4667" y="9437"/>
                  </a:cubicBezTo>
                  <a:cubicBezTo>
                    <a:pt x="4855" y="10170"/>
                    <a:pt x="4876" y="10923"/>
                    <a:pt x="4918" y="11655"/>
                  </a:cubicBezTo>
                  <a:cubicBezTo>
                    <a:pt x="4918" y="12011"/>
                    <a:pt x="5064" y="12346"/>
                    <a:pt x="5148" y="12743"/>
                  </a:cubicBezTo>
                  <a:cubicBezTo>
                    <a:pt x="4939" y="12869"/>
                    <a:pt x="4750" y="13015"/>
                    <a:pt x="4562" y="13057"/>
                  </a:cubicBezTo>
                  <a:cubicBezTo>
                    <a:pt x="3913" y="13099"/>
                    <a:pt x="3307" y="13371"/>
                    <a:pt x="2616" y="13518"/>
                  </a:cubicBezTo>
                  <a:cubicBezTo>
                    <a:pt x="2574" y="12262"/>
                    <a:pt x="2323" y="11090"/>
                    <a:pt x="1905" y="9940"/>
                  </a:cubicBezTo>
                  <a:cubicBezTo>
                    <a:pt x="1633" y="9249"/>
                    <a:pt x="1612" y="8517"/>
                    <a:pt x="1507" y="7784"/>
                  </a:cubicBezTo>
                  <a:cubicBezTo>
                    <a:pt x="1737" y="7617"/>
                    <a:pt x="1967" y="7429"/>
                    <a:pt x="2198" y="7220"/>
                  </a:cubicBezTo>
                  <a:cubicBezTo>
                    <a:pt x="2260" y="7136"/>
                    <a:pt x="2344" y="6948"/>
                    <a:pt x="2323" y="6822"/>
                  </a:cubicBezTo>
                  <a:cubicBezTo>
                    <a:pt x="2302" y="6613"/>
                    <a:pt x="2093" y="6571"/>
                    <a:pt x="1905" y="6571"/>
                  </a:cubicBezTo>
                  <a:cubicBezTo>
                    <a:pt x="1716" y="6571"/>
                    <a:pt x="1570" y="6613"/>
                    <a:pt x="1382" y="6676"/>
                  </a:cubicBezTo>
                  <a:cubicBezTo>
                    <a:pt x="733" y="4855"/>
                    <a:pt x="335" y="3035"/>
                    <a:pt x="1" y="11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70;p37"/>
            <p:cNvSpPr/>
            <p:nvPr/>
          </p:nvSpPr>
          <p:spPr>
            <a:xfrm>
              <a:off x="-1927100" y="2205850"/>
              <a:ext cx="251100" cy="128700"/>
            </a:xfrm>
            <a:custGeom>
              <a:avLst/>
              <a:gdLst/>
              <a:ahLst/>
              <a:cxnLst/>
              <a:rect l="l" t="t" r="r" b="b"/>
              <a:pathLst>
                <a:path w="10044" h="5148" extrusionOk="0">
                  <a:moveTo>
                    <a:pt x="9584" y="2469"/>
                  </a:moveTo>
                  <a:cubicBezTo>
                    <a:pt x="9625" y="2699"/>
                    <a:pt x="9709" y="2908"/>
                    <a:pt x="9730" y="3139"/>
                  </a:cubicBezTo>
                  <a:cubicBezTo>
                    <a:pt x="9772" y="3829"/>
                    <a:pt x="9981" y="4478"/>
                    <a:pt x="10044" y="5147"/>
                  </a:cubicBezTo>
                  <a:cubicBezTo>
                    <a:pt x="9521" y="5105"/>
                    <a:pt x="9270" y="5043"/>
                    <a:pt x="8935" y="4708"/>
                  </a:cubicBezTo>
                  <a:cubicBezTo>
                    <a:pt x="8537" y="4310"/>
                    <a:pt x="8098" y="4164"/>
                    <a:pt x="7596" y="4038"/>
                  </a:cubicBezTo>
                  <a:cubicBezTo>
                    <a:pt x="6382" y="3745"/>
                    <a:pt x="5190" y="3473"/>
                    <a:pt x="4039" y="3013"/>
                  </a:cubicBezTo>
                  <a:cubicBezTo>
                    <a:pt x="3767" y="2908"/>
                    <a:pt x="3453" y="2888"/>
                    <a:pt x="3139" y="2888"/>
                  </a:cubicBezTo>
                  <a:cubicBezTo>
                    <a:pt x="2302" y="2846"/>
                    <a:pt x="1465" y="2888"/>
                    <a:pt x="607" y="2888"/>
                  </a:cubicBezTo>
                  <a:cubicBezTo>
                    <a:pt x="398" y="2888"/>
                    <a:pt x="189" y="2846"/>
                    <a:pt x="1" y="2825"/>
                  </a:cubicBezTo>
                  <a:lnTo>
                    <a:pt x="1" y="1548"/>
                  </a:lnTo>
                  <a:cubicBezTo>
                    <a:pt x="377" y="1130"/>
                    <a:pt x="147" y="481"/>
                    <a:pt x="586" y="0"/>
                  </a:cubicBezTo>
                  <a:cubicBezTo>
                    <a:pt x="775" y="63"/>
                    <a:pt x="942" y="84"/>
                    <a:pt x="1130" y="168"/>
                  </a:cubicBezTo>
                  <a:cubicBezTo>
                    <a:pt x="2177" y="628"/>
                    <a:pt x="3327" y="795"/>
                    <a:pt x="4436" y="1025"/>
                  </a:cubicBezTo>
                  <a:cubicBezTo>
                    <a:pt x="4687" y="1067"/>
                    <a:pt x="4980" y="1046"/>
                    <a:pt x="5231" y="1004"/>
                  </a:cubicBezTo>
                  <a:cubicBezTo>
                    <a:pt x="5545" y="942"/>
                    <a:pt x="5817" y="1025"/>
                    <a:pt x="6068" y="1214"/>
                  </a:cubicBezTo>
                  <a:cubicBezTo>
                    <a:pt x="6654" y="1590"/>
                    <a:pt x="7219" y="1988"/>
                    <a:pt x="7805" y="2323"/>
                  </a:cubicBezTo>
                  <a:cubicBezTo>
                    <a:pt x="8349" y="2678"/>
                    <a:pt x="8830" y="2699"/>
                    <a:pt x="9584" y="24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71;p37"/>
            <p:cNvSpPr/>
            <p:nvPr/>
          </p:nvSpPr>
          <p:spPr>
            <a:xfrm>
              <a:off x="-1839225" y="1357400"/>
              <a:ext cx="62800" cy="127125"/>
            </a:xfrm>
            <a:custGeom>
              <a:avLst/>
              <a:gdLst/>
              <a:ahLst/>
              <a:cxnLst/>
              <a:rect l="l" t="t" r="r" b="b"/>
              <a:pathLst>
                <a:path w="2512" h="5085" extrusionOk="0">
                  <a:moveTo>
                    <a:pt x="1716" y="5084"/>
                  </a:moveTo>
                  <a:cubicBezTo>
                    <a:pt x="1612" y="4980"/>
                    <a:pt x="1528" y="4938"/>
                    <a:pt x="1486" y="4854"/>
                  </a:cubicBezTo>
                  <a:cubicBezTo>
                    <a:pt x="1131" y="4227"/>
                    <a:pt x="754" y="3620"/>
                    <a:pt x="419" y="2992"/>
                  </a:cubicBezTo>
                  <a:cubicBezTo>
                    <a:pt x="1" y="2197"/>
                    <a:pt x="126" y="1297"/>
                    <a:pt x="189" y="439"/>
                  </a:cubicBezTo>
                  <a:cubicBezTo>
                    <a:pt x="189" y="209"/>
                    <a:pt x="419" y="21"/>
                    <a:pt x="670" y="21"/>
                  </a:cubicBezTo>
                  <a:cubicBezTo>
                    <a:pt x="900" y="0"/>
                    <a:pt x="1152" y="0"/>
                    <a:pt x="1382" y="0"/>
                  </a:cubicBezTo>
                  <a:cubicBezTo>
                    <a:pt x="1988" y="21"/>
                    <a:pt x="2365" y="377"/>
                    <a:pt x="2428" y="983"/>
                  </a:cubicBezTo>
                  <a:cubicBezTo>
                    <a:pt x="2512" y="1841"/>
                    <a:pt x="2449" y="2720"/>
                    <a:pt x="2093" y="3515"/>
                  </a:cubicBezTo>
                  <a:cubicBezTo>
                    <a:pt x="1988" y="3766"/>
                    <a:pt x="1905" y="4017"/>
                    <a:pt x="1821" y="4289"/>
                  </a:cubicBezTo>
                  <a:cubicBezTo>
                    <a:pt x="1800" y="4520"/>
                    <a:pt x="1779" y="4771"/>
                    <a:pt x="1716" y="50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72;p37"/>
            <p:cNvSpPr/>
            <p:nvPr/>
          </p:nvSpPr>
          <p:spPr>
            <a:xfrm>
              <a:off x="-962000" y="1680125"/>
              <a:ext cx="111975" cy="75875"/>
            </a:xfrm>
            <a:custGeom>
              <a:avLst/>
              <a:gdLst/>
              <a:ahLst/>
              <a:cxnLst/>
              <a:rect l="l" t="t" r="r" b="b"/>
              <a:pathLst>
                <a:path w="4479" h="3035" extrusionOk="0">
                  <a:moveTo>
                    <a:pt x="1" y="2993"/>
                  </a:moveTo>
                  <a:cubicBezTo>
                    <a:pt x="503" y="1968"/>
                    <a:pt x="984" y="1026"/>
                    <a:pt x="1444" y="106"/>
                  </a:cubicBezTo>
                  <a:cubicBezTo>
                    <a:pt x="2177" y="1"/>
                    <a:pt x="2867" y="64"/>
                    <a:pt x="3558" y="106"/>
                  </a:cubicBezTo>
                  <a:cubicBezTo>
                    <a:pt x="4144" y="126"/>
                    <a:pt x="4478" y="963"/>
                    <a:pt x="4081" y="1424"/>
                  </a:cubicBezTo>
                  <a:cubicBezTo>
                    <a:pt x="3244" y="2323"/>
                    <a:pt x="2302" y="3035"/>
                    <a:pt x="1005" y="3035"/>
                  </a:cubicBezTo>
                  <a:cubicBezTo>
                    <a:pt x="691" y="3035"/>
                    <a:pt x="398" y="3014"/>
                    <a:pt x="1" y="29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73;p37"/>
            <p:cNvSpPr/>
            <p:nvPr/>
          </p:nvSpPr>
          <p:spPr>
            <a:xfrm>
              <a:off x="-1511775" y="1933300"/>
              <a:ext cx="91050" cy="34025"/>
            </a:xfrm>
            <a:custGeom>
              <a:avLst/>
              <a:gdLst/>
              <a:ahLst/>
              <a:cxnLst/>
              <a:rect l="l" t="t" r="r" b="b"/>
              <a:pathLst>
                <a:path w="3642" h="1361" extrusionOk="0">
                  <a:moveTo>
                    <a:pt x="3642" y="650"/>
                  </a:moveTo>
                  <a:cubicBezTo>
                    <a:pt x="3265" y="901"/>
                    <a:pt x="3014" y="1131"/>
                    <a:pt x="2700" y="1361"/>
                  </a:cubicBezTo>
                  <a:lnTo>
                    <a:pt x="1382" y="1361"/>
                  </a:lnTo>
                  <a:cubicBezTo>
                    <a:pt x="1235" y="1361"/>
                    <a:pt x="1110" y="1319"/>
                    <a:pt x="942" y="1298"/>
                  </a:cubicBezTo>
                  <a:cubicBezTo>
                    <a:pt x="336" y="1131"/>
                    <a:pt x="1" y="733"/>
                    <a:pt x="22" y="1"/>
                  </a:cubicBezTo>
                  <a:cubicBezTo>
                    <a:pt x="1214" y="189"/>
                    <a:pt x="2344" y="419"/>
                    <a:pt x="3642" y="6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74;p37"/>
            <p:cNvSpPr/>
            <p:nvPr/>
          </p:nvSpPr>
          <p:spPr>
            <a:xfrm>
              <a:off x="-1642025" y="2339750"/>
              <a:ext cx="50775" cy="56525"/>
            </a:xfrm>
            <a:custGeom>
              <a:avLst/>
              <a:gdLst/>
              <a:ahLst/>
              <a:cxnLst/>
              <a:rect l="l" t="t" r="r" b="b"/>
              <a:pathLst>
                <a:path w="2031" h="2261" extrusionOk="0">
                  <a:moveTo>
                    <a:pt x="1" y="670"/>
                  </a:moveTo>
                  <a:cubicBezTo>
                    <a:pt x="691" y="105"/>
                    <a:pt x="1340" y="105"/>
                    <a:pt x="2031" y="1"/>
                  </a:cubicBezTo>
                  <a:lnTo>
                    <a:pt x="2031" y="1863"/>
                  </a:lnTo>
                  <a:cubicBezTo>
                    <a:pt x="1842" y="1967"/>
                    <a:pt x="1654" y="2093"/>
                    <a:pt x="1424" y="2260"/>
                  </a:cubicBezTo>
                  <a:cubicBezTo>
                    <a:pt x="838" y="1821"/>
                    <a:pt x="357" y="1319"/>
                    <a:pt x="1" y="6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75;p37"/>
            <p:cNvSpPr/>
            <p:nvPr/>
          </p:nvSpPr>
          <p:spPr>
            <a:xfrm>
              <a:off x="-1752375" y="2221000"/>
              <a:ext cx="55975" cy="30900"/>
            </a:xfrm>
            <a:custGeom>
              <a:avLst/>
              <a:gdLst/>
              <a:ahLst/>
              <a:cxnLst/>
              <a:rect l="l" t="t" r="r" b="b"/>
              <a:pathLst>
                <a:path w="2239" h="1236" extrusionOk="0">
                  <a:moveTo>
                    <a:pt x="0" y="294"/>
                  </a:moveTo>
                  <a:cubicBezTo>
                    <a:pt x="167" y="85"/>
                    <a:pt x="293" y="1"/>
                    <a:pt x="502" y="85"/>
                  </a:cubicBezTo>
                  <a:cubicBezTo>
                    <a:pt x="942" y="210"/>
                    <a:pt x="1360" y="503"/>
                    <a:pt x="1883" y="461"/>
                  </a:cubicBezTo>
                  <a:cubicBezTo>
                    <a:pt x="2092" y="461"/>
                    <a:pt x="2197" y="629"/>
                    <a:pt x="2218" y="817"/>
                  </a:cubicBezTo>
                  <a:cubicBezTo>
                    <a:pt x="2239" y="984"/>
                    <a:pt x="1988" y="1235"/>
                    <a:pt x="1799" y="1235"/>
                  </a:cubicBezTo>
                  <a:cubicBezTo>
                    <a:pt x="1695" y="1235"/>
                    <a:pt x="1569" y="1194"/>
                    <a:pt x="1465" y="1152"/>
                  </a:cubicBezTo>
                  <a:cubicBezTo>
                    <a:pt x="963" y="838"/>
                    <a:pt x="502" y="545"/>
                    <a:pt x="0" y="2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76;p37"/>
            <p:cNvSpPr/>
            <p:nvPr/>
          </p:nvSpPr>
          <p:spPr>
            <a:xfrm>
              <a:off x="-1726750" y="2191725"/>
              <a:ext cx="24075" cy="22500"/>
            </a:xfrm>
            <a:custGeom>
              <a:avLst/>
              <a:gdLst/>
              <a:ahLst/>
              <a:cxnLst/>
              <a:rect l="l" t="t" r="r" b="b"/>
              <a:pathLst>
                <a:path w="963" h="900" extrusionOk="0">
                  <a:moveTo>
                    <a:pt x="0" y="481"/>
                  </a:moveTo>
                  <a:cubicBezTo>
                    <a:pt x="210" y="147"/>
                    <a:pt x="461" y="21"/>
                    <a:pt x="837" y="0"/>
                  </a:cubicBezTo>
                  <a:cubicBezTo>
                    <a:pt x="879" y="209"/>
                    <a:pt x="921" y="440"/>
                    <a:pt x="963" y="649"/>
                  </a:cubicBezTo>
                  <a:cubicBezTo>
                    <a:pt x="565" y="900"/>
                    <a:pt x="335" y="649"/>
                    <a:pt x="0" y="4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77;p37"/>
            <p:cNvSpPr/>
            <p:nvPr/>
          </p:nvSpPr>
          <p:spPr>
            <a:xfrm>
              <a:off x="-1748200" y="1455700"/>
              <a:ext cx="211250" cy="206300"/>
            </a:xfrm>
            <a:custGeom>
              <a:avLst/>
              <a:gdLst/>
              <a:ahLst/>
              <a:cxnLst/>
              <a:rect l="l" t="t" r="r" b="b"/>
              <a:pathLst>
                <a:path w="8450" h="8252" extrusionOk="0">
                  <a:moveTo>
                    <a:pt x="3345" y="1"/>
                  </a:moveTo>
                  <a:cubicBezTo>
                    <a:pt x="2812" y="1"/>
                    <a:pt x="2295" y="220"/>
                    <a:pt x="1842" y="734"/>
                  </a:cubicBezTo>
                  <a:cubicBezTo>
                    <a:pt x="1612" y="1006"/>
                    <a:pt x="1402" y="1341"/>
                    <a:pt x="1277" y="1696"/>
                  </a:cubicBezTo>
                  <a:cubicBezTo>
                    <a:pt x="524" y="2073"/>
                    <a:pt x="0" y="2784"/>
                    <a:pt x="63" y="4019"/>
                  </a:cubicBezTo>
                  <a:cubicBezTo>
                    <a:pt x="168" y="5505"/>
                    <a:pt x="1068" y="6760"/>
                    <a:pt x="2218" y="7430"/>
                  </a:cubicBezTo>
                  <a:cubicBezTo>
                    <a:pt x="2637" y="7869"/>
                    <a:pt x="3160" y="8204"/>
                    <a:pt x="3829" y="8246"/>
                  </a:cubicBezTo>
                  <a:cubicBezTo>
                    <a:pt x="3883" y="8250"/>
                    <a:pt x="3936" y="8252"/>
                    <a:pt x="3988" y="8252"/>
                  </a:cubicBezTo>
                  <a:cubicBezTo>
                    <a:pt x="4446" y="8252"/>
                    <a:pt x="4849" y="8092"/>
                    <a:pt x="5169" y="7848"/>
                  </a:cubicBezTo>
                  <a:cubicBezTo>
                    <a:pt x="5817" y="7639"/>
                    <a:pt x="6424" y="7220"/>
                    <a:pt x="6926" y="6551"/>
                  </a:cubicBezTo>
                  <a:cubicBezTo>
                    <a:pt x="8450" y="4445"/>
                    <a:pt x="5744" y="1"/>
                    <a:pt x="33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78;p37"/>
            <p:cNvSpPr/>
            <p:nvPr/>
          </p:nvSpPr>
          <p:spPr>
            <a:xfrm>
              <a:off x="-1228775" y="1649625"/>
              <a:ext cx="220250" cy="167775"/>
            </a:xfrm>
            <a:custGeom>
              <a:avLst/>
              <a:gdLst/>
              <a:ahLst/>
              <a:cxnLst/>
              <a:rect l="l" t="t" r="r" b="b"/>
              <a:pathLst>
                <a:path w="8810" h="6711" extrusionOk="0">
                  <a:moveTo>
                    <a:pt x="5246" y="1"/>
                  </a:moveTo>
                  <a:cubicBezTo>
                    <a:pt x="4260" y="1"/>
                    <a:pt x="3239" y="372"/>
                    <a:pt x="2511" y="970"/>
                  </a:cubicBezTo>
                  <a:cubicBezTo>
                    <a:pt x="2490" y="991"/>
                    <a:pt x="2449" y="1012"/>
                    <a:pt x="2407" y="1033"/>
                  </a:cubicBezTo>
                  <a:cubicBezTo>
                    <a:pt x="2260" y="1137"/>
                    <a:pt x="2114" y="1284"/>
                    <a:pt x="1988" y="1409"/>
                  </a:cubicBezTo>
                  <a:cubicBezTo>
                    <a:pt x="1528" y="1702"/>
                    <a:pt x="1130" y="2037"/>
                    <a:pt x="879" y="2455"/>
                  </a:cubicBezTo>
                  <a:cubicBezTo>
                    <a:pt x="1" y="3711"/>
                    <a:pt x="817" y="5196"/>
                    <a:pt x="1967" y="5908"/>
                  </a:cubicBezTo>
                  <a:cubicBezTo>
                    <a:pt x="2344" y="6305"/>
                    <a:pt x="2804" y="6619"/>
                    <a:pt x="3348" y="6682"/>
                  </a:cubicBezTo>
                  <a:cubicBezTo>
                    <a:pt x="3469" y="6701"/>
                    <a:pt x="3588" y="6711"/>
                    <a:pt x="3704" y="6711"/>
                  </a:cubicBezTo>
                  <a:cubicBezTo>
                    <a:pt x="4092" y="6711"/>
                    <a:pt x="4454" y="6608"/>
                    <a:pt x="4792" y="6431"/>
                  </a:cubicBezTo>
                  <a:cubicBezTo>
                    <a:pt x="5503" y="6326"/>
                    <a:pt x="6194" y="6033"/>
                    <a:pt x="6780" y="5573"/>
                  </a:cubicBezTo>
                  <a:cubicBezTo>
                    <a:pt x="8119" y="4464"/>
                    <a:pt x="8809" y="2560"/>
                    <a:pt x="7638" y="1074"/>
                  </a:cubicBezTo>
                  <a:cubicBezTo>
                    <a:pt x="7044" y="320"/>
                    <a:pt x="6160" y="1"/>
                    <a:pt x="52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79;p37"/>
            <p:cNvSpPr/>
            <p:nvPr/>
          </p:nvSpPr>
          <p:spPr>
            <a:xfrm>
              <a:off x="-2314175" y="910675"/>
              <a:ext cx="1628400" cy="1733025"/>
            </a:xfrm>
            <a:custGeom>
              <a:avLst/>
              <a:gdLst/>
              <a:ahLst/>
              <a:cxnLst/>
              <a:rect l="l" t="t" r="r" b="b"/>
              <a:pathLst>
                <a:path w="65136" h="69321" extrusionOk="0">
                  <a:moveTo>
                    <a:pt x="14626" y="54715"/>
                  </a:moveTo>
                  <a:cubicBezTo>
                    <a:pt x="14396" y="53397"/>
                    <a:pt x="14709" y="52309"/>
                    <a:pt x="15170" y="51221"/>
                  </a:cubicBezTo>
                  <a:cubicBezTo>
                    <a:pt x="15044" y="51096"/>
                    <a:pt x="14960" y="50970"/>
                    <a:pt x="14814" y="50845"/>
                  </a:cubicBezTo>
                  <a:cubicBezTo>
                    <a:pt x="14437" y="50552"/>
                    <a:pt x="14061" y="50238"/>
                    <a:pt x="13663" y="49966"/>
                  </a:cubicBezTo>
                  <a:cubicBezTo>
                    <a:pt x="12931" y="49506"/>
                    <a:pt x="12387" y="48878"/>
                    <a:pt x="11906" y="48166"/>
                  </a:cubicBezTo>
                  <a:cubicBezTo>
                    <a:pt x="11403" y="47434"/>
                    <a:pt x="10964" y="46702"/>
                    <a:pt x="10441" y="45990"/>
                  </a:cubicBezTo>
                  <a:cubicBezTo>
                    <a:pt x="9520" y="44777"/>
                    <a:pt x="9813" y="43354"/>
                    <a:pt x="10671" y="42266"/>
                  </a:cubicBezTo>
                  <a:cubicBezTo>
                    <a:pt x="10943" y="41910"/>
                    <a:pt x="11194" y="41596"/>
                    <a:pt x="11466" y="41283"/>
                  </a:cubicBezTo>
                  <a:cubicBezTo>
                    <a:pt x="11613" y="41115"/>
                    <a:pt x="11780" y="40927"/>
                    <a:pt x="11968" y="40801"/>
                  </a:cubicBezTo>
                  <a:cubicBezTo>
                    <a:pt x="13391" y="39692"/>
                    <a:pt x="14835" y="38625"/>
                    <a:pt x="16279" y="37537"/>
                  </a:cubicBezTo>
                  <a:cubicBezTo>
                    <a:pt x="16488" y="37370"/>
                    <a:pt x="16718" y="37244"/>
                    <a:pt x="16948" y="37077"/>
                  </a:cubicBezTo>
                  <a:cubicBezTo>
                    <a:pt x="17827" y="36554"/>
                    <a:pt x="18685" y="36093"/>
                    <a:pt x="19522" y="35549"/>
                  </a:cubicBezTo>
                  <a:cubicBezTo>
                    <a:pt x="20505" y="34922"/>
                    <a:pt x="21551" y="34399"/>
                    <a:pt x="22660" y="33980"/>
                  </a:cubicBezTo>
                  <a:cubicBezTo>
                    <a:pt x="22786" y="33917"/>
                    <a:pt x="22911" y="33876"/>
                    <a:pt x="23079" y="33792"/>
                  </a:cubicBezTo>
                  <a:cubicBezTo>
                    <a:pt x="23016" y="33624"/>
                    <a:pt x="22995" y="33520"/>
                    <a:pt x="22974" y="33415"/>
                  </a:cubicBezTo>
                  <a:cubicBezTo>
                    <a:pt x="22347" y="31888"/>
                    <a:pt x="21698" y="30360"/>
                    <a:pt x="21091" y="28812"/>
                  </a:cubicBezTo>
                  <a:cubicBezTo>
                    <a:pt x="20756" y="27871"/>
                    <a:pt x="20714" y="26887"/>
                    <a:pt x="20694" y="25883"/>
                  </a:cubicBezTo>
                  <a:cubicBezTo>
                    <a:pt x="20673" y="25318"/>
                    <a:pt x="20694" y="24732"/>
                    <a:pt x="20694" y="24188"/>
                  </a:cubicBezTo>
                  <a:cubicBezTo>
                    <a:pt x="20442" y="23979"/>
                    <a:pt x="20170" y="23832"/>
                    <a:pt x="19982" y="23581"/>
                  </a:cubicBezTo>
                  <a:cubicBezTo>
                    <a:pt x="19794" y="23372"/>
                    <a:pt x="19731" y="23121"/>
                    <a:pt x="19606" y="22891"/>
                  </a:cubicBezTo>
                  <a:cubicBezTo>
                    <a:pt x="19396" y="22535"/>
                    <a:pt x="19187" y="22200"/>
                    <a:pt x="18999" y="21886"/>
                  </a:cubicBezTo>
                  <a:cubicBezTo>
                    <a:pt x="18559" y="21154"/>
                    <a:pt x="18266" y="20380"/>
                    <a:pt x="18350" y="19480"/>
                  </a:cubicBezTo>
                  <a:cubicBezTo>
                    <a:pt x="18371" y="19083"/>
                    <a:pt x="18350" y="18706"/>
                    <a:pt x="18371" y="18308"/>
                  </a:cubicBezTo>
                  <a:cubicBezTo>
                    <a:pt x="18392" y="17681"/>
                    <a:pt x="18894" y="17179"/>
                    <a:pt x="19522" y="17137"/>
                  </a:cubicBezTo>
                  <a:lnTo>
                    <a:pt x="19606" y="17137"/>
                  </a:lnTo>
                  <a:cubicBezTo>
                    <a:pt x="21007" y="17074"/>
                    <a:pt x="21175" y="17158"/>
                    <a:pt x="22116" y="18329"/>
                  </a:cubicBezTo>
                  <a:cubicBezTo>
                    <a:pt x="22891" y="17471"/>
                    <a:pt x="23623" y="16551"/>
                    <a:pt x="24627" y="15902"/>
                  </a:cubicBezTo>
                  <a:cubicBezTo>
                    <a:pt x="24523" y="15714"/>
                    <a:pt x="24313" y="15818"/>
                    <a:pt x="24146" y="15798"/>
                  </a:cubicBezTo>
                  <a:cubicBezTo>
                    <a:pt x="23999" y="15777"/>
                    <a:pt x="23832" y="15798"/>
                    <a:pt x="23707" y="15798"/>
                  </a:cubicBezTo>
                  <a:cubicBezTo>
                    <a:pt x="23267" y="15818"/>
                    <a:pt x="22870" y="15630"/>
                    <a:pt x="22535" y="15400"/>
                  </a:cubicBezTo>
                  <a:cubicBezTo>
                    <a:pt x="22388" y="15295"/>
                    <a:pt x="22242" y="15170"/>
                    <a:pt x="22158" y="15002"/>
                  </a:cubicBezTo>
                  <a:cubicBezTo>
                    <a:pt x="21865" y="14521"/>
                    <a:pt x="22012" y="13308"/>
                    <a:pt x="22388" y="12889"/>
                  </a:cubicBezTo>
                  <a:cubicBezTo>
                    <a:pt x="22451" y="12805"/>
                    <a:pt x="22535" y="12764"/>
                    <a:pt x="22577" y="12701"/>
                  </a:cubicBezTo>
                  <a:cubicBezTo>
                    <a:pt x="23288" y="11613"/>
                    <a:pt x="24418" y="11090"/>
                    <a:pt x="25506" y="10546"/>
                  </a:cubicBezTo>
                  <a:cubicBezTo>
                    <a:pt x="25778" y="10399"/>
                    <a:pt x="26029" y="10274"/>
                    <a:pt x="26322" y="10148"/>
                  </a:cubicBezTo>
                  <a:cubicBezTo>
                    <a:pt x="26134" y="9604"/>
                    <a:pt x="25820" y="9144"/>
                    <a:pt x="25485" y="8767"/>
                  </a:cubicBezTo>
                  <a:cubicBezTo>
                    <a:pt x="25150" y="8370"/>
                    <a:pt x="25046" y="7951"/>
                    <a:pt x="25046" y="7428"/>
                  </a:cubicBezTo>
                  <a:cubicBezTo>
                    <a:pt x="25067" y="6675"/>
                    <a:pt x="25004" y="5943"/>
                    <a:pt x="25360" y="5210"/>
                  </a:cubicBezTo>
                  <a:cubicBezTo>
                    <a:pt x="25569" y="4792"/>
                    <a:pt x="25778" y="4415"/>
                    <a:pt x="26155" y="4122"/>
                  </a:cubicBezTo>
                  <a:cubicBezTo>
                    <a:pt x="26343" y="3997"/>
                    <a:pt x="26510" y="3871"/>
                    <a:pt x="26657" y="3746"/>
                  </a:cubicBezTo>
                  <a:cubicBezTo>
                    <a:pt x="27264" y="3160"/>
                    <a:pt x="27975" y="2950"/>
                    <a:pt x="28812" y="3013"/>
                  </a:cubicBezTo>
                  <a:cubicBezTo>
                    <a:pt x="29356" y="3034"/>
                    <a:pt x="29879" y="3055"/>
                    <a:pt x="30235" y="3557"/>
                  </a:cubicBezTo>
                  <a:cubicBezTo>
                    <a:pt x="30318" y="3662"/>
                    <a:pt x="30507" y="3683"/>
                    <a:pt x="30611" y="3746"/>
                  </a:cubicBezTo>
                  <a:cubicBezTo>
                    <a:pt x="30841" y="3578"/>
                    <a:pt x="30758" y="3390"/>
                    <a:pt x="30800" y="3222"/>
                  </a:cubicBezTo>
                  <a:cubicBezTo>
                    <a:pt x="30821" y="3055"/>
                    <a:pt x="30821" y="2909"/>
                    <a:pt x="30800" y="2762"/>
                  </a:cubicBezTo>
                  <a:cubicBezTo>
                    <a:pt x="30632" y="1549"/>
                    <a:pt x="31867" y="335"/>
                    <a:pt x="33038" y="105"/>
                  </a:cubicBezTo>
                  <a:cubicBezTo>
                    <a:pt x="33582" y="0"/>
                    <a:pt x="34085" y="126"/>
                    <a:pt x="34482" y="502"/>
                  </a:cubicBezTo>
                  <a:cubicBezTo>
                    <a:pt x="34838" y="837"/>
                    <a:pt x="35215" y="1193"/>
                    <a:pt x="35528" y="1611"/>
                  </a:cubicBezTo>
                  <a:cubicBezTo>
                    <a:pt x="36051" y="2323"/>
                    <a:pt x="36512" y="3055"/>
                    <a:pt x="36888" y="3850"/>
                  </a:cubicBezTo>
                  <a:cubicBezTo>
                    <a:pt x="36993" y="4059"/>
                    <a:pt x="37119" y="4227"/>
                    <a:pt x="37286" y="4499"/>
                  </a:cubicBezTo>
                  <a:cubicBezTo>
                    <a:pt x="37495" y="4101"/>
                    <a:pt x="37621" y="3766"/>
                    <a:pt x="37809" y="3474"/>
                  </a:cubicBezTo>
                  <a:cubicBezTo>
                    <a:pt x="38500" y="2448"/>
                    <a:pt x="39378" y="1590"/>
                    <a:pt x="40383" y="858"/>
                  </a:cubicBezTo>
                  <a:cubicBezTo>
                    <a:pt x="40948" y="461"/>
                    <a:pt x="41575" y="293"/>
                    <a:pt x="42245" y="314"/>
                  </a:cubicBezTo>
                  <a:cubicBezTo>
                    <a:pt x="42977" y="335"/>
                    <a:pt x="43689" y="314"/>
                    <a:pt x="44421" y="314"/>
                  </a:cubicBezTo>
                  <a:cubicBezTo>
                    <a:pt x="44735" y="314"/>
                    <a:pt x="45028" y="398"/>
                    <a:pt x="45258" y="565"/>
                  </a:cubicBezTo>
                  <a:cubicBezTo>
                    <a:pt x="45614" y="837"/>
                    <a:pt x="46011" y="1046"/>
                    <a:pt x="46388" y="1339"/>
                  </a:cubicBezTo>
                  <a:cubicBezTo>
                    <a:pt x="47455" y="2176"/>
                    <a:pt x="48166" y="3181"/>
                    <a:pt x="48166" y="4603"/>
                  </a:cubicBezTo>
                  <a:cubicBezTo>
                    <a:pt x="48166" y="4708"/>
                    <a:pt x="48187" y="4813"/>
                    <a:pt x="48229" y="5022"/>
                  </a:cubicBezTo>
                  <a:cubicBezTo>
                    <a:pt x="48522" y="4813"/>
                    <a:pt x="48794" y="4687"/>
                    <a:pt x="49024" y="4499"/>
                  </a:cubicBezTo>
                  <a:cubicBezTo>
                    <a:pt x="49736" y="3976"/>
                    <a:pt x="50510" y="3704"/>
                    <a:pt x="51368" y="3766"/>
                  </a:cubicBezTo>
                  <a:cubicBezTo>
                    <a:pt x="51849" y="3787"/>
                    <a:pt x="52351" y="3766"/>
                    <a:pt x="52811" y="3766"/>
                  </a:cubicBezTo>
                  <a:cubicBezTo>
                    <a:pt x="53544" y="3787"/>
                    <a:pt x="54171" y="3997"/>
                    <a:pt x="54673" y="4541"/>
                  </a:cubicBezTo>
                  <a:cubicBezTo>
                    <a:pt x="54820" y="4729"/>
                    <a:pt x="55008" y="4896"/>
                    <a:pt x="55176" y="5064"/>
                  </a:cubicBezTo>
                  <a:cubicBezTo>
                    <a:pt x="55238" y="5147"/>
                    <a:pt x="55343" y="5252"/>
                    <a:pt x="55385" y="5357"/>
                  </a:cubicBezTo>
                  <a:cubicBezTo>
                    <a:pt x="55531" y="6047"/>
                    <a:pt x="55866" y="6717"/>
                    <a:pt x="55615" y="7512"/>
                  </a:cubicBezTo>
                  <a:lnTo>
                    <a:pt x="56054" y="7512"/>
                  </a:lnTo>
                  <a:cubicBezTo>
                    <a:pt x="56347" y="7470"/>
                    <a:pt x="56661" y="7428"/>
                    <a:pt x="56954" y="7407"/>
                  </a:cubicBezTo>
                  <a:cubicBezTo>
                    <a:pt x="57394" y="7365"/>
                    <a:pt x="57854" y="7428"/>
                    <a:pt x="58314" y="7407"/>
                  </a:cubicBezTo>
                  <a:cubicBezTo>
                    <a:pt x="59507" y="7324"/>
                    <a:pt x="60469" y="7847"/>
                    <a:pt x="61285" y="8663"/>
                  </a:cubicBezTo>
                  <a:cubicBezTo>
                    <a:pt x="61516" y="8893"/>
                    <a:pt x="61725" y="9144"/>
                    <a:pt x="61913" y="9416"/>
                  </a:cubicBezTo>
                  <a:cubicBezTo>
                    <a:pt x="62666" y="10399"/>
                    <a:pt x="62666" y="11299"/>
                    <a:pt x="61871" y="12261"/>
                  </a:cubicBezTo>
                  <a:cubicBezTo>
                    <a:pt x="61767" y="12366"/>
                    <a:pt x="61683" y="12492"/>
                    <a:pt x="61599" y="12596"/>
                  </a:cubicBezTo>
                  <a:cubicBezTo>
                    <a:pt x="61725" y="12847"/>
                    <a:pt x="61934" y="12743"/>
                    <a:pt x="62101" y="12785"/>
                  </a:cubicBezTo>
                  <a:cubicBezTo>
                    <a:pt x="62541" y="12952"/>
                    <a:pt x="63022" y="13078"/>
                    <a:pt x="63440" y="13287"/>
                  </a:cubicBezTo>
                  <a:cubicBezTo>
                    <a:pt x="63984" y="13580"/>
                    <a:pt x="64340" y="14019"/>
                    <a:pt x="64487" y="14668"/>
                  </a:cubicBezTo>
                  <a:cubicBezTo>
                    <a:pt x="64591" y="15254"/>
                    <a:pt x="64654" y="15798"/>
                    <a:pt x="64633" y="16363"/>
                  </a:cubicBezTo>
                  <a:cubicBezTo>
                    <a:pt x="64633" y="17095"/>
                    <a:pt x="64298" y="17618"/>
                    <a:pt x="63692" y="17995"/>
                  </a:cubicBezTo>
                  <a:cubicBezTo>
                    <a:pt x="63482" y="18120"/>
                    <a:pt x="63294" y="18225"/>
                    <a:pt x="63043" y="18392"/>
                  </a:cubicBezTo>
                  <a:cubicBezTo>
                    <a:pt x="63189" y="18873"/>
                    <a:pt x="63399" y="19292"/>
                    <a:pt x="63712" y="19668"/>
                  </a:cubicBezTo>
                  <a:cubicBezTo>
                    <a:pt x="63901" y="19878"/>
                    <a:pt x="64026" y="20108"/>
                    <a:pt x="64131" y="20338"/>
                  </a:cubicBezTo>
                  <a:cubicBezTo>
                    <a:pt x="64319" y="20756"/>
                    <a:pt x="64487" y="21175"/>
                    <a:pt x="64654" y="21593"/>
                  </a:cubicBezTo>
                  <a:cubicBezTo>
                    <a:pt x="65135" y="22640"/>
                    <a:pt x="64717" y="23623"/>
                    <a:pt x="63650" y="24000"/>
                  </a:cubicBezTo>
                  <a:cubicBezTo>
                    <a:pt x="62959" y="24272"/>
                    <a:pt x="62290" y="24481"/>
                    <a:pt x="61516" y="24460"/>
                  </a:cubicBezTo>
                  <a:cubicBezTo>
                    <a:pt x="61160" y="24899"/>
                    <a:pt x="60992" y="25422"/>
                    <a:pt x="60825" y="25925"/>
                  </a:cubicBezTo>
                  <a:cubicBezTo>
                    <a:pt x="60658" y="26364"/>
                    <a:pt x="60407" y="26699"/>
                    <a:pt x="60030" y="27013"/>
                  </a:cubicBezTo>
                  <a:cubicBezTo>
                    <a:pt x="59570" y="27410"/>
                    <a:pt x="59047" y="27598"/>
                    <a:pt x="58440" y="27389"/>
                  </a:cubicBezTo>
                  <a:cubicBezTo>
                    <a:pt x="58105" y="27285"/>
                    <a:pt x="57749" y="27138"/>
                    <a:pt x="57414" y="27034"/>
                  </a:cubicBezTo>
                  <a:cubicBezTo>
                    <a:pt x="57268" y="26992"/>
                    <a:pt x="57080" y="26908"/>
                    <a:pt x="56891" y="26824"/>
                  </a:cubicBezTo>
                  <a:cubicBezTo>
                    <a:pt x="56557" y="27933"/>
                    <a:pt x="56034" y="28979"/>
                    <a:pt x="55824" y="30151"/>
                  </a:cubicBezTo>
                  <a:lnTo>
                    <a:pt x="57394" y="30151"/>
                  </a:lnTo>
                  <a:cubicBezTo>
                    <a:pt x="57958" y="30172"/>
                    <a:pt x="58440" y="30381"/>
                    <a:pt x="58775" y="30863"/>
                  </a:cubicBezTo>
                  <a:cubicBezTo>
                    <a:pt x="59235" y="31511"/>
                    <a:pt x="59277" y="32139"/>
                    <a:pt x="58754" y="32746"/>
                  </a:cubicBezTo>
                  <a:cubicBezTo>
                    <a:pt x="57666" y="33938"/>
                    <a:pt x="56389" y="34796"/>
                    <a:pt x="54694" y="34754"/>
                  </a:cubicBezTo>
                  <a:cubicBezTo>
                    <a:pt x="54150" y="34733"/>
                    <a:pt x="53627" y="34713"/>
                    <a:pt x="52958" y="34671"/>
                  </a:cubicBezTo>
                  <a:cubicBezTo>
                    <a:pt x="52288" y="35319"/>
                    <a:pt x="51598" y="36052"/>
                    <a:pt x="50824" y="36721"/>
                  </a:cubicBezTo>
                  <a:cubicBezTo>
                    <a:pt x="50070" y="37349"/>
                    <a:pt x="49233" y="37872"/>
                    <a:pt x="48417" y="38437"/>
                  </a:cubicBezTo>
                  <a:cubicBezTo>
                    <a:pt x="48438" y="38667"/>
                    <a:pt x="48627" y="38646"/>
                    <a:pt x="48752" y="38667"/>
                  </a:cubicBezTo>
                  <a:cubicBezTo>
                    <a:pt x="49464" y="38897"/>
                    <a:pt x="50112" y="39169"/>
                    <a:pt x="50740" y="39546"/>
                  </a:cubicBezTo>
                  <a:cubicBezTo>
                    <a:pt x="51556" y="40006"/>
                    <a:pt x="52372" y="40467"/>
                    <a:pt x="53251" y="40759"/>
                  </a:cubicBezTo>
                  <a:cubicBezTo>
                    <a:pt x="53355" y="40822"/>
                    <a:pt x="53481" y="40843"/>
                    <a:pt x="53585" y="40927"/>
                  </a:cubicBezTo>
                  <a:cubicBezTo>
                    <a:pt x="55197" y="41847"/>
                    <a:pt x="56808" y="42705"/>
                    <a:pt x="58293" y="43772"/>
                  </a:cubicBezTo>
                  <a:cubicBezTo>
                    <a:pt x="59026" y="44296"/>
                    <a:pt x="59507" y="44986"/>
                    <a:pt x="59695" y="45823"/>
                  </a:cubicBezTo>
                  <a:cubicBezTo>
                    <a:pt x="59863" y="46702"/>
                    <a:pt x="59632" y="47560"/>
                    <a:pt x="59026" y="48250"/>
                  </a:cubicBezTo>
                  <a:cubicBezTo>
                    <a:pt x="58503" y="48857"/>
                    <a:pt x="57875" y="49401"/>
                    <a:pt x="57247" y="49924"/>
                  </a:cubicBezTo>
                  <a:cubicBezTo>
                    <a:pt x="55531" y="51368"/>
                    <a:pt x="53565" y="52414"/>
                    <a:pt x="51640" y="53502"/>
                  </a:cubicBezTo>
                  <a:cubicBezTo>
                    <a:pt x="51075" y="53816"/>
                    <a:pt x="50447" y="53941"/>
                    <a:pt x="49861" y="54171"/>
                  </a:cubicBezTo>
                  <a:cubicBezTo>
                    <a:pt x="49484" y="54297"/>
                    <a:pt x="49359" y="54381"/>
                    <a:pt x="49359" y="54695"/>
                  </a:cubicBezTo>
                  <a:cubicBezTo>
                    <a:pt x="49359" y="55490"/>
                    <a:pt x="49359" y="56306"/>
                    <a:pt x="49401" y="57143"/>
                  </a:cubicBezTo>
                  <a:cubicBezTo>
                    <a:pt x="49652" y="57164"/>
                    <a:pt x="49798" y="57226"/>
                    <a:pt x="49987" y="57226"/>
                  </a:cubicBezTo>
                  <a:cubicBezTo>
                    <a:pt x="51368" y="57373"/>
                    <a:pt x="52707" y="57708"/>
                    <a:pt x="53983" y="58273"/>
                  </a:cubicBezTo>
                  <a:cubicBezTo>
                    <a:pt x="54820" y="58607"/>
                    <a:pt x="55657" y="58963"/>
                    <a:pt x="56473" y="59319"/>
                  </a:cubicBezTo>
                  <a:cubicBezTo>
                    <a:pt x="56766" y="59444"/>
                    <a:pt x="56975" y="59570"/>
                    <a:pt x="57059" y="59946"/>
                  </a:cubicBezTo>
                  <a:cubicBezTo>
                    <a:pt x="57122" y="60197"/>
                    <a:pt x="57373" y="60428"/>
                    <a:pt x="57519" y="60700"/>
                  </a:cubicBezTo>
                  <a:cubicBezTo>
                    <a:pt x="57917" y="61306"/>
                    <a:pt x="58293" y="61892"/>
                    <a:pt x="58775" y="62457"/>
                  </a:cubicBezTo>
                  <a:cubicBezTo>
                    <a:pt x="59423" y="63210"/>
                    <a:pt x="59800" y="64152"/>
                    <a:pt x="60218" y="65031"/>
                  </a:cubicBezTo>
                  <a:cubicBezTo>
                    <a:pt x="60344" y="65324"/>
                    <a:pt x="60490" y="65638"/>
                    <a:pt x="60574" y="65951"/>
                  </a:cubicBezTo>
                  <a:cubicBezTo>
                    <a:pt x="60637" y="66119"/>
                    <a:pt x="60574" y="66286"/>
                    <a:pt x="60553" y="66475"/>
                  </a:cubicBezTo>
                  <a:cubicBezTo>
                    <a:pt x="60532" y="66600"/>
                    <a:pt x="60260" y="66684"/>
                    <a:pt x="60176" y="66579"/>
                  </a:cubicBezTo>
                  <a:cubicBezTo>
                    <a:pt x="60009" y="66370"/>
                    <a:pt x="59821" y="66182"/>
                    <a:pt x="59695" y="65951"/>
                  </a:cubicBezTo>
                  <a:cubicBezTo>
                    <a:pt x="59507" y="65659"/>
                    <a:pt x="59319" y="65428"/>
                    <a:pt x="58900" y="65407"/>
                  </a:cubicBezTo>
                  <a:cubicBezTo>
                    <a:pt x="58900" y="65533"/>
                    <a:pt x="58900" y="65617"/>
                    <a:pt x="58921" y="65700"/>
                  </a:cubicBezTo>
                  <a:cubicBezTo>
                    <a:pt x="59193" y="66286"/>
                    <a:pt x="59507" y="66872"/>
                    <a:pt x="59737" y="67479"/>
                  </a:cubicBezTo>
                  <a:cubicBezTo>
                    <a:pt x="59821" y="67688"/>
                    <a:pt x="59737" y="67939"/>
                    <a:pt x="59737" y="68232"/>
                  </a:cubicBezTo>
                  <a:cubicBezTo>
                    <a:pt x="59863" y="68337"/>
                    <a:pt x="60030" y="68462"/>
                    <a:pt x="60197" y="68588"/>
                  </a:cubicBezTo>
                  <a:cubicBezTo>
                    <a:pt x="60344" y="68734"/>
                    <a:pt x="60386" y="68881"/>
                    <a:pt x="60323" y="69069"/>
                  </a:cubicBezTo>
                  <a:cubicBezTo>
                    <a:pt x="60218" y="69257"/>
                    <a:pt x="60051" y="69320"/>
                    <a:pt x="59863" y="69299"/>
                  </a:cubicBezTo>
                  <a:cubicBezTo>
                    <a:pt x="59758" y="69278"/>
                    <a:pt x="59611" y="69257"/>
                    <a:pt x="59528" y="69174"/>
                  </a:cubicBezTo>
                  <a:cubicBezTo>
                    <a:pt x="58754" y="68358"/>
                    <a:pt x="57707" y="68148"/>
                    <a:pt x="56682" y="67897"/>
                  </a:cubicBezTo>
                  <a:cubicBezTo>
                    <a:pt x="55280" y="67542"/>
                    <a:pt x="53857" y="67291"/>
                    <a:pt x="52435" y="67019"/>
                  </a:cubicBezTo>
                  <a:cubicBezTo>
                    <a:pt x="51953" y="66914"/>
                    <a:pt x="51430" y="66893"/>
                    <a:pt x="50928" y="66893"/>
                  </a:cubicBezTo>
                  <a:cubicBezTo>
                    <a:pt x="50049" y="66893"/>
                    <a:pt x="49171" y="66809"/>
                    <a:pt x="48313" y="66684"/>
                  </a:cubicBezTo>
                  <a:cubicBezTo>
                    <a:pt x="47894" y="66642"/>
                    <a:pt x="47476" y="66600"/>
                    <a:pt x="47057" y="66600"/>
                  </a:cubicBezTo>
                  <a:cubicBezTo>
                    <a:pt x="43458" y="66579"/>
                    <a:pt x="39839" y="66558"/>
                    <a:pt x="36198" y="66558"/>
                  </a:cubicBezTo>
                  <a:cubicBezTo>
                    <a:pt x="35570" y="66558"/>
                    <a:pt x="34943" y="66705"/>
                    <a:pt x="34315" y="66767"/>
                  </a:cubicBezTo>
                  <a:cubicBezTo>
                    <a:pt x="34064" y="66788"/>
                    <a:pt x="33834" y="66914"/>
                    <a:pt x="33541" y="66809"/>
                  </a:cubicBezTo>
                  <a:cubicBezTo>
                    <a:pt x="33394" y="66767"/>
                    <a:pt x="33164" y="66977"/>
                    <a:pt x="32955" y="67102"/>
                  </a:cubicBezTo>
                  <a:cubicBezTo>
                    <a:pt x="32829" y="67060"/>
                    <a:pt x="32641" y="66998"/>
                    <a:pt x="32494" y="66914"/>
                  </a:cubicBezTo>
                  <a:cubicBezTo>
                    <a:pt x="31260" y="66391"/>
                    <a:pt x="29984" y="66140"/>
                    <a:pt x="28665" y="65910"/>
                  </a:cubicBezTo>
                  <a:cubicBezTo>
                    <a:pt x="27640" y="65721"/>
                    <a:pt x="26657" y="65554"/>
                    <a:pt x="25632" y="65449"/>
                  </a:cubicBezTo>
                  <a:cubicBezTo>
                    <a:pt x="24899" y="65387"/>
                    <a:pt x="24146" y="65303"/>
                    <a:pt x="23393" y="65303"/>
                  </a:cubicBezTo>
                  <a:cubicBezTo>
                    <a:pt x="20422" y="65282"/>
                    <a:pt x="17471" y="65282"/>
                    <a:pt x="14521" y="65282"/>
                  </a:cubicBezTo>
                  <a:cubicBezTo>
                    <a:pt x="13914" y="65282"/>
                    <a:pt x="13308" y="65387"/>
                    <a:pt x="12722" y="65428"/>
                  </a:cubicBezTo>
                  <a:cubicBezTo>
                    <a:pt x="12450" y="65449"/>
                    <a:pt x="12157" y="65533"/>
                    <a:pt x="11906" y="65512"/>
                  </a:cubicBezTo>
                  <a:cubicBezTo>
                    <a:pt x="10839" y="65428"/>
                    <a:pt x="9813" y="65617"/>
                    <a:pt x="8767" y="65763"/>
                  </a:cubicBezTo>
                  <a:cubicBezTo>
                    <a:pt x="7742" y="65910"/>
                    <a:pt x="6717" y="66035"/>
                    <a:pt x="5733" y="66161"/>
                  </a:cubicBezTo>
                  <a:cubicBezTo>
                    <a:pt x="5440" y="66182"/>
                    <a:pt x="5126" y="66244"/>
                    <a:pt x="4917" y="65910"/>
                  </a:cubicBezTo>
                  <a:cubicBezTo>
                    <a:pt x="5001" y="65826"/>
                    <a:pt x="5043" y="65742"/>
                    <a:pt x="5126" y="65721"/>
                  </a:cubicBezTo>
                  <a:cubicBezTo>
                    <a:pt x="6758" y="65407"/>
                    <a:pt x="8370" y="65094"/>
                    <a:pt x="10022" y="64801"/>
                  </a:cubicBezTo>
                  <a:cubicBezTo>
                    <a:pt x="10420" y="64717"/>
                    <a:pt x="10797" y="64717"/>
                    <a:pt x="11194" y="64696"/>
                  </a:cubicBezTo>
                  <a:cubicBezTo>
                    <a:pt x="11738" y="64654"/>
                    <a:pt x="12303" y="64654"/>
                    <a:pt x="12826" y="64550"/>
                  </a:cubicBezTo>
                  <a:cubicBezTo>
                    <a:pt x="13412" y="64445"/>
                    <a:pt x="14019" y="64382"/>
                    <a:pt x="14626" y="64382"/>
                  </a:cubicBezTo>
                  <a:cubicBezTo>
                    <a:pt x="17325" y="64382"/>
                    <a:pt x="19982" y="64403"/>
                    <a:pt x="22681" y="64361"/>
                  </a:cubicBezTo>
                  <a:cubicBezTo>
                    <a:pt x="24439" y="64340"/>
                    <a:pt x="26155" y="64571"/>
                    <a:pt x="27891" y="64822"/>
                  </a:cubicBezTo>
                  <a:cubicBezTo>
                    <a:pt x="29251" y="65031"/>
                    <a:pt x="30611" y="65324"/>
                    <a:pt x="31930" y="65700"/>
                  </a:cubicBezTo>
                  <a:cubicBezTo>
                    <a:pt x="32139" y="65742"/>
                    <a:pt x="32348" y="65826"/>
                    <a:pt x="32536" y="65533"/>
                  </a:cubicBezTo>
                  <a:cubicBezTo>
                    <a:pt x="32494" y="65282"/>
                    <a:pt x="32348" y="65010"/>
                    <a:pt x="32034" y="64905"/>
                  </a:cubicBezTo>
                  <a:cubicBezTo>
                    <a:pt x="31825" y="64822"/>
                    <a:pt x="31658" y="64780"/>
                    <a:pt x="31448" y="64717"/>
                  </a:cubicBezTo>
                  <a:cubicBezTo>
                    <a:pt x="29795" y="64236"/>
                    <a:pt x="28142" y="63817"/>
                    <a:pt x="26448" y="63503"/>
                  </a:cubicBezTo>
                  <a:cubicBezTo>
                    <a:pt x="25904" y="63399"/>
                    <a:pt x="25318" y="63294"/>
                    <a:pt x="24774" y="63190"/>
                  </a:cubicBezTo>
                  <a:cubicBezTo>
                    <a:pt x="24146" y="63085"/>
                    <a:pt x="23539" y="63001"/>
                    <a:pt x="22911" y="63127"/>
                  </a:cubicBezTo>
                  <a:cubicBezTo>
                    <a:pt x="21823" y="63336"/>
                    <a:pt x="20694" y="63148"/>
                    <a:pt x="19585" y="63043"/>
                  </a:cubicBezTo>
                  <a:cubicBezTo>
                    <a:pt x="18225" y="62918"/>
                    <a:pt x="16906" y="62918"/>
                    <a:pt x="15546" y="63190"/>
                  </a:cubicBezTo>
                  <a:cubicBezTo>
                    <a:pt x="15274" y="63231"/>
                    <a:pt x="14981" y="63294"/>
                    <a:pt x="14730" y="63252"/>
                  </a:cubicBezTo>
                  <a:cubicBezTo>
                    <a:pt x="13161" y="63190"/>
                    <a:pt x="11675" y="63545"/>
                    <a:pt x="10169" y="63880"/>
                  </a:cubicBezTo>
                  <a:cubicBezTo>
                    <a:pt x="8370" y="64340"/>
                    <a:pt x="6570" y="64801"/>
                    <a:pt x="4771" y="65282"/>
                  </a:cubicBezTo>
                  <a:cubicBezTo>
                    <a:pt x="4478" y="65345"/>
                    <a:pt x="4185" y="65449"/>
                    <a:pt x="3892" y="65554"/>
                  </a:cubicBezTo>
                  <a:cubicBezTo>
                    <a:pt x="3620" y="65659"/>
                    <a:pt x="3348" y="65805"/>
                    <a:pt x="3097" y="65910"/>
                  </a:cubicBezTo>
                  <a:cubicBezTo>
                    <a:pt x="2825" y="65742"/>
                    <a:pt x="2929" y="65554"/>
                    <a:pt x="3055" y="65449"/>
                  </a:cubicBezTo>
                  <a:cubicBezTo>
                    <a:pt x="3557" y="65073"/>
                    <a:pt x="4143" y="64780"/>
                    <a:pt x="4729" y="64633"/>
                  </a:cubicBezTo>
                  <a:cubicBezTo>
                    <a:pt x="5733" y="64361"/>
                    <a:pt x="6717" y="64131"/>
                    <a:pt x="7721" y="63859"/>
                  </a:cubicBezTo>
                  <a:cubicBezTo>
                    <a:pt x="8955" y="63545"/>
                    <a:pt x="10148" y="63210"/>
                    <a:pt x="11529" y="62855"/>
                  </a:cubicBezTo>
                  <a:cubicBezTo>
                    <a:pt x="11152" y="62855"/>
                    <a:pt x="10901" y="62813"/>
                    <a:pt x="10692" y="62855"/>
                  </a:cubicBezTo>
                  <a:cubicBezTo>
                    <a:pt x="10043" y="62959"/>
                    <a:pt x="9395" y="63085"/>
                    <a:pt x="8746" y="63169"/>
                  </a:cubicBezTo>
                  <a:cubicBezTo>
                    <a:pt x="7700" y="63315"/>
                    <a:pt x="6696" y="63629"/>
                    <a:pt x="5670" y="63943"/>
                  </a:cubicBezTo>
                  <a:cubicBezTo>
                    <a:pt x="5315" y="64047"/>
                    <a:pt x="4917" y="64173"/>
                    <a:pt x="4561" y="64236"/>
                  </a:cubicBezTo>
                  <a:cubicBezTo>
                    <a:pt x="3996" y="64340"/>
                    <a:pt x="3536" y="64529"/>
                    <a:pt x="3055" y="64801"/>
                  </a:cubicBezTo>
                  <a:cubicBezTo>
                    <a:pt x="2385" y="65177"/>
                    <a:pt x="1653" y="65470"/>
                    <a:pt x="921" y="65784"/>
                  </a:cubicBezTo>
                  <a:cubicBezTo>
                    <a:pt x="628" y="65910"/>
                    <a:pt x="377" y="65847"/>
                    <a:pt x="188" y="65617"/>
                  </a:cubicBezTo>
                  <a:cubicBezTo>
                    <a:pt x="0" y="65407"/>
                    <a:pt x="0" y="65073"/>
                    <a:pt x="209" y="64780"/>
                  </a:cubicBezTo>
                  <a:cubicBezTo>
                    <a:pt x="335" y="64591"/>
                    <a:pt x="523" y="64424"/>
                    <a:pt x="691" y="64236"/>
                  </a:cubicBezTo>
                  <a:cubicBezTo>
                    <a:pt x="1004" y="63838"/>
                    <a:pt x="1318" y="63420"/>
                    <a:pt x="1381" y="62897"/>
                  </a:cubicBezTo>
                  <a:cubicBezTo>
                    <a:pt x="1444" y="62625"/>
                    <a:pt x="1590" y="62394"/>
                    <a:pt x="1737" y="62164"/>
                  </a:cubicBezTo>
                  <a:cubicBezTo>
                    <a:pt x="2051" y="61620"/>
                    <a:pt x="2406" y="61097"/>
                    <a:pt x="2720" y="60532"/>
                  </a:cubicBezTo>
                  <a:cubicBezTo>
                    <a:pt x="2992" y="60093"/>
                    <a:pt x="3243" y="59674"/>
                    <a:pt x="3641" y="59319"/>
                  </a:cubicBezTo>
                  <a:cubicBezTo>
                    <a:pt x="3996" y="58942"/>
                    <a:pt x="4289" y="58524"/>
                    <a:pt x="4394" y="57980"/>
                  </a:cubicBezTo>
                  <a:cubicBezTo>
                    <a:pt x="4310" y="57959"/>
                    <a:pt x="4248" y="57896"/>
                    <a:pt x="4164" y="57896"/>
                  </a:cubicBezTo>
                  <a:cubicBezTo>
                    <a:pt x="4080" y="57875"/>
                    <a:pt x="3996" y="57854"/>
                    <a:pt x="3850" y="57812"/>
                  </a:cubicBezTo>
                  <a:cubicBezTo>
                    <a:pt x="3955" y="57666"/>
                    <a:pt x="3976" y="57498"/>
                    <a:pt x="4080" y="57436"/>
                  </a:cubicBezTo>
                  <a:cubicBezTo>
                    <a:pt x="4499" y="57143"/>
                    <a:pt x="4938" y="56850"/>
                    <a:pt x="5398" y="56620"/>
                  </a:cubicBezTo>
                  <a:cubicBezTo>
                    <a:pt x="5838" y="56389"/>
                    <a:pt x="6298" y="56138"/>
                    <a:pt x="6779" y="55971"/>
                  </a:cubicBezTo>
                  <a:cubicBezTo>
                    <a:pt x="7386" y="55762"/>
                    <a:pt x="7972" y="55552"/>
                    <a:pt x="8579" y="55406"/>
                  </a:cubicBezTo>
                  <a:cubicBezTo>
                    <a:pt x="9813" y="55155"/>
                    <a:pt x="11069" y="54925"/>
                    <a:pt x="12303" y="54674"/>
                  </a:cubicBezTo>
                  <a:cubicBezTo>
                    <a:pt x="12617" y="54632"/>
                    <a:pt x="12952" y="54632"/>
                    <a:pt x="13287" y="54632"/>
                  </a:cubicBezTo>
                  <a:cubicBezTo>
                    <a:pt x="13810" y="54695"/>
                    <a:pt x="14186" y="54715"/>
                    <a:pt x="14626" y="54715"/>
                  </a:cubicBezTo>
                  <a:close/>
                  <a:moveTo>
                    <a:pt x="40655" y="64047"/>
                  </a:moveTo>
                  <a:cubicBezTo>
                    <a:pt x="40948" y="63838"/>
                    <a:pt x="41282" y="63922"/>
                    <a:pt x="41617" y="63922"/>
                  </a:cubicBezTo>
                  <a:cubicBezTo>
                    <a:pt x="44400" y="63859"/>
                    <a:pt x="47141" y="64215"/>
                    <a:pt x="49903" y="64382"/>
                  </a:cubicBezTo>
                  <a:cubicBezTo>
                    <a:pt x="50384" y="64424"/>
                    <a:pt x="50886" y="64487"/>
                    <a:pt x="51347" y="64571"/>
                  </a:cubicBezTo>
                  <a:cubicBezTo>
                    <a:pt x="53146" y="64843"/>
                    <a:pt x="54925" y="65303"/>
                    <a:pt x="56682" y="65847"/>
                  </a:cubicBezTo>
                  <a:cubicBezTo>
                    <a:pt x="56870" y="65910"/>
                    <a:pt x="57059" y="66035"/>
                    <a:pt x="57205" y="66161"/>
                  </a:cubicBezTo>
                  <a:cubicBezTo>
                    <a:pt x="57331" y="66286"/>
                    <a:pt x="57394" y="66495"/>
                    <a:pt x="57268" y="66663"/>
                  </a:cubicBezTo>
                  <a:cubicBezTo>
                    <a:pt x="57184" y="66747"/>
                    <a:pt x="56975" y="66809"/>
                    <a:pt x="56870" y="66788"/>
                  </a:cubicBezTo>
                  <a:cubicBezTo>
                    <a:pt x="56347" y="66663"/>
                    <a:pt x="55845" y="66475"/>
                    <a:pt x="55322" y="66349"/>
                  </a:cubicBezTo>
                  <a:cubicBezTo>
                    <a:pt x="53146" y="65805"/>
                    <a:pt x="50991" y="65324"/>
                    <a:pt x="48752" y="65219"/>
                  </a:cubicBezTo>
                  <a:cubicBezTo>
                    <a:pt x="47497" y="65177"/>
                    <a:pt x="46241" y="65031"/>
                    <a:pt x="44965" y="64926"/>
                  </a:cubicBezTo>
                  <a:cubicBezTo>
                    <a:pt x="43354" y="64822"/>
                    <a:pt x="41722" y="64696"/>
                    <a:pt x="40111" y="65010"/>
                  </a:cubicBezTo>
                  <a:cubicBezTo>
                    <a:pt x="39839" y="65073"/>
                    <a:pt x="39546" y="65073"/>
                    <a:pt x="39295" y="65073"/>
                  </a:cubicBezTo>
                  <a:cubicBezTo>
                    <a:pt x="37704" y="64989"/>
                    <a:pt x="36198" y="65449"/>
                    <a:pt x="34691" y="65826"/>
                  </a:cubicBezTo>
                  <a:cubicBezTo>
                    <a:pt x="34524" y="65847"/>
                    <a:pt x="34399" y="65972"/>
                    <a:pt x="34168" y="66119"/>
                  </a:cubicBezTo>
                  <a:cubicBezTo>
                    <a:pt x="34378" y="66223"/>
                    <a:pt x="34482" y="66286"/>
                    <a:pt x="34587" y="66286"/>
                  </a:cubicBezTo>
                  <a:cubicBezTo>
                    <a:pt x="34817" y="66265"/>
                    <a:pt x="35047" y="66244"/>
                    <a:pt x="35298" y="66140"/>
                  </a:cubicBezTo>
                  <a:cubicBezTo>
                    <a:pt x="35675" y="65972"/>
                    <a:pt x="36093" y="65931"/>
                    <a:pt x="36512" y="65931"/>
                  </a:cubicBezTo>
                  <a:cubicBezTo>
                    <a:pt x="39943" y="65910"/>
                    <a:pt x="43375" y="65847"/>
                    <a:pt x="46827" y="65826"/>
                  </a:cubicBezTo>
                  <a:cubicBezTo>
                    <a:pt x="47497" y="65826"/>
                    <a:pt x="48208" y="65847"/>
                    <a:pt x="48899" y="65951"/>
                  </a:cubicBezTo>
                  <a:cubicBezTo>
                    <a:pt x="49756" y="66077"/>
                    <a:pt x="50614" y="66140"/>
                    <a:pt x="51514" y="66119"/>
                  </a:cubicBezTo>
                  <a:cubicBezTo>
                    <a:pt x="51744" y="66119"/>
                    <a:pt x="51995" y="66119"/>
                    <a:pt x="52246" y="66140"/>
                  </a:cubicBezTo>
                  <a:cubicBezTo>
                    <a:pt x="54297" y="66495"/>
                    <a:pt x="56389" y="66851"/>
                    <a:pt x="58377" y="67521"/>
                  </a:cubicBezTo>
                  <a:cubicBezTo>
                    <a:pt x="58565" y="67584"/>
                    <a:pt x="58775" y="67625"/>
                    <a:pt x="59047" y="67709"/>
                  </a:cubicBezTo>
                  <a:cubicBezTo>
                    <a:pt x="58879" y="66747"/>
                    <a:pt x="58335" y="65972"/>
                    <a:pt x="58168" y="65094"/>
                  </a:cubicBezTo>
                  <a:cubicBezTo>
                    <a:pt x="56954" y="64717"/>
                    <a:pt x="55824" y="64194"/>
                    <a:pt x="54590" y="64068"/>
                  </a:cubicBezTo>
                  <a:cubicBezTo>
                    <a:pt x="53627" y="63964"/>
                    <a:pt x="52686" y="63838"/>
                    <a:pt x="51744" y="63671"/>
                  </a:cubicBezTo>
                  <a:cubicBezTo>
                    <a:pt x="50531" y="63503"/>
                    <a:pt x="49359" y="63399"/>
                    <a:pt x="48166" y="63420"/>
                  </a:cubicBezTo>
                  <a:cubicBezTo>
                    <a:pt x="47015" y="63441"/>
                    <a:pt x="45886" y="63420"/>
                    <a:pt x="44735" y="63420"/>
                  </a:cubicBezTo>
                  <a:cubicBezTo>
                    <a:pt x="44044" y="63420"/>
                    <a:pt x="43354" y="63420"/>
                    <a:pt x="42663" y="63545"/>
                  </a:cubicBezTo>
                  <a:cubicBezTo>
                    <a:pt x="42098" y="63671"/>
                    <a:pt x="41492" y="63734"/>
                    <a:pt x="40885" y="63838"/>
                  </a:cubicBezTo>
                  <a:cubicBezTo>
                    <a:pt x="40759" y="63901"/>
                    <a:pt x="40697" y="63964"/>
                    <a:pt x="40655" y="64047"/>
                  </a:cubicBezTo>
                  <a:cubicBezTo>
                    <a:pt x="40425" y="63943"/>
                    <a:pt x="40152" y="63880"/>
                    <a:pt x="39755" y="64047"/>
                  </a:cubicBezTo>
                  <a:close/>
                  <a:moveTo>
                    <a:pt x="50217" y="18706"/>
                  </a:moveTo>
                  <a:cubicBezTo>
                    <a:pt x="50468" y="19083"/>
                    <a:pt x="50300" y="19376"/>
                    <a:pt x="50175" y="19606"/>
                  </a:cubicBezTo>
                  <a:cubicBezTo>
                    <a:pt x="49861" y="20296"/>
                    <a:pt x="49777" y="21008"/>
                    <a:pt x="49840" y="21740"/>
                  </a:cubicBezTo>
                  <a:cubicBezTo>
                    <a:pt x="49861" y="21970"/>
                    <a:pt x="49861" y="22200"/>
                    <a:pt x="49861" y="22472"/>
                  </a:cubicBezTo>
                  <a:cubicBezTo>
                    <a:pt x="49798" y="23665"/>
                    <a:pt x="50259" y="24690"/>
                    <a:pt x="50949" y="25632"/>
                  </a:cubicBezTo>
                  <a:cubicBezTo>
                    <a:pt x="51368" y="26176"/>
                    <a:pt x="51870" y="26280"/>
                    <a:pt x="52456" y="26134"/>
                  </a:cubicBezTo>
                  <a:cubicBezTo>
                    <a:pt x="52686" y="26071"/>
                    <a:pt x="52895" y="25946"/>
                    <a:pt x="53083" y="25778"/>
                  </a:cubicBezTo>
                  <a:cubicBezTo>
                    <a:pt x="53313" y="25632"/>
                    <a:pt x="53523" y="25402"/>
                    <a:pt x="53774" y="25234"/>
                  </a:cubicBezTo>
                  <a:cubicBezTo>
                    <a:pt x="54129" y="25025"/>
                    <a:pt x="54360" y="24711"/>
                    <a:pt x="54611" y="24418"/>
                  </a:cubicBezTo>
                  <a:cubicBezTo>
                    <a:pt x="54820" y="24188"/>
                    <a:pt x="54904" y="23937"/>
                    <a:pt x="54904" y="23581"/>
                  </a:cubicBezTo>
                  <a:lnTo>
                    <a:pt x="54904" y="22326"/>
                  </a:lnTo>
                  <a:cubicBezTo>
                    <a:pt x="54904" y="22158"/>
                    <a:pt x="54925" y="21970"/>
                    <a:pt x="54987" y="21803"/>
                  </a:cubicBezTo>
                  <a:cubicBezTo>
                    <a:pt x="55029" y="21635"/>
                    <a:pt x="55197" y="21489"/>
                    <a:pt x="55406" y="21552"/>
                  </a:cubicBezTo>
                  <a:cubicBezTo>
                    <a:pt x="55531" y="21593"/>
                    <a:pt x="55657" y="21698"/>
                    <a:pt x="55720" y="21844"/>
                  </a:cubicBezTo>
                  <a:cubicBezTo>
                    <a:pt x="55762" y="21970"/>
                    <a:pt x="55762" y="22117"/>
                    <a:pt x="55762" y="22284"/>
                  </a:cubicBezTo>
                  <a:lnTo>
                    <a:pt x="55762" y="23456"/>
                  </a:lnTo>
                  <a:cubicBezTo>
                    <a:pt x="55803" y="24188"/>
                    <a:pt x="56034" y="24795"/>
                    <a:pt x="56640" y="25234"/>
                  </a:cubicBezTo>
                  <a:cubicBezTo>
                    <a:pt x="57226" y="25674"/>
                    <a:pt x="57854" y="26134"/>
                    <a:pt x="58586" y="26301"/>
                  </a:cubicBezTo>
                  <a:cubicBezTo>
                    <a:pt x="58984" y="26406"/>
                    <a:pt x="59319" y="26364"/>
                    <a:pt x="59570" y="26029"/>
                  </a:cubicBezTo>
                  <a:cubicBezTo>
                    <a:pt x="59904" y="25506"/>
                    <a:pt x="60260" y="24983"/>
                    <a:pt x="60155" y="24293"/>
                  </a:cubicBezTo>
                  <a:cubicBezTo>
                    <a:pt x="60135" y="24083"/>
                    <a:pt x="60197" y="23790"/>
                    <a:pt x="60323" y="23623"/>
                  </a:cubicBezTo>
                  <a:cubicBezTo>
                    <a:pt x="60469" y="23414"/>
                    <a:pt x="60469" y="23163"/>
                    <a:pt x="60511" y="22933"/>
                  </a:cubicBezTo>
                  <a:cubicBezTo>
                    <a:pt x="60532" y="22619"/>
                    <a:pt x="60427" y="22326"/>
                    <a:pt x="60302" y="22075"/>
                  </a:cubicBezTo>
                  <a:cubicBezTo>
                    <a:pt x="60155" y="21761"/>
                    <a:pt x="60051" y="21447"/>
                    <a:pt x="59925" y="21154"/>
                  </a:cubicBezTo>
                  <a:cubicBezTo>
                    <a:pt x="59821" y="20861"/>
                    <a:pt x="59695" y="20547"/>
                    <a:pt x="59591" y="20212"/>
                  </a:cubicBezTo>
                  <a:cubicBezTo>
                    <a:pt x="59925" y="20129"/>
                    <a:pt x="60135" y="20275"/>
                    <a:pt x="60302" y="20401"/>
                  </a:cubicBezTo>
                  <a:cubicBezTo>
                    <a:pt x="60951" y="21028"/>
                    <a:pt x="61474" y="21761"/>
                    <a:pt x="61557" y="22723"/>
                  </a:cubicBezTo>
                  <a:cubicBezTo>
                    <a:pt x="61578" y="22995"/>
                    <a:pt x="61474" y="23267"/>
                    <a:pt x="61704" y="23539"/>
                  </a:cubicBezTo>
                  <a:cubicBezTo>
                    <a:pt x="62415" y="23665"/>
                    <a:pt x="63043" y="23351"/>
                    <a:pt x="63671" y="23058"/>
                  </a:cubicBezTo>
                  <a:cubicBezTo>
                    <a:pt x="64110" y="22891"/>
                    <a:pt x="64215" y="22368"/>
                    <a:pt x="64005" y="21907"/>
                  </a:cubicBezTo>
                  <a:cubicBezTo>
                    <a:pt x="63817" y="21489"/>
                    <a:pt x="63650" y="21070"/>
                    <a:pt x="63461" y="20694"/>
                  </a:cubicBezTo>
                  <a:cubicBezTo>
                    <a:pt x="63378" y="20526"/>
                    <a:pt x="63294" y="20338"/>
                    <a:pt x="63168" y="20233"/>
                  </a:cubicBezTo>
                  <a:cubicBezTo>
                    <a:pt x="62813" y="19899"/>
                    <a:pt x="62604" y="19459"/>
                    <a:pt x="62415" y="19041"/>
                  </a:cubicBezTo>
                  <a:cubicBezTo>
                    <a:pt x="62018" y="18183"/>
                    <a:pt x="62122" y="17764"/>
                    <a:pt x="62980" y="17388"/>
                  </a:cubicBezTo>
                  <a:cubicBezTo>
                    <a:pt x="63692" y="17074"/>
                    <a:pt x="63922" y="16614"/>
                    <a:pt x="63859" y="15902"/>
                  </a:cubicBezTo>
                  <a:cubicBezTo>
                    <a:pt x="63817" y="15735"/>
                    <a:pt x="63817" y="15609"/>
                    <a:pt x="63817" y="15463"/>
                  </a:cubicBezTo>
                  <a:cubicBezTo>
                    <a:pt x="63692" y="14333"/>
                    <a:pt x="63357" y="13935"/>
                    <a:pt x="62227" y="13684"/>
                  </a:cubicBezTo>
                  <a:cubicBezTo>
                    <a:pt x="62018" y="13622"/>
                    <a:pt x="61808" y="13601"/>
                    <a:pt x="61599" y="13601"/>
                  </a:cubicBezTo>
                  <a:cubicBezTo>
                    <a:pt x="60888" y="13580"/>
                    <a:pt x="60218" y="13622"/>
                    <a:pt x="59528" y="13810"/>
                  </a:cubicBezTo>
                  <a:cubicBezTo>
                    <a:pt x="59256" y="13894"/>
                    <a:pt x="58942" y="13894"/>
                    <a:pt x="58649" y="13852"/>
                  </a:cubicBezTo>
                  <a:cubicBezTo>
                    <a:pt x="58440" y="13852"/>
                    <a:pt x="58231" y="13642"/>
                    <a:pt x="58231" y="13475"/>
                  </a:cubicBezTo>
                  <a:cubicBezTo>
                    <a:pt x="58231" y="13287"/>
                    <a:pt x="58377" y="13078"/>
                    <a:pt x="58628" y="13015"/>
                  </a:cubicBezTo>
                  <a:cubicBezTo>
                    <a:pt x="58775" y="12994"/>
                    <a:pt x="58900" y="12994"/>
                    <a:pt x="59067" y="12973"/>
                  </a:cubicBezTo>
                  <a:cubicBezTo>
                    <a:pt x="59214" y="12952"/>
                    <a:pt x="59381" y="12952"/>
                    <a:pt x="59507" y="12868"/>
                  </a:cubicBezTo>
                  <a:cubicBezTo>
                    <a:pt x="60051" y="12575"/>
                    <a:pt x="60616" y="12261"/>
                    <a:pt x="61160" y="11927"/>
                  </a:cubicBezTo>
                  <a:cubicBezTo>
                    <a:pt x="61306" y="11843"/>
                    <a:pt x="61411" y="11697"/>
                    <a:pt x="61516" y="11529"/>
                  </a:cubicBezTo>
                  <a:cubicBezTo>
                    <a:pt x="61829" y="11090"/>
                    <a:pt x="61871" y="10462"/>
                    <a:pt x="61516" y="10023"/>
                  </a:cubicBezTo>
                  <a:cubicBezTo>
                    <a:pt x="61285" y="9667"/>
                    <a:pt x="61034" y="9332"/>
                    <a:pt x="60720" y="9039"/>
                  </a:cubicBezTo>
                  <a:cubicBezTo>
                    <a:pt x="60051" y="8412"/>
                    <a:pt x="59298" y="8035"/>
                    <a:pt x="58356" y="8077"/>
                  </a:cubicBezTo>
                  <a:cubicBezTo>
                    <a:pt x="57833" y="8098"/>
                    <a:pt x="57331" y="8056"/>
                    <a:pt x="56808" y="8077"/>
                  </a:cubicBezTo>
                  <a:cubicBezTo>
                    <a:pt x="55908" y="8160"/>
                    <a:pt x="55071" y="8412"/>
                    <a:pt x="54381" y="9081"/>
                  </a:cubicBezTo>
                  <a:cubicBezTo>
                    <a:pt x="54234" y="9207"/>
                    <a:pt x="54067" y="9353"/>
                    <a:pt x="53878" y="9458"/>
                  </a:cubicBezTo>
                  <a:cubicBezTo>
                    <a:pt x="53711" y="9562"/>
                    <a:pt x="53523" y="9500"/>
                    <a:pt x="53418" y="9332"/>
                  </a:cubicBezTo>
                  <a:cubicBezTo>
                    <a:pt x="53334" y="9228"/>
                    <a:pt x="53293" y="9039"/>
                    <a:pt x="53313" y="8914"/>
                  </a:cubicBezTo>
                  <a:cubicBezTo>
                    <a:pt x="53334" y="8788"/>
                    <a:pt x="53439" y="8663"/>
                    <a:pt x="53544" y="8558"/>
                  </a:cubicBezTo>
                  <a:cubicBezTo>
                    <a:pt x="53774" y="8307"/>
                    <a:pt x="54025" y="8077"/>
                    <a:pt x="54234" y="7847"/>
                  </a:cubicBezTo>
                  <a:cubicBezTo>
                    <a:pt x="54485" y="7533"/>
                    <a:pt x="54757" y="7156"/>
                    <a:pt x="54715" y="6717"/>
                  </a:cubicBezTo>
                  <a:cubicBezTo>
                    <a:pt x="54673" y="5566"/>
                    <a:pt x="53711" y="4687"/>
                    <a:pt x="52707" y="4687"/>
                  </a:cubicBezTo>
                  <a:lnTo>
                    <a:pt x="51347" y="4687"/>
                  </a:lnTo>
                  <a:cubicBezTo>
                    <a:pt x="50740" y="4645"/>
                    <a:pt x="50217" y="4834"/>
                    <a:pt x="49756" y="5168"/>
                  </a:cubicBezTo>
                  <a:cubicBezTo>
                    <a:pt x="49171" y="5629"/>
                    <a:pt x="48606" y="6068"/>
                    <a:pt x="48062" y="6507"/>
                  </a:cubicBezTo>
                  <a:cubicBezTo>
                    <a:pt x="47915" y="6612"/>
                    <a:pt x="47811" y="6717"/>
                    <a:pt x="47685" y="6779"/>
                  </a:cubicBezTo>
                  <a:cubicBezTo>
                    <a:pt x="47497" y="6842"/>
                    <a:pt x="47329" y="6821"/>
                    <a:pt x="47183" y="6696"/>
                  </a:cubicBezTo>
                  <a:cubicBezTo>
                    <a:pt x="47057" y="6570"/>
                    <a:pt x="46953" y="6382"/>
                    <a:pt x="47057" y="6194"/>
                  </a:cubicBezTo>
                  <a:cubicBezTo>
                    <a:pt x="47371" y="5691"/>
                    <a:pt x="47267" y="5147"/>
                    <a:pt x="47287" y="4624"/>
                  </a:cubicBezTo>
                  <a:cubicBezTo>
                    <a:pt x="47350" y="3536"/>
                    <a:pt x="46827" y="2720"/>
                    <a:pt x="46032" y="2072"/>
                  </a:cubicBezTo>
                  <a:cubicBezTo>
                    <a:pt x="45718" y="1821"/>
                    <a:pt x="45383" y="1611"/>
                    <a:pt x="45070" y="1402"/>
                  </a:cubicBezTo>
                  <a:cubicBezTo>
                    <a:pt x="44777" y="1193"/>
                    <a:pt x="44505" y="1130"/>
                    <a:pt x="44128" y="1130"/>
                  </a:cubicBezTo>
                  <a:cubicBezTo>
                    <a:pt x="43584" y="1130"/>
                    <a:pt x="43061" y="1151"/>
                    <a:pt x="42517" y="1130"/>
                  </a:cubicBezTo>
                  <a:cubicBezTo>
                    <a:pt x="41575" y="1067"/>
                    <a:pt x="40801" y="1444"/>
                    <a:pt x="40152" y="2093"/>
                  </a:cubicBezTo>
                  <a:lnTo>
                    <a:pt x="39127" y="3118"/>
                  </a:lnTo>
                  <a:cubicBezTo>
                    <a:pt x="38709" y="3536"/>
                    <a:pt x="38374" y="3976"/>
                    <a:pt x="38228" y="4541"/>
                  </a:cubicBezTo>
                  <a:cubicBezTo>
                    <a:pt x="38123" y="4938"/>
                    <a:pt x="37851" y="5231"/>
                    <a:pt x="37537" y="5482"/>
                  </a:cubicBezTo>
                  <a:cubicBezTo>
                    <a:pt x="37223" y="5754"/>
                    <a:pt x="36930" y="5733"/>
                    <a:pt x="36679" y="5399"/>
                  </a:cubicBezTo>
                  <a:cubicBezTo>
                    <a:pt x="36575" y="5294"/>
                    <a:pt x="36491" y="5147"/>
                    <a:pt x="36470" y="5022"/>
                  </a:cubicBezTo>
                  <a:cubicBezTo>
                    <a:pt x="36093" y="3871"/>
                    <a:pt x="35424" y="2846"/>
                    <a:pt x="34712" y="1883"/>
                  </a:cubicBezTo>
                  <a:cubicBezTo>
                    <a:pt x="34482" y="1570"/>
                    <a:pt x="34189" y="1298"/>
                    <a:pt x="33896" y="1046"/>
                  </a:cubicBezTo>
                  <a:cubicBezTo>
                    <a:pt x="33645" y="816"/>
                    <a:pt x="33331" y="774"/>
                    <a:pt x="32997" y="921"/>
                  </a:cubicBezTo>
                  <a:cubicBezTo>
                    <a:pt x="32076" y="1256"/>
                    <a:pt x="31448" y="2134"/>
                    <a:pt x="31574" y="2971"/>
                  </a:cubicBezTo>
                  <a:cubicBezTo>
                    <a:pt x="31595" y="3181"/>
                    <a:pt x="31574" y="3390"/>
                    <a:pt x="31574" y="3599"/>
                  </a:cubicBezTo>
                  <a:cubicBezTo>
                    <a:pt x="31574" y="3871"/>
                    <a:pt x="31595" y="4080"/>
                    <a:pt x="31762" y="4290"/>
                  </a:cubicBezTo>
                  <a:cubicBezTo>
                    <a:pt x="31909" y="4520"/>
                    <a:pt x="32013" y="4792"/>
                    <a:pt x="32181" y="4959"/>
                  </a:cubicBezTo>
                  <a:cubicBezTo>
                    <a:pt x="32369" y="5168"/>
                    <a:pt x="32620" y="5357"/>
                    <a:pt x="32850" y="5566"/>
                  </a:cubicBezTo>
                  <a:cubicBezTo>
                    <a:pt x="32746" y="5650"/>
                    <a:pt x="32641" y="5733"/>
                    <a:pt x="32515" y="5796"/>
                  </a:cubicBezTo>
                  <a:cubicBezTo>
                    <a:pt x="32202" y="5336"/>
                    <a:pt x="31783" y="5106"/>
                    <a:pt x="31281" y="4938"/>
                  </a:cubicBezTo>
                  <a:cubicBezTo>
                    <a:pt x="31218" y="4917"/>
                    <a:pt x="31134" y="4834"/>
                    <a:pt x="31072" y="4792"/>
                  </a:cubicBezTo>
                  <a:cubicBezTo>
                    <a:pt x="30611" y="4331"/>
                    <a:pt x="29963" y="4227"/>
                    <a:pt x="29440" y="3871"/>
                  </a:cubicBezTo>
                  <a:cubicBezTo>
                    <a:pt x="29335" y="3808"/>
                    <a:pt x="29189" y="3787"/>
                    <a:pt x="29084" y="3787"/>
                  </a:cubicBezTo>
                  <a:cubicBezTo>
                    <a:pt x="28393" y="3746"/>
                    <a:pt x="27703" y="3766"/>
                    <a:pt x="27159" y="4331"/>
                  </a:cubicBezTo>
                  <a:cubicBezTo>
                    <a:pt x="27054" y="4436"/>
                    <a:pt x="26929" y="4541"/>
                    <a:pt x="26824" y="4624"/>
                  </a:cubicBezTo>
                  <a:cubicBezTo>
                    <a:pt x="26301" y="4959"/>
                    <a:pt x="26029" y="5482"/>
                    <a:pt x="25945" y="6068"/>
                  </a:cubicBezTo>
                  <a:cubicBezTo>
                    <a:pt x="25841" y="6968"/>
                    <a:pt x="25715" y="7951"/>
                    <a:pt x="26510" y="8684"/>
                  </a:cubicBezTo>
                  <a:cubicBezTo>
                    <a:pt x="26573" y="8767"/>
                    <a:pt x="26657" y="8851"/>
                    <a:pt x="26678" y="8997"/>
                  </a:cubicBezTo>
                  <a:cubicBezTo>
                    <a:pt x="26866" y="9353"/>
                    <a:pt x="27159" y="9520"/>
                    <a:pt x="27556" y="9520"/>
                  </a:cubicBezTo>
                  <a:cubicBezTo>
                    <a:pt x="28331" y="9541"/>
                    <a:pt x="29084" y="9562"/>
                    <a:pt x="29858" y="9625"/>
                  </a:cubicBezTo>
                  <a:cubicBezTo>
                    <a:pt x="30005" y="9876"/>
                    <a:pt x="29921" y="10065"/>
                    <a:pt x="29670" y="10127"/>
                  </a:cubicBezTo>
                  <a:cubicBezTo>
                    <a:pt x="29272" y="10190"/>
                    <a:pt x="28917" y="10253"/>
                    <a:pt x="28519" y="10253"/>
                  </a:cubicBezTo>
                  <a:cubicBezTo>
                    <a:pt x="27556" y="10295"/>
                    <a:pt x="26615" y="10504"/>
                    <a:pt x="25778" y="11006"/>
                  </a:cubicBezTo>
                  <a:cubicBezTo>
                    <a:pt x="24774" y="11592"/>
                    <a:pt x="23853" y="12241"/>
                    <a:pt x="23225" y="13266"/>
                  </a:cubicBezTo>
                  <a:cubicBezTo>
                    <a:pt x="23058" y="13559"/>
                    <a:pt x="22953" y="13831"/>
                    <a:pt x="22953" y="14166"/>
                  </a:cubicBezTo>
                  <a:cubicBezTo>
                    <a:pt x="22974" y="14605"/>
                    <a:pt x="23100" y="14793"/>
                    <a:pt x="23518" y="14835"/>
                  </a:cubicBezTo>
                  <a:cubicBezTo>
                    <a:pt x="24062" y="14856"/>
                    <a:pt x="24585" y="14835"/>
                    <a:pt x="25150" y="14856"/>
                  </a:cubicBezTo>
                  <a:cubicBezTo>
                    <a:pt x="25632" y="14877"/>
                    <a:pt x="26050" y="14730"/>
                    <a:pt x="26510" y="14479"/>
                  </a:cubicBezTo>
                  <a:cubicBezTo>
                    <a:pt x="27975" y="13705"/>
                    <a:pt x="29461" y="12973"/>
                    <a:pt x="30925" y="12241"/>
                  </a:cubicBezTo>
                  <a:cubicBezTo>
                    <a:pt x="31134" y="12136"/>
                    <a:pt x="31365" y="12052"/>
                    <a:pt x="31595" y="11989"/>
                  </a:cubicBezTo>
                  <a:cubicBezTo>
                    <a:pt x="31846" y="11948"/>
                    <a:pt x="32097" y="12241"/>
                    <a:pt x="32013" y="12450"/>
                  </a:cubicBezTo>
                  <a:cubicBezTo>
                    <a:pt x="31909" y="12722"/>
                    <a:pt x="31846" y="13036"/>
                    <a:pt x="31637" y="13224"/>
                  </a:cubicBezTo>
                  <a:cubicBezTo>
                    <a:pt x="30967" y="13914"/>
                    <a:pt x="30549" y="14751"/>
                    <a:pt x="30005" y="15505"/>
                  </a:cubicBezTo>
                  <a:cubicBezTo>
                    <a:pt x="29544" y="16153"/>
                    <a:pt x="29398" y="16865"/>
                    <a:pt x="29461" y="17639"/>
                  </a:cubicBezTo>
                  <a:cubicBezTo>
                    <a:pt x="29481" y="18120"/>
                    <a:pt x="29670" y="18308"/>
                    <a:pt x="30109" y="18350"/>
                  </a:cubicBezTo>
                  <a:cubicBezTo>
                    <a:pt x="30590" y="18413"/>
                    <a:pt x="31051" y="18371"/>
                    <a:pt x="31490" y="18120"/>
                  </a:cubicBezTo>
                  <a:cubicBezTo>
                    <a:pt x="32411" y="17597"/>
                    <a:pt x="33269" y="17011"/>
                    <a:pt x="34085" y="16321"/>
                  </a:cubicBezTo>
                  <a:cubicBezTo>
                    <a:pt x="34315" y="16111"/>
                    <a:pt x="34503" y="15860"/>
                    <a:pt x="34775" y="15714"/>
                  </a:cubicBezTo>
                  <a:cubicBezTo>
                    <a:pt x="35403" y="15337"/>
                    <a:pt x="35884" y="14814"/>
                    <a:pt x="36407" y="14333"/>
                  </a:cubicBezTo>
                  <a:cubicBezTo>
                    <a:pt x="36575" y="14166"/>
                    <a:pt x="36721" y="14040"/>
                    <a:pt x="36909" y="13935"/>
                  </a:cubicBezTo>
                  <a:cubicBezTo>
                    <a:pt x="37077" y="13831"/>
                    <a:pt x="37391" y="13935"/>
                    <a:pt x="37432" y="14145"/>
                  </a:cubicBezTo>
                  <a:cubicBezTo>
                    <a:pt x="37495" y="14270"/>
                    <a:pt x="37516" y="14438"/>
                    <a:pt x="37495" y="14584"/>
                  </a:cubicBezTo>
                  <a:cubicBezTo>
                    <a:pt x="37432" y="14982"/>
                    <a:pt x="37349" y="15337"/>
                    <a:pt x="37244" y="15735"/>
                  </a:cubicBezTo>
                  <a:cubicBezTo>
                    <a:pt x="37014" y="16572"/>
                    <a:pt x="36972" y="17932"/>
                    <a:pt x="37181" y="18873"/>
                  </a:cubicBezTo>
                  <a:cubicBezTo>
                    <a:pt x="37307" y="18957"/>
                    <a:pt x="37453" y="19062"/>
                    <a:pt x="37642" y="19104"/>
                  </a:cubicBezTo>
                  <a:cubicBezTo>
                    <a:pt x="38060" y="19187"/>
                    <a:pt x="38500" y="19292"/>
                    <a:pt x="38876" y="19062"/>
                  </a:cubicBezTo>
                  <a:cubicBezTo>
                    <a:pt x="39441" y="18664"/>
                    <a:pt x="40006" y="18246"/>
                    <a:pt x="40487" y="17785"/>
                  </a:cubicBezTo>
                  <a:cubicBezTo>
                    <a:pt x="41010" y="17262"/>
                    <a:pt x="41680" y="16948"/>
                    <a:pt x="42203" y="16467"/>
                  </a:cubicBezTo>
                  <a:cubicBezTo>
                    <a:pt x="42475" y="16216"/>
                    <a:pt x="42873" y="16383"/>
                    <a:pt x="42893" y="16781"/>
                  </a:cubicBezTo>
                  <a:cubicBezTo>
                    <a:pt x="42935" y="17283"/>
                    <a:pt x="42956" y="17806"/>
                    <a:pt x="42935" y="18329"/>
                  </a:cubicBezTo>
                  <a:cubicBezTo>
                    <a:pt x="42935" y="18873"/>
                    <a:pt x="42977" y="19396"/>
                    <a:pt x="43354" y="19836"/>
                  </a:cubicBezTo>
                  <a:cubicBezTo>
                    <a:pt x="43458" y="19982"/>
                    <a:pt x="43521" y="20150"/>
                    <a:pt x="43584" y="20338"/>
                  </a:cubicBezTo>
                  <a:cubicBezTo>
                    <a:pt x="43898" y="21489"/>
                    <a:pt x="44777" y="22012"/>
                    <a:pt x="45823" y="22347"/>
                  </a:cubicBezTo>
                  <a:cubicBezTo>
                    <a:pt x="46451" y="22556"/>
                    <a:pt x="47036" y="22389"/>
                    <a:pt x="47455" y="21865"/>
                  </a:cubicBezTo>
                  <a:cubicBezTo>
                    <a:pt x="47685" y="21552"/>
                    <a:pt x="47873" y="21196"/>
                    <a:pt x="48083" y="20882"/>
                  </a:cubicBezTo>
                  <a:cubicBezTo>
                    <a:pt x="48187" y="20756"/>
                    <a:pt x="48292" y="20610"/>
                    <a:pt x="48438" y="20526"/>
                  </a:cubicBezTo>
                  <a:cubicBezTo>
                    <a:pt x="48627" y="20422"/>
                    <a:pt x="48815" y="20338"/>
                    <a:pt x="49024" y="20254"/>
                  </a:cubicBezTo>
                  <a:cubicBezTo>
                    <a:pt x="49464" y="19710"/>
                    <a:pt x="49610" y="19124"/>
                    <a:pt x="50217" y="18706"/>
                  </a:cubicBezTo>
                  <a:close/>
                  <a:moveTo>
                    <a:pt x="30130" y="13810"/>
                  </a:moveTo>
                  <a:cubicBezTo>
                    <a:pt x="29921" y="13852"/>
                    <a:pt x="29816" y="13852"/>
                    <a:pt x="29712" y="13914"/>
                  </a:cubicBezTo>
                  <a:cubicBezTo>
                    <a:pt x="28477" y="14542"/>
                    <a:pt x="27264" y="15191"/>
                    <a:pt x="26050" y="15839"/>
                  </a:cubicBezTo>
                  <a:cubicBezTo>
                    <a:pt x="25987" y="15902"/>
                    <a:pt x="25904" y="16007"/>
                    <a:pt x="25841" y="16111"/>
                  </a:cubicBezTo>
                  <a:cubicBezTo>
                    <a:pt x="25799" y="16195"/>
                    <a:pt x="25799" y="16321"/>
                    <a:pt x="25736" y="16342"/>
                  </a:cubicBezTo>
                  <a:cubicBezTo>
                    <a:pt x="25380" y="16530"/>
                    <a:pt x="25171" y="16969"/>
                    <a:pt x="24669" y="16948"/>
                  </a:cubicBezTo>
                  <a:cubicBezTo>
                    <a:pt x="24543" y="16948"/>
                    <a:pt x="24376" y="17032"/>
                    <a:pt x="24271" y="17137"/>
                  </a:cubicBezTo>
                  <a:cubicBezTo>
                    <a:pt x="23937" y="17471"/>
                    <a:pt x="23539" y="17785"/>
                    <a:pt x="23267" y="18141"/>
                  </a:cubicBezTo>
                  <a:cubicBezTo>
                    <a:pt x="22849" y="18706"/>
                    <a:pt x="22472" y="19271"/>
                    <a:pt x="22326" y="19982"/>
                  </a:cubicBezTo>
                  <a:cubicBezTo>
                    <a:pt x="22179" y="20631"/>
                    <a:pt x="22033" y="21259"/>
                    <a:pt x="21844" y="21907"/>
                  </a:cubicBezTo>
                  <a:cubicBezTo>
                    <a:pt x="21656" y="22577"/>
                    <a:pt x="21593" y="23205"/>
                    <a:pt x="21844" y="23853"/>
                  </a:cubicBezTo>
                  <a:cubicBezTo>
                    <a:pt x="21865" y="23937"/>
                    <a:pt x="21928" y="24041"/>
                    <a:pt x="21865" y="24104"/>
                  </a:cubicBezTo>
                  <a:cubicBezTo>
                    <a:pt x="21530" y="24732"/>
                    <a:pt x="21698" y="25422"/>
                    <a:pt x="21740" y="26071"/>
                  </a:cubicBezTo>
                  <a:cubicBezTo>
                    <a:pt x="21802" y="26887"/>
                    <a:pt x="21844" y="27724"/>
                    <a:pt x="22137" y="28477"/>
                  </a:cubicBezTo>
                  <a:cubicBezTo>
                    <a:pt x="22807" y="30319"/>
                    <a:pt x="23518" y="32139"/>
                    <a:pt x="24460" y="33876"/>
                  </a:cubicBezTo>
                  <a:cubicBezTo>
                    <a:pt x="24627" y="34148"/>
                    <a:pt x="24836" y="34420"/>
                    <a:pt x="25046" y="34650"/>
                  </a:cubicBezTo>
                  <a:lnTo>
                    <a:pt x="27473" y="37077"/>
                  </a:lnTo>
                  <a:cubicBezTo>
                    <a:pt x="27682" y="37286"/>
                    <a:pt x="27912" y="37474"/>
                    <a:pt x="28184" y="37663"/>
                  </a:cubicBezTo>
                  <a:cubicBezTo>
                    <a:pt x="28645" y="37977"/>
                    <a:pt x="29126" y="38311"/>
                    <a:pt x="29649" y="38542"/>
                  </a:cubicBezTo>
                  <a:cubicBezTo>
                    <a:pt x="30590" y="39002"/>
                    <a:pt x="31532" y="39483"/>
                    <a:pt x="32536" y="39797"/>
                  </a:cubicBezTo>
                  <a:cubicBezTo>
                    <a:pt x="33959" y="40257"/>
                    <a:pt x="35424" y="40467"/>
                    <a:pt x="36888" y="40508"/>
                  </a:cubicBezTo>
                  <a:cubicBezTo>
                    <a:pt x="37872" y="40529"/>
                    <a:pt x="38876" y="40571"/>
                    <a:pt x="39860" y="40425"/>
                  </a:cubicBezTo>
                  <a:cubicBezTo>
                    <a:pt x="41157" y="40278"/>
                    <a:pt x="42412" y="39964"/>
                    <a:pt x="43605" y="39462"/>
                  </a:cubicBezTo>
                  <a:cubicBezTo>
                    <a:pt x="44421" y="39148"/>
                    <a:pt x="45237" y="38834"/>
                    <a:pt x="46011" y="38479"/>
                  </a:cubicBezTo>
                  <a:cubicBezTo>
                    <a:pt x="48062" y="37537"/>
                    <a:pt x="49945" y="36386"/>
                    <a:pt x="51472" y="34733"/>
                  </a:cubicBezTo>
                  <a:cubicBezTo>
                    <a:pt x="51828" y="34399"/>
                    <a:pt x="52142" y="34022"/>
                    <a:pt x="52497" y="33708"/>
                  </a:cubicBezTo>
                  <a:cubicBezTo>
                    <a:pt x="53104" y="33185"/>
                    <a:pt x="53523" y="32536"/>
                    <a:pt x="53837" y="31804"/>
                  </a:cubicBezTo>
                  <a:cubicBezTo>
                    <a:pt x="53920" y="31616"/>
                    <a:pt x="53962" y="31407"/>
                    <a:pt x="54046" y="31218"/>
                  </a:cubicBezTo>
                  <a:cubicBezTo>
                    <a:pt x="54088" y="31093"/>
                    <a:pt x="54150" y="30946"/>
                    <a:pt x="54234" y="30842"/>
                  </a:cubicBezTo>
                  <a:cubicBezTo>
                    <a:pt x="54569" y="30444"/>
                    <a:pt x="54757" y="29963"/>
                    <a:pt x="54925" y="29482"/>
                  </a:cubicBezTo>
                  <a:cubicBezTo>
                    <a:pt x="55238" y="28645"/>
                    <a:pt x="55552" y="27766"/>
                    <a:pt x="55866" y="26929"/>
                  </a:cubicBezTo>
                  <a:cubicBezTo>
                    <a:pt x="56013" y="26594"/>
                    <a:pt x="56054" y="26259"/>
                    <a:pt x="55971" y="25946"/>
                  </a:cubicBezTo>
                  <a:cubicBezTo>
                    <a:pt x="55699" y="25736"/>
                    <a:pt x="55448" y="25569"/>
                    <a:pt x="55238" y="25402"/>
                  </a:cubicBezTo>
                  <a:cubicBezTo>
                    <a:pt x="54799" y="25736"/>
                    <a:pt x="54339" y="26029"/>
                    <a:pt x="53962" y="26385"/>
                  </a:cubicBezTo>
                  <a:cubicBezTo>
                    <a:pt x="53293" y="27075"/>
                    <a:pt x="52497" y="27243"/>
                    <a:pt x="51577" y="27222"/>
                  </a:cubicBezTo>
                  <a:cubicBezTo>
                    <a:pt x="51221" y="27222"/>
                    <a:pt x="50949" y="27096"/>
                    <a:pt x="50698" y="26866"/>
                  </a:cubicBezTo>
                  <a:cubicBezTo>
                    <a:pt x="49568" y="25736"/>
                    <a:pt x="48857" y="24397"/>
                    <a:pt x="48919" y="22744"/>
                  </a:cubicBezTo>
                  <a:cubicBezTo>
                    <a:pt x="48919" y="22619"/>
                    <a:pt x="48940" y="22514"/>
                    <a:pt x="48919" y="22389"/>
                  </a:cubicBezTo>
                  <a:cubicBezTo>
                    <a:pt x="48899" y="22263"/>
                    <a:pt x="49003" y="22075"/>
                    <a:pt x="48731" y="21970"/>
                  </a:cubicBezTo>
                  <a:cubicBezTo>
                    <a:pt x="48606" y="22117"/>
                    <a:pt x="48480" y="22284"/>
                    <a:pt x="48375" y="22430"/>
                  </a:cubicBezTo>
                  <a:cubicBezTo>
                    <a:pt x="47685" y="23330"/>
                    <a:pt x="46492" y="23665"/>
                    <a:pt x="45446" y="23225"/>
                  </a:cubicBezTo>
                  <a:cubicBezTo>
                    <a:pt x="45049" y="23058"/>
                    <a:pt x="44672" y="22891"/>
                    <a:pt x="44316" y="22681"/>
                  </a:cubicBezTo>
                  <a:cubicBezTo>
                    <a:pt x="43563" y="22284"/>
                    <a:pt x="43103" y="21635"/>
                    <a:pt x="42789" y="20840"/>
                  </a:cubicBezTo>
                  <a:cubicBezTo>
                    <a:pt x="42684" y="20547"/>
                    <a:pt x="42559" y="20296"/>
                    <a:pt x="42412" y="20024"/>
                  </a:cubicBezTo>
                  <a:cubicBezTo>
                    <a:pt x="42161" y="19668"/>
                    <a:pt x="42036" y="19271"/>
                    <a:pt x="42098" y="18831"/>
                  </a:cubicBezTo>
                  <a:cubicBezTo>
                    <a:pt x="42119" y="18601"/>
                    <a:pt x="42119" y="18350"/>
                    <a:pt x="42098" y="18099"/>
                  </a:cubicBezTo>
                  <a:cubicBezTo>
                    <a:pt x="42098" y="17995"/>
                    <a:pt x="42015" y="17911"/>
                    <a:pt x="41952" y="17785"/>
                  </a:cubicBezTo>
                  <a:cubicBezTo>
                    <a:pt x="41826" y="17869"/>
                    <a:pt x="41722" y="17890"/>
                    <a:pt x="41680" y="17932"/>
                  </a:cubicBezTo>
                  <a:cubicBezTo>
                    <a:pt x="41052" y="18643"/>
                    <a:pt x="40278" y="19187"/>
                    <a:pt x="39588" y="19794"/>
                  </a:cubicBezTo>
                  <a:cubicBezTo>
                    <a:pt x="39378" y="19982"/>
                    <a:pt x="39169" y="20108"/>
                    <a:pt x="38876" y="20129"/>
                  </a:cubicBezTo>
                  <a:cubicBezTo>
                    <a:pt x="38081" y="20192"/>
                    <a:pt x="37328" y="20108"/>
                    <a:pt x="36616" y="19668"/>
                  </a:cubicBezTo>
                  <a:cubicBezTo>
                    <a:pt x="36282" y="19459"/>
                    <a:pt x="36093" y="19187"/>
                    <a:pt x="36093" y="18811"/>
                  </a:cubicBezTo>
                  <a:cubicBezTo>
                    <a:pt x="36135" y="17827"/>
                    <a:pt x="36135" y="16886"/>
                    <a:pt x="36156" y="15902"/>
                  </a:cubicBezTo>
                  <a:cubicBezTo>
                    <a:pt x="35675" y="16091"/>
                    <a:pt x="35298" y="16446"/>
                    <a:pt x="34901" y="16844"/>
                  </a:cubicBezTo>
                  <a:cubicBezTo>
                    <a:pt x="34106" y="17660"/>
                    <a:pt x="33206" y="18287"/>
                    <a:pt x="32264" y="18852"/>
                  </a:cubicBezTo>
                  <a:cubicBezTo>
                    <a:pt x="31678" y="19187"/>
                    <a:pt x="31051" y="19334"/>
                    <a:pt x="30381" y="19334"/>
                  </a:cubicBezTo>
                  <a:cubicBezTo>
                    <a:pt x="29816" y="19334"/>
                    <a:pt x="29377" y="19145"/>
                    <a:pt x="28958" y="18831"/>
                  </a:cubicBezTo>
                  <a:cubicBezTo>
                    <a:pt x="28707" y="18643"/>
                    <a:pt x="28540" y="18413"/>
                    <a:pt x="28540" y="18078"/>
                  </a:cubicBezTo>
                  <a:cubicBezTo>
                    <a:pt x="28498" y="16948"/>
                    <a:pt x="28645" y="15839"/>
                    <a:pt x="29377" y="14898"/>
                  </a:cubicBezTo>
                  <a:cubicBezTo>
                    <a:pt x="29691" y="14626"/>
                    <a:pt x="29963" y="14312"/>
                    <a:pt x="30130" y="13810"/>
                  </a:cubicBezTo>
                  <a:close/>
                  <a:moveTo>
                    <a:pt x="36784" y="41617"/>
                  </a:moveTo>
                  <a:cubicBezTo>
                    <a:pt x="36491" y="42371"/>
                    <a:pt x="35821" y="42580"/>
                    <a:pt x="35319" y="42998"/>
                  </a:cubicBezTo>
                  <a:cubicBezTo>
                    <a:pt x="35215" y="43082"/>
                    <a:pt x="35026" y="43124"/>
                    <a:pt x="34901" y="43124"/>
                  </a:cubicBezTo>
                  <a:cubicBezTo>
                    <a:pt x="34294" y="43145"/>
                    <a:pt x="33687" y="43187"/>
                    <a:pt x="33101" y="43124"/>
                  </a:cubicBezTo>
                  <a:cubicBezTo>
                    <a:pt x="32411" y="43040"/>
                    <a:pt x="31804" y="42705"/>
                    <a:pt x="31490" y="42078"/>
                  </a:cubicBezTo>
                  <a:cubicBezTo>
                    <a:pt x="31218" y="41534"/>
                    <a:pt x="31030" y="40906"/>
                    <a:pt x="30841" y="40425"/>
                  </a:cubicBezTo>
                  <a:cubicBezTo>
                    <a:pt x="29733" y="39797"/>
                    <a:pt x="28728" y="39232"/>
                    <a:pt x="27724" y="38625"/>
                  </a:cubicBezTo>
                  <a:cubicBezTo>
                    <a:pt x="27347" y="38395"/>
                    <a:pt x="26992" y="38102"/>
                    <a:pt x="26678" y="37788"/>
                  </a:cubicBezTo>
                  <a:cubicBezTo>
                    <a:pt x="25904" y="37035"/>
                    <a:pt x="25150" y="36240"/>
                    <a:pt x="24376" y="35487"/>
                  </a:cubicBezTo>
                  <a:cubicBezTo>
                    <a:pt x="24251" y="35382"/>
                    <a:pt x="24125" y="35277"/>
                    <a:pt x="23958" y="35194"/>
                  </a:cubicBezTo>
                  <a:cubicBezTo>
                    <a:pt x="23895" y="35298"/>
                    <a:pt x="23811" y="35382"/>
                    <a:pt x="23790" y="35466"/>
                  </a:cubicBezTo>
                  <a:cubicBezTo>
                    <a:pt x="23686" y="36010"/>
                    <a:pt x="23393" y="36491"/>
                    <a:pt x="23100" y="36930"/>
                  </a:cubicBezTo>
                  <a:cubicBezTo>
                    <a:pt x="22870" y="37286"/>
                    <a:pt x="22598" y="37684"/>
                    <a:pt x="22388" y="38081"/>
                  </a:cubicBezTo>
                  <a:cubicBezTo>
                    <a:pt x="21635" y="39630"/>
                    <a:pt x="20714" y="41094"/>
                    <a:pt x="19773" y="42517"/>
                  </a:cubicBezTo>
                  <a:cubicBezTo>
                    <a:pt x="19459" y="42998"/>
                    <a:pt x="19187" y="43500"/>
                    <a:pt x="19020" y="44065"/>
                  </a:cubicBezTo>
                  <a:cubicBezTo>
                    <a:pt x="18894" y="44568"/>
                    <a:pt x="18664" y="45028"/>
                    <a:pt x="18413" y="45467"/>
                  </a:cubicBezTo>
                  <a:cubicBezTo>
                    <a:pt x="18141" y="45990"/>
                    <a:pt x="17785" y="46513"/>
                    <a:pt x="17618" y="47099"/>
                  </a:cubicBezTo>
                  <a:cubicBezTo>
                    <a:pt x="17409" y="47706"/>
                    <a:pt x="17137" y="48271"/>
                    <a:pt x="16885" y="48857"/>
                  </a:cubicBezTo>
                  <a:cubicBezTo>
                    <a:pt x="16593" y="49485"/>
                    <a:pt x="16404" y="50133"/>
                    <a:pt x="16404" y="50866"/>
                  </a:cubicBezTo>
                  <a:cubicBezTo>
                    <a:pt x="16613" y="50970"/>
                    <a:pt x="16802" y="51075"/>
                    <a:pt x="16969" y="51158"/>
                  </a:cubicBezTo>
                  <a:cubicBezTo>
                    <a:pt x="18036" y="51619"/>
                    <a:pt x="19187" y="51786"/>
                    <a:pt x="20275" y="52037"/>
                  </a:cubicBezTo>
                  <a:cubicBezTo>
                    <a:pt x="20401" y="52058"/>
                    <a:pt x="20568" y="52058"/>
                    <a:pt x="20714" y="52037"/>
                  </a:cubicBezTo>
                  <a:cubicBezTo>
                    <a:pt x="21007" y="51995"/>
                    <a:pt x="21300" y="51933"/>
                    <a:pt x="21614" y="51849"/>
                  </a:cubicBezTo>
                  <a:cubicBezTo>
                    <a:pt x="21740" y="51828"/>
                    <a:pt x="21886" y="51786"/>
                    <a:pt x="21991" y="51682"/>
                  </a:cubicBezTo>
                  <a:cubicBezTo>
                    <a:pt x="22681" y="51158"/>
                    <a:pt x="23372" y="50635"/>
                    <a:pt x="24230" y="50259"/>
                  </a:cubicBezTo>
                  <a:cubicBezTo>
                    <a:pt x="24146" y="49840"/>
                    <a:pt x="24125" y="49443"/>
                    <a:pt x="23979" y="49087"/>
                  </a:cubicBezTo>
                  <a:cubicBezTo>
                    <a:pt x="23644" y="48125"/>
                    <a:pt x="23455" y="47120"/>
                    <a:pt x="23309" y="46116"/>
                  </a:cubicBezTo>
                  <a:cubicBezTo>
                    <a:pt x="23288" y="45907"/>
                    <a:pt x="23183" y="45697"/>
                    <a:pt x="23183" y="45488"/>
                  </a:cubicBezTo>
                  <a:cubicBezTo>
                    <a:pt x="23142" y="45091"/>
                    <a:pt x="22911" y="44819"/>
                    <a:pt x="22660" y="44651"/>
                  </a:cubicBezTo>
                  <a:cubicBezTo>
                    <a:pt x="22807" y="43961"/>
                    <a:pt x="22891" y="43772"/>
                    <a:pt x="23246" y="43542"/>
                  </a:cubicBezTo>
                  <a:cubicBezTo>
                    <a:pt x="24230" y="42894"/>
                    <a:pt x="25297" y="42559"/>
                    <a:pt x="26427" y="42371"/>
                  </a:cubicBezTo>
                  <a:cubicBezTo>
                    <a:pt x="26678" y="42308"/>
                    <a:pt x="26971" y="42350"/>
                    <a:pt x="27222" y="42371"/>
                  </a:cubicBezTo>
                  <a:cubicBezTo>
                    <a:pt x="27410" y="42391"/>
                    <a:pt x="27619" y="42496"/>
                    <a:pt x="27787" y="42622"/>
                  </a:cubicBezTo>
                  <a:cubicBezTo>
                    <a:pt x="28100" y="42831"/>
                    <a:pt x="28121" y="43187"/>
                    <a:pt x="28121" y="43521"/>
                  </a:cubicBezTo>
                  <a:cubicBezTo>
                    <a:pt x="28121" y="44337"/>
                    <a:pt x="28038" y="45132"/>
                    <a:pt x="28352" y="45928"/>
                  </a:cubicBezTo>
                  <a:cubicBezTo>
                    <a:pt x="28414" y="46053"/>
                    <a:pt x="28373" y="46221"/>
                    <a:pt x="28373" y="46367"/>
                  </a:cubicBezTo>
                  <a:cubicBezTo>
                    <a:pt x="28435" y="46848"/>
                    <a:pt x="28477" y="47329"/>
                    <a:pt x="28561" y="47811"/>
                  </a:cubicBezTo>
                  <a:cubicBezTo>
                    <a:pt x="28749" y="48731"/>
                    <a:pt x="28958" y="49631"/>
                    <a:pt x="29147" y="50552"/>
                  </a:cubicBezTo>
                  <a:cubicBezTo>
                    <a:pt x="29189" y="50866"/>
                    <a:pt x="29272" y="51200"/>
                    <a:pt x="29251" y="51556"/>
                  </a:cubicBezTo>
                  <a:cubicBezTo>
                    <a:pt x="29189" y="52665"/>
                    <a:pt x="29691" y="53711"/>
                    <a:pt x="29607" y="54841"/>
                  </a:cubicBezTo>
                  <a:cubicBezTo>
                    <a:pt x="29607" y="54904"/>
                    <a:pt x="29649" y="54946"/>
                    <a:pt x="29670" y="55029"/>
                  </a:cubicBezTo>
                  <a:cubicBezTo>
                    <a:pt x="29900" y="55469"/>
                    <a:pt x="29879" y="55971"/>
                    <a:pt x="29795" y="56431"/>
                  </a:cubicBezTo>
                  <a:cubicBezTo>
                    <a:pt x="29712" y="56912"/>
                    <a:pt x="29670" y="57373"/>
                    <a:pt x="29544" y="57854"/>
                  </a:cubicBezTo>
                  <a:cubicBezTo>
                    <a:pt x="29398" y="58377"/>
                    <a:pt x="29481" y="58775"/>
                    <a:pt x="29879" y="59151"/>
                  </a:cubicBezTo>
                  <a:cubicBezTo>
                    <a:pt x="30130" y="59423"/>
                    <a:pt x="30339" y="59674"/>
                    <a:pt x="30632" y="59925"/>
                  </a:cubicBezTo>
                  <a:cubicBezTo>
                    <a:pt x="30821" y="60072"/>
                    <a:pt x="31030" y="60218"/>
                    <a:pt x="31093" y="60449"/>
                  </a:cubicBezTo>
                  <a:cubicBezTo>
                    <a:pt x="31260" y="60783"/>
                    <a:pt x="31511" y="60930"/>
                    <a:pt x="31825" y="60993"/>
                  </a:cubicBezTo>
                  <a:cubicBezTo>
                    <a:pt x="31909" y="60972"/>
                    <a:pt x="31992" y="60972"/>
                    <a:pt x="32013" y="60909"/>
                  </a:cubicBezTo>
                  <a:cubicBezTo>
                    <a:pt x="32871" y="60093"/>
                    <a:pt x="33896" y="59570"/>
                    <a:pt x="35026" y="59214"/>
                  </a:cubicBezTo>
                  <a:cubicBezTo>
                    <a:pt x="35968" y="58900"/>
                    <a:pt x="36888" y="58503"/>
                    <a:pt x="37872" y="58398"/>
                  </a:cubicBezTo>
                  <a:cubicBezTo>
                    <a:pt x="38060" y="58377"/>
                    <a:pt x="38207" y="58314"/>
                    <a:pt x="38395" y="58273"/>
                  </a:cubicBezTo>
                  <a:cubicBezTo>
                    <a:pt x="39441" y="57959"/>
                    <a:pt x="40487" y="57708"/>
                    <a:pt x="41554" y="57582"/>
                  </a:cubicBezTo>
                  <a:cubicBezTo>
                    <a:pt x="43186" y="57394"/>
                    <a:pt x="44777" y="57164"/>
                    <a:pt x="46430" y="57226"/>
                  </a:cubicBezTo>
                  <a:cubicBezTo>
                    <a:pt x="46995" y="57247"/>
                    <a:pt x="47580" y="57226"/>
                    <a:pt x="48145" y="57226"/>
                  </a:cubicBezTo>
                  <a:cubicBezTo>
                    <a:pt x="48313" y="57226"/>
                    <a:pt x="48501" y="57164"/>
                    <a:pt x="48668" y="57122"/>
                  </a:cubicBezTo>
                  <a:cubicBezTo>
                    <a:pt x="48752" y="56599"/>
                    <a:pt x="48752" y="56159"/>
                    <a:pt x="48710" y="55594"/>
                  </a:cubicBezTo>
                  <a:cubicBezTo>
                    <a:pt x="48313" y="55762"/>
                    <a:pt x="48145" y="56034"/>
                    <a:pt x="47978" y="56327"/>
                  </a:cubicBezTo>
                  <a:cubicBezTo>
                    <a:pt x="47811" y="56536"/>
                    <a:pt x="47643" y="56745"/>
                    <a:pt x="47434" y="56912"/>
                  </a:cubicBezTo>
                  <a:cubicBezTo>
                    <a:pt x="47350" y="56954"/>
                    <a:pt x="47141" y="56933"/>
                    <a:pt x="46995" y="56850"/>
                  </a:cubicBezTo>
                  <a:cubicBezTo>
                    <a:pt x="46848" y="56745"/>
                    <a:pt x="46764" y="56557"/>
                    <a:pt x="46848" y="56389"/>
                  </a:cubicBezTo>
                  <a:cubicBezTo>
                    <a:pt x="46911" y="56285"/>
                    <a:pt x="46974" y="56180"/>
                    <a:pt x="47036" y="56076"/>
                  </a:cubicBezTo>
                  <a:cubicBezTo>
                    <a:pt x="47246" y="55762"/>
                    <a:pt x="47434" y="55427"/>
                    <a:pt x="47664" y="55050"/>
                  </a:cubicBezTo>
                  <a:cubicBezTo>
                    <a:pt x="47246" y="55260"/>
                    <a:pt x="46911" y="55427"/>
                    <a:pt x="46555" y="55573"/>
                  </a:cubicBezTo>
                  <a:cubicBezTo>
                    <a:pt x="46367" y="55657"/>
                    <a:pt x="46199" y="55594"/>
                    <a:pt x="46053" y="55469"/>
                  </a:cubicBezTo>
                  <a:cubicBezTo>
                    <a:pt x="45927" y="55343"/>
                    <a:pt x="45927" y="55050"/>
                    <a:pt x="46095" y="54904"/>
                  </a:cubicBezTo>
                  <a:cubicBezTo>
                    <a:pt x="46220" y="54757"/>
                    <a:pt x="46346" y="54653"/>
                    <a:pt x="46513" y="54548"/>
                  </a:cubicBezTo>
                  <a:cubicBezTo>
                    <a:pt x="46995" y="54276"/>
                    <a:pt x="47518" y="54025"/>
                    <a:pt x="48020" y="53753"/>
                  </a:cubicBezTo>
                  <a:cubicBezTo>
                    <a:pt x="48145" y="53690"/>
                    <a:pt x="48250" y="53586"/>
                    <a:pt x="48438" y="53481"/>
                  </a:cubicBezTo>
                  <a:cubicBezTo>
                    <a:pt x="48124" y="53272"/>
                    <a:pt x="47852" y="53355"/>
                    <a:pt x="47601" y="53376"/>
                  </a:cubicBezTo>
                  <a:cubicBezTo>
                    <a:pt x="46513" y="53544"/>
                    <a:pt x="45404" y="53753"/>
                    <a:pt x="44379" y="54171"/>
                  </a:cubicBezTo>
                  <a:cubicBezTo>
                    <a:pt x="44295" y="54213"/>
                    <a:pt x="44128" y="54234"/>
                    <a:pt x="44044" y="54213"/>
                  </a:cubicBezTo>
                  <a:cubicBezTo>
                    <a:pt x="43919" y="54171"/>
                    <a:pt x="43793" y="54067"/>
                    <a:pt x="43730" y="53920"/>
                  </a:cubicBezTo>
                  <a:cubicBezTo>
                    <a:pt x="43710" y="53858"/>
                    <a:pt x="43793" y="53669"/>
                    <a:pt x="43856" y="53648"/>
                  </a:cubicBezTo>
                  <a:cubicBezTo>
                    <a:pt x="44107" y="53481"/>
                    <a:pt x="44337" y="53355"/>
                    <a:pt x="44567" y="53272"/>
                  </a:cubicBezTo>
                  <a:cubicBezTo>
                    <a:pt x="45342" y="53083"/>
                    <a:pt x="46095" y="52937"/>
                    <a:pt x="46848" y="52770"/>
                  </a:cubicBezTo>
                  <a:cubicBezTo>
                    <a:pt x="47120" y="52728"/>
                    <a:pt x="47371" y="52644"/>
                    <a:pt x="47685" y="52560"/>
                  </a:cubicBezTo>
                  <a:cubicBezTo>
                    <a:pt x="47267" y="51912"/>
                    <a:pt x="47287" y="51221"/>
                    <a:pt x="47225" y="50552"/>
                  </a:cubicBezTo>
                  <a:cubicBezTo>
                    <a:pt x="47225" y="50468"/>
                    <a:pt x="47162" y="50363"/>
                    <a:pt x="47162" y="50301"/>
                  </a:cubicBezTo>
                  <a:cubicBezTo>
                    <a:pt x="46764" y="48355"/>
                    <a:pt x="46325" y="46388"/>
                    <a:pt x="45802" y="44484"/>
                  </a:cubicBezTo>
                  <a:cubicBezTo>
                    <a:pt x="45718" y="44191"/>
                    <a:pt x="45614" y="43919"/>
                    <a:pt x="45488" y="43647"/>
                  </a:cubicBezTo>
                  <a:cubicBezTo>
                    <a:pt x="45258" y="43145"/>
                    <a:pt x="45070" y="42663"/>
                    <a:pt x="44944" y="42140"/>
                  </a:cubicBezTo>
                  <a:cubicBezTo>
                    <a:pt x="44818" y="41575"/>
                    <a:pt x="44630" y="41031"/>
                    <a:pt x="44316" y="40508"/>
                  </a:cubicBezTo>
                  <a:cubicBezTo>
                    <a:pt x="43479" y="40780"/>
                    <a:pt x="42684" y="41052"/>
                    <a:pt x="41889" y="41241"/>
                  </a:cubicBezTo>
                  <a:cubicBezTo>
                    <a:pt x="41052" y="41450"/>
                    <a:pt x="40173" y="41638"/>
                    <a:pt x="39316" y="41722"/>
                  </a:cubicBezTo>
                  <a:cubicBezTo>
                    <a:pt x="38541" y="41659"/>
                    <a:pt x="37704" y="41617"/>
                    <a:pt x="36784" y="41617"/>
                  </a:cubicBezTo>
                  <a:close/>
                  <a:moveTo>
                    <a:pt x="28665" y="61034"/>
                  </a:moveTo>
                  <a:cubicBezTo>
                    <a:pt x="28393" y="60721"/>
                    <a:pt x="28142" y="60386"/>
                    <a:pt x="27828" y="60156"/>
                  </a:cubicBezTo>
                  <a:cubicBezTo>
                    <a:pt x="27473" y="59842"/>
                    <a:pt x="27075" y="59570"/>
                    <a:pt x="26845" y="59151"/>
                  </a:cubicBezTo>
                  <a:cubicBezTo>
                    <a:pt x="26720" y="58921"/>
                    <a:pt x="26448" y="58817"/>
                    <a:pt x="26196" y="58712"/>
                  </a:cubicBezTo>
                  <a:cubicBezTo>
                    <a:pt x="25820" y="58586"/>
                    <a:pt x="25485" y="58419"/>
                    <a:pt x="25192" y="58105"/>
                  </a:cubicBezTo>
                  <a:cubicBezTo>
                    <a:pt x="25004" y="57938"/>
                    <a:pt x="24753" y="57833"/>
                    <a:pt x="24523" y="57666"/>
                  </a:cubicBezTo>
                  <a:cubicBezTo>
                    <a:pt x="24313" y="57540"/>
                    <a:pt x="24062" y="57456"/>
                    <a:pt x="23895" y="57310"/>
                  </a:cubicBezTo>
                  <a:cubicBezTo>
                    <a:pt x="23518" y="56933"/>
                    <a:pt x="23100" y="56808"/>
                    <a:pt x="22598" y="56682"/>
                  </a:cubicBezTo>
                  <a:cubicBezTo>
                    <a:pt x="21489" y="56389"/>
                    <a:pt x="20296" y="56159"/>
                    <a:pt x="19229" y="55678"/>
                  </a:cubicBezTo>
                  <a:cubicBezTo>
                    <a:pt x="18999" y="55573"/>
                    <a:pt x="18706" y="55573"/>
                    <a:pt x="18455" y="55573"/>
                  </a:cubicBezTo>
                  <a:lnTo>
                    <a:pt x="13287" y="55573"/>
                  </a:lnTo>
                  <a:cubicBezTo>
                    <a:pt x="13035" y="55573"/>
                    <a:pt x="12743" y="55594"/>
                    <a:pt x="12491" y="55636"/>
                  </a:cubicBezTo>
                  <a:cubicBezTo>
                    <a:pt x="11466" y="55783"/>
                    <a:pt x="10462" y="55992"/>
                    <a:pt x="9458" y="56159"/>
                  </a:cubicBezTo>
                  <a:cubicBezTo>
                    <a:pt x="8035" y="56327"/>
                    <a:pt x="6758" y="56933"/>
                    <a:pt x="5419" y="57456"/>
                  </a:cubicBezTo>
                  <a:cubicBezTo>
                    <a:pt x="5273" y="58168"/>
                    <a:pt x="5001" y="58796"/>
                    <a:pt x="4561" y="59340"/>
                  </a:cubicBezTo>
                  <a:cubicBezTo>
                    <a:pt x="3871" y="60177"/>
                    <a:pt x="3411" y="61181"/>
                    <a:pt x="2825" y="62081"/>
                  </a:cubicBezTo>
                  <a:cubicBezTo>
                    <a:pt x="2406" y="62771"/>
                    <a:pt x="2239" y="63503"/>
                    <a:pt x="1988" y="64340"/>
                  </a:cubicBezTo>
                  <a:cubicBezTo>
                    <a:pt x="2260" y="64257"/>
                    <a:pt x="2490" y="64257"/>
                    <a:pt x="2657" y="64152"/>
                  </a:cubicBezTo>
                  <a:cubicBezTo>
                    <a:pt x="3243" y="63713"/>
                    <a:pt x="3955" y="63545"/>
                    <a:pt x="4666" y="63420"/>
                  </a:cubicBezTo>
                  <a:cubicBezTo>
                    <a:pt x="5064" y="63336"/>
                    <a:pt x="5419" y="63210"/>
                    <a:pt x="5796" y="63106"/>
                  </a:cubicBezTo>
                  <a:cubicBezTo>
                    <a:pt x="6800" y="62792"/>
                    <a:pt x="7805" y="62499"/>
                    <a:pt x="8851" y="62353"/>
                  </a:cubicBezTo>
                  <a:cubicBezTo>
                    <a:pt x="9499" y="62248"/>
                    <a:pt x="10148" y="62122"/>
                    <a:pt x="10818" y="62039"/>
                  </a:cubicBezTo>
                  <a:cubicBezTo>
                    <a:pt x="11864" y="61871"/>
                    <a:pt x="12910" y="61746"/>
                    <a:pt x="13956" y="61746"/>
                  </a:cubicBezTo>
                  <a:cubicBezTo>
                    <a:pt x="15797" y="61767"/>
                    <a:pt x="17681" y="61767"/>
                    <a:pt x="19543" y="61746"/>
                  </a:cubicBezTo>
                  <a:cubicBezTo>
                    <a:pt x="20547" y="61746"/>
                    <a:pt x="21530" y="61809"/>
                    <a:pt x="22493" y="61976"/>
                  </a:cubicBezTo>
                  <a:cubicBezTo>
                    <a:pt x="22744" y="62039"/>
                    <a:pt x="22974" y="62081"/>
                    <a:pt x="23204" y="62122"/>
                  </a:cubicBezTo>
                  <a:cubicBezTo>
                    <a:pt x="25987" y="62562"/>
                    <a:pt x="28728" y="63022"/>
                    <a:pt x="31427" y="63901"/>
                  </a:cubicBezTo>
                  <a:cubicBezTo>
                    <a:pt x="31553" y="63943"/>
                    <a:pt x="31699" y="63922"/>
                    <a:pt x="31867" y="63922"/>
                  </a:cubicBezTo>
                  <a:cubicBezTo>
                    <a:pt x="31365" y="62646"/>
                    <a:pt x="31030" y="61348"/>
                    <a:pt x="29753" y="60658"/>
                  </a:cubicBezTo>
                  <a:cubicBezTo>
                    <a:pt x="29481" y="60930"/>
                    <a:pt x="29126" y="61034"/>
                    <a:pt x="28665" y="61034"/>
                  </a:cubicBezTo>
                  <a:close/>
                  <a:moveTo>
                    <a:pt x="45195" y="40090"/>
                  </a:moveTo>
                  <a:cubicBezTo>
                    <a:pt x="45258" y="40257"/>
                    <a:pt x="45300" y="40404"/>
                    <a:pt x="45362" y="40529"/>
                  </a:cubicBezTo>
                  <a:cubicBezTo>
                    <a:pt x="45572" y="41115"/>
                    <a:pt x="45760" y="41659"/>
                    <a:pt x="45948" y="42245"/>
                  </a:cubicBezTo>
                  <a:cubicBezTo>
                    <a:pt x="46011" y="42391"/>
                    <a:pt x="46053" y="42580"/>
                    <a:pt x="46137" y="42726"/>
                  </a:cubicBezTo>
                  <a:cubicBezTo>
                    <a:pt x="46597" y="43459"/>
                    <a:pt x="46806" y="44275"/>
                    <a:pt x="46995" y="45091"/>
                  </a:cubicBezTo>
                  <a:cubicBezTo>
                    <a:pt x="47371" y="46513"/>
                    <a:pt x="47706" y="47936"/>
                    <a:pt x="48041" y="49380"/>
                  </a:cubicBezTo>
                  <a:cubicBezTo>
                    <a:pt x="48187" y="49945"/>
                    <a:pt x="48229" y="50552"/>
                    <a:pt x="48250" y="51158"/>
                  </a:cubicBezTo>
                  <a:cubicBezTo>
                    <a:pt x="48313" y="51975"/>
                    <a:pt x="48731" y="52623"/>
                    <a:pt x="49547" y="52937"/>
                  </a:cubicBezTo>
                  <a:cubicBezTo>
                    <a:pt x="49694" y="52979"/>
                    <a:pt x="49903" y="53042"/>
                    <a:pt x="50070" y="52958"/>
                  </a:cubicBezTo>
                  <a:cubicBezTo>
                    <a:pt x="50761" y="52707"/>
                    <a:pt x="51472" y="52498"/>
                    <a:pt x="52163" y="52121"/>
                  </a:cubicBezTo>
                  <a:cubicBezTo>
                    <a:pt x="53000" y="51682"/>
                    <a:pt x="53795" y="51138"/>
                    <a:pt x="54611" y="50614"/>
                  </a:cubicBezTo>
                  <a:cubicBezTo>
                    <a:pt x="55887" y="49778"/>
                    <a:pt x="57142" y="48878"/>
                    <a:pt x="58189" y="47748"/>
                  </a:cubicBezTo>
                  <a:cubicBezTo>
                    <a:pt x="59214" y="46660"/>
                    <a:pt x="59067" y="45404"/>
                    <a:pt x="57958" y="44568"/>
                  </a:cubicBezTo>
                  <a:cubicBezTo>
                    <a:pt x="57896" y="44505"/>
                    <a:pt x="57812" y="44463"/>
                    <a:pt x="57749" y="44400"/>
                  </a:cubicBezTo>
                  <a:cubicBezTo>
                    <a:pt x="56368" y="43396"/>
                    <a:pt x="54820" y="42622"/>
                    <a:pt x="53355" y="41743"/>
                  </a:cubicBezTo>
                  <a:cubicBezTo>
                    <a:pt x="53251" y="41680"/>
                    <a:pt x="53146" y="41638"/>
                    <a:pt x="53021" y="41575"/>
                  </a:cubicBezTo>
                  <a:cubicBezTo>
                    <a:pt x="52100" y="41262"/>
                    <a:pt x="51263" y="40801"/>
                    <a:pt x="50426" y="40299"/>
                  </a:cubicBezTo>
                  <a:cubicBezTo>
                    <a:pt x="49861" y="39964"/>
                    <a:pt x="49254" y="39692"/>
                    <a:pt x="48627" y="39462"/>
                  </a:cubicBezTo>
                  <a:cubicBezTo>
                    <a:pt x="48229" y="39337"/>
                    <a:pt x="47873" y="39127"/>
                    <a:pt x="47455" y="38939"/>
                  </a:cubicBezTo>
                  <a:cubicBezTo>
                    <a:pt x="46743" y="39378"/>
                    <a:pt x="45927" y="39630"/>
                    <a:pt x="45195" y="40090"/>
                  </a:cubicBezTo>
                  <a:close/>
                  <a:moveTo>
                    <a:pt x="33750" y="65198"/>
                  </a:moveTo>
                  <a:cubicBezTo>
                    <a:pt x="33896" y="65198"/>
                    <a:pt x="34001" y="65219"/>
                    <a:pt x="34085" y="65198"/>
                  </a:cubicBezTo>
                  <a:cubicBezTo>
                    <a:pt x="34922" y="64968"/>
                    <a:pt x="35759" y="64696"/>
                    <a:pt x="36533" y="64278"/>
                  </a:cubicBezTo>
                  <a:cubicBezTo>
                    <a:pt x="36888" y="64110"/>
                    <a:pt x="37244" y="63964"/>
                    <a:pt x="37621" y="63838"/>
                  </a:cubicBezTo>
                  <a:cubicBezTo>
                    <a:pt x="39316" y="63231"/>
                    <a:pt x="41094" y="62897"/>
                    <a:pt x="42893" y="62687"/>
                  </a:cubicBezTo>
                  <a:cubicBezTo>
                    <a:pt x="43835" y="62583"/>
                    <a:pt x="44839" y="62562"/>
                    <a:pt x="45781" y="62583"/>
                  </a:cubicBezTo>
                  <a:cubicBezTo>
                    <a:pt x="47392" y="62583"/>
                    <a:pt x="49024" y="62478"/>
                    <a:pt x="50635" y="62687"/>
                  </a:cubicBezTo>
                  <a:cubicBezTo>
                    <a:pt x="51221" y="62771"/>
                    <a:pt x="51765" y="62813"/>
                    <a:pt x="52351" y="62897"/>
                  </a:cubicBezTo>
                  <a:cubicBezTo>
                    <a:pt x="54297" y="63106"/>
                    <a:pt x="56222" y="63441"/>
                    <a:pt x="58042" y="64173"/>
                  </a:cubicBezTo>
                  <a:cubicBezTo>
                    <a:pt x="58314" y="64278"/>
                    <a:pt x="58586" y="64361"/>
                    <a:pt x="58942" y="64466"/>
                  </a:cubicBezTo>
                  <a:cubicBezTo>
                    <a:pt x="58942" y="64319"/>
                    <a:pt x="58942" y="64215"/>
                    <a:pt x="58900" y="64152"/>
                  </a:cubicBezTo>
                  <a:cubicBezTo>
                    <a:pt x="58649" y="63713"/>
                    <a:pt x="58377" y="63273"/>
                    <a:pt x="58105" y="62855"/>
                  </a:cubicBezTo>
                  <a:cubicBezTo>
                    <a:pt x="57603" y="62081"/>
                    <a:pt x="57059" y="61390"/>
                    <a:pt x="56578" y="60595"/>
                  </a:cubicBezTo>
                  <a:cubicBezTo>
                    <a:pt x="56368" y="60260"/>
                    <a:pt x="56138" y="60051"/>
                    <a:pt x="55803" y="59925"/>
                  </a:cubicBezTo>
                  <a:cubicBezTo>
                    <a:pt x="54862" y="59549"/>
                    <a:pt x="53899" y="59130"/>
                    <a:pt x="52937" y="58796"/>
                  </a:cubicBezTo>
                  <a:cubicBezTo>
                    <a:pt x="51681" y="58356"/>
                    <a:pt x="50384" y="58084"/>
                    <a:pt x="49045" y="58063"/>
                  </a:cubicBezTo>
                  <a:cubicBezTo>
                    <a:pt x="47057" y="58042"/>
                    <a:pt x="45070" y="57938"/>
                    <a:pt x="43082" y="58210"/>
                  </a:cubicBezTo>
                  <a:cubicBezTo>
                    <a:pt x="41701" y="58419"/>
                    <a:pt x="40257" y="58503"/>
                    <a:pt x="38897" y="58942"/>
                  </a:cubicBezTo>
                  <a:cubicBezTo>
                    <a:pt x="38541" y="59089"/>
                    <a:pt x="38144" y="59151"/>
                    <a:pt x="37746" y="59214"/>
                  </a:cubicBezTo>
                  <a:cubicBezTo>
                    <a:pt x="37014" y="59298"/>
                    <a:pt x="36344" y="59528"/>
                    <a:pt x="35675" y="59821"/>
                  </a:cubicBezTo>
                  <a:cubicBezTo>
                    <a:pt x="35319" y="59967"/>
                    <a:pt x="34943" y="60135"/>
                    <a:pt x="34587" y="60239"/>
                  </a:cubicBezTo>
                  <a:cubicBezTo>
                    <a:pt x="33938" y="60407"/>
                    <a:pt x="33415" y="60825"/>
                    <a:pt x="32850" y="61181"/>
                  </a:cubicBezTo>
                  <a:cubicBezTo>
                    <a:pt x="32494" y="61411"/>
                    <a:pt x="32327" y="61746"/>
                    <a:pt x="32390" y="62164"/>
                  </a:cubicBezTo>
                  <a:cubicBezTo>
                    <a:pt x="32432" y="62541"/>
                    <a:pt x="32515" y="62876"/>
                    <a:pt x="32641" y="63210"/>
                  </a:cubicBezTo>
                  <a:cubicBezTo>
                    <a:pt x="32829" y="63650"/>
                    <a:pt x="33038" y="64110"/>
                    <a:pt x="33248" y="64529"/>
                  </a:cubicBezTo>
                  <a:cubicBezTo>
                    <a:pt x="33394" y="64738"/>
                    <a:pt x="33582" y="64968"/>
                    <a:pt x="33750" y="65198"/>
                  </a:cubicBezTo>
                  <a:close/>
                  <a:moveTo>
                    <a:pt x="15484" y="49945"/>
                  </a:moveTo>
                  <a:cubicBezTo>
                    <a:pt x="15546" y="49798"/>
                    <a:pt x="15630" y="49610"/>
                    <a:pt x="15672" y="49464"/>
                  </a:cubicBezTo>
                  <a:cubicBezTo>
                    <a:pt x="15839" y="48836"/>
                    <a:pt x="15986" y="48166"/>
                    <a:pt x="16153" y="47539"/>
                  </a:cubicBezTo>
                  <a:cubicBezTo>
                    <a:pt x="16362" y="46785"/>
                    <a:pt x="16697" y="46074"/>
                    <a:pt x="17116" y="45425"/>
                  </a:cubicBezTo>
                  <a:cubicBezTo>
                    <a:pt x="17534" y="44714"/>
                    <a:pt x="17932" y="44024"/>
                    <a:pt x="18141" y="43228"/>
                  </a:cubicBezTo>
                  <a:cubicBezTo>
                    <a:pt x="18204" y="42915"/>
                    <a:pt x="18371" y="42601"/>
                    <a:pt x="18559" y="42350"/>
                  </a:cubicBezTo>
                  <a:cubicBezTo>
                    <a:pt x="20024" y="40257"/>
                    <a:pt x="21133" y="37914"/>
                    <a:pt x="22598" y="35821"/>
                  </a:cubicBezTo>
                  <a:cubicBezTo>
                    <a:pt x="22786" y="35570"/>
                    <a:pt x="22932" y="35277"/>
                    <a:pt x="22932" y="34859"/>
                  </a:cubicBezTo>
                  <a:cubicBezTo>
                    <a:pt x="22619" y="34964"/>
                    <a:pt x="22388" y="35047"/>
                    <a:pt x="22158" y="35152"/>
                  </a:cubicBezTo>
                  <a:cubicBezTo>
                    <a:pt x="20233" y="36031"/>
                    <a:pt x="18434" y="37223"/>
                    <a:pt x="16634" y="38374"/>
                  </a:cubicBezTo>
                  <a:cubicBezTo>
                    <a:pt x="16593" y="38395"/>
                    <a:pt x="16530" y="38437"/>
                    <a:pt x="16509" y="38479"/>
                  </a:cubicBezTo>
                  <a:cubicBezTo>
                    <a:pt x="15588" y="39169"/>
                    <a:pt x="14730" y="39902"/>
                    <a:pt x="13789" y="40571"/>
                  </a:cubicBezTo>
                  <a:cubicBezTo>
                    <a:pt x="12868" y="41220"/>
                    <a:pt x="12094" y="41994"/>
                    <a:pt x="11424" y="42894"/>
                  </a:cubicBezTo>
                  <a:cubicBezTo>
                    <a:pt x="10839" y="43731"/>
                    <a:pt x="10629" y="44484"/>
                    <a:pt x="11299" y="45446"/>
                  </a:cubicBezTo>
                  <a:cubicBezTo>
                    <a:pt x="11885" y="46262"/>
                    <a:pt x="12408" y="47099"/>
                    <a:pt x="12973" y="47915"/>
                  </a:cubicBezTo>
                  <a:cubicBezTo>
                    <a:pt x="13496" y="48648"/>
                    <a:pt x="14521" y="49464"/>
                    <a:pt x="15484" y="49945"/>
                  </a:cubicBezTo>
                  <a:close/>
                  <a:moveTo>
                    <a:pt x="23686" y="44275"/>
                  </a:moveTo>
                  <a:cubicBezTo>
                    <a:pt x="24041" y="46137"/>
                    <a:pt x="24418" y="47957"/>
                    <a:pt x="25087" y="49736"/>
                  </a:cubicBezTo>
                  <a:cubicBezTo>
                    <a:pt x="25276" y="49715"/>
                    <a:pt x="25464" y="49652"/>
                    <a:pt x="25611" y="49631"/>
                  </a:cubicBezTo>
                  <a:cubicBezTo>
                    <a:pt x="25799" y="49610"/>
                    <a:pt x="26008" y="49694"/>
                    <a:pt x="26029" y="49903"/>
                  </a:cubicBezTo>
                  <a:cubicBezTo>
                    <a:pt x="26050" y="50029"/>
                    <a:pt x="26008" y="50217"/>
                    <a:pt x="25904" y="50301"/>
                  </a:cubicBezTo>
                  <a:cubicBezTo>
                    <a:pt x="25694" y="50510"/>
                    <a:pt x="25464" y="50677"/>
                    <a:pt x="25213" y="50866"/>
                  </a:cubicBezTo>
                  <a:cubicBezTo>
                    <a:pt x="25318" y="51619"/>
                    <a:pt x="25360" y="52330"/>
                    <a:pt x="25611" y="53021"/>
                  </a:cubicBezTo>
                  <a:cubicBezTo>
                    <a:pt x="26029" y="54171"/>
                    <a:pt x="26301" y="55343"/>
                    <a:pt x="26322" y="56599"/>
                  </a:cubicBezTo>
                  <a:cubicBezTo>
                    <a:pt x="26992" y="56431"/>
                    <a:pt x="27598" y="56180"/>
                    <a:pt x="28289" y="56117"/>
                  </a:cubicBezTo>
                  <a:cubicBezTo>
                    <a:pt x="28456" y="56117"/>
                    <a:pt x="28645" y="55950"/>
                    <a:pt x="28854" y="55804"/>
                  </a:cubicBezTo>
                  <a:cubicBezTo>
                    <a:pt x="28770" y="55448"/>
                    <a:pt x="28624" y="55071"/>
                    <a:pt x="28624" y="54736"/>
                  </a:cubicBezTo>
                  <a:cubicBezTo>
                    <a:pt x="28624" y="53983"/>
                    <a:pt x="28561" y="53251"/>
                    <a:pt x="28393" y="52519"/>
                  </a:cubicBezTo>
                  <a:cubicBezTo>
                    <a:pt x="28352" y="52372"/>
                    <a:pt x="28352" y="52226"/>
                    <a:pt x="28352" y="52058"/>
                  </a:cubicBezTo>
                  <a:cubicBezTo>
                    <a:pt x="28414" y="51326"/>
                    <a:pt x="28247" y="50635"/>
                    <a:pt x="28121" y="49924"/>
                  </a:cubicBezTo>
                  <a:cubicBezTo>
                    <a:pt x="27912" y="48689"/>
                    <a:pt x="27515" y="47476"/>
                    <a:pt x="27598" y="46179"/>
                  </a:cubicBezTo>
                  <a:cubicBezTo>
                    <a:pt x="27598" y="45990"/>
                    <a:pt x="27556" y="45823"/>
                    <a:pt x="27494" y="45656"/>
                  </a:cubicBezTo>
                  <a:cubicBezTo>
                    <a:pt x="27347" y="45258"/>
                    <a:pt x="27347" y="44840"/>
                    <a:pt x="27347" y="44400"/>
                  </a:cubicBezTo>
                  <a:lnTo>
                    <a:pt x="27347" y="43584"/>
                  </a:lnTo>
                  <a:cubicBezTo>
                    <a:pt x="27305" y="43208"/>
                    <a:pt x="27180" y="43061"/>
                    <a:pt x="26761" y="43061"/>
                  </a:cubicBezTo>
                  <a:cubicBezTo>
                    <a:pt x="26510" y="43061"/>
                    <a:pt x="26238" y="43124"/>
                    <a:pt x="25987" y="43166"/>
                  </a:cubicBezTo>
                  <a:cubicBezTo>
                    <a:pt x="25820" y="43208"/>
                    <a:pt x="25694" y="43270"/>
                    <a:pt x="25569" y="43312"/>
                  </a:cubicBezTo>
                  <a:cubicBezTo>
                    <a:pt x="24836" y="43375"/>
                    <a:pt x="24271" y="43710"/>
                    <a:pt x="23686" y="44275"/>
                  </a:cubicBezTo>
                  <a:close/>
                  <a:moveTo>
                    <a:pt x="25067" y="54276"/>
                  </a:moveTo>
                  <a:cubicBezTo>
                    <a:pt x="24313" y="54485"/>
                    <a:pt x="23853" y="54485"/>
                    <a:pt x="23309" y="54171"/>
                  </a:cubicBezTo>
                  <a:cubicBezTo>
                    <a:pt x="22702" y="53816"/>
                    <a:pt x="22137" y="53439"/>
                    <a:pt x="21572" y="53042"/>
                  </a:cubicBezTo>
                  <a:cubicBezTo>
                    <a:pt x="21321" y="52853"/>
                    <a:pt x="21049" y="52770"/>
                    <a:pt x="20735" y="52832"/>
                  </a:cubicBezTo>
                  <a:cubicBezTo>
                    <a:pt x="20484" y="52874"/>
                    <a:pt x="20191" y="52916"/>
                    <a:pt x="19940" y="52853"/>
                  </a:cubicBezTo>
                  <a:cubicBezTo>
                    <a:pt x="18810" y="52623"/>
                    <a:pt x="17681" y="52456"/>
                    <a:pt x="16634" y="51995"/>
                  </a:cubicBezTo>
                  <a:cubicBezTo>
                    <a:pt x="16446" y="51912"/>
                    <a:pt x="16237" y="51891"/>
                    <a:pt x="16090" y="51828"/>
                  </a:cubicBezTo>
                  <a:cubicBezTo>
                    <a:pt x="15651" y="52309"/>
                    <a:pt x="15881" y="52937"/>
                    <a:pt x="15504" y="53376"/>
                  </a:cubicBezTo>
                  <a:lnTo>
                    <a:pt x="15504" y="54653"/>
                  </a:lnTo>
                  <a:cubicBezTo>
                    <a:pt x="15714" y="54695"/>
                    <a:pt x="15902" y="54715"/>
                    <a:pt x="16111" y="54715"/>
                  </a:cubicBezTo>
                  <a:lnTo>
                    <a:pt x="18643" y="54715"/>
                  </a:lnTo>
                  <a:cubicBezTo>
                    <a:pt x="18936" y="54715"/>
                    <a:pt x="19250" y="54736"/>
                    <a:pt x="19543" y="54841"/>
                  </a:cubicBezTo>
                  <a:cubicBezTo>
                    <a:pt x="20694" y="55301"/>
                    <a:pt x="21886" y="55573"/>
                    <a:pt x="23100" y="55866"/>
                  </a:cubicBezTo>
                  <a:cubicBezTo>
                    <a:pt x="23602" y="55992"/>
                    <a:pt x="24062" y="56117"/>
                    <a:pt x="24439" y="56536"/>
                  </a:cubicBezTo>
                  <a:cubicBezTo>
                    <a:pt x="24774" y="56912"/>
                    <a:pt x="25025" y="56954"/>
                    <a:pt x="25548" y="56975"/>
                  </a:cubicBezTo>
                  <a:cubicBezTo>
                    <a:pt x="25485" y="56306"/>
                    <a:pt x="25297" y="55657"/>
                    <a:pt x="25234" y="54967"/>
                  </a:cubicBezTo>
                  <a:cubicBezTo>
                    <a:pt x="25192" y="54715"/>
                    <a:pt x="25108" y="54506"/>
                    <a:pt x="25067" y="54276"/>
                  </a:cubicBezTo>
                  <a:close/>
                  <a:moveTo>
                    <a:pt x="20714" y="22953"/>
                  </a:moveTo>
                  <a:cubicBezTo>
                    <a:pt x="20777" y="22640"/>
                    <a:pt x="20798" y="22409"/>
                    <a:pt x="20840" y="22158"/>
                  </a:cubicBezTo>
                  <a:cubicBezTo>
                    <a:pt x="20924" y="21886"/>
                    <a:pt x="21007" y="21635"/>
                    <a:pt x="21112" y="21384"/>
                  </a:cubicBezTo>
                  <a:cubicBezTo>
                    <a:pt x="21468" y="20589"/>
                    <a:pt x="21510" y="19710"/>
                    <a:pt x="21447" y="18852"/>
                  </a:cubicBezTo>
                  <a:cubicBezTo>
                    <a:pt x="21405" y="18246"/>
                    <a:pt x="21007" y="17869"/>
                    <a:pt x="20401" y="17869"/>
                  </a:cubicBezTo>
                  <a:cubicBezTo>
                    <a:pt x="20170" y="17869"/>
                    <a:pt x="19940" y="17869"/>
                    <a:pt x="19689" y="17890"/>
                  </a:cubicBezTo>
                  <a:cubicBezTo>
                    <a:pt x="19438" y="17911"/>
                    <a:pt x="19208" y="18078"/>
                    <a:pt x="19208" y="18308"/>
                  </a:cubicBezTo>
                  <a:cubicBezTo>
                    <a:pt x="19166" y="19166"/>
                    <a:pt x="19020" y="20066"/>
                    <a:pt x="19438" y="20861"/>
                  </a:cubicBezTo>
                  <a:cubicBezTo>
                    <a:pt x="19752" y="21489"/>
                    <a:pt x="20150" y="22117"/>
                    <a:pt x="20505" y="22723"/>
                  </a:cubicBezTo>
                  <a:cubicBezTo>
                    <a:pt x="20568" y="22786"/>
                    <a:pt x="20610" y="22828"/>
                    <a:pt x="20714" y="22953"/>
                  </a:cubicBezTo>
                  <a:close/>
                  <a:moveTo>
                    <a:pt x="54088" y="33771"/>
                  </a:moveTo>
                  <a:cubicBezTo>
                    <a:pt x="54485" y="33792"/>
                    <a:pt x="54778" y="33792"/>
                    <a:pt x="55071" y="33792"/>
                  </a:cubicBezTo>
                  <a:cubicBezTo>
                    <a:pt x="56368" y="33792"/>
                    <a:pt x="57331" y="33080"/>
                    <a:pt x="58147" y="32160"/>
                  </a:cubicBezTo>
                  <a:cubicBezTo>
                    <a:pt x="58544" y="31720"/>
                    <a:pt x="58210" y="30884"/>
                    <a:pt x="57624" y="30863"/>
                  </a:cubicBezTo>
                  <a:cubicBezTo>
                    <a:pt x="56954" y="30842"/>
                    <a:pt x="56243" y="30758"/>
                    <a:pt x="55510" y="30863"/>
                  </a:cubicBezTo>
                  <a:cubicBezTo>
                    <a:pt x="55071" y="31804"/>
                    <a:pt x="54611" y="32746"/>
                    <a:pt x="54088" y="33771"/>
                  </a:cubicBezTo>
                  <a:close/>
                  <a:moveTo>
                    <a:pt x="35738" y="41555"/>
                  </a:moveTo>
                  <a:cubicBezTo>
                    <a:pt x="34482" y="41324"/>
                    <a:pt x="33310" y="41073"/>
                    <a:pt x="32160" y="40864"/>
                  </a:cubicBezTo>
                  <a:cubicBezTo>
                    <a:pt x="32097" y="41596"/>
                    <a:pt x="32432" y="41994"/>
                    <a:pt x="33059" y="42182"/>
                  </a:cubicBezTo>
                  <a:cubicBezTo>
                    <a:pt x="33206" y="42224"/>
                    <a:pt x="33352" y="42224"/>
                    <a:pt x="33520" y="42224"/>
                  </a:cubicBezTo>
                  <a:lnTo>
                    <a:pt x="34817" y="42224"/>
                  </a:lnTo>
                  <a:cubicBezTo>
                    <a:pt x="35110" y="41994"/>
                    <a:pt x="35361" y="41806"/>
                    <a:pt x="35738" y="41555"/>
                  </a:cubicBezTo>
                  <a:close/>
                  <a:moveTo>
                    <a:pt x="26887" y="57833"/>
                  </a:moveTo>
                  <a:cubicBezTo>
                    <a:pt x="27222" y="58482"/>
                    <a:pt x="27724" y="58984"/>
                    <a:pt x="28310" y="59402"/>
                  </a:cubicBezTo>
                  <a:cubicBezTo>
                    <a:pt x="28540" y="59256"/>
                    <a:pt x="28728" y="59130"/>
                    <a:pt x="28896" y="59005"/>
                  </a:cubicBezTo>
                  <a:lnTo>
                    <a:pt x="28896" y="57143"/>
                  </a:lnTo>
                  <a:cubicBezTo>
                    <a:pt x="28226" y="57268"/>
                    <a:pt x="27556" y="57268"/>
                    <a:pt x="26887" y="57833"/>
                  </a:cubicBezTo>
                  <a:close/>
                  <a:moveTo>
                    <a:pt x="22472" y="52707"/>
                  </a:moveTo>
                  <a:cubicBezTo>
                    <a:pt x="22974" y="52979"/>
                    <a:pt x="23435" y="53251"/>
                    <a:pt x="23937" y="53544"/>
                  </a:cubicBezTo>
                  <a:cubicBezTo>
                    <a:pt x="24041" y="53586"/>
                    <a:pt x="24167" y="53607"/>
                    <a:pt x="24271" y="53607"/>
                  </a:cubicBezTo>
                  <a:cubicBezTo>
                    <a:pt x="24460" y="53648"/>
                    <a:pt x="24690" y="53376"/>
                    <a:pt x="24690" y="53188"/>
                  </a:cubicBezTo>
                  <a:cubicBezTo>
                    <a:pt x="24669" y="52979"/>
                    <a:pt x="24564" y="52853"/>
                    <a:pt x="24355" y="52853"/>
                  </a:cubicBezTo>
                  <a:cubicBezTo>
                    <a:pt x="23853" y="52874"/>
                    <a:pt x="23435" y="52623"/>
                    <a:pt x="22974" y="52456"/>
                  </a:cubicBezTo>
                  <a:cubicBezTo>
                    <a:pt x="22765" y="52414"/>
                    <a:pt x="22639" y="52456"/>
                    <a:pt x="22472" y="52707"/>
                  </a:cubicBezTo>
                  <a:close/>
                  <a:moveTo>
                    <a:pt x="23497" y="51723"/>
                  </a:moveTo>
                  <a:cubicBezTo>
                    <a:pt x="23832" y="51912"/>
                    <a:pt x="24083" y="52142"/>
                    <a:pt x="24460" y="51891"/>
                  </a:cubicBezTo>
                  <a:cubicBezTo>
                    <a:pt x="24418" y="51682"/>
                    <a:pt x="24376" y="51451"/>
                    <a:pt x="24334" y="51242"/>
                  </a:cubicBezTo>
                  <a:cubicBezTo>
                    <a:pt x="23937" y="51263"/>
                    <a:pt x="23707" y="51389"/>
                    <a:pt x="23497" y="51723"/>
                  </a:cubicBezTo>
                  <a:close/>
                  <a:moveTo>
                    <a:pt x="12596" y="62792"/>
                  </a:moveTo>
                  <a:lnTo>
                    <a:pt x="12596" y="62750"/>
                  </a:lnTo>
                  <a:lnTo>
                    <a:pt x="12199" y="62750"/>
                  </a:lnTo>
                  <a:lnTo>
                    <a:pt x="12199" y="627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80;p37"/>
            <p:cNvSpPr/>
            <p:nvPr/>
          </p:nvSpPr>
          <p:spPr>
            <a:xfrm>
              <a:off x="-1599125" y="1614225"/>
              <a:ext cx="429475" cy="219725"/>
            </a:xfrm>
            <a:custGeom>
              <a:avLst/>
              <a:gdLst/>
              <a:ahLst/>
              <a:cxnLst/>
              <a:rect l="l" t="t" r="r" b="b"/>
              <a:pathLst>
                <a:path w="17179" h="8789" extrusionOk="0">
                  <a:moveTo>
                    <a:pt x="16970" y="5482"/>
                  </a:moveTo>
                  <a:cubicBezTo>
                    <a:pt x="17179" y="5671"/>
                    <a:pt x="17158" y="5859"/>
                    <a:pt x="17012" y="5985"/>
                  </a:cubicBezTo>
                  <a:cubicBezTo>
                    <a:pt x="16740" y="6299"/>
                    <a:pt x="16447" y="6591"/>
                    <a:pt x="16237" y="6947"/>
                  </a:cubicBezTo>
                  <a:cubicBezTo>
                    <a:pt x="16237" y="6989"/>
                    <a:pt x="16216" y="7010"/>
                    <a:pt x="16175" y="7010"/>
                  </a:cubicBezTo>
                  <a:cubicBezTo>
                    <a:pt x="15170" y="7575"/>
                    <a:pt x="14291" y="8412"/>
                    <a:pt x="13120" y="8705"/>
                  </a:cubicBezTo>
                  <a:cubicBezTo>
                    <a:pt x="12911" y="8747"/>
                    <a:pt x="12701" y="8788"/>
                    <a:pt x="12492" y="8788"/>
                  </a:cubicBezTo>
                  <a:lnTo>
                    <a:pt x="7701" y="8788"/>
                  </a:lnTo>
                  <a:cubicBezTo>
                    <a:pt x="7449" y="8788"/>
                    <a:pt x="7157" y="8747"/>
                    <a:pt x="6885" y="8684"/>
                  </a:cubicBezTo>
                  <a:cubicBezTo>
                    <a:pt x="6529" y="8579"/>
                    <a:pt x="6131" y="8516"/>
                    <a:pt x="5755" y="8495"/>
                  </a:cubicBezTo>
                  <a:cubicBezTo>
                    <a:pt x="5399" y="8475"/>
                    <a:pt x="5043" y="8349"/>
                    <a:pt x="4708" y="8203"/>
                  </a:cubicBezTo>
                  <a:cubicBezTo>
                    <a:pt x="4353" y="8077"/>
                    <a:pt x="4039" y="7889"/>
                    <a:pt x="3725" y="7742"/>
                  </a:cubicBezTo>
                  <a:cubicBezTo>
                    <a:pt x="3160" y="7470"/>
                    <a:pt x="2763" y="7115"/>
                    <a:pt x="2365" y="6591"/>
                  </a:cubicBezTo>
                  <a:cubicBezTo>
                    <a:pt x="1905" y="5964"/>
                    <a:pt x="1403" y="5357"/>
                    <a:pt x="984" y="4708"/>
                  </a:cubicBezTo>
                  <a:cubicBezTo>
                    <a:pt x="231" y="3558"/>
                    <a:pt x="1" y="2281"/>
                    <a:pt x="126" y="921"/>
                  </a:cubicBezTo>
                  <a:cubicBezTo>
                    <a:pt x="147" y="565"/>
                    <a:pt x="356" y="314"/>
                    <a:pt x="566" y="42"/>
                  </a:cubicBezTo>
                  <a:cubicBezTo>
                    <a:pt x="628" y="1"/>
                    <a:pt x="754" y="1"/>
                    <a:pt x="796" y="1"/>
                  </a:cubicBezTo>
                  <a:cubicBezTo>
                    <a:pt x="879" y="21"/>
                    <a:pt x="963" y="105"/>
                    <a:pt x="984" y="189"/>
                  </a:cubicBezTo>
                  <a:cubicBezTo>
                    <a:pt x="1005" y="293"/>
                    <a:pt x="1005" y="419"/>
                    <a:pt x="984" y="524"/>
                  </a:cubicBezTo>
                  <a:cubicBezTo>
                    <a:pt x="545" y="1779"/>
                    <a:pt x="963" y="2909"/>
                    <a:pt x="1507" y="3976"/>
                  </a:cubicBezTo>
                  <a:cubicBezTo>
                    <a:pt x="2009" y="4918"/>
                    <a:pt x="2784" y="5650"/>
                    <a:pt x="3411" y="6487"/>
                  </a:cubicBezTo>
                  <a:cubicBezTo>
                    <a:pt x="3495" y="6571"/>
                    <a:pt x="3600" y="6633"/>
                    <a:pt x="3704" y="6696"/>
                  </a:cubicBezTo>
                  <a:cubicBezTo>
                    <a:pt x="4206" y="6926"/>
                    <a:pt x="4667" y="7156"/>
                    <a:pt x="5169" y="7366"/>
                  </a:cubicBezTo>
                  <a:cubicBezTo>
                    <a:pt x="5273" y="7428"/>
                    <a:pt x="5399" y="7470"/>
                    <a:pt x="5504" y="7470"/>
                  </a:cubicBezTo>
                  <a:cubicBezTo>
                    <a:pt x="6320" y="7575"/>
                    <a:pt x="7115" y="7742"/>
                    <a:pt x="7910" y="7763"/>
                  </a:cubicBezTo>
                  <a:cubicBezTo>
                    <a:pt x="9333" y="7826"/>
                    <a:pt x="10734" y="7763"/>
                    <a:pt x="12157" y="7763"/>
                  </a:cubicBezTo>
                  <a:cubicBezTo>
                    <a:pt x="12973" y="7763"/>
                    <a:pt x="13664" y="7470"/>
                    <a:pt x="14291" y="6989"/>
                  </a:cubicBezTo>
                  <a:cubicBezTo>
                    <a:pt x="14480" y="6822"/>
                    <a:pt x="14689" y="6696"/>
                    <a:pt x="14898" y="6591"/>
                  </a:cubicBezTo>
                  <a:cubicBezTo>
                    <a:pt x="15233" y="6403"/>
                    <a:pt x="15589" y="6257"/>
                    <a:pt x="15819" y="5901"/>
                  </a:cubicBezTo>
                  <a:cubicBezTo>
                    <a:pt x="16133" y="5629"/>
                    <a:pt x="16593" y="5566"/>
                    <a:pt x="16970" y="54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81;p37"/>
            <p:cNvSpPr/>
            <p:nvPr/>
          </p:nvSpPr>
          <p:spPr>
            <a:xfrm>
              <a:off x="-1261200" y="1599050"/>
              <a:ext cx="39250" cy="46575"/>
            </a:xfrm>
            <a:custGeom>
              <a:avLst/>
              <a:gdLst/>
              <a:ahLst/>
              <a:cxnLst/>
              <a:rect l="l" t="t" r="r" b="b"/>
              <a:pathLst>
                <a:path w="1570" h="1863" extrusionOk="0">
                  <a:moveTo>
                    <a:pt x="1570" y="817"/>
                  </a:moveTo>
                  <a:cubicBezTo>
                    <a:pt x="1570" y="1361"/>
                    <a:pt x="1235" y="1758"/>
                    <a:pt x="774" y="1842"/>
                  </a:cubicBezTo>
                  <a:cubicBezTo>
                    <a:pt x="523" y="1863"/>
                    <a:pt x="314" y="1800"/>
                    <a:pt x="147" y="1570"/>
                  </a:cubicBezTo>
                  <a:cubicBezTo>
                    <a:pt x="21" y="1382"/>
                    <a:pt x="0" y="1152"/>
                    <a:pt x="105" y="963"/>
                  </a:cubicBezTo>
                  <a:cubicBezTo>
                    <a:pt x="293" y="712"/>
                    <a:pt x="502" y="440"/>
                    <a:pt x="754" y="231"/>
                  </a:cubicBezTo>
                  <a:cubicBezTo>
                    <a:pt x="1046" y="1"/>
                    <a:pt x="1402" y="147"/>
                    <a:pt x="1507" y="524"/>
                  </a:cubicBezTo>
                  <a:cubicBezTo>
                    <a:pt x="1549" y="628"/>
                    <a:pt x="1549" y="733"/>
                    <a:pt x="1570"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82;p37"/>
            <p:cNvSpPr/>
            <p:nvPr/>
          </p:nvSpPr>
          <p:spPr>
            <a:xfrm>
              <a:off x="-1527450" y="1533150"/>
              <a:ext cx="41350" cy="38725"/>
            </a:xfrm>
            <a:custGeom>
              <a:avLst/>
              <a:gdLst/>
              <a:ahLst/>
              <a:cxnLst/>
              <a:rect l="l" t="t" r="r" b="b"/>
              <a:pathLst>
                <a:path w="1654" h="1549" extrusionOk="0">
                  <a:moveTo>
                    <a:pt x="649" y="21"/>
                  </a:moveTo>
                  <a:cubicBezTo>
                    <a:pt x="1151" y="0"/>
                    <a:pt x="1402" y="84"/>
                    <a:pt x="1507" y="356"/>
                  </a:cubicBezTo>
                  <a:cubicBezTo>
                    <a:pt x="1611" y="649"/>
                    <a:pt x="1653" y="963"/>
                    <a:pt x="1465" y="1235"/>
                  </a:cubicBezTo>
                  <a:cubicBezTo>
                    <a:pt x="1381" y="1339"/>
                    <a:pt x="1235" y="1402"/>
                    <a:pt x="1088" y="1444"/>
                  </a:cubicBezTo>
                  <a:cubicBezTo>
                    <a:pt x="461" y="1549"/>
                    <a:pt x="0" y="1130"/>
                    <a:pt x="0" y="461"/>
                  </a:cubicBezTo>
                  <a:cubicBezTo>
                    <a:pt x="0" y="356"/>
                    <a:pt x="126" y="189"/>
                    <a:pt x="230" y="126"/>
                  </a:cubicBezTo>
                  <a:cubicBezTo>
                    <a:pt x="440" y="21"/>
                    <a:pt x="649" y="21"/>
                    <a:pt x="649"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83;p37"/>
            <p:cNvSpPr/>
            <p:nvPr/>
          </p:nvSpPr>
          <p:spPr>
            <a:xfrm flipH="1">
              <a:off x="-590075" y="1442125"/>
              <a:ext cx="257900" cy="310750"/>
            </a:xfrm>
            <a:custGeom>
              <a:avLst/>
              <a:gdLst/>
              <a:ahLst/>
              <a:cxnLst/>
              <a:rect l="l" t="t" r="r" b="b"/>
              <a:pathLst>
                <a:path w="10316" h="12430" extrusionOk="0">
                  <a:moveTo>
                    <a:pt x="4624" y="168"/>
                  </a:moveTo>
                  <a:cubicBezTo>
                    <a:pt x="3934" y="1110"/>
                    <a:pt x="3453" y="2114"/>
                    <a:pt x="3118" y="3223"/>
                  </a:cubicBezTo>
                  <a:cubicBezTo>
                    <a:pt x="3034" y="3516"/>
                    <a:pt x="2929" y="3830"/>
                    <a:pt x="2929" y="4144"/>
                  </a:cubicBezTo>
                  <a:cubicBezTo>
                    <a:pt x="2909" y="5294"/>
                    <a:pt x="2909" y="6403"/>
                    <a:pt x="2888" y="7554"/>
                  </a:cubicBezTo>
                  <a:cubicBezTo>
                    <a:pt x="2888" y="7993"/>
                    <a:pt x="2992" y="8370"/>
                    <a:pt x="3327" y="8663"/>
                  </a:cubicBezTo>
                  <a:cubicBezTo>
                    <a:pt x="3536" y="8830"/>
                    <a:pt x="3725" y="9040"/>
                    <a:pt x="3892" y="9228"/>
                  </a:cubicBezTo>
                  <a:cubicBezTo>
                    <a:pt x="4352" y="9730"/>
                    <a:pt x="4813" y="10170"/>
                    <a:pt x="5566" y="10065"/>
                  </a:cubicBezTo>
                  <a:cubicBezTo>
                    <a:pt x="5629" y="10065"/>
                    <a:pt x="5712" y="10065"/>
                    <a:pt x="5775" y="10086"/>
                  </a:cubicBezTo>
                  <a:cubicBezTo>
                    <a:pt x="7114" y="10609"/>
                    <a:pt x="8432" y="10462"/>
                    <a:pt x="9730" y="9960"/>
                  </a:cubicBezTo>
                  <a:cubicBezTo>
                    <a:pt x="9855" y="9918"/>
                    <a:pt x="10002" y="9877"/>
                    <a:pt x="10127" y="9835"/>
                  </a:cubicBezTo>
                  <a:cubicBezTo>
                    <a:pt x="10148" y="9835"/>
                    <a:pt x="10169" y="9835"/>
                    <a:pt x="10315" y="9877"/>
                  </a:cubicBezTo>
                  <a:cubicBezTo>
                    <a:pt x="10211" y="9981"/>
                    <a:pt x="10148" y="10086"/>
                    <a:pt x="10064" y="10149"/>
                  </a:cubicBezTo>
                  <a:cubicBezTo>
                    <a:pt x="9018" y="10902"/>
                    <a:pt x="7867" y="11446"/>
                    <a:pt x="6696" y="11948"/>
                  </a:cubicBezTo>
                  <a:cubicBezTo>
                    <a:pt x="5838" y="12325"/>
                    <a:pt x="4896" y="12429"/>
                    <a:pt x="3955" y="12157"/>
                  </a:cubicBezTo>
                  <a:cubicBezTo>
                    <a:pt x="3515" y="12032"/>
                    <a:pt x="3097" y="11948"/>
                    <a:pt x="2637" y="11843"/>
                  </a:cubicBezTo>
                  <a:cubicBezTo>
                    <a:pt x="1988" y="11697"/>
                    <a:pt x="1444" y="11341"/>
                    <a:pt x="1067" y="10755"/>
                  </a:cubicBezTo>
                  <a:cubicBezTo>
                    <a:pt x="712" y="10170"/>
                    <a:pt x="230" y="9646"/>
                    <a:pt x="105" y="8914"/>
                  </a:cubicBezTo>
                  <a:cubicBezTo>
                    <a:pt x="84" y="8684"/>
                    <a:pt x="0" y="8454"/>
                    <a:pt x="21" y="8224"/>
                  </a:cubicBezTo>
                  <a:cubicBezTo>
                    <a:pt x="168" y="6696"/>
                    <a:pt x="272" y="5148"/>
                    <a:pt x="795" y="3725"/>
                  </a:cubicBezTo>
                  <a:cubicBezTo>
                    <a:pt x="1318" y="2260"/>
                    <a:pt x="2260" y="1047"/>
                    <a:pt x="3620" y="231"/>
                  </a:cubicBezTo>
                  <a:cubicBezTo>
                    <a:pt x="3955" y="84"/>
                    <a:pt x="4269" y="1"/>
                    <a:pt x="4624" y="1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84;p37"/>
            <p:cNvSpPr/>
            <p:nvPr/>
          </p:nvSpPr>
          <p:spPr>
            <a:xfrm flipH="1">
              <a:off x="-640300" y="1431675"/>
              <a:ext cx="339000" cy="350475"/>
            </a:xfrm>
            <a:custGeom>
              <a:avLst/>
              <a:gdLst/>
              <a:ahLst/>
              <a:cxnLst/>
              <a:rect l="l" t="t" r="r" b="b"/>
              <a:pathLst>
                <a:path w="13560" h="14019" extrusionOk="0">
                  <a:moveTo>
                    <a:pt x="7324" y="523"/>
                  </a:moveTo>
                  <a:cubicBezTo>
                    <a:pt x="6424" y="1172"/>
                    <a:pt x="6382" y="1214"/>
                    <a:pt x="6006" y="2197"/>
                  </a:cubicBezTo>
                  <a:cubicBezTo>
                    <a:pt x="5524" y="3327"/>
                    <a:pt x="5169" y="4478"/>
                    <a:pt x="5273" y="5733"/>
                  </a:cubicBezTo>
                  <a:cubicBezTo>
                    <a:pt x="5315" y="6298"/>
                    <a:pt x="5294" y="6905"/>
                    <a:pt x="5273" y="7512"/>
                  </a:cubicBezTo>
                  <a:cubicBezTo>
                    <a:pt x="5232" y="7930"/>
                    <a:pt x="5336" y="8244"/>
                    <a:pt x="5692" y="8537"/>
                  </a:cubicBezTo>
                  <a:cubicBezTo>
                    <a:pt x="5901" y="8704"/>
                    <a:pt x="6068" y="8914"/>
                    <a:pt x="6278" y="9102"/>
                  </a:cubicBezTo>
                  <a:cubicBezTo>
                    <a:pt x="6382" y="9186"/>
                    <a:pt x="6529" y="9290"/>
                    <a:pt x="6633" y="9311"/>
                  </a:cubicBezTo>
                  <a:cubicBezTo>
                    <a:pt x="7575" y="9437"/>
                    <a:pt x="8517" y="9834"/>
                    <a:pt x="9479" y="9625"/>
                  </a:cubicBezTo>
                  <a:cubicBezTo>
                    <a:pt x="10211" y="9479"/>
                    <a:pt x="10923" y="9186"/>
                    <a:pt x="11634" y="8976"/>
                  </a:cubicBezTo>
                  <a:cubicBezTo>
                    <a:pt x="12136" y="8809"/>
                    <a:pt x="12639" y="8663"/>
                    <a:pt x="13141" y="8537"/>
                  </a:cubicBezTo>
                  <a:cubicBezTo>
                    <a:pt x="13245" y="8495"/>
                    <a:pt x="13371" y="8579"/>
                    <a:pt x="13559" y="8600"/>
                  </a:cubicBezTo>
                  <a:cubicBezTo>
                    <a:pt x="13329" y="9792"/>
                    <a:pt x="12722" y="10671"/>
                    <a:pt x="11927" y="11466"/>
                  </a:cubicBezTo>
                  <a:cubicBezTo>
                    <a:pt x="11383" y="12010"/>
                    <a:pt x="10776" y="12450"/>
                    <a:pt x="10065" y="12764"/>
                  </a:cubicBezTo>
                  <a:cubicBezTo>
                    <a:pt x="9270" y="13119"/>
                    <a:pt x="8496" y="13621"/>
                    <a:pt x="7596" y="13810"/>
                  </a:cubicBezTo>
                  <a:cubicBezTo>
                    <a:pt x="7073" y="13914"/>
                    <a:pt x="6571" y="14019"/>
                    <a:pt x="6048" y="13977"/>
                  </a:cubicBezTo>
                  <a:cubicBezTo>
                    <a:pt x="4771" y="13810"/>
                    <a:pt x="3516" y="13601"/>
                    <a:pt x="2386" y="12952"/>
                  </a:cubicBezTo>
                  <a:cubicBezTo>
                    <a:pt x="1988" y="12722"/>
                    <a:pt x="1654" y="12429"/>
                    <a:pt x="1423" y="12031"/>
                  </a:cubicBezTo>
                  <a:cubicBezTo>
                    <a:pt x="1172" y="11634"/>
                    <a:pt x="900" y="11299"/>
                    <a:pt x="691" y="10901"/>
                  </a:cubicBezTo>
                  <a:cubicBezTo>
                    <a:pt x="210" y="10127"/>
                    <a:pt x="1" y="9269"/>
                    <a:pt x="126" y="8328"/>
                  </a:cubicBezTo>
                  <a:cubicBezTo>
                    <a:pt x="294" y="6926"/>
                    <a:pt x="503" y="5566"/>
                    <a:pt x="900" y="4248"/>
                  </a:cubicBezTo>
                  <a:cubicBezTo>
                    <a:pt x="1047" y="3745"/>
                    <a:pt x="1214" y="3264"/>
                    <a:pt x="1549" y="2846"/>
                  </a:cubicBezTo>
                  <a:cubicBezTo>
                    <a:pt x="1779" y="2574"/>
                    <a:pt x="1988" y="2218"/>
                    <a:pt x="2198" y="1904"/>
                  </a:cubicBezTo>
                  <a:cubicBezTo>
                    <a:pt x="2595" y="1339"/>
                    <a:pt x="3139" y="921"/>
                    <a:pt x="3746" y="544"/>
                  </a:cubicBezTo>
                  <a:cubicBezTo>
                    <a:pt x="4562" y="21"/>
                    <a:pt x="5441" y="0"/>
                    <a:pt x="6341" y="84"/>
                  </a:cubicBezTo>
                  <a:cubicBezTo>
                    <a:pt x="6445" y="84"/>
                    <a:pt x="6550" y="105"/>
                    <a:pt x="6613" y="168"/>
                  </a:cubicBezTo>
                  <a:cubicBezTo>
                    <a:pt x="6843" y="230"/>
                    <a:pt x="7052" y="377"/>
                    <a:pt x="7324" y="523"/>
                  </a:cubicBezTo>
                  <a:close/>
                  <a:moveTo>
                    <a:pt x="5859" y="586"/>
                  </a:moveTo>
                  <a:cubicBezTo>
                    <a:pt x="5483" y="419"/>
                    <a:pt x="5169" y="481"/>
                    <a:pt x="4876" y="649"/>
                  </a:cubicBezTo>
                  <a:cubicBezTo>
                    <a:pt x="3516" y="1486"/>
                    <a:pt x="2595" y="2699"/>
                    <a:pt x="2051" y="4143"/>
                  </a:cubicBezTo>
                  <a:cubicBezTo>
                    <a:pt x="1528" y="5566"/>
                    <a:pt x="1403" y="7114"/>
                    <a:pt x="1298" y="8642"/>
                  </a:cubicBezTo>
                  <a:cubicBezTo>
                    <a:pt x="1256" y="8872"/>
                    <a:pt x="1340" y="9102"/>
                    <a:pt x="1361" y="9332"/>
                  </a:cubicBezTo>
                  <a:cubicBezTo>
                    <a:pt x="1465" y="10044"/>
                    <a:pt x="1967" y="10567"/>
                    <a:pt x="2344" y="11173"/>
                  </a:cubicBezTo>
                  <a:cubicBezTo>
                    <a:pt x="2700" y="11780"/>
                    <a:pt x="3244" y="12115"/>
                    <a:pt x="3913" y="12261"/>
                  </a:cubicBezTo>
                  <a:cubicBezTo>
                    <a:pt x="4353" y="12366"/>
                    <a:pt x="4792" y="12471"/>
                    <a:pt x="5211" y="12575"/>
                  </a:cubicBezTo>
                  <a:cubicBezTo>
                    <a:pt x="6152" y="12847"/>
                    <a:pt x="7094" y="12764"/>
                    <a:pt x="7952" y="12366"/>
                  </a:cubicBezTo>
                  <a:cubicBezTo>
                    <a:pt x="9144" y="11864"/>
                    <a:pt x="10295" y="11299"/>
                    <a:pt x="11341" y="10567"/>
                  </a:cubicBezTo>
                  <a:cubicBezTo>
                    <a:pt x="11404" y="10504"/>
                    <a:pt x="11467" y="10399"/>
                    <a:pt x="11571" y="10295"/>
                  </a:cubicBezTo>
                  <a:cubicBezTo>
                    <a:pt x="11467" y="10274"/>
                    <a:pt x="11404" y="10253"/>
                    <a:pt x="11383" y="10253"/>
                  </a:cubicBezTo>
                  <a:cubicBezTo>
                    <a:pt x="11258" y="10274"/>
                    <a:pt x="11132" y="10336"/>
                    <a:pt x="10986" y="10378"/>
                  </a:cubicBezTo>
                  <a:cubicBezTo>
                    <a:pt x="9688" y="10880"/>
                    <a:pt x="8370" y="11027"/>
                    <a:pt x="7052" y="10504"/>
                  </a:cubicBezTo>
                  <a:cubicBezTo>
                    <a:pt x="6989" y="10483"/>
                    <a:pt x="6905" y="10462"/>
                    <a:pt x="6843" y="10483"/>
                  </a:cubicBezTo>
                  <a:cubicBezTo>
                    <a:pt x="6068" y="10588"/>
                    <a:pt x="5608" y="10148"/>
                    <a:pt x="5169" y="9646"/>
                  </a:cubicBezTo>
                  <a:cubicBezTo>
                    <a:pt x="4980" y="9437"/>
                    <a:pt x="4792" y="9269"/>
                    <a:pt x="4583" y="9081"/>
                  </a:cubicBezTo>
                  <a:cubicBezTo>
                    <a:pt x="4248" y="8788"/>
                    <a:pt x="4123" y="8432"/>
                    <a:pt x="4144" y="7972"/>
                  </a:cubicBezTo>
                  <a:cubicBezTo>
                    <a:pt x="4164" y="6821"/>
                    <a:pt x="4144" y="5712"/>
                    <a:pt x="4185" y="4562"/>
                  </a:cubicBezTo>
                  <a:cubicBezTo>
                    <a:pt x="4185" y="4248"/>
                    <a:pt x="4290" y="3955"/>
                    <a:pt x="4374" y="3641"/>
                  </a:cubicBezTo>
                  <a:cubicBezTo>
                    <a:pt x="4688" y="2532"/>
                    <a:pt x="5190" y="1528"/>
                    <a:pt x="5859" y="5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5" name="图片 7">
            <a:extLst>
              <a:ext uri="{FF2B5EF4-FFF2-40B4-BE49-F238E27FC236}">
                <a16:creationId xmlns:a16="http://schemas.microsoft.com/office/drawing/2014/main" xmlns="" id="{2CAC6C35-46DE-4B14-AF72-30DEC11FD1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1043" y="3553338"/>
            <a:ext cx="2340338" cy="1590162"/>
          </a:xfrm>
          <a:prstGeom prst="rect">
            <a:avLst/>
          </a:prstGeom>
        </p:spPr>
      </p:pic>
    </p:spTree>
    <p:extLst>
      <p:ext uri="{BB962C8B-B14F-4D97-AF65-F5344CB8AC3E}">
        <p14:creationId xmlns:p14="http://schemas.microsoft.com/office/powerpoint/2010/main" val="2800117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7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xmlns="" id="{C53E72B8-39C0-40AA-81E7-81146C0AC9E9}"/>
              </a:ext>
            </a:extLst>
          </p:cNvPr>
          <p:cNvGrpSpPr/>
          <p:nvPr/>
        </p:nvGrpSpPr>
        <p:grpSpPr>
          <a:xfrm>
            <a:off x="4169329" y="1306844"/>
            <a:ext cx="3642291" cy="830997"/>
            <a:chOff x="655326" y="2779231"/>
            <a:chExt cx="3914703" cy="1107995"/>
          </a:xfrm>
        </p:grpSpPr>
        <p:sp>
          <p:nvSpPr>
            <p:cNvPr id="16" name="TextBox 47">
              <a:extLst>
                <a:ext uri="{FF2B5EF4-FFF2-40B4-BE49-F238E27FC236}">
                  <a16:creationId xmlns:a16="http://schemas.microsoft.com/office/drawing/2014/main" xmlns="" id="{50206583-2DC3-418F-AF56-7A0542BB28DB}"/>
                </a:ext>
              </a:extLst>
            </p:cNvPr>
            <p:cNvSpPr txBox="1">
              <a:spLocks noChangeArrowheads="1"/>
            </p:cNvSpPr>
            <p:nvPr/>
          </p:nvSpPr>
          <p:spPr bwMode="auto">
            <a:xfrm>
              <a:off x="655326" y="2982256"/>
              <a:ext cx="521012" cy="83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1</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14" name="Shape 468">
              <a:extLst>
                <a:ext uri="{FF2B5EF4-FFF2-40B4-BE49-F238E27FC236}">
                  <a16:creationId xmlns:a16="http://schemas.microsoft.com/office/drawing/2014/main" xmlns="" id="{831C9017-57EF-4F26-82D9-4A932B2E39EE}"/>
                </a:ext>
              </a:extLst>
            </p:cNvPr>
            <p:cNvSpPr/>
            <p:nvPr/>
          </p:nvSpPr>
          <p:spPr>
            <a:xfrm>
              <a:off x="1022919" y="2779231"/>
              <a:ext cx="3547110" cy="1107995"/>
            </a:xfrm>
            <a:prstGeom prst="rect">
              <a:avLst/>
            </a:prstGeom>
            <a:noFill/>
            <a:ln w="12700" cap="flat">
              <a:noFill/>
              <a:miter lim="400000"/>
            </a:ln>
            <a:effectLst/>
          </p:spPr>
          <p:txBody>
            <a:bodyPr wrap="square" lIns="0" tIns="0" rIns="0" bIns="0" numCol="1" anchor="ctr" anchorCtr="0">
              <a:spAutoFit/>
            </a:bodyPr>
            <a:lstStyle/>
            <a:p>
              <a:pPr algn="ctr" defTabSz="309563" hangingPunct="0">
                <a:lnSpc>
                  <a:spcPct val="150000"/>
                </a:lnSpc>
                <a:buClrTx/>
                <a:defRPr sz="2000" b="0">
                  <a:solidFill>
                    <a:srgbClr val="1C1F25"/>
                  </a:solidFill>
                  <a:latin typeface="Roboto Bold"/>
                  <a:ea typeface="Roboto Bold"/>
                  <a:cs typeface="Roboto Bold"/>
                  <a:sym typeface="Roboto Bold"/>
                </a:defRPr>
              </a:pP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Tóm</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tắt</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văn</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bản</a:t>
              </a:r>
              <a:endPar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endParaRPr>
            </a:p>
          </p:txBody>
        </p:sp>
      </p:grpSp>
      <p:grpSp>
        <p:nvGrpSpPr>
          <p:cNvPr id="17" name="组合 16">
            <a:extLst>
              <a:ext uri="{FF2B5EF4-FFF2-40B4-BE49-F238E27FC236}">
                <a16:creationId xmlns:a16="http://schemas.microsoft.com/office/drawing/2014/main" xmlns="" id="{DDCB3A34-27B4-4159-8362-A698A6477A7C}"/>
              </a:ext>
            </a:extLst>
          </p:cNvPr>
          <p:cNvGrpSpPr/>
          <p:nvPr/>
        </p:nvGrpSpPr>
        <p:grpSpPr>
          <a:xfrm>
            <a:off x="4169331" y="2220145"/>
            <a:ext cx="3869166" cy="830997"/>
            <a:chOff x="655327" y="3720403"/>
            <a:chExt cx="4158547" cy="1107995"/>
          </a:xfrm>
        </p:grpSpPr>
        <p:sp>
          <p:nvSpPr>
            <p:cNvPr id="21" name="TextBox 35">
              <a:extLst>
                <a:ext uri="{FF2B5EF4-FFF2-40B4-BE49-F238E27FC236}">
                  <a16:creationId xmlns:a16="http://schemas.microsoft.com/office/drawing/2014/main" xmlns="" id="{D04737F1-26D2-47D1-A0E6-BCD0B56EABD3}"/>
                </a:ext>
              </a:extLst>
            </p:cNvPr>
            <p:cNvSpPr txBox="1">
              <a:spLocks noChangeArrowheads="1"/>
            </p:cNvSpPr>
            <p:nvPr/>
          </p:nvSpPr>
          <p:spPr bwMode="auto">
            <a:xfrm>
              <a:off x="655327" y="3940202"/>
              <a:ext cx="521011" cy="83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2</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19" name="Shape 468">
              <a:extLst>
                <a:ext uri="{FF2B5EF4-FFF2-40B4-BE49-F238E27FC236}">
                  <a16:creationId xmlns:a16="http://schemas.microsoft.com/office/drawing/2014/main" xmlns="" id="{9D5DA3BD-86AB-42FE-94D1-390F965E8284}"/>
                </a:ext>
              </a:extLst>
            </p:cNvPr>
            <p:cNvSpPr/>
            <p:nvPr/>
          </p:nvSpPr>
          <p:spPr>
            <a:xfrm>
              <a:off x="1266764" y="3720403"/>
              <a:ext cx="3547110" cy="1107995"/>
            </a:xfrm>
            <a:prstGeom prst="rect">
              <a:avLst/>
            </a:prstGeom>
            <a:noFill/>
            <a:ln w="12700" cap="flat">
              <a:noFill/>
              <a:miter lim="400000"/>
            </a:ln>
            <a:effectLst/>
          </p:spPr>
          <p:txBody>
            <a:bodyPr wrap="square" lIns="0" tIns="0" rIns="0" bIns="0" numCol="1" anchor="ctr" anchorCtr="0">
              <a:spAutoFit/>
            </a:bodyPr>
            <a:lstStyle/>
            <a:p>
              <a:pPr algn="just">
                <a:lnSpc>
                  <a:spcPct val="150000"/>
                </a:lnSpc>
                <a:buClrTx/>
                <a:buFontTx/>
                <a:buNone/>
                <a:defRPr/>
              </a:pP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Đặc</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điểm</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thể</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loại</a:t>
              </a:r>
              <a:endParaRPr lang="en-US" altLang="zh-CN" sz="3600" dirty="0">
                <a:solidFill>
                  <a:srgbClr val="51AAA0"/>
                </a:solidFill>
                <a:latin typeface="Times" panose="020B0500000000000000" pitchFamily="34" charset="0"/>
                <a:ea typeface="Times" panose="020B0500000000000000" pitchFamily="34" charset="0"/>
                <a:cs typeface="Times" panose="020B0500000000000000" pitchFamily="34" charset="0"/>
                <a:sym typeface="+mn-lt"/>
              </a:endParaRPr>
            </a:p>
          </p:txBody>
        </p:sp>
      </p:grpSp>
      <p:grpSp>
        <p:nvGrpSpPr>
          <p:cNvPr id="22" name="组合 21">
            <a:extLst>
              <a:ext uri="{FF2B5EF4-FFF2-40B4-BE49-F238E27FC236}">
                <a16:creationId xmlns:a16="http://schemas.microsoft.com/office/drawing/2014/main" xmlns="" id="{96DD6CDD-224A-4A37-99C4-7A7021F96D82}"/>
              </a:ext>
            </a:extLst>
          </p:cNvPr>
          <p:cNvGrpSpPr/>
          <p:nvPr/>
        </p:nvGrpSpPr>
        <p:grpSpPr>
          <a:xfrm>
            <a:off x="4169330" y="3170155"/>
            <a:ext cx="3936332" cy="830997"/>
            <a:chOff x="655327" y="5102177"/>
            <a:chExt cx="4230737" cy="1107997"/>
          </a:xfrm>
        </p:grpSpPr>
        <p:sp>
          <p:nvSpPr>
            <p:cNvPr id="26" name="TextBox 44">
              <a:extLst>
                <a:ext uri="{FF2B5EF4-FFF2-40B4-BE49-F238E27FC236}">
                  <a16:creationId xmlns:a16="http://schemas.microsoft.com/office/drawing/2014/main" xmlns="" id="{C0A391D0-7893-4DD1-BCE8-01D8E9F1A4D9}"/>
                </a:ext>
              </a:extLst>
            </p:cNvPr>
            <p:cNvSpPr txBox="1">
              <a:spLocks noChangeArrowheads="1"/>
            </p:cNvSpPr>
            <p:nvPr/>
          </p:nvSpPr>
          <p:spPr bwMode="auto">
            <a:xfrm>
              <a:off x="655327" y="5277096"/>
              <a:ext cx="521011" cy="83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3</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24" name="Shape 468">
              <a:extLst>
                <a:ext uri="{FF2B5EF4-FFF2-40B4-BE49-F238E27FC236}">
                  <a16:creationId xmlns:a16="http://schemas.microsoft.com/office/drawing/2014/main" xmlns="" id="{4FCBA9CD-4905-4282-A941-88429C5843A8}"/>
                </a:ext>
              </a:extLst>
            </p:cNvPr>
            <p:cNvSpPr/>
            <p:nvPr/>
          </p:nvSpPr>
          <p:spPr>
            <a:xfrm>
              <a:off x="1269740" y="5102177"/>
              <a:ext cx="3616324" cy="1107997"/>
            </a:xfrm>
            <a:prstGeom prst="rect">
              <a:avLst/>
            </a:prstGeom>
            <a:noFill/>
            <a:ln w="12700" cap="flat">
              <a:noFill/>
              <a:miter lim="400000"/>
            </a:ln>
            <a:effectLst/>
          </p:spPr>
          <p:txBody>
            <a:bodyPr wrap="square" lIns="0" tIns="0" rIns="0" bIns="0" numCol="1" anchor="ctr" anchorCtr="0">
              <a:spAutoFit/>
            </a:bodyPr>
            <a:lstStyle/>
            <a:p>
              <a:pPr algn="just">
                <a:lnSpc>
                  <a:spcPct val="150000"/>
                </a:lnSpc>
                <a:buClrTx/>
                <a:buFontTx/>
                <a:buNone/>
                <a:defRPr/>
              </a:pP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Đề</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tài</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bài</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học</a:t>
              </a:r>
              <a:endPar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endParaRPr>
            </a:p>
          </p:txBody>
        </p:sp>
      </p:grpSp>
      <p:grpSp>
        <p:nvGrpSpPr>
          <p:cNvPr id="27" name="组合 20">
            <a:extLst>
              <a:ext uri="{FF2B5EF4-FFF2-40B4-BE49-F238E27FC236}">
                <a16:creationId xmlns:a16="http://schemas.microsoft.com/office/drawing/2014/main" xmlns="" id="{5048A659-7029-0B46-9B74-E08A654C3DFB}"/>
              </a:ext>
            </a:extLst>
          </p:cNvPr>
          <p:cNvGrpSpPr/>
          <p:nvPr/>
        </p:nvGrpSpPr>
        <p:grpSpPr>
          <a:xfrm>
            <a:off x="889086" y="264510"/>
            <a:ext cx="3911514" cy="464726"/>
            <a:chOff x="1102326" y="2331629"/>
            <a:chExt cx="5215352" cy="619635"/>
          </a:xfrm>
        </p:grpSpPr>
        <p:sp>
          <p:nvSpPr>
            <p:cNvPr id="30" name="矩形 22">
              <a:extLst>
                <a:ext uri="{FF2B5EF4-FFF2-40B4-BE49-F238E27FC236}">
                  <a16:creationId xmlns:a16="http://schemas.microsoft.com/office/drawing/2014/main" xmlns="" id="{67219D4F-9AF6-CA4F-BC50-28B281E67FF2}"/>
                </a:ext>
              </a:extLst>
            </p:cNvPr>
            <p:cNvSpPr/>
            <p:nvPr/>
          </p:nvSpPr>
          <p:spPr>
            <a:xfrm>
              <a:off x="1102326" y="2458821"/>
              <a:ext cx="677161" cy="492443"/>
            </a:xfrm>
            <a:prstGeom prst="rect">
              <a:avLst/>
            </a:prstGeom>
          </p:spPr>
          <p:txBody>
            <a:bodyPr wrap="square">
              <a:spAutoFit/>
            </a:bodyPr>
            <a:lstStyle/>
            <a:p>
              <a:pPr algn="ctr">
                <a:buClrTx/>
                <a:buFontTx/>
                <a:buNone/>
                <a:defRPr/>
              </a:pPr>
              <a:r>
                <a:rPr lang="en-US" altLang="zh-CN" sz="1800" b="1" kern="120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III</a:t>
              </a:r>
            </a:p>
          </p:txBody>
        </p:sp>
        <p:sp>
          <p:nvSpPr>
            <p:cNvPr id="31" name="矩形 23">
              <a:extLst>
                <a:ext uri="{FF2B5EF4-FFF2-40B4-BE49-F238E27FC236}">
                  <a16:creationId xmlns:a16="http://schemas.microsoft.com/office/drawing/2014/main" xmlns="" id="{C5F3B0A6-C675-3647-81F9-8844BFA79D2F}"/>
                </a:ext>
              </a:extLst>
            </p:cNvPr>
            <p:cNvSpPr/>
            <p:nvPr/>
          </p:nvSpPr>
          <p:spPr>
            <a:xfrm>
              <a:off x="1788608" y="2331629"/>
              <a:ext cx="4529070" cy="553997"/>
            </a:xfrm>
            <a:prstGeom prst="rect">
              <a:avLst/>
            </a:prstGeom>
          </p:spPr>
          <p:txBody>
            <a:bodyPr wrap="square">
              <a:spAutoFit/>
            </a:bodyPr>
            <a:lstStyle/>
            <a:p>
              <a:pPr algn="ctr">
                <a:buClrTx/>
                <a:buFontTx/>
                <a:buNone/>
              </a:pPr>
              <a:r>
                <a:rPr lang="en-US" altLang="zh-CN" sz="2100" kern="1200" dirty="0" err="1">
                  <a:solidFill>
                    <a:srgbClr val="FF0000"/>
                  </a:solidFill>
                  <a:latin typeface="Times" panose="020B0500000000000000" pitchFamily="34" charset="0"/>
                  <a:ea typeface="Times" panose="020B0500000000000000" pitchFamily="34" charset="0"/>
                  <a:cs typeface="Times" panose="020B0500000000000000" pitchFamily="34" charset="0"/>
                  <a:sym typeface="+mn-lt"/>
                </a:rPr>
                <a:t>Suy</a:t>
              </a:r>
              <a:r>
                <a:rPr lang="en-US" altLang="zh-CN" sz="2100" kern="1200" dirty="0">
                  <a:solidFill>
                    <a:srgbClr val="FF000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100" kern="1200" dirty="0" err="1">
                  <a:solidFill>
                    <a:srgbClr val="FF0000"/>
                  </a:solidFill>
                  <a:latin typeface="Times" panose="020B0500000000000000" pitchFamily="34" charset="0"/>
                  <a:ea typeface="Times" panose="020B0500000000000000" pitchFamily="34" charset="0"/>
                  <a:cs typeface="Times" panose="020B0500000000000000" pitchFamily="34" charset="0"/>
                  <a:sym typeface="+mn-lt"/>
                </a:rPr>
                <a:t>ngẫm</a:t>
              </a:r>
              <a:r>
                <a:rPr lang="en-US" altLang="zh-CN" sz="2100" kern="1200" dirty="0">
                  <a:solidFill>
                    <a:srgbClr val="FF000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100" kern="1200" dirty="0" err="1">
                  <a:solidFill>
                    <a:srgbClr val="FF0000"/>
                  </a:solidFill>
                  <a:latin typeface="Times" panose="020B0500000000000000" pitchFamily="34" charset="0"/>
                  <a:ea typeface="Times" panose="020B0500000000000000" pitchFamily="34" charset="0"/>
                  <a:cs typeface="Times" panose="020B0500000000000000" pitchFamily="34" charset="0"/>
                  <a:sym typeface="+mn-lt"/>
                </a:rPr>
                <a:t>và</a:t>
              </a:r>
              <a:r>
                <a:rPr lang="en-US" altLang="zh-CN" sz="2100" kern="1200" dirty="0">
                  <a:solidFill>
                    <a:srgbClr val="FF000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100" kern="1200" dirty="0" err="1">
                  <a:solidFill>
                    <a:srgbClr val="FF0000"/>
                  </a:solidFill>
                  <a:latin typeface="Times" panose="020B0500000000000000" pitchFamily="34" charset="0"/>
                  <a:ea typeface="Times" panose="020B0500000000000000" pitchFamily="34" charset="0"/>
                  <a:cs typeface="Times" panose="020B0500000000000000" pitchFamily="34" charset="0"/>
                  <a:sym typeface="+mn-lt"/>
                </a:rPr>
                <a:t>phản</a:t>
              </a:r>
              <a:r>
                <a:rPr lang="en-US" altLang="zh-CN" sz="2100" kern="1200" dirty="0">
                  <a:solidFill>
                    <a:srgbClr val="FF000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100" kern="1200" dirty="0" err="1">
                  <a:solidFill>
                    <a:srgbClr val="FF0000"/>
                  </a:solidFill>
                  <a:latin typeface="Times" panose="020B0500000000000000" pitchFamily="34" charset="0"/>
                  <a:ea typeface="Times" panose="020B0500000000000000" pitchFamily="34" charset="0"/>
                  <a:cs typeface="Times" panose="020B0500000000000000" pitchFamily="34" charset="0"/>
                  <a:sym typeface="+mn-lt"/>
                </a:rPr>
                <a:t>hồi</a:t>
              </a:r>
              <a:endParaRPr lang="en-US" altLang="zh-CN" sz="2100" kern="1200" dirty="0">
                <a:solidFill>
                  <a:srgbClr val="FF0000"/>
                </a:solidFill>
                <a:latin typeface="Times" panose="020B0500000000000000" pitchFamily="34" charset="0"/>
                <a:ea typeface="Times" panose="020B0500000000000000" pitchFamily="34" charset="0"/>
                <a:cs typeface="Times" panose="020B0500000000000000" pitchFamily="34" charset="0"/>
                <a:sym typeface="+mn-lt"/>
              </a:endParaRPr>
            </a:p>
          </p:txBody>
        </p:sp>
      </p:grpSp>
      <p:grpSp>
        <p:nvGrpSpPr>
          <p:cNvPr id="32" name="Google Shape;1449;p59"/>
          <p:cNvGrpSpPr/>
          <p:nvPr/>
        </p:nvGrpSpPr>
        <p:grpSpPr>
          <a:xfrm>
            <a:off x="2246493" y="1339774"/>
            <a:ext cx="1681121" cy="2181097"/>
            <a:chOff x="6770207" y="2115326"/>
            <a:chExt cx="1681121" cy="2181097"/>
          </a:xfrm>
        </p:grpSpPr>
        <p:sp>
          <p:nvSpPr>
            <p:cNvPr id="33" name="Google Shape;1450;p59"/>
            <p:cNvSpPr/>
            <p:nvPr/>
          </p:nvSpPr>
          <p:spPr>
            <a:xfrm>
              <a:off x="8176042" y="2806261"/>
              <a:ext cx="80988" cy="101585"/>
            </a:xfrm>
            <a:custGeom>
              <a:avLst/>
              <a:gdLst/>
              <a:ahLst/>
              <a:cxnLst/>
              <a:rect l="l" t="t" r="r" b="b"/>
              <a:pathLst>
                <a:path w="3537" h="4437" extrusionOk="0">
                  <a:moveTo>
                    <a:pt x="0" y="1360"/>
                  </a:moveTo>
                  <a:cubicBezTo>
                    <a:pt x="84" y="1235"/>
                    <a:pt x="188" y="1068"/>
                    <a:pt x="272" y="942"/>
                  </a:cubicBezTo>
                  <a:cubicBezTo>
                    <a:pt x="481" y="544"/>
                    <a:pt x="691" y="189"/>
                    <a:pt x="1193" y="126"/>
                  </a:cubicBezTo>
                  <a:cubicBezTo>
                    <a:pt x="1737" y="105"/>
                    <a:pt x="2344" y="0"/>
                    <a:pt x="2783" y="461"/>
                  </a:cubicBezTo>
                  <a:cubicBezTo>
                    <a:pt x="2908" y="607"/>
                    <a:pt x="3013" y="775"/>
                    <a:pt x="3097" y="942"/>
                  </a:cubicBezTo>
                  <a:cubicBezTo>
                    <a:pt x="3180" y="1151"/>
                    <a:pt x="3139" y="1402"/>
                    <a:pt x="3222" y="1612"/>
                  </a:cubicBezTo>
                  <a:cubicBezTo>
                    <a:pt x="3536" y="2386"/>
                    <a:pt x="3222" y="2972"/>
                    <a:pt x="2762" y="3537"/>
                  </a:cubicBezTo>
                  <a:cubicBezTo>
                    <a:pt x="2469" y="3850"/>
                    <a:pt x="2092" y="4081"/>
                    <a:pt x="1674" y="4436"/>
                  </a:cubicBezTo>
                  <a:lnTo>
                    <a:pt x="1758" y="4436"/>
                  </a:lnTo>
                  <a:cubicBezTo>
                    <a:pt x="1737" y="4436"/>
                    <a:pt x="1716" y="4415"/>
                    <a:pt x="1674" y="4394"/>
                  </a:cubicBezTo>
                  <a:cubicBezTo>
                    <a:pt x="1151" y="3390"/>
                    <a:pt x="607" y="2428"/>
                    <a:pt x="0" y="136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4" name="Google Shape;1451;p59"/>
            <p:cNvSpPr/>
            <p:nvPr/>
          </p:nvSpPr>
          <p:spPr>
            <a:xfrm>
              <a:off x="7299403" y="2891166"/>
              <a:ext cx="49848" cy="86245"/>
            </a:xfrm>
            <a:custGeom>
              <a:avLst/>
              <a:gdLst/>
              <a:ahLst/>
              <a:cxnLst/>
              <a:rect l="l" t="t" r="r" b="b"/>
              <a:pathLst>
                <a:path w="2177" h="3767" extrusionOk="0">
                  <a:moveTo>
                    <a:pt x="1047" y="0"/>
                  </a:moveTo>
                  <a:cubicBezTo>
                    <a:pt x="1215" y="21"/>
                    <a:pt x="1445" y="0"/>
                    <a:pt x="1570" y="84"/>
                  </a:cubicBezTo>
                  <a:cubicBezTo>
                    <a:pt x="1926" y="398"/>
                    <a:pt x="2177" y="753"/>
                    <a:pt x="2031" y="1297"/>
                  </a:cubicBezTo>
                  <a:cubicBezTo>
                    <a:pt x="1884" y="1779"/>
                    <a:pt x="1926" y="2260"/>
                    <a:pt x="1863" y="2762"/>
                  </a:cubicBezTo>
                  <a:cubicBezTo>
                    <a:pt x="1842" y="3076"/>
                    <a:pt x="1842" y="3411"/>
                    <a:pt x="1842" y="3766"/>
                  </a:cubicBezTo>
                  <a:cubicBezTo>
                    <a:pt x="671" y="2846"/>
                    <a:pt x="1" y="2113"/>
                    <a:pt x="1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5" name="Google Shape;1452;p59"/>
            <p:cNvSpPr/>
            <p:nvPr/>
          </p:nvSpPr>
          <p:spPr>
            <a:xfrm>
              <a:off x="8279397" y="2274459"/>
              <a:ext cx="118333" cy="61018"/>
            </a:xfrm>
            <a:custGeom>
              <a:avLst/>
              <a:gdLst/>
              <a:ahLst/>
              <a:cxnLst/>
              <a:rect l="l" t="t" r="r" b="b"/>
              <a:pathLst>
                <a:path w="5399" h="2784" extrusionOk="0">
                  <a:moveTo>
                    <a:pt x="272" y="2784"/>
                  </a:moveTo>
                  <a:cubicBezTo>
                    <a:pt x="209" y="2721"/>
                    <a:pt x="105" y="2700"/>
                    <a:pt x="63" y="2616"/>
                  </a:cubicBezTo>
                  <a:cubicBezTo>
                    <a:pt x="42" y="2553"/>
                    <a:pt x="0" y="2407"/>
                    <a:pt x="63" y="2365"/>
                  </a:cubicBezTo>
                  <a:cubicBezTo>
                    <a:pt x="356" y="1926"/>
                    <a:pt x="733" y="1549"/>
                    <a:pt x="1235" y="1340"/>
                  </a:cubicBezTo>
                  <a:cubicBezTo>
                    <a:pt x="2239" y="942"/>
                    <a:pt x="3202" y="524"/>
                    <a:pt x="4164" y="168"/>
                  </a:cubicBezTo>
                  <a:cubicBezTo>
                    <a:pt x="4394" y="63"/>
                    <a:pt x="4666" y="43"/>
                    <a:pt x="4917" y="1"/>
                  </a:cubicBezTo>
                  <a:cubicBezTo>
                    <a:pt x="5127" y="1"/>
                    <a:pt x="5294" y="147"/>
                    <a:pt x="5336" y="356"/>
                  </a:cubicBezTo>
                  <a:cubicBezTo>
                    <a:pt x="5399" y="587"/>
                    <a:pt x="5294" y="733"/>
                    <a:pt x="5127" y="879"/>
                  </a:cubicBezTo>
                  <a:cubicBezTo>
                    <a:pt x="5085" y="921"/>
                    <a:pt x="5022" y="942"/>
                    <a:pt x="4980" y="984"/>
                  </a:cubicBezTo>
                  <a:cubicBezTo>
                    <a:pt x="3453" y="1549"/>
                    <a:pt x="1967" y="2156"/>
                    <a:pt x="461" y="2721"/>
                  </a:cubicBezTo>
                  <a:cubicBezTo>
                    <a:pt x="419" y="2784"/>
                    <a:pt x="377" y="2784"/>
                    <a:pt x="272" y="278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6" name="Google Shape;1453;p59"/>
            <p:cNvSpPr/>
            <p:nvPr/>
          </p:nvSpPr>
          <p:spPr>
            <a:xfrm>
              <a:off x="8005589" y="2115326"/>
              <a:ext cx="28471" cy="128415"/>
            </a:xfrm>
            <a:custGeom>
              <a:avLst/>
              <a:gdLst/>
              <a:ahLst/>
              <a:cxnLst/>
              <a:rect l="l" t="t" r="r" b="b"/>
              <a:pathLst>
                <a:path w="1299" h="5859" extrusionOk="0">
                  <a:moveTo>
                    <a:pt x="1235" y="5733"/>
                  </a:moveTo>
                  <a:cubicBezTo>
                    <a:pt x="838" y="5859"/>
                    <a:pt x="566" y="5754"/>
                    <a:pt x="357" y="5482"/>
                  </a:cubicBezTo>
                  <a:cubicBezTo>
                    <a:pt x="147" y="5231"/>
                    <a:pt x="1" y="4938"/>
                    <a:pt x="1" y="4582"/>
                  </a:cubicBezTo>
                  <a:cubicBezTo>
                    <a:pt x="1" y="3285"/>
                    <a:pt x="22" y="1988"/>
                    <a:pt x="43" y="691"/>
                  </a:cubicBezTo>
                  <a:cubicBezTo>
                    <a:pt x="43" y="523"/>
                    <a:pt x="126" y="314"/>
                    <a:pt x="210" y="147"/>
                  </a:cubicBezTo>
                  <a:cubicBezTo>
                    <a:pt x="231" y="63"/>
                    <a:pt x="357" y="0"/>
                    <a:pt x="440" y="21"/>
                  </a:cubicBezTo>
                  <a:cubicBezTo>
                    <a:pt x="545" y="42"/>
                    <a:pt x="733" y="105"/>
                    <a:pt x="754" y="168"/>
                  </a:cubicBezTo>
                  <a:cubicBezTo>
                    <a:pt x="838" y="398"/>
                    <a:pt x="921" y="628"/>
                    <a:pt x="921" y="858"/>
                  </a:cubicBezTo>
                  <a:lnTo>
                    <a:pt x="984" y="3055"/>
                  </a:lnTo>
                  <a:cubicBezTo>
                    <a:pt x="1026" y="3829"/>
                    <a:pt x="921" y="4645"/>
                    <a:pt x="1256" y="5398"/>
                  </a:cubicBezTo>
                  <a:cubicBezTo>
                    <a:pt x="1298" y="5461"/>
                    <a:pt x="1256" y="5566"/>
                    <a:pt x="1235" y="57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7" name="Google Shape;1454;p59"/>
            <p:cNvSpPr/>
            <p:nvPr/>
          </p:nvSpPr>
          <p:spPr>
            <a:xfrm>
              <a:off x="7799686" y="2138253"/>
              <a:ext cx="50914" cy="105029"/>
            </a:xfrm>
            <a:custGeom>
              <a:avLst/>
              <a:gdLst/>
              <a:ahLst/>
              <a:cxnLst/>
              <a:rect l="l" t="t" r="r" b="b"/>
              <a:pathLst>
                <a:path w="2323" h="4792" extrusionOk="0">
                  <a:moveTo>
                    <a:pt x="2323" y="4311"/>
                  </a:moveTo>
                  <a:cubicBezTo>
                    <a:pt x="2323" y="4645"/>
                    <a:pt x="2155" y="4792"/>
                    <a:pt x="1946" y="4792"/>
                  </a:cubicBezTo>
                  <a:cubicBezTo>
                    <a:pt x="1653" y="4750"/>
                    <a:pt x="1444" y="4624"/>
                    <a:pt x="1318" y="4373"/>
                  </a:cubicBezTo>
                  <a:cubicBezTo>
                    <a:pt x="1046" y="3788"/>
                    <a:pt x="732" y="3244"/>
                    <a:pt x="544" y="2637"/>
                  </a:cubicBezTo>
                  <a:cubicBezTo>
                    <a:pt x="335" y="1988"/>
                    <a:pt x="209" y="1277"/>
                    <a:pt x="84" y="607"/>
                  </a:cubicBezTo>
                  <a:cubicBezTo>
                    <a:pt x="0" y="231"/>
                    <a:pt x="293" y="0"/>
                    <a:pt x="607" y="147"/>
                  </a:cubicBezTo>
                  <a:cubicBezTo>
                    <a:pt x="795" y="231"/>
                    <a:pt x="963" y="419"/>
                    <a:pt x="1109" y="565"/>
                  </a:cubicBezTo>
                  <a:cubicBezTo>
                    <a:pt x="1214" y="712"/>
                    <a:pt x="1235" y="879"/>
                    <a:pt x="1256" y="1047"/>
                  </a:cubicBezTo>
                  <a:cubicBezTo>
                    <a:pt x="1423" y="2009"/>
                    <a:pt x="1737" y="2909"/>
                    <a:pt x="2155" y="3767"/>
                  </a:cubicBezTo>
                  <a:cubicBezTo>
                    <a:pt x="2260" y="3976"/>
                    <a:pt x="2281" y="4206"/>
                    <a:pt x="2323" y="4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8" name="Google Shape;1455;p59"/>
            <p:cNvSpPr/>
            <p:nvPr/>
          </p:nvSpPr>
          <p:spPr>
            <a:xfrm>
              <a:off x="8155097" y="2205676"/>
              <a:ext cx="66520" cy="68339"/>
            </a:xfrm>
            <a:custGeom>
              <a:avLst/>
              <a:gdLst/>
              <a:ahLst/>
              <a:cxnLst/>
              <a:rect l="l" t="t" r="r" b="b"/>
              <a:pathLst>
                <a:path w="3035" h="3118" extrusionOk="0">
                  <a:moveTo>
                    <a:pt x="3014" y="670"/>
                  </a:moveTo>
                  <a:cubicBezTo>
                    <a:pt x="3014" y="942"/>
                    <a:pt x="2909" y="1109"/>
                    <a:pt x="2700" y="1297"/>
                  </a:cubicBezTo>
                  <a:cubicBezTo>
                    <a:pt x="2093" y="1841"/>
                    <a:pt x="1424" y="2302"/>
                    <a:pt x="901" y="2909"/>
                  </a:cubicBezTo>
                  <a:cubicBezTo>
                    <a:pt x="754" y="3076"/>
                    <a:pt x="545" y="3118"/>
                    <a:pt x="378" y="3034"/>
                  </a:cubicBezTo>
                  <a:cubicBezTo>
                    <a:pt x="168" y="2971"/>
                    <a:pt x="1" y="2720"/>
                    <a:pt x="22" y="2490"/>
                  </a:cubicBezTo>
                  <a:cubicBezTo>
                    <a:pt x="64" y="2051"/>
                    <a:pt x="336" y="1820"/>
                    <a:pt x="691" y="1569"/>
                  </a:cubicBezTo>
                  <a:cubicBezTo>
                    <a:pt x="1131" y="1256"/>
                    <a:pt x="1570" y="921"/>
                    <a:pt x="2010" y="565"/>
                  </a:cubicBezTo>
                  <a:cubicBezTo>
                    <a:pt x="2156" y="460"/>
                    <a:pt x="2219" y="293"/>
                    <a:pt x="2365" y="188"/>
                  </a:cubicBezTo>
                  <a:cubicBezTo>
                    <a:pt x="2428" y="105"/>
                    <a:pt x="2616" y="0"/>
                    <a:pt x="2700" y="63"/>
                  </a:cubicBezTo>
                  <a:cubicBezTo>
                    <a:pt x="2826" y="105"/>
                    <a:pt x="2930" y="272"/>
                    <a:pt x="3014" y="398"/>
                  </a:cubicBezTo>
                  <a:cubicBezTo>
                    <a:pt x="3035" y="502"/>
                    <a:pt x="3014" y="607"/>
                    <a:pt x="3014"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9" name="Google Shape;1456;p59"/>
            <p:cNvSpPr/>
            <p:nvPr/>
          </p:nvSpPr>
          <p:spPr>
            <a:xfrm>
              <a:off x="7366748" y="2733050"/>
              <a:ext cx="846125" cy="555280"/>
            </a:xfrm>
            <a:custGeom>
              <a:avLst/>
              <a:gdLst/>
              <a:ahLst/>
              <a:cxnLst/>
              <a:rect l="l" t="t" r="r" b="b"/>
              <a:pathLst>
                <a:path w="38605" h="25335" extrusionOk="0">
                  <a:moveTo>
                    <a:pt x="20091" y="1"/>
                  </a:moveTo>
                  <a:cubicBezTo>
                    <a:pt x="19931" y="1"/>
                    <a:pt x="19766" y="44"/>
                    <a:pt x="19606" y="107"/>
                  </a:cubicBezTo>
                  <a:cubicBezTo>
                    <a:pt x="19396" y="191"/>
                    <a:pt x="19166" y="337"/>
                    <a:pt x="19041" y="525"/>
                  </a:cubicBezTo>
                  <a:cubicBezTo>
                    <a:pt x="18643" y="1007"/>
                    <a:pt x="18288" y="1530"/>
                    <a:pt x="17890" y="2011"/>
                  </a:cubicBezTo>
                  <a:cubicBezTo>
                    <a:pt x="17677" y="2285"/>
                    <a:pt x="17463" y="2426"/>
                    <a:pt x="17202" y="2426"/>
                  </a:cubicBezTo>
                  <a:cubicBezTo>
                    <a:pt x="17104" y="2426"/>
                    <a:pt x="16999" y="2407"/>
                    <a:pt x="16886" y="2367"/>
                  </a:cubicBezTo>
                  <a:cubicBezTo>
                    <a:pt x="16383" y="2157"/>
                    <a:pt x="15965" y="1844"/>
                    <a:pt x="15735" y="1258"/>
                  </a:cubicBezTo>
                  <a:cubicBezTo>
                    <a:pt x="15484" y="1248"/>
                    <a:pt x="15257" y="1218"/>
                    <a:pt x="15044" y="1218"/>
                  </a:cubicBezTo>
                  <a:cubicBezTo>
                    <a:pt x="14815" y="1218"/>
                    <a:pt x="14602" y="1253"/>
                    <a:pt x="14396" y="1383"/>
                  </a:cubicBezTo>
                  <a:cubicBezTo>
                    <a:pt x="13998" y="1655"/>
                    <a:pt x="13580" y="1885"/>
                    <a:pt x="13370" y="2304"/>
                  </a:cubicBezTo>
                  <a:cubicBezTo>
                    <a:pt x="13119" y="2911"/>
                    <a:pt x="12534" y="3141"/>
                    <a:pt x="12073" y="3455"/>
                  </a:cubicBezTo>
                  <a:cubicBezTo>
                    <a:pt x="11926" y="3562"/>
                    <a:pt x="11761" y="3615"/>
                    <a:pt x="11595" y="3615"/>
                  </a:cubicBezTo>
                  <a:cubicBezTo>
                    <a:pt x="11406" y="3615"/>
                    <a:pt x="11215" y="3547"/>
                    <a:pt x="11048" y="3413"/>
                  </a:cubicBezTo>
                  <a:cubicBezTo>
                    <a:pt x="10629" y="3057"/>
                    <a:pt x="10232" y="2722"/>
                    <a:pt x="10295" y="2095"/>
                  </a:cubicBezTo>
                  <a:cubicBezTo>
                    <a:pt x="10316" y="1948"/>
                    <a:pt x="10295" y="1760"/>
                    <a:pt x="10232" y="1592"/>
                  </a:cubicBezTo>
                  <a:cubicBezTo>
                    <a:pt x="10099" y="1208"/>
                    <a:pt x="9893" y="1002"/>
                    <a:pt x="9592" y="1002"/>
                  </a:cubicBezTo>
                  <a:cubicBezTo>
                    <a:pt x="9467" y="1002"/>
                    <a:pt x="9325" y="1037"/>
                    <a:pt x="9165" y="1111"/>
                  </a:cubicBezTo>
                  <a:cubicBezTo>
                    <a:pt x="8851" y="1237"/>
                    <a:pt x="8579" y="1425"/>
                    <a:pt x="8307" y="1572"/>
                  </a:cubicBezTo>
                  <a:cubicBezTo>
                    <a:pt x="8035" y="1739"/>
                    <a:pt x="7805" y="1927"/>
                    <a:pt x="7575" y="2095"/>
                  </a:cubicBezTo>
                  <a:cubicBezTo>
                    <a:pt x="7219" y="2367"/>
                    <a:pt x="6842" y="2388"/>
                    <a:pt x="6445" y="2388"/>
                  </a:cubicBezTo>
                  <a:cubicBezTo>
                    <a:pt x="6005" y="2388"/>
                    <a:pt x="5691" y="2241"/>
                    <a:pt x="5482" y="1844"/>
                  </a:cubicBezTo>
                  <a:cubicBezTo>
                    <a:pt x="5273" y="1425"/>
                    <a:pt x="5064" y="1028"/>
                    <a:pt x="4855" y="588"/>
                  </a:cubicBezTo>
                  <a:cubicBezTo>
                    <a:pt x="4766" y="544"/>
                    <a:pt x="4686" y="525"/>
                    <a:pt x="4612" y="525"/>
                  </a:cubicBezTo>
                  <a:cubicBezTo>
                    <a:pt x="4370" y="525"/>
                    <a:pt x="4194" y="726"/>
                    <a:pt x="4018" y="902"/>
                  </a:cubicBezTo>
                  <a:cubicBezTo>
                    <a:pt x="2867" y="2074"/>
                    <a:pt x="1967" y="3413"/>
                    <a:pt x="1235" y="4877"/>
                  </a:cubicBezTo>
                  <a:cubicBezTo>
                    <a:pt x="837" y="5694"/>
                    <a:pt x="502" y="6489"/>
                    <a:pt x="419" y="7409"/>
                  </a:cubicBezTo>
                  <a:cubicBezTo>
                    <a:pt x="314" y="8351"/>
                    <a:pt x="168" y="9313"/>
                    <a:pt x="105" y="10255"/>
                  </a:cubicBezTo>
                  <a:cubicBezTo>
                    <a:pt x="0" y="12033"/>
                    <a:pt x="377" y="13770"/>
                    <a:pt x="879" y="15444"/>
                  </a:cubicBezTo>
                  <a:cubicBezTo>
                    <a:pt x="942" y="15758"/>
                    <a:pt x="1109" y="16072"/>
                    <a:pt x="1256" y="16344"/>
                  </a:cubicBezTo>
                  <a:cubicBezTo>
                    <a:pt x="1862" y="17348"/>
                    <a:pt x="2469" y="18352"/>
                    <a:pt x="3097" y="19315"/>
                  </a:cubicBezTo>
                  <a:cubicBezTo>
                    <a:pt x="3662" y="20173"/>
                    <a:pt x="4331" y="20968"/>
                    <a:pt x="5085" y="21658"/>
                  </a:cubicBezTo>
                  <a:cubicBezTo>
                    <a:pt x="5608" y="22139"/>
                    <a:pt x="6235" y="22411"/>
                    <a:pt x="6863" y="22746"/>
                  </a:cubicBezTo>
                  <a:cubicBezTo>
                    <a:pt x="7805" y="23227"/>
                    <a:pt x="8851" y="23500"/>
                    <a:pt x="9625" y="24253"/>
                  </a:cubicBezTo>
                  <a:cubicBezTo>
                    <a:pt x="9709" y="24336"/>
                    <a:pt x="9876" y="24378"/>
                    <a:pt x="10002" y="24420"/>
                  </a:cubicBezTo>
                  <a:cubicBezTo>
                    <a:pt x="10881" y="24671"/>
                    <a:pt x="11759" y="24964"/>
                    <a:pt x="12701" y="25111"/>
                  </a:cubicBezTo>
                  <a:cubicBezTo>
                    <a:pt x="13674" y="25273"/>
                    <a:pt x="14647" y="25334"/>
                    <a:pt x="15621" y="25334"/>
                  </a:cubicBezTo>
                  <a:cubicBezTo>
                    <a:pt x="15903" y="25334"/>
                    <a:pt x="16185" y="25329"/>
                    <a:pt x="16467" y="25320"/>
                  </a:cubicBezTo>
                  <a:cubicBezTo>
                    <a:pt x="18036" y="25299"/>
                    <a:pt x="19564" y="25152"/>
                    <a:pt x="21070" y="24650"/>
                  </a:cubicBezTo>
                  <a:cubicBezTo>
                    <a:pt x="21907" y="24357"/>
                    <a:pt x="22765" y="24127"/>
                    <a:pt x="23623" y="23855"/>
                  </a:cubicBezTo>
                  <a:cubicBezTo>
                    <a:pt x="26050" y="23165"/>
                    <a:pt x="28394" y="22244"/>
                    <a:pt x="30549" y="20968"/>
                  </a:cubicBezTo>
                  <a:cubicBezTo>
                    <a:pt x="31281" y="20507"/>
                    <a:pt x="32097" y="20173"/>
                    <a:pt x="32850" y="19775"/>
                  </a:cubicBezTo>
                  <a:cubicBezTo>
                    <a:pt x="33269" y="19566"/>
                    <a:pt x="33666" y="19315"/>
                    <a:pt x="34064" y="19085"/>
                  </a:cubicBezTo>
                  <a:cubicBezTo>
                    <a:pt x="35403" y="18269"/>
                    <a:pt x="36470" y="17076"/>
                    <a:pt x="37558" y="16009"/>
                  </a:cubicBezTo>
                  <a:cubicBezTo>
                    <a:pt x="38270" y="15339"/>
                    <a:pt x="38604" y="14502"/>
                    <a:pt x="38583" y="13540"/>
                  </a:cubicBezTo>
                  <a:cubicBezTo>
                    <a:pt x="38562" y="13226"/>
                    <a:pt x="38562" y="12849"/>
                    <a:pt x="38562" y="12494"/>
                  </a:cubicBezTo>
                  <a:cubicBezTo>
                    <a:pt x="38562" y="11343"/>
                    <a:pt x="38374" y="10234"/>
                    <a:pt x="37914" y="9188"/>
                  </a:cubicBezTo>
                  <a:cubicBezTo>
                    <a:pt x="37579" y="8476"/>
                    <a:pt x="37244" y="7807"/>
                    <a:pt x="36910" y="7116"/>
                  </a:cubicBezTo>
                  <a:cubicBezTo>
                    <a:pt x="36658" y="6635"/>
                    <a:pt x="36345" y="6154"/>
                    <a:pt x="35821" y="5966"/>
                  </a:cubicBezTo>
                  <a:cubicBezTo>
                    <a:pt x="35570" y="5108"/>
                    <a:pt x="35570" y="5108"/>
                    <a:pt x="35026" y="4459"/>
                  </a:cubicBezTo>
                  <a:cubicBezTo>
                    <a:pt x="34399" y="3706"/>
                    <a:pt x="33750" y="2932"/>
                    <a:pt x="33122" y="2157"/>
                  </a:cubicBezTo>
                  <a:cubicBezTo>
                    <a:pt x="32620" y="1551"/>
                    <a:pt x="32013" y="1028"/>
                    <a:pt x="31386" y="525"/>
                  </a:cubicBezTo>
                  <a:cubicBezTo>
                    <a:pt x="30967" y="986"/>
                    <a:pt x="30507" y="1320"/>
                    <a:pt x="30214" y="1760"/>
                  </a:cubicBezTo>
                  <a:cubicBezTo>
                    <a:pt x="29885" y="2283"/>
                    <a:pt x="29450" y="2464"/>
                    <a:pt x="28976" y="2464"/>
                  </a:cubicBezTo>
                  <a:cubicBezTo>
                    <a:pt x="28786" y="2464"/>
                    <a:pt x="28591" y="2435"/>
                    <a:pt x="28394" y="2388"/>
                  </a:cubicBezTo>
                  <a:cubicBezTo>
                    <a:pt x="27996" y="2304"/>
                    <a:pt x="27473" y="2157"/>
                    <a:pt x="27347" y="1697"/>
                  </a:cubicBezTo>
                  <a:cubicBezTo>
                    <a:pt x="27180" y="1153"/>
                    <a:pt x="26762" y="944"/>
                    <a:pt x="26364" y="630"/>
                  </a:cubicBezTo>
                  <a:cubicBezTo>
                    <a:pt x="26118" y="440"/>
                    <a:pt x="25855" y="352"/>
                    <a:pt x="25586" y="352"/>
                  </a:cubicBezTo>
                  <a:cubicBezTo>
                    <a:pt x="25352" y="352"/>
                    <a:pt x="25113" y="419"/>
                    <a:pt x="24878" y="546"/>
                  </a:cubicBezTo>
                  <a:cubicBezTo>
                    <a:pt x="24439" y="839"/>
                    <a:pt x="24021" y="1153"/>
                    <a:pt x="23623" y="1530"/>
                  </a:cubicBezTo>
                  <a:cubicBezTo>
                    <a:pt x="23262" y="1849"/>
                    <a:pt x="22932" y="2016"/>
                    <a:pt x="22608" y="2016"/>
                  </a:cubicBezTo>
                  <a:cubicBezTo>
                    <a:pt x="22273" y="2016"/>
                    <a:pt x="21944" y="1839"/>
                    <a:pt x="21593" y="1467"/>
                  </a:cubicBezTo>
                  <a:cubicBezTo>
                    <a:pt x="21447" y="1341"/>
                    <a:pt x="21342" y="1153"/>
                    <a:pt x="21238" y="1007"/>
                  </a:cubicBezTo>
                  <a:lnTo>
                    <a:pt x="20694" y="295"/>
                  </a:lnTo>
                  <a:cubicBezTo>
                    <a:pt x="20514" y="79"/>
                    <a:pt x="20306" y="1"/>
                    <a:pt x="20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40" name="Google Shape;1457;p59"/>
            <p:cNvSpPr/>
            <p:nvPr/>
          </p:nvSpPr>
          <p:spPr>
            <a:xfrm>
              <a:off x="7437831" y="2420769"/>
              <a:ext cx="753020" cy="362757"/>
            </a:xfrm>
            <a:custGeom>
              <a:avLst/>
              <a:gdLst/>
              <a:ahLst/>
              <a:cxnLst/>
              <a:rect l="l" t="t" r="r" b="b"/>
              <a:pathLst>
                <a:path w="34357" h="16551" extrusionOk="0">
                  <a:moveTo>
                    <a:pt x="13956" y="15254"/>
                  </a:moveTo>
                  <a:cubicBezTo>
                    <a:pt x="13768" y="15170"/>
                    <a:pt x="13747" y="15170"/>
                    <a:pt x="13705" y="15170"/>
                  </a:cubicBezTo>
                  <a:cubicBezTo>
                    <a:pt x="12764" y="14312"/>
                    <a:pt x="12743" y="14312"/>
                    <a:pt x="11508" y="14354"/>
                  </a:cubicBezTo>
                  <a:cubicBezTo>
                    <a:pt x="11174" y="14396"/>
                    <a:pt x="10860" y="14459"/>
                    <a:pt x="10567" y="14647"/>
                  </a:cubicBezTo>
                  <a:cubicBezTo>
                    <a:pt x="10002" y="15003"/>
                    <a:pt x="9500" y="15400"/>
                    <a:pt x="9102" y="15986"/>
                  </a:cubicBezTo>
                  <a:cubicBezTo>
                    <a:pt x="8872" y="16321"/>
                    <a:pt x="8851" y="16321"/>
                    <a:pt x="8265" y="16551"/>
                  </a:cubicBezTo>
                  <a:cubicBezTo>
                    <a:pt x="8223" y="16404"/>
                    <a:pt x="8161" y="16237"/>
                    <a:pt x="8161" y="16111"/>
                  </a:cubicBezTo>
                  <a:cubicBezTo>
                    <a:pt x="8119" y="15463"/>
                    <a:pt x="7784" y="14940"/>
                    <a:pt x="7303" y="14500"/>
                  </a:cubicBezTo>
                  <a:cubicBezTo>
                    <a:pt x="6968" y="14145"/>
                    <a:pt x="6570" y="14040"/>
                    <a:pt x="6131" y="14187"/>
                  </a:cubicBezTo>
                  <a:cubicBezTo>
                    <a:pt x="5503" y="14354"/>
                    <a:pt x="4876" y="14563"/>
                    <a:pt x="4353" y="15023"/>
                  </a:cubicBezTo>
                  <a:cubicBezTo>
                    <a:pt x="4122" y="15191"/>
                    <a:pt x="3850" y="15358"/>
                    <a:pt x="3620" y="15505"/>
                  </a:cubicBezTo>
                  <a:cubicBezTo>
                    <a:pt x="3537" y="15567"/>
                    <a:pt x="3432" y="15547"/>
                    <a:pt x="3285" y="15567"/>
                  </a:cubicBezTo>
                  <a:cubicBezTo>
                    <a:pt x="3139" y="15442"/>
                    <a:pt x="3013" y="15337"/>
                    <a:pt x="2888" y="15170"/>
                  </a:cubicBezTo>
                  <a:cubicBezTo>
                    <a:pt x="2679" y="14940"/>
                    <a:pt x="2511" y="14626"/>
                    <a:pt x="2239" y="14459"/>
                  </a:cubicBezTo>
                  <a:cubicBezTo>
                    <a:pt x="2051" y="14354"/>
                    <a:pt x="1884" y="14145"/>
                    <a:pt x="1779" y="13935"/>
                  </a:cubicBezTo>
                  <a:cubicBezTo>
                    <a:pt x="1674" y="13726"/>
                    <a:pt x="1549" y="13601"/>
                    <a:pt x="1319" y="13496"/>
                  </a:cubicBezTo>
                  <a:cubicBezTo>
                    <a:pt x="1109" y="13391"/>
                    <a:pt x="900" y="13161"/>
                    <a:pt x="796" y="12931"/>
                  </a:cubicBezTo>
                  <a:cubicBezTo>
                    <a:pt x="356" y="11927"/>
                    <a:pt x="0" y="10881"/>
                    <a:pt x="63" y="9751"/>
                  </a:cubicBezTo>
                  <a:cubicBezTo>
                    <a:pt x="105" y="8767"/>
                    <a:pt x="63" y="7763"/>
                    <a:pt x="63" y="6780"/>
                  </a:cubicBezTo>
                  <a:cubicBezTo>
                    <a:pt x="63" y="6298"/>
                    <a:pt x="105" y="5859"/>
                    <a:pt x="544" y="5461"/>
                  </a:cubicBezTo>
                  <a:cubicBezTo>
                    <a:pt x="1235" y="6152"/>
                    <a:pt x="1632" y="6926"/>
                    <a:pt x="1653" y="7847"/>
                  </a:cubicBezTo>
                  <a:cubicBezTo>
                    <a:pt x="1674" y="8370"/>
                    <a:pt x="1842" y="8809"/>
                    <a:pt x="1967" y="9290"/>
                  </a:cubicBezTo>
                  <a:cubicBezTo>
                    <a:pt x="2051" y="9625"/>
                    <a:pt x="2260" y="9751"/>
                    <a:pt x="2532" y="9730"/>
                  </a:cubicBezTo>
                  <a:cubicBezTo>
                    <a:pt x="2804" y="9709"/>
                    <a:pt x="3013" y="9541"/>
                    <a:pt x="3055" y="9228"/>
                  </a:cubicBezTo>
                  <a:cubicBezTo>
                    <a:pt x="3265" y="7847"/>
                    <a:pt x="3746" y="6549"/>
                    <a:pt x="4206" y="5231"/>
                  </a:cubicBezTo>
                  <a:cubicBezTo>
                    <a:pt x="4520" y="4373"/>
                    <a:pt x="5001" y="3641"/>
                    <a:pt x="5671" y="3034"/>
                  </a:cubicBezTo>
                  <a:cubicBezTo>
                    <a:pt x="5964" y="2783"/>
                    <a:pt x="6298" y="2532"/>
                    <a:pt x="6591" y="2260"/>
                  </a:cubicBezTo>
                  <a:cubicBezTo>
                    <a:pt x="7094" y="1737"/>
                    <a:pt x="7700" y="1695"/>
                    <a:pt x="8349" y="1779"/>
                  </a:cubicBezTo>
                  <a:cubicBezTo>
                    <a:pt x="8956" y="1863"/>
                    <a:pt x="9374" y="2197"/>
                    <a:pt x="9709" y="2699"/>
                  </a:cubicBezTo>
                  <a:cubicBezTo>
                    <a:pt x="10127" y="3264"/>
                    <a:pt x="10420" y="3892"/>
                    <a:pt x="10316" y="4624"/>
                  </a:cubicBezTo>
                  <a:cubicBezTo>
                    <a:pt x="10253" y="4938"/>
                    <a:pt x="10274" y="5294"/>
                    <a:pt x="10274" y="5629"/>
                  </a:cubicBezTo>
                  <a:cubicBezTo>
                    <a:pt x="10274" y="5775"/>
                    <a:pt x="10316" y="5964"/>
                    <a:pt x="10358" y="6131"/>
                  </a:cubicBezTo>
                  <a:cubicBezTo>
                    <a:pt x="10441" y="6361"/>
                    <a:pt x="10630" y="6508"/>
                    <a:pt x="10881" y="6508"/>
                  </a:cubicBezTo>
                  <a:cubicBezTo>
                    <a:pt x="11153" y="6508"/>
                    <a:pt x="11425" y="6298"/>
                    <a:pt x="11425" y="6047"/>
                  </a:cubicBezTo>
                  <a:cubicBezTo>
                    <a:pt x="11383" y="5231"/>
                    <a:pt x="11885" y="4687"/>
                    <a:pt x="12304" y="4101"/>
                  </a:cubicBezTo>
                  <a:cubicBezTo>
                    <a:pt x="12576" y="3725"/>
                    <a:pt x="12889" y="3327"/>
                    <a:pt x="13182" y="2909"/>
                  </a:cubicBezTo>
                  <a:cubicBezTo>
                    <a:pt x="13517" y="2407"/>
                    <a:pt x="13936" y="1967"/>
                    <a:pt x="14459" y="1674"/>
                  </a:cubicBezTo>
                  <a:cubicBezTo>
                    <a:pt x="15589" y="1005"/>
                    <a:pt x="16718" y="272"/>
                    <a:pt x="18078" y="105"/>
                  </a:cubicBezTo>
                  <a:cubicBezTo>
                    <a:pt x="18748" y="21"/>
                    <a:pt x="19459" y="21"/>
                    <a:pt x="20087" y="0"/>
                  </a:cubicBezTo>
                  <a:cubicBezTo>
                    <a:pt x="20275" y="168"/>
                    <a:pt x="20401" y="293"/>
                    <a:pt x="20526" y="377"/>
                  </a:cubicBezTo>
                  <a:cubicBezTo>
                    <a:pt x="20945" y="691"/>
                    <a:pt x="21091" y="1067"/>
                    <a:pt x="21029" y="1591"/>
                  </a:cubicBezTo>
                  <a:cubicBezTo>
                    <a:pt x="21008" y="1883"/>
                    <a:pt x="21008" y="2197"/>
                    <a:pt x="21029" y="2490"/>
                  </a:cubicBezTo>
                  <a:cubicBezTo>
                    <a:pt x="21050" y="2951"/>
                    <a:pt x="20987" y="3411"/>
                    <a:pt x="20715" y="3829"/>
                  </a:cubicBezTo>
                  <a:cubicBezTo>
                    <a:pt x="20610" y="4039"/>
                    <a:pt x="20506" y="4248"/>
                    <a:pt x="20464" y="4457"/>
                  </a:cubicBezTo>
                  <a:cubicBezTo>
                    <a:pt x="20380" y="4771"/>
                    <a:pt x="20464" y="5043"/>
                    <a:pt x="20715" y="5231"/>
                  </a:cubicBezTo>
                  <a:cubicBezTo>
                    <a:pt x="20945" y="5420"/>
                    <a:pt x="21238" y="5399"/>
                    <a:pt x="21531" y="5106"/>
                  </a:cubicBezTo>
                  <a:cubicBezTo>
                    <a:pt x="21824" y="4813"/>
                    <a:pt x="22075" y="4520"/>
                    <a:pt x="22305" y="4206"/>
                  </a:cubicBezTo>
                  <a:cubicBezTo>
                    <a:pt x="22577" y="3850"/>
                    <a:pt x="22870" y="3557"/>
                    <a:pt x="23247" y="3348"/>
                  </a:cubicBezTo>
                  <a:cubicBezTo>
                    <a:pt x="23539" y="3202"/>
                    <a:pt x="23853" y="3034"/>
                    <a:pt x="24084" y="2825"/>
                  </a:cubicBezTo>
                  <a:cubicBezTo>
                    <a:pt x="25025" y="2072"/>
                    <a:pt x="26113" y="2072"/>
                    <a:pt x="27201" y="2155"/>
                  </a:cubicBezTo>
                  <a:cubicBezTo>
                    <a:pt x="27682" y="2176"/>
                    <a:pt x="27892" y="2365"/>
                    <a:pt x="27892" y="2825"/>
                  </a:cubicBezTo>
                  <a:cubicBezTo>
                    <a:pt x="27850" y="3641"/>
                    <a:pt x="28059" y="4478"/>
                    <a:pt x="27641" y="5252"/>
                  </a:cubicBezTo>
                  <a:cubicBezTo>
                    <a:pt x="27536" y="5461"/>
                    <a:pt x="27578" y="5775"/>
                    <a:pt x="27620" y="6047"/>
                  </a:cubicBezTo>
                  <a:cubicBezTo>
                    <a:pt x="27641" y="6340"/>
                    <a:pt x="27850" y="6508"/>
                    <a:pt x="28143" y="6570"/>
                  </a:cubicBezTo>
                  <a:cubicBezTo>
                    <a:pt x="28373" y="6591"/>
                    <a:pt x="28624" y="6591"/>
                    <a:pt x="28854" y="6591"/>
                  </a:cubicBezTo>
                  <a:cubicBezTo>
                    <a:pt x="29775" y="6591"/>
                    <a:pt x="30716" y="6570"/>
                    <a:pt x="31658" y="6591"/>
                  </a:cubicBezTo>
                  <a:cubicBezTo>
                    <a:pt x="31951" y="6591"/>
                    <a:pt x="32244" y="6612"/>
                    <a:pt x="32537" y="6675"/>
                  </a:cubicBezTo>
                  <a:cubicBezTo>
                    <a:pt x="33143" y="6780"/>
                    <a:pt x="33562" y="7093"/>
                    <a:pt x="33708" y="7721"/>
                  </a:cubicBezTo>
                  <a:cubicBezTo>
                    <a:pt x="33771" y="7868"/>
                    <a:pt x="33813" y="8035"/>
                    <a:pt x="33897" y="8181"/>
                  </a:cubicBezTo>
                  <a:cubicBezTo>
                    <a:pt x="34357" y="8914"/>
                    <a:pt x="34190" y="9541"/>
                    <a:pt x="33708" y="10232"/>
                  </a:cubicBezTo>
                  <a:cubicBezTo>
                    <a:pt x="33039" y="11174"/>
                    <a:pt x="32202" y="11990"/>
                    <a:pt x="31281" y="12680"/>
                  </a:cubicBezTo>
                  <a:cubicBezTo>
                    <a:pt x="31051" y="12868"/>
                    <a:pt x="30758" y="12952"/>
                    <a:pt x="30486" y="13057"/>
                  </a:cubicBezTo>
                  <a:cubicBezTo>
                    <a:pt x="30089" y="13203"/>
                    <a:pt x="29691" y="13370"/>
                    <a:pt x="29273" y="13517"/>
                  </a:cubicBezTo>
                  <a:cubicBezTo>
                    <a:pt x="29084" y="13601"/>
                    <a:pt x="28938" y="13726"/>
                    <a:pt x="28729" y="13559"/>
                  </a:cubicBezTo>
                  <a:cubicBezTo>
                    <a:pt x="28059" y="13622"/>
                    <a:pt x="27389" y="13663"/>
                    <a:pt x="26971" y="14249"/>
                  </a:cubicBezTo>
                  <a:cubicBezTo>
                    <a:pt x="26678" y="14710"/>
                    <a:pt x="26113" y="14877"/>
                    <a:pt x="25904" y="15400"/>
                  </a:cubicBezTo>
                  <a:cubicBezTo>
                    <a:pt x="25862" y="15484"/>
                    <a:pt x="25590" y="15505"/>
                    <a:pt x="25444" y="15484"/>
                  </a:cubicBezTo>
                  <a:cubicBezTo>
                    <a:pt x="25339" y="15463"/>
                    <a:pt x="25192" y="15358"/>
                    <a:pt x="25130" y="15254"/>
                  </a:cubicBezTo>
                  <a:cubicBezTo>
                    <a:pt x="24900" y="14605"/>
                    <a:pt x="24335" y="14312"/>
                    <a:pt x="23811" y="13977"/>
                  </a:cubicBezTo>
                  <a:cubicBezTo>
                    <a:pt x="22891" y="13308"/>
                    <a:pt x="21949" y="13308"/>
                    <a:pt x="21008" y="13873"/>
                  </a:cubicBezTo>
                  <a:cubicBezTo>
                    <a:pt x="20568" y="14124"/>
                    <a:pt x="20150" y="14500"/>
                    <a:pt x="19731" y="14814"/>
                  </a:cubicBezTo>
                  <a:cubicBezTo>
                    <a:pt x="19418" y="15044"/>
                    <a:pt x="19229" y="15023"/>
                    <a:pt x="18999" y="14710"/>
                  </a:cubicBezTo>
                  <a:cubicBezTo>
                    <a:pt x="18727" y="14354"/>
                    <a:pt x="18476" y="14019"/>
                    <a:pt x="18183" y="13705"/>
                  </a:cubicBezTo>
                  <a:cubicBezTo>
                    <a:pt x="17597" y="13140"/>
                    <a:pt x="16635" y="12973"/>
                    <a:pt x="15881" y="13350"/>
                  </a:cubicBezTo>
                  <a:cubicBezTo>
                    <a:pt x="15400" y="13580"/>
                    <a:pt x="14961" y="13873"/>
                    <a:pt x="14668" y="14354"/>
                  </a:cubicBezTo>
                  <a:cubicBezTo>
                    <a:pt x="14500" y="14668"/>
                    <a:pt x="14208" y="14940"/>
                    <a:pt x="13956" y="1525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41" name="Google Shape;1458;p59"/>
            <p:cNvSpPr/>
            <p:nvPr/>
          </p:nvSpPr>
          <p:spPr>
            <a:xfrm>
              <a:off x="7682728" y="3245826"/>
              <a:ext cx="425134" cy="484311"/>
            </a:xfrm>
            <a:custGeom>
              <a:avLst/>
              <a:gdLst/>
              <a:ahLst/>
              <a:cxnLst/>
              <a:rect l="l" t="t" r="r" b="b"/>
              <a:pathLst>
                <a:path w="19397" h="22097" extrusionOk="0">
                  <a:moveTo>
                    <a:pt x="2093" y="3370"/>
                  </a:moveTo>
                  <a:cubicBezTo>
                    <a:pt x="3348" y="3244"/>
                    <a:pt x="4604" y="3077"/>
                    <a:pt x="5859" y="2951"/>
                  </a:cubicBezTo>
                  <a:cubicBezTo>
                    <a:pt x="6257" y="3642"/>
                    <a:pt x="6780" y="4186"/>
                    <a:pt x="7387" y="4688"/>
                  </a:cubicBezTo>
                  <a:cubicBezTo>
                    <a:pt x="7491" y="4751"/>
                    <a:pt x="7596" y="4897"/>
                    <a:pt x="7701" y="4918"/>
                  </a:cubicBezTo>
                  <a:cubicBezTo>
                    <a:pt x="9416" y="5253"/>
                    <a:pt x="11111" y="4541"/>
                    <a:pt x="11258" y="2533"/>
                  </a:cubicBezTo>
                  <a:cubicBezTo>
                    <a:pt x="11278" y="2177"/>
                    <a:pt x="11258" y="1800"/>
                    <a:pt x="11258" y="1403"/>
                  </a:cubicBezTo>
                  <a:cubicBezTo>
                    <a:pt x="11781" y="1047"/>
                    <a:pt x="12366" y="922"/>
                    <a:pt x="12952" y="650"/>
                  </a:cubicBezTo>
                  <a:cubicBezTo>
                    <a:pt x="13496" y="419"/>
                    <a:pt x="14040" y="210"/>
                    <a:pt x="14626" y="1"/>
                  </a:cubicBezTo>
                  <a:cubicBezTo>
                    <a:pt x="15024" y="336"/>
                    <a:pt x="15254" y="754"/>
                    <a:pt x="15400" y="1235"/>
                  </a:cubicBezTo>
                  <a:cubicBezTo>
                    <a:pt x="15505" y="1507"/>
                    <a:pt x="15568" y="1821"/>
                    <a:pt x="15714" y="2051"/>
                  </a:cubicBezTo>
                  <a:cubicBezTo>
                    <a:pt x="16237" y="2805"/>
                    <a:pt x="16405" y="3621"/>
                    <a:pt x="16551" y="4499"/>
                  </a:cubicBezTo>
                  <a:cubicBezTo>
                    <a:pt x="16698" y="5148"/>
                    <a:pt x="16886" y="5776"/>
                    <a:pt x="17116" y="6404"/>
                  </a:cubicBezTo>
                  <a:cubicBezTo>
                    <a:pt x="17367" y="7220"/>
                    <a:pt x="17556" y="8056"/>
                    <a:pt x="17744" y="8914"/>
                  </a:cubicBezTo>
                  <a:cubicBezTo>
                    <a:pt x="17869" y="9605"/>
                    <a:pt x="18016" y="10274"/>
                    <a:pt x="18288" y="10923"/>
                  </a:cubicBezTo>
                  <a:cubicBezTo>
                    <a:pt x="18413" y="11237"/>
                    <a:pt x="18518" y="11551"/>
                    <a:pt x="18497" y="11906"/>
                  </a:cubicBezTo>
                  <a:cubicBezTo>
                    <a:pt x="18455" y="12639"/>
                    <a:pt x="18644" y="13329"/>
                    <a:pt x="18832" y="14041"/>
                  </a:cubicBezTo>
                  <a:cubicBezTo>
                    <a:pt x="18978" y="14606"/>
                    <a:pt x="19083" y="15191"/>
                    <a:pt x="19083" y="15798"/>
                  </a:cubicBezTo>
                  <a:cubicBezTo>
                    <a:pt x="19083" y="16133"/>
                    <a:pt x="19146" y="16447"/>
                    <a:pt x="19188" y="16782"/>
                  </a:cubicBezTo>
                  <a:cubicBezTo>
                    <a:pt x="19397" y="17660"/>
                    <a:pt x="19334" y="18497"/>
                    <a:pt x="19334" y="19397"/>
                  </a:cubicBezTo>
                  <a:cubicBezTo>
                    <a:pt x="18351" y="19816"/>
                    <a:pt x="17409" y="20150"/>
                    <a:pt x="16405" y="20318"/>
                  </a:cubicBezTo>
                  <a:cubicBezTo>
                    <a:pt x="13162" y="20862"/>
                    <a:pt x="9939" y="21448"/>
                    <a:pt x="6696" y="22013"/>
                  </a:cubicBezTo>
                  <a:cubicBezTo>
                    <a:pt x="6424" y="22075"/>
                    <a:pt x="6173" y="22096"/>
                    <a:pt x="5901" y="22096"/>
                  </a:cubicBezTo>
                  <a:lnTo>
                    <a:pt x="733" y="22096"/>
                  </a:lnTo>
                  <a:cubicBezTo>
                    <a:pt x="503" y="22096"/>
                    <a:pt x="294" y="22054"/>
                    <a:pt x="22" y="22013"/>
                  </a:cubicBezTo>
                  <a:cubicBezTo>
                    <a:pt x="22" y="21699"/>
                    <a:pt x="1" y="21448"/>
                    <a:pt x="22" y="21197"/>
                  </a:cubicBezTo>
                  <a:cubicBezTo>
                    <a:pt x="105" y="20652"/>
                    <a:pt x="210" y="20108"/>
                    <a:pt x="335" y="19564"/>
                  </a:cubicBezTo>
                  <a:cubicBezTo>
                    <a:pt x="461" y="18937"/>
                    <a:pt x="607" y="18330"/>
                    <a:pt x="566" y="17702"/>
                  </a:cubicBezTo>
                  <a:cubicBezTo>
                    <a:pt x="566" y="17388"/>
                    <a:pt x="628" y="17054"/>
                    <a:pt x="712" y="16698"/>
                  </a:cubicBezTo>
                  <a:cubicBezTo>
                    <a:pt x="1151" y="14459"/>
                    <a:pt x="1403" y="12178"/>
                    <a:pt x="1403" y="9898"/>
                  </a:cubicBezTo>
                  <a:cubicBezTo>
                    <a:pt x="1403" y="9647"/>
                    <a:pt x="1403" y="9375"/>
                    <a:pt x="1486" y="9124"/>
                  </a:cubicBezTo>
                  <a:cubicBezTo>
                    <a:pt x="1695" y="8328"/>
                    <a:pt x="1758" y="7554"/>
                    <a:pt x="1695" y="6759"/>
                  </a:cubicBezTo>
                  <a:cubicBezTo>
                    <a:pt x="1675" y="6173"/>
                    <a:pt x="1716" y="5587"/>
                    <a:pt x="1863" y="4981"/>
                  </a:cubicBezTo>
                  <a:cubicBezTo>
                    <a:pt x="2051" y="4395"/>
                    <a:pt x="2051" y="3893"/>
                    <a:pt x="2093" y="337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42" name="Google Shape;1459;p59"/>
            <p:cNvSpPr/>
            <p:nvPr/>
          </p:nvSpPr>
          <p:spPr>
            <a:xfrm>
              <a:off x="7693271" y="3702160"/>
              <a:ext cx="409550" cy="243547"/>
            </a:xfrm>
            <a:custGeom>
              <a:avLst/>
              <a:gdLst/>
              <a:ahLst/>
              <a:cxnLst/>
              <a:rect l="l" t="t" r="r" b="b"/>
              <a:pathLst>
                <a:path w="18686" h="11112" extrusionOk="0">
                  <a:moveTo>
                    <a:pt x="12974" y="10463"/>
                  </a:moveTo>
                  <a:cubicBezTo>
                    <a:pt x="12660" y="10149"/>
                    <a:pt x="12555" y="9835"/>
                    <a:pt x="12576" y="9437"/>
                  </a:cubicBezTo>
                  <a:cubicBezTo>
                    <a:pt x="12597" y="9228"/>
                    <a:pt x="12576" y="9040"/>
                    <a:pt x="12576" y="8831"/>
                  </a:cubicBezTo>
                  <a:cubicBezTo>
                    <a:pt x="12597" y="8266"/>
                    <a:pt x="12492" y="7722"/>
                    <a:pt x="12074" y="7220"/>
                  </a:cubicBezTo>
                  <a:cubicBezTo>
                    <a:pt x="11885" y="7220"/>
                    <a:pt x="11676" y="7199"/>
                    <a:pt x="11446" y="7199"/>
                  </a:cubicBezTo>
                  <a:cubicBezTo>
                    <a:pt x="10316" y="7220"/>
                    <a:pt x="9207" y="7220"/>
                    <a:pt x="8077" y="7261"/>
                  </a:cubicBezTo>
                  <a:cubicBezTo>
                    <a:pt x="7220" y="7303"/>
                    <a:pt x="6655" y="7847"/>
                    <a:pt x="6487" y="8705"/>
                  </a:cubicBezTo>
                  <a:cubicBezTo>
                    <a:pt x="6383" y="9186"/>
                    <a:pt x="6215" y="9647"/>
                    <a:pt x="6069" y="10128"/>
                  </a:cubicBezTo>
                  <a:cubicBezTo>
                    <a:pt x="5901" y="10651"/>
                    <a:pt x="5483" y="10902"/>
                    <a:pt x="4918" y="11111"/>
                  </a:cubicBezTo>
                  <a:cubicBezTo>
                    <a:pt x="4646" y="11028"/>
                    <a:pt x="4353" y="10693"/>
                    <a:pt x="3976" y="10797"/>
                  </a:cubicBezTo>
                  <a:cubicBezTo>
                    <a:pt x="2826" y="10463"/>
                    <a:pt x="1612" y="10484"/>
                    <a:pt x="482" y="10191"/>
                  </a:cubicBezTo>
                  <a:cubicBezTo>
                    <a:pt x="231" y="10149"/>
                    <a:pt x="64" y="9981"/>
                    <a:pt x="43" y="9730"/>
                  </a:cubicBezTo>
                  <a:cubicBezTo>
                    <a:pt x="22" y="9563"/>
                    <a:pt x="1" y="9396"/>
                    <a:pt x="43" y="9228"/>
                  </a:cubicBezTo>
                  <a:cubicBezTo>
                    <a:pt x="315" y="8036"/>
                    <a:pt x="252" y="6801"/>
                    <a:pt x="566" y="5629"/>
                  </a:cubicBezTo>
                  <a:cubicBezTo>
                    <a:pt x="650" y="5315"/>
                    <a:pt x="629" y="4960"/>
                    <a:pt x="629" y="4625"/>
                  </a:cubicBezTo>
                  <a:lnTo>
                    <a:pt x="629" y="2512"/>
                  </a:lnTo>
                  <a:cubicBezTo>
                    <a:pt x="880" y="2470"/>
                    <a:pt x="1110" y="2428"/>
                    <a:pt x="1319" y="2428"/>
                  </a:cubicBezTo>
                  <a:lnTo>
                    <a:pt x="5085" y="2428"/>
                  </a:lnTo>
                  <a:cubicBezTo>
                    <a:pt x="5797" y="2428"/>
                    <a:pt x="6487" y="2386"/>
                    <a:pt x="7157" y="2240"/>
                  </a:cubicBezTo>
                  <a:cubicBezTo>
                    <a:pt x="9040" y="1884"/>
                    <a:pt x="10944" y="1591"/>
                    <a:pt x="12827" y="1256"/>
                  </a:cubicBezTo>
                  <a:cubicBezTo>
                    <a:pt x="14375" y="984"/>
                    <a:pt x="15882" y="670"/>
                    <a:pt x="17388" y="168"/>
                  </a:cubicBezTo>
                  <a:cubicBezTo>
                    <a:pt x="17619" y="106"/>
                    <a:pt x="17911" y="43"/>
                    <a:pt x="18121" y="1"/>
                  </a:cubicBezTo>
                  <a:cubicBezTo>
                    <a:pt x="18581" y="252"/>
                    <a:pt x="18686" y="629"/>
                    <a:pt x="18686" y="1089"/>
                  </a:cubicBezTo>
                  <a:lnTo>
                    <a:pt x="18686" y="3872"/>
                  </a:lnTo>
                  <a:cubicBezTo>
                    <a:pt x="18686" y="4081"/>
                    <a:pt x="18686" y="4290"/>
                    <a:pt x="18623" y="4437"/>
                  </a:cubicBezTo>
                  <a:cubicBezTo>
                    <a:pt x="18351" y="4960"/>
                    <a:pt x="18372" y="5546"/>
                    <a:pt x="18372" y="6090"/>
                  </a:cubicBezTo>
                  <a:lnTo>
                    <a:pt x="18372" y="7868"/>
                  </a:lnTo>
                  <a:cubicBezTo>
                    <a:pt x="18372" y="8433"/>
                    <a:pt x="18309" y="8956"/>
                    <a:pt x="18142" y="9521"/>
                  </a:cubicBezTo>
                  <a:cubicBezTo>
                    <a:pt x="17911" y="10337"/>
                    <a:pt x="17326" y="10651"/>
                    <a:pt x="16635" y="10756"/>
                  </a:cubicBezTo>
                  <a:cubicBezTo>
                    <a:pt x="15861" y="10818"/>
                    <a:pt x="15108" y="10797"/>
                    <a:pt x="14354" y="10756"/>
                  </a:cubicBezTo>
                  <a:cubicBezTo>
                    <a:pt x="13915" y="10756"/>
                    <a:pt x="13455" y="10567"/>
                    <a:pt x="12974" y="1046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43" name="Google Shape;1460;p59"/>
            <p:cNvSpPr/>
            <p:nvPr/>
          </p:nvSpPr>
          <p:spPr>
            <a:xfrm>
              <a:off x="7804267" y="4110798"/>
              <a:ext cx="52295" cy="136699"/>
            </a:xfrm>
            <a:custGeom>
              <a:avLst/>
              <a:gdLst/>
              <a:ahLst/>
              <a:cxnLst/>
              <a:rect l="l" t="t" r="r" b="b"/>
              <a:pathLst>
                <a:path w="2386" h="6237" extrusionOk="0">
                  <a:moveTo>
                    <a:pt x="1591" y="1"/>
                  </a:moveTo>
                  <a:lnTo>
                    <a:pt x="2197" y="1"/>
                  </a:lnTo>
                  <a:cubicBezTo>
                    <a:pt x="2386" y="963"/>
                    <a:pt x="2260" y="1968"/>
                    <a:pt x="2093" y="2930"/>
                  </a:cubicBezTo>
                  <a:cubicBezTo>
                    <a:pt x="1967" y="3914"/>
                    <a:pt x="1444" y="4792"/>
                    <a:pt x="1319" y="5776"/>
                  </a:cubicBezTo>
                  <a:cubicBezTo>
                    <a:pt x="1256" y="6090"/>
                    <a:pt x="1005" y="6236"/>
                    <a:pt x="628" y="6194"/>
                  </a:cubicBezTo>
                  <a:cubicBezTo>
                    <a:pt x="272" y="6173"/>
                    <a:pt x="84" y="6006"/>
                    <a:pt x="84" y="5650"/>
                  </a:cubicBezTo>
                  <a:cubicBezTo>
                    <a:pt x="42" y="4604"/>
                    <a:pt x="0" y="3558"/>
                    <a:pt x="523" y="2574"/>
                  </a:cubicBezTo>
                  <a:cubicBezTo>
                    <a:pt x="942" y="1737"/>
                    <a:pt x="1235" y="859"/>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44" name="Google Shape;1461;p59"/>
            <p:cNvSpPr/>
            <p:nvPr/>
          </p:nvSpPr>
          <p:spPr>
            <a:xfrm>
              <a:off x="8095938" y="4163557"/>
              <a:ext cx="40394" cy="109149"/>
            </a:xfrm>
            <a:custGeom>
              <a:avLst/>
              <a:gdLst/>
              <a:ahLst/>
              <a:cxnLst/>
              <a:rect l="l" t="t" r="r" b="b"/>
              <a:pathLst>
                <a:path w="1843" h="4980" extrusionOk="0">
                  <a:moveTo>
                    <a:pt x="587" y="4980"/>
                  </a:moveTo>
                  <a:cubicBezTo>
                    <a:pt x="1" y="3745"/>
                    <a:pt x="1" y="2490"/>
                    <a:pt x="273" y="1214"/>
                  </a:cubicBezTo>
                  <a:cubicBezTo>
                    <a:pt x="336" y="858"/>
                    <a:pt x="398" y="502"/>
                    <a:pt x="461" y="167"/>
                  </a:cubicBezTo>
                  <a:cubicBezTo>
                    <a:pt x="775" y="0"/>
                    <a:pt x="1068" y="21"/>
                    <a:pt x="1319" y="209"/>
                  </a:cubicBezTo>
                  <a:cubicBezTo>
                    <a:pt x="1507" y="377"/>
                    <a:pt x="1675" y="628"/>
                    <a:pt x="1696" y="858"/>
                  </a:cubicBezTo>
                  <a:cubicBezTo>
                    <a:pt x="1779" y="1360"/>
                    <a:pt x="1779" y="1862"/>
                    <a:pt x="1800" y="2323"/>
                  </a:cubicBezTo>
                  <a:cubicBezTo>
                    <a:pt x="1842" y="2929"/>
                    <a:pt x="1737" y="3515"/>
                    <a:pt x="1549" y="4080"/>
                  </a:cubicBezTo>
                  <a:cubicBezTo>
                    <a:pt x="1403" y="4582"/>
                    <a:pt x="1110" y="4833"/>
                    <a:pt x="587" y="498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45" name="Google Shape;1462;p59"/>
            <p:cNvSpPr/>
            <p:nvPr/>
          </p:nvSpPr>
          <p:spPr>
            <a:xfrm>
              <a:off x="7833155" y="3282058"/>
              <a:ext cx="75681" cy="52777"/>
            </a:xfrm>
            <a:custGeom>
              <a:avLst/>
              <a:gdLst/>
              <a:ahLst/>
              <a:cxnLst/>
              <a:rect l="l" t="t" r="r" b="b"/>
              <a:pathLst>
                <a:path w="3453" h="2408" extrusionOk="0">
                  <a:moveTo>
                    <a:pt x="1" y="963"/>
                  </a:moveTo>
                  <a:cubicBezTo>
                    <a:pt x="1110" y="566"/>
                    <a:pt x="2156" y="252"/>
                    <a:pt x="3265" y="1"/>
                  </a:cubicBezTo>
                  <a:cubicBezTo>
                    <a:pt x="3453" y="545"/>
                    <a:pt x="3369" y="1005"/>
                    <a:pt x="3139" y="1466"/>
                  </a:cubicBezTo>
                  <a:cubicBezTo>
                    <a:pt x="2846" y="1947"/>
                    <a:pt x="2114" y="2407"/>
                    <a:pt x="1591" y="2261"/>
                  </a:cubicBezTo>
                  <a:cubicBezTo>
                    <a:pt x="1193" y="2156"/>
                    <a:pt x="838" y="1905"/>
                    <a:pt x="482" y="1633"/>
                  </a:cubicBezTo>
                  <a:cubicBezTo>
                    <a:pt x="273" y="1486"/>
                    <a:pt x="168" y="1214"/>
                    <a:pt x="1" y="9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46" name="Google Shape;1463;p59"/>
            <p:cNvSpPr/>
            <p:nvPr/>
          </p:nvSpPr>
          <p:spPr>
            <a:xfrm>
              <a:off x="7631833" y="2994501"/>
              <a:ext cx="323787" cy="211898"/>
            </a:xfrm>
            <a:custGeom>
              <a:avLst/>
              <a:gdLst/>
              <a:ahLst/>
              <a:cxnLst/>
              <a:rect l="l" t="t" r="r" b="b"/>
              <a:pathLst>
                <a:path w="14773" h="9668" extrusionOk="0">
                  <a:moveTo>
                    <a:pt x="0" y="2093"/>
                  </a:moveTo>
                  <a:cubicBezTo>
                    <a:pt x="607" y="2093"/>
                    <a:pt x="1088" y="2072"/>
                    <a:pt x="1590" y="2093"/>
                  </a:cubicBezTo>
                  <a:cubicBezTo>
                    <a:pt x="2532" y="2156"/>
                    <a:pt x="3432" y="1947"/>
                    <a:pt x="4289" y="1549"/>
                  </a:cubicBezTo>
                  <a:cubicBezTo>
                    <a:pt x="4729" y="1340"/>
                    <a:pt x="5231" y="1235"/>
                    <a:pt x="5691" y="1089"/>
                  </a:cubicBezTo>
                  <a:cubicBezTo>
                    <a:pt x="6277" y="921"/>
                    <a:pt x="6842" y="796"/>
                    <a:pt x="7428" y="587"/>
                  </a:cubicBezTo>
                  <a:cubicBezTo>
                    <a:pt x="8474" y="252"/>
                    <a:pt x="9520" y="1"/>
                    <a:pt x="10650" y="64"/>
                  </a:cubicBezTo>
                  <a:cubicBezTo>
                    <a:pt x="11194" y="84"/>
                    <a:pt x="11759" y="84"/>
                    <a:pt x="12345" y="64"/>
                  </a:cubicBezTo>
                  <a:cubicBezTo>
                    <a:pt x="12973" y="1"/>
                    <a:pt x="13517" y="252"/>
                    <a:pt x="14061" y="482"/>
                  </a:cubicBezTo>
                  <a:cubicBezTo>
                    <a:pt x="14416" y="608"/>
                    <a:pt x="14584" y="880"/>
                    <a:pt x="14647" y="1235"/>
                  </a:cubicBezTo>
                  <a:cubicBezTo>
                    <a:pt x="14772" y="2449"/>
                    <a:pt x="14626" y="3621"/>
                    <a:pt x="14040" y="4709"/>
                  </a:cubicBezTo>
                  <a:cubicBezTo>
                    <a:pt x="14019" y="4771"/>
                    <a:pt x="13998" y="4855"/>
                    <a:pt x="13935" y="4897"/>
                  </a:cubicBezTo>
                  <a:cubicBezTo>
                    <a:pt x="13182" y="5797"/>
                    <a:pt x="12533" y="6759"/>
                    <a:pt x="11655" y="7512"/>
                  </a:cubicBezTo>
                  <a:cubicBezTo>
                    <a:pt x="10587" y="8475"/>
                    <a:pt x="9332" y="9270"/>
                    <a:pt x="7846" y="9521"/>
                  </a:cubicBezTo>
                  <a:cubicBezTo>
                    <a:pt x="7428" y="9605"/>
                    <a:pt x="6989" y="9626"/>
                    <a:pt x="6570" y="9626"/>
                  </a:cubicBezTo>
                  <a:cubicBezTo>
                    <a:pt x="5942" y="9626"/>
                    <a:pt x="5315" y="9667"/>
                    <a:pt x="4687" y="9584"/>
                  </a:cubicBezTo>
                  <a:cubicBezTo>
                    <a:pt x="3662" y="9458"/>
                    <a:pt x="2867" y="8831"/>
                    <a:pt x="2009" y="8307"/>
                  </a:cubicBezTo>
                  <a:cubicBezTo>
                    <a:pt x="1925" y="8245"/>
                    <a:pt x="1862" y="8161"/>
                    <a:pt x="1800" y="8098"/>
                  </a:cubicBezTo>
                  <a:cubicBezTo>
                    <a:pt x="1193" y="7219"/>
                    <a:pt x="565" y="6362"/>
                    <a:pt x="209" y="5336"/>
                  </a:cubicBezTo>
                  <a:cubicBezTo>
                    <a:pt x="126" y="5127"/>
                    <a:pt x="21" y="4897"/>
                    <a:pt x="21" y="4667"/>
                  </a:cubicBezTo>
                  <a:cubicBezTo>
                    <a:pt x="0" y="3851"/>
                    <a:pt x="0" y="3014"/>
                    <a:pt x="0" y="209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47" name="Google Shape;1464;p59"/>
            <p:cNvSpPr/>
            <p:nvPr/>
          </p:nvSpPr>
          <p:spPr>
            <a:xfrm>
              <a:off x="7998269" y="2915987"/>
              <a:ext cx="174288" cy="167362"/>
            </a:xfrm>
            <a:custGeom>
              <a:avLst/>
              <a:gdLst/>
              <a:ahLst/>
              <a:cxnLst/>
              <a:rect l="l" t="t" r="r" b="b"/>
              <a:pathLst>
                <a:path w="7952" h="7636" extrusionOk="0">
                  <a:moveTo>
                    <a:pt x="3347" y="0"/>
                  </a:moveTo>
                  <a:cubicBezTo>
                    <a:pt x="1417" y="0"/>
                    <a:pt x="227" y="1751"/>
                    <a:pt x="105" y="3541"/>
                  </a:cubicBezTo>
                  <a:cubicBezTo>
                    <a:pt x="0" y="4880"/>
                    <a:pt x="586" y="6156"/>
                    <a:pt x="1590" y="6868"/>
                  </a:cubicBezTo>
                  <a:cubicBezTo>
                    <a:pt x="2105" y="7340"/>
                    <a:pt x="2766" y="7635"/>
                    <a:pt x="3500" y="7635"/>
                  </a:cubicBezTo>
                  <a:cubicBezTo>
                    <a:pt x="3841" y="7635"/>
                    <a:pt x="4197" y="7572"/>
                    <a:pt x="4561" y="7433"/>
                  </a:cubicBezTo>
                  <a:cubicBezTo>
                    <a:pt x="4917" y="7307"/>
                    <a:pt x="5252" y="7119"/>
                    <a:pt x="5566" y="6910"/>
                  </a:cubicBezTo>
                  <a:cubicBezTo>
                    <a:pt x="6821" y="6345"/>
                    <a:pt x="7846" y="5006"/>
                    <a:pt x="7888" y="3687"/>
                  </a:cubicBezTo>
                  <a:cubicBezTo>
                    <a:pt x="7951" y="2620"/>
                    <a:pt x="7428" y="1741"/>
                    <a:pt x="6654" y="1218"/>
                  </a:cubicBezTo>
                  <a:cubicBezTo>
                    <a:pt x="6277" y="758"/>
                    <a:pt x="5754" y="444"/>
                    <a:pt x="5085" y="319"/>
                  </a:cubicBezTo>
                  <a:cubicBezTo>
                    <a:pt x="5043" y="319"/>
                    <a:pt x="4959" y="298"/>
                    <a:pt x="4917" y="298"/>
                  </a:cubicBezTo>
                  <a:cubicBezTo>
                    <a:pt x="4457" y="130"/>
                    <a:pt x="3996" y="26"/>
                    <a:pt x="3515" y="5"/>
                  </a:cubicBezTo>
                  <a:cubicBezTo>
                    <a:pt x="3459" y="2"/>
                    <a:pt x="3403" y="0"/>
                    <a:pt x="33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48" name="Google Shape;1465;p59"/>
            <p:cNvSpPr/>
            <p:nvPr/>
          </p:nvSpPr>
          <p:spPr>
            <a:xfrm>
              <a:off x="7377751" y="2946477"/>
              <a:ext cx="167866" cy="195855"/>
            </a:xfrm>
            <a:custGeom>
              <a:avLst/>
              <a:gdLst/>
              <a:ahLst/>
              <a:cxnLst/>
              <a:rect l="l" t="t" r="r" b="b"/>
              <a:pathLst>
                <a:path w="7659" h="8936" extrusionOk="0">
                  <a:moveTo>
                    <a:pt x="4365" y="1"/>
                  </a:moveTo>
                  <a:cubicBezTo>
                    <a:pt x="3680" y="1"/>
                    <a:pt x="2991" y="208"/>
                    <a:pt x="2323" y="560"/>
                  </a:cubicBezTo>
                  <a:cubicBezTo>
                    <a:pt x="2218" y="602"/>
                    <a:pt x="2156" y="664"/>
                    <a:pt x="2072" y="706"/>
                  </a:cubicBezTo>
                  <a:cubicBezTo>
                    <a:pt x="1842" y="790"/>
                    <a:pt x="1570" y="874"/>
                    <a:pt x="1340" y="999"/>
                  </a:cubicBezTo>
                  <a:cubicBezTo>
                    <a:pt x="189" y="1606"/>
                    <a:pt x="0" y="3133"/>
                    <a:pt x="126" y="4284"/>
                  </a:cubicBezTo>
                  <a:lnTo>
                    <a:pt x="210" y="4765"/>
                  </a:lnTo>
                  <a:cubicBezTo>
                    <a:pt x="105" y="6837"/>
                    <a:pt x="1068" y="8762"/>
                    <a:pt x="3369" y="8929"/>
                  </a:cubicBezTo>
                  <a:cubicBezTo>
                    <a:pt x="3432" y="8933"/>
                    <a:pt x="3494" y="8935"/>
                    <a:pt x="3557" y="8935"/>
                  </a:cubicBezTo>
                  <a:cubicBezTo>
                    <a:pt x="5726" y="8935"/>
                    <a:pt x="7407" y="6489"/>
                    <a:pt x="7407" y="4556"/>
                  </a:cubicBezTo>
                  <a:cubicBezTo>
                    <a:pt x="7407" y="4431"/>
                    <a:pt x="7407" y="4263"/>
                    <a:pt x="7386" y="4138"/>
                  </a:cubicBezTo>
                  <a:cubicBezTo>
                    <a:pt x="7658" y="2673"/>
                    <a:pt x="7324" y="1125"/>
                    <a:pt x="5964" y="413"/>
                  </a:cubicBezTo>
                  <a:cubicBezTo>
                    <a:pt x="5439" y="128"/>
                    <a:pt x="4903" y="1"/>
                    <a:pt x="43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49" name="Google Shape;1466;p59"/>
            <p:cNvSpPr/>
            <p:nvPr/>
          </p:nvSpPr>
          <p:spPr>
            <a:xfrm>
              <a:off x="7201175" y="2393238"/>
              <a:ext cx="1250152" cy="1903184"/>
            </a:xfrm>
            <a:custGeom>
              <a:avLst/>
              <a:gdLst/>
              <a:ahLst/>
              <a:cxnLst/>
              <a:rect l="l" t="t" r="r" b="b"/>
              <a:pathLst>
                <a:path w="57039" h="86834" extrusionOk="0">
                  <a:moveTo>
                    <a:pt x="25005" y="71539"/>
                  </a:moveTo>
                  <a:cubicBezTo>
                    <a:pt x="24398" y="72397"/>
                    <a:pt x="23833" y="73129"/>
                    <a:pt x="23498" y="74050"/>
                  </a:cubicBezTo>
                  <a:cubicBezTo>
                    <a:pt x="23561" y="74133"/>
                    <a:pt x="23645" y="74238"/>
                    <a:pt x="23770" y="74280"/>
                  </a:cubicBezTo>
                  <a:cubicBezTo>
                    <a:pt x="24356" y="74573"/>
                    <a:pt x="24858" y="74907"/>
                    <a:pt x="25318" y="75326"/>
                  </a:cubicBezTo>
                  <a:cubicBezTo>
                    <a:pt x="25653" y="75640"/>
                    <a:pt x="26114" y="75828"/>
                    <a:pt x="26490" y="76037"/>
                  </a:cubicBezTo>
                  <a:cubicBezTo>
                    <a:pt x="26720" y="76163"/>
                    <a:pt x="27013" y="76184"/>
                    <a:pt x="27222" y="76351"/>
                  </a:cubicBezTo>
                  <a:cubicBezTo>
                    <a:pt x="27913" y="76916"/>
                    <a:pt x="28792" y="77000"/>
                    <a:pt x="29566" y="77418"/>
                  </a:cubicBezTo>
                  <a:cubicBezTo>
                    <a:pt x="29712" y="77502"/>
                    <a:pt x="29943" y="77439"/>
                    <a:pt x="30131" y="77439"/>
                  </a:cubicBezTo>
                  <a:cubicBezTo>
                    <a:pt x="30570" y="77439"/>
                    <a:pt x="30821" y="77586"/>
                    <a:pt x="30821" y="78004"/>
                  </a:cubicBezTo>
                  <a:cubicBezTo>
                    <a:pt x="30779" y="79176"/>
                    <a:pt x="31072" y="80368"/>
                    <a:pt x="30633" y="81519"/>
                  </a:cubicBezTo>
                  <a:cubicBezTo>
                    <a:pt x="30633" y="82524"/>
                    <a:pt x="30026" y="83340"/>
                    <a:pt x="29922" y="84302"/>
                  </a:cubicBezTo>
                  <a:cubicBezTo>
                    <a:pt x="29901" y="84595"/>
                    <a:pt x="29691" y="84846"/>
                    <a:pt x="29524" y="85076"/>
                  </a:cubicBezTo>
                  <a:cubicBezTo>
                    <a:pt x="29315" y="85390"/>
                    <a:pt x="29001" y="85578"/>
                    <a:pt x="28582" y="85578"/>
                  </a:cubicBezTo>
                  <a:lnTo>
                    <a:pt x="28101" y="85578"/>
                  </a:lnTo>
                  <a:cubicBezTo>
                    <a:pt x="27160" y="85558"/>
                    <a:pt x="26553" y="84972"/>
                    <a:pt x="26553" y="84009"/>
                  </a:cubicBezTo>
                  <a:cubicBezTo>
                    <a:pt x="26553" y="83402"/>
                    <a:pt x="26553" y="82817"/>
                    <a:pt x="26595" y="82231"/>
                  </a:cubicBezTo>
                  <a:cubicBezTo>
                    <a:pt x="26637" y="81938"/>
                    <a:pt x="26678" y="81624"/>
                    <a:pt x="26783" y="81373"/>
                  </a:cubicBezTo>
                  <a:cubicBezTo>
                    <a:pt x="27202" y="80431"/>
                    <a:pt x="27432" y="79406"/>
                    <a:pt x="28059" y="78569"/>
                  </a:cubicBezTo>
                  <a:cubicBezTo>
                    <a:pt x="28122" y="78485"/>
                    <a:pt x="28122" y="78381"/>
                    <a:pt x="28143" y="78234"/>
                  </a:cubicBezTo>
                  <a:cubicBezTo>
                    <a:pt x="27515" y="77753"/>
                    <a:pt x="26867" y="77335"/>
                    <a:pt x="26114" y="77083"/>
                  </a:cubicBezTo>
                  <a:cubicBezTo>
                    <a:pt x="25507" y="76874"/>
                    <a:pt x="24963" y="76560"/>
                    <a:pt x="24502" y="76121"/>
                  </a:cubicBezTo>
                  <a:cubicBezTo>
                    <a:pt x="24147" y="75765"/>
                    <a:pt x="23728" y="75514"/>
                    <a:pt x="23289" y="75284"/>
                  </a:cubicBezTo>
                  <a:cubicBezTo>
                    <a:pt x="23121" y="75200"/>
                    <a:pt x="22996" y="75117"/>
                    <a:pt x="22849" y="75012"/>
                  </a:cubicBezTo>
                  <a:cubicBezTo>
                    <a:pt x="22305" y="74615"/>
                    <a:pt x="22117" y="74050"/>
                    <a:pt x="22431" y="73443"/>
                  </a:cubicBezTo>
                  <a:cubicBezTo>
                    <a:pt x="22745" y="72836"/>
                    <a:pt x="23163" y="72271"/>
                    <a:pt x="23540" y="71664"/>
                  </a:cubicBezTo>
                  <a:cubicBezTo>
                    <a:pt x="23624" y="71560"/>
                    <a:pt x="23665" y="71455"/>
                    <a:pt x="23770" y="71267"/>
                  </a:cubicBezTo>
                  <a:cubicBezTo>
                    <a:pt x="22996" y="71309"/>
                    <a:pt x="22473" y="70953"/>
                    <a:pt x="21971" y="70513"/>
                  </a:cubicBezTo>
                  <a:cubicBezTo>
                    <a:pt x="21636" y="70200"/>
                    <a:pt x="21448" y="69844"/>
                    <a:pt x="21489" y="69363"/>
                  </a:cubicBezTo>
                  <a:cubicBezTo>
                    <a:pt x="21531" y="69070"/>
                    <a:pt x="21573" y="68756"/>
                    <a:pt x="21636" y="68484"/>
                  </a:cubicBezTo>
                  <a:cubicBezTo>
                    <a:pt x="21657" y="68337"/>
                    <a:pt x="21740" y="68191"/>
                    <a:pt x="21678" y="68086"/>
                  </a:cubicBezTo>
                  <a:cubicBezTo>
                    <a:pt x="21427" y="67584"/>
                    <a:pt x="21657" y="67145"/>
                    <a:pt x="21740" y="66664"/>
                  </a:cubicBezTo>
                  <a:cubicBezTo>
                    <a:pt x="22012" y="65262"/>
                    <a:pt x="22222" y="63797"/>
                    <a:pt x="22096" y="62332"/>
                  </a:cubicBezTo>
                  <a:cubicBezTo>
                    <a:pt x="22096" y="62270"/>
                    <a:pt x="22054" y="62228"/>
                    <a:pt x="21992" y="62102"/>
                  </a:cubicBezTo>
                  <a:cubicBezTo>
                    <a:pt x="21866" y="62102"/>
                    <a:pt x="21699" y="62060"/>
                    <a:pt x="21552" y="62039"/>
                  </a:cubicBezTo>
                  <a:cubicBezTo>
                    <a:pt x="21029" y="61935"/>
                    <a:pt x="20841" y="61788"/>
                    <a:pt x="20799" y="61286"/>
                  </a:cubicBezTo>
                  <a:cubicBezTo>
                    <a:pt x="20757" y="60910"/>
                    <a:pt x="20757" y="60554"/>
                    <a:pt x="20799" y="60177"/>
                  </a:cubicBezTo>
                  <a:cubicBezTo>
                    <a:pt x="20820" y="59822"/>
                    <a:pt x="20862" y="59445"/>
                    <a:pt x="20945" y="59110"/>
                  </a:cubicBezTo>
                  <a:cubicBezTo>
                    <a:pt x="21155" y="58043"/>
                    <a:pt x="21385" y="56976"/>
                    <a:pt x="21448" y="55867"/>
                  </a:cubicBezTo>
                  <a:cubicBezTo>
                    <a:pt x="21489" y="54925"/>
                    <a:pt x="21782" y="53984"/>
                    <a:pt x="21908" y="53021"/>
                  </a:cubicBezTo>
                  <a:cubicBezTo>
                    <a:pt x="22075" y="51599"/>
                    <a:pt x="22180" y="50197"/>
                    <a:pt x="22284" y="48753"/>
                  </a:cubicBezTo>
                  <a:cubicBezTo>
                    <a:pt x="22305" y="48397"/>
                    <a:pt x="22284" y="48021"/>
                    <a:pt x="22389" y="47686"/>
                  </a:cubicBezTo>
                  <a:cubicBezTo>
                    <a:pt x="22619" y="46891"/>
                    <a:pt x="22640" y="46117"/>
                    <a:pt x="22640" y="45321"/>
                  </a:cubicBezTo>
                  <a:cubicBezTo>
                    <a:pt x="22640" y="44736"/>
                    <a:pt x="22682" y="44150"/>
                    <a:pt x="22849" y="43543"/>
                  </a:cubicBezTo>
                  <a:cubicBezTo>
                    <a:pt x="22954" y="43124"/>
                    <a:pt x="22954" y="42706"/>
                    <a:pt x="23017" y="42246"/>
                  </a:cubicBezTo>
                  <a:cubicBezTo>
                    <a:pt x="22828" y="42183"/>
                    <a:pt x="22682" y="42120"/>
                    <a:pt x="22515" y="42120"/>
                  </a:cubicBezTo>
                  <a:cubicBezTo>
                    <a:pt x="19815" y="42016"/>
                    <a:pt x="17284" y="41283"/>
                    <a:pt x="14878" y="40091"/>
                  </a:cubicBezTo>
                  <a:cubicBezTo>
                    <a:pt x="13894" y="39609"/>
                    <a:pt x="12953" y="39107"/>
                    <a:pt x="12137" y="38354"/>
                  </a:cubicBezTo>
                  <a:cubicBezTo>
                    <a:pt x="11781" y="37998"/>
                    <a:pt x="11383" y="37726"/>
                    <a:pt x="10965" y="37454"/>
                  </a:cubicBezTo>
                  <a:cubicBezTo>
                    <a:pt x="10065" y="36889"/>
                    <a:pt x="9249" y="36178"/>
                    <a:pt x="8517" y="35425"/>
                  </a:cubicBezTo>
                  <a:cubicBezTo>
                    <a:pt x="7680" y="34546"/>
                    <a:pt x="6822" y="33751"/>
                    <a:pt x="6006" y="32872"/>
                  </a:cubicBezTo>
                  <a:cubicBezTo>
                    <a:pt x="5671" y="32516"/>
                    <a:pt x="5357" y="32140"/>
                    <a:pt x="5064" y="31721"/>
                  </a:cubicBezTo>
                  <a:cubicBezTo>
                    <a:pt x="4416" y="30821"/>
                    <a:pt x="3767" y="29880"/>
                    <a:pt x="3160" y="28938"/>
                  </a:cubicBezTo>
                  <a:cubicBezTo>
                    <a:pt x="2909" y="28520"/>
                    <a:pt x="2658" y="28059"/>
                    <a:pt x="2449" y="27620"/>
                  </a:cubicBezTo>
                  <a:cubicBezTo>
                    <a:pt x="2010" y="26553"/>
                    <a:pt x="1654" y="25444"/>
                    <a:pt x="1173" y="24377"/>
                  </a:cubicBezTo>
                  <a:cubicBezTo>
                    <a:pt x="838" y="23624"/>
                    <a:pt x="817" y="22829"/>
                    <a:pt x="649" y="22054"/>
                  </a:cubicBezTo>
                  <a:cubicBezTo>
                    <a:pt x="398" y="20736"/>
                    <a:pt x="315" y="19439"/>
                    <a:pt x="398" y="18100"/>
                  </a:cubicBezTo>
                  <a:cubicBezTo>
                    <a:pt x="419" y="17660"/>
                    <a:pt x="503" y="17179"/>
                    <a:pt x="545" y="16614"/>
                  </a:cubicBezTo>
                  <a:cubicBezTo>
                    <a:pt x="524" y="16593"/>
                    <a:pt x="419" y="16447"/>
                    <a:pt x="315" y="16321"/>
                  </a:cubicBezTo>
                  <a:cubicBezTo>
                    <a:pt x="85" y="16091"/>
                    <a:pt x="1" y="15819"/>
                    <a:pt x="1" y="15505"/>
                  </a:cubicBezTo>
                  <a:cubicBezTo>
                    <a:pt x="43" y="13936"/>
                    <a:pt x="105" y="12409"/>
                    <a:pt x="126" y="10839"/>
                  </a:cubicBezTo>
                  <a:cubicBezTo>
                    <a:pt x="126" y="10316"/>
                    <a:pt x="357" y="9940"/>
                    <a:pt x="817" y="9709"/>
                  </a:cubicBezTo>
                  <a:cubicBezTo>
                    <a:pt x="1110" y="9730"/>
                    <a:pt x="1235" y="9961"/>
                    <a:pt x="1131" y="10212"/>
                  </a:cubicBezTo>
                  <a:cubicBezTo>
                    <a:pt x="942" y="10693"/>
                    <a:pt x="1005" y="11174"/>
                    <a:pt x="1026" y="11676"/>
                  </a:cubicBezTo>
                  <a:cubicBezTo>
                    <a:pt x="1047" y="12743"/>
                    <a:pt x="1110" y="13790"/>
                    <a:pt x="1131" y="14857"/>
                  </a:cubicBezTo>
                  <a:cubicBezTo>
                    <a:pt x="1131" y="15024"/>
                    <a:pt x="1173" y="15150"/>
                    <a:pt x="1235" y="15401"/>
                  </a:cubicBezTo>
                  <a:cubicBezTo>
                    <a:pt x="1445" y="15233"/>
                    <a:pt x="1549" y="15087"/>
                    <a:pt x="1675" y="15045"/>
                  </a:cubicBezTo>
                  <a:cubicBezTo>
                    <a:pt x="2072" y="14836"/>
                    <a:pt x="2198" y="14501"/>
                    <a:pt x="2302" y="14103"/>
                  </a:cubicBezTo>
                  <a:cubicBezTo>
                    <a:pt x="2512" y="13371"/>
                    <a:pt x="2742" y="12639"/>
                    <a:pt x="2951" y="11906"/>
                  </a:cubicBezTo>
                  <a:cubicBezTo>
                    <a:pt x="3056" y="11509"/>
                    <a:pt x="3328" y="11195"/>
                    <a:pt x="3642" y="10965"/>
                  </a:cubicBezTo>
                  <a:cubicBezTo>
                    <a:pt x="3851" y="10797"/>
                    <a:pt x="4123" y="10944"/>
                    <a:pt x="4165" y="11195"/>
                  </a:cubicBezTo>
                  <a:cubicBezTo>
                    <a:pt x="4165" y="11321"/>
                    <a:pt x="4165" y="11467"/>
                    <a:pt x="4102" y="11593"/>
                  </a:cubicBezTo>
                  <a:cubicBezTo>
                    <a:pt x="3579" y="12639"/>
                    <a:pt x="3495" y="13810"/>
                    <a:pt x="3223" y="14961"/>
                  </a:cubicBezTo>
                  <a:cubicBezTo>
                    <a:pt x="3579" y="15024"/>
                    <a:pt x="3704" y="14773"/>
                    <a:pt x="3851" y="14606"/>
                  </a:cubicBezTo>
                  <a:cubicBezTo>
                    <a:pt x="4332" y="13936"/>
                    <a:pt x="4834" y="13559"/>
                    <a:pt x="5650" y="13141"/>
                  </a:cubicBezTo>
                  <a:cubicBezTo>
                    <a:pt x="5859" y="13246"/>
                    <a:pt x="5943" y="13413"/>
                    <a:pt x="5839" y="13622"/>
                  </a:cubicBezTo>
                  <a:cubicBezTo>
                    <a:pt x="5692" y="13873"/>
                    <a:pt x="5546" y="14082"/>
                    <a:pt x="5420" y="14292"/>
                  </a:cubicBezTo>
                  <a:cubicBezTo>
                    <a:pt x="5169" y="14647"/>
                    <a:pt x="4939" y="14982"/>
                    <a:pt x="4688" y="15338"/>
                  </a:cubicBezTo>
                  <a:cubicBezTo>
                    <a:pt x="4541" y="15505"/>
                    <a:pt x="4395" y="15694"/>
                    <a:pt x="4206" y="15861"/>
                  </a:cubicBezTo>
                  <a:cubicBezTo>
                    <a:pt x="3474" y="16426"/>
                    <a:pt x="2658" y="16719"/>
                    <a:pt x="1696" y="16719"/>
                  </a:cubicBezTo>
                  <a:cubicBezTo>
                    <a:pt x="1361" y="17054"/>
                    <a:pt x="1277" y="17472"/>
                    <a:pt x="1277" y="17953"/>
                  </a:cubicBezTo>
                  <a:cubicBezTo>
                    <a:pt x="1256" y="19627"/>
                    <a:pt x="1549" y="21238"/>
                    <a:pt x="1863" y="22870"/>
                  </a:cubicBezTo>
                  <a:cubicBezTo>
                    <a:pt x="1926" y="23289"/>
                    <a:pt x="2093" y="23707"/>
                    <a:pt x="2240" y="24084"/>
                  </a:cubicBezTo>
                  <a:cubicBezTo>
                    <a:pt x="2616" y="25067"/>
                    <a:pt x="3035" y="26009"/>
                    <a:pt x="3390" y="26951"/>
                  </a:cubicBezTo>
                  <a:cubicBezTo>
                    <a:pt x="3600" y="27495"/>
                    <a:pt x="3893" y="28018"/>
                    <a:pt x="4269" y="28520"/>
                  </a:cubicBezTo>
                  <a:cubicBezTo>
                    <a:pt x="4792" y="29252"/>
                    <a:pt x="5315" y="29943"/>
                    <a:pt x="5797" y="30717"/>
                  </a:cubicBezTo>
                  <a:cubicBezTo>
                    <a:pt x="6320" y="31554"/>
                    <a:pt x="7010" y="32202"/>
                    <a:pt x="7722" y="32851"/>
                  </a:cubicBezTo>
                  <a:cubicBezTo>
                    <a:pt x="7743" y="32872"/>
                    <a:pt x="7826" y="32872"/>
                    <a:pt x="7868" y="32914"/>
                  </a:cubicBezTo>
                  <a:cubicBezTo>
                    <a:pt x="7868" y="32851"/>
                    <a:pt x="7931" y="32746"/>
                    <a:pt x="7889" y="32725"/>
                  </a:cubicBezTo>
                  <a:cubicBezTo>
                    <a:pt x="7199" y="31679"/>
                    <a:pt x="7031" y="30424"/>
                    <a:pt x="6801" y="29252"/>
                  </a:cubicBezTo>
                  <a:cubicBezTo>
                    <a:pt x="6696" y="28792"/>
                    <a:pt x="6571" y="28436"/>
                    <a:pt x="6194" y="28143"/>
                  </a:cubicBezTo>
                  <a:cubicBezTo>
                    <a:pt x="5525" y="27599"/>
                    <a:pt x="5148" y="26783"/>
                    <a:pt x="4583" y="26155"/>
                  </a:cubicBezTo>
                  <a:cubicBezTo>
                    <a:pt x="4290" y="25842"/>
                    <a:pt x="4206" y="25402"/>
                    <a:pt x="4186" y="24963"/>
                  </a:cubicBezTo>
                  <a:cubicBezTo>
                    <a:pt x="4102" y="24084"/>
                    <a:pt x="4395" y="23331"/>
                    <a:pt x="4688" y="22557"/>
                  </a:cubicBezTo>
                  <a:cubicBezTo>
                    <a:pt x="4855" y="22054"/>
                    <a:pt x="5232" y="21782"/>
                    <a:pt x="5755" y="21866"/>
                  </a:cubicBezTo>
                  <a:cubicBezTo>
                    <a:pt x="6152" y="21929"/>
                    <a:pt x="6508" y="21992"/>
                    <a:pt x="6947" y="22075"/>
                  </a:cubicBezTo>
                  <a:cubicBezTo>
                    <a:pt x="7324" y="20820"/>
                    <a:pt x="7994" y="19669"/>
                    <a:pt x="8684" y="18539"/>
                  </a:cubicBezTo>
                  <a:cubicBezTo>
                    <a:pt x="9396" y="17430"/>
                    <a:pt x="10295" y="16447"/>
                    <a:pt x="11279" y="15463"/>
                  </a:cubicBezTo>
                  <a:cubicBezTo>
                    <a:pt x="10609" y="14647"/>
                    <a:pt x="10274" y="13685"/>
                    <a:pt x="10023" y="12722"/>
                  </a:cubicBezTo>
                  <a:cubicBezTo>
                    <a:pt x="9940" y="12409"/>
                    <a:pt x="9856" y="12053"/>
                    <a:pt x="9856" y="11739"/>
                  </a:cubicBezTo>
                  <a:cubicBezTo>
                    <a:pt x="9835" y="10421"/>
                    <a:pt x="9835" y="9103"/>
                    <a:pt x="9856" y="7764"/>
                  </a:cubicBezTo>
                  <a:cubicBezTo>
                    <a:pt x="9856" y="7010"/>
                    <a:pt x="10086" y="6341"/>
                    <a:pt x="10693" y="5839"/>
                  </a:cubicBezTo>
                  <a:cubicBezTo>
                    <a:pt x="11216" y="5399"/>
                    <a:pt x="11718" y="5399"/>
                    <a:pt x="12157" y="5922"/>
                  </a:cubicBezTo>
                  <a:cubicBezTo>
                    <a:pt x="12450" y="6257"/>
                    <a:pt x="12681" y="6676"/>
                    <a:pt x="12953" y="7073"/>
                  </a:cubicBezTo>
                  <a:cubicBezTo>
                    <a:pt x="13057" y="7220"/>
                    <a:pt x="13162" y="7387"/>
                    <a:pt x="13287" y="7596"/>
                  </a:cubicBezTo>
                  <a:cubicBezTo>
                    <a:pt x="13601" y="7220"/>
                    <a:pt x="13706" y="6822"/>
                    <a:pt x="13810" y="6466"/>
                  </a:cubicBezTo>
                  <a:cubicBezTo>
                    <a:pt x="14334" y="4499"/>
                    <a:pt x="15735" y="3265"/>
                    <a:pt x="17284" y="2114"/>
                  </a:cubicBezTo>
                  <a:cubicBezTo>
                    <a:pt x="17472" y="1989"/>
                    <a:pt x="17702" y="1884"/>
                    <a:pt x="17911" y="1884"/>
                  </a:cubicBezTo>
                  <a:cubicBezTo>
                    <a:pt x="18414" y="1863"/>
                    <a:pt x="18916" y="1863"/>
                    <a:pt x="19397" y="1905"/>
                  </a:cubicBezTo>
                  <a:cubicBezTo>
                    <a:pt x="20171" y="1989"/>
                    <a:pt x="20799" y="2386"/>
                    <a:pt x="21238" y="3014"/>
                  </a:cubicBezTo>
                  <a:cubicBezTo>
                    <a:pt x="21552" y="3432"/>
                    <a:pt x="21845" y="3872"/>
                    <a:pt x="22180" y="4374"/>
                  </a:cubicBezTo>
                  <a:cubicBezTo>
                    <a:pt x="22305" y="4290"/>
                    <a:pt x="22431" y="4207"/>
                    <a:pt x="22515" y="4102"/>
                  </a:cubicBezTo>
                  <a:lnTo>
                    <a:pt x="23059" y="3411"/>
                  </a:lnTo>
                  <a:cubicBezTo>
                    <a:pt x="23665" y="2491"/>
                    <a:pt x="24523" y="1884"/>
                    <a:pt x="25465" y="1382"/>
                  </a:cubicBezTo>
                  <a:cubicBezTo>
                    <a:pt x="25862" y="1173"/>
                    <a:pt x="26260" y="1026"/>
                    <a:pt x="26616" y="817"/>
                  </a:cubicBezTo>
                  <a:cubicBezTo>
                    <a:pt x="28038" y="64"/>
                    <a:pt x="29545" y="1"/>
                    <a:pt x="31072" y="106"/>
                  </a:cubicBezTo>
                  <a:cubicBezTo>
                    <a:pt x="31303" y="126"/>
                    <a:pt x="31533" y="315"/>
                    <a:pt x="31784" y="419"/>
                  </a:cubicBezTo>
                  <a:cubicBezTo>
                    <a:pt x="31826" y="440"/>
                    <a:pt x="31888" y="503"/>
                    <a:pt x="31930" y="545"/>
                  </a:cubicBezTo>
                  <a:cubicBezTo>
                    <a:pt x="32976" y="1528"/>
                    <a:pt x="32976" y="1528"/>
                    <a:pt x="32976" y="2951"/>
                  </a:cubicBezTo>
                  <a:cubicBezTo>
                    <a:pt x="32976" y="3160"/>
                    <a:pt x="32997" y="3411"/>
                    <a:pt x="33039" y="3725"/>
                  </a:cubicBezTo>
                  <a:cubicBezTo>
                    <a:pt x="33416" y="3516"/>
                    <a:pt x="33730" y="3349"/>
                    <a:pt x="34044" y="3160"/>
                  </a:cubicBezTo>
                  <a:cubicBezTo>
                    <a:pt x="35969" y="2072"/>
                    <a:pt x="35969" y="2072"/>
                    <a:pt x="38082" y="2177"/>
                  </a:cubicBezTo>
                  <a:cubicBezTo>
                    <a:pt x="38312" y="2177"/>
                    <a:pt x="38542" y="2219"/>
                    <a:pt x="38751" y="2302"/>
                  </a:cubicBezTo>
                  <a:cubicBezTo>
                    <a:pt x="39526" y="2574"/>
                    <a:pt x="39798" y="3160"/>
                    <a:pt x="39860" y="3935"/>
                  </a:cubicBezTo>
                  <a:cubicBezTo>
                    <a:pt x="39881" y="4562"/>
                    <a:pt x="39881" y="5190"/>
                    <a:pt x="39881" y="5818"/>
                  </a:cubicBezTo>
                  <a:lnTo>
                    <a:pt x="39881" y="6550"/>
                  </a:lnTo>
                  <a:cubicBezTo>
                    <a:pt x="40174" y="6571"/>
                    <a:pt x="40383" y="6592"/>
                    <a:pt x="40614" y="6592"/>
                  </a:cubicBezTo>
                  <a:cubicBezTo>
                    <a:pt x="41262" y="6592"/>
                    <a:pt x="41953" y="6613"/>
                    <a:pt x="42601" y="6592"/>
                  </a:cubicBezTo>
                  <a:cubicBezTo>
                    <a:pt x="43355" y="6592"/>
                    <a:pt x="44024" y="6864"/>
                    <a:pt x="44694" y="7199"/>
                  </a:cubicBezTo>
                  <a:cubicBezTo>
                    <a:pt x="44987" y="7324"/>
                    <a:pt x="45175" y="7554"/>
                    <a:pt x="45280" y="7847"/>
                  </a:cubicBezTo>
                  <a:cubicBezTo>
                    <a:pt x="45510" y="8433"/>
                    <a:pt x="45803" y="8998"/>
                    <a:pt x="46012" y="9605"/>
                  </a:cubicBezTo>
                  <a:cubicBezTo>
                    <a:pt x="46221" y="10170"/>
                    <a:pt x="46179" y="10756"/>
                    <a:pt x="45907" y="11321"/>
                  </a:cubicBezTo>
                  <a:cubicBezTo>
                    <a:pt x="45217" y="12681"/>
                    <a:pt x="44150" y="13706"/>
                    <a:pt x="42999" y="14668"/>
                  </a:cubicBezTo>
                  <a:cubicBezTo>
                    <a:pt x="42580" y="15045"/>
                    <a:pt x="42057" y="15296"/>
                    <a:pt x="41471" y="15380"/>
                  </a:cubicBezTo>
                  <a:cubicBezTo>
                    <a:pt x="41199" y="15401"/>
                    <a:pt x="40927" y="15547"/>
                    <a:pt x="40593" y="15610"/>
                  </a:cubicBezTo>
                  <a:cubicBezTo>
                    <a:pt x="41660" y="16907"/>
                    <a:pt x="42706" y="18100"/>
                    <a:pt x="43815" y="19376"/>
                  </a:cubicBezTo>
                  <a:cubicBezTo>
                    <a:pt x="43982" y="19146"/>
                    <a:pt x="44129" y="18937"/>
                    <a:pt x="44254" y="18790"/>
                  </a:cubicBezTo>
                  <a:cubicBezTo>
                    <a:pt x="44652" y="18288"/>
                    <a:pt x="45175" y="18058"/>
                    <a:pt x="45803" y="17995"/>
                  </a:cubicBezTo>
                  <a:cubicBezTo>
                    <a:pt x="46765" y="17891"/>
                    <a:pt x="47623" y="18121"/>
                    <a:pt x="48334" y="18832"/>
                  </a:cubicBezTo>
                  <a:cubicBezTo>
                    <a:pt x="48523" y="19020"/>
                    <a:pt x="48669" y="19230"/>
                    <a:pt x="48732" y="19523"/>
                  </a:cubicBezTo>
                  <a:cubicBezTo>
                    <a:pt x="48795" y="20046"/>
                    <a:pt x="48941" y="20569"/>
                    <a:pt x="49025" y="21092"/>
                  </a:cubicBezTo>
                  <a:cubicBezTo>
                    <a:pt x="49088" y="21552"/>
                    <a:pt x="49046" y="21971"/>
                    <a:pt x="48753" y="22389"/>
                  </a:cubicBezTo>
                  <a:cubicBezTo>
                    <a:pt x="48418" y="22829"/>
                    <a:pt x="48125" y="23310"/>
                    <a:pt x="47728" y="23728"/>
                  </a:cubicBezTo>
                  <a:cubicBezTo>
                    <a:pt x="47414" y="24021"/>
                    <a:pt x="47205" y="24398"/>
                    <a:pt x="46891" y="24795"/>
                  </a:cubicBezTo>
                  <a:cubicBezTo>
                    <a:pt x="47477" y="26469"/>
                    <a:pt x="47351" y="28269"/>
                    <a:pt x="47351" y="30194"/>
                  </a:cubicBezTo>
                  <a:cubicBezTo>
                    <a:pt x="47560" y="30005"/>
                    <a:pt x="47665" y="29943"/>
                    <a:pt x="47707" y="29838"/>
                  </a:cubicBezTo>
                  <a:cubicBezTo>
                    <a:pt x="48125" y="29147"/>
                    <a:pt x="48544" y="28415"/>
                    <a:pt x="48920" y="27683"/>
                  </a:cubicBezTo>
                  <a:cubicBezTo>
                    <a:pt x="49548" y="26427"/>
                    <a:pt x="50113" y="25172"/>
                    <a:pt x="50720" y="23917"/>
                  </a:cubicBezTo>
                  <a:cubicBezTo>
                    <a:pt x="50866" y="23540"/>
                    <a:pt x="51013" y="23184"/>
                    <a:pt x="51117" y="22787"/>
                  </a:cubicBezTo>
                  <a:cubicBezTo>
                    <a:pt x="51536" y="21155"/>
                    <a:pt x="51870" y="19481"/>
                    <a:pt x="52477" y="17891"/>
                  </a:cubicBezTo>
                  <a:cubicBezTo>
                    <a:pt x="52686" y="17367"/>
                    <a:pt x="52791" y="16803"/>
                    <a:pt x="52854" y="16238"/>
                  </a:cubicBezTo>
                  <a:cubicBezTo>
                    <a:pt x="52938" y="15715"/>
                    <a:pt x="52917" y="15191"/>
                    <a:pt x="52959" y="14626"/>
                  </a:cubicBezTo>
                  <a:cubicBezTo>
                    <a:pt x="52163" y="14417"/>
                    <a:pt x="51745" y="13810"/>
                    <a:pt x="51452" y="13078"/>
                  </a:cubicBezTo>
                  <a:cubicBezTo>
                    <a:pt x="51368" y="12869"/>
                    <a:pt x="51347" y="12639"/>
                    <a:pt x="51347" y="12409"/>
                  </a:cubicBezTo>
                  <a:cubicBezTo>
                    <a:pt x="51389" y="11153"/>
                    <a:pt x="51452" y="9898"/>
                    <a:pt x="51536" y="8642"/>
                  </a:cubicBezTo>
                  <a:cubicBezTo>
                    <a:pt x="51536" y="8496"/>
                    <a:pt x="51598" y="8391"/>
                    <a:pt x="51661" y="8266"/>
                  </a:cubicBezTo>
                  <a:cubicBezTo>
                    <a:pt x="51703" y="8182"/>
                    <a:pt x="51975" y="8182"/>
                    <a:pt x="51996" y="8287"/>
                  </a:cubicBezTo>
                  <a:cubicBezTo>
                    <a:pt x="52059" y="8454"/>
                    <a:pt x="52101" y="8600"/>
                    <a:pt x="52122" y="8768"/>
                  </a:cubicBezTo>
                  <a:cubicBezTo>
                    <a:pt x="52184" y="9856"/>
                    <a:pt x="52268" y="10965"/>
                    <a:pt x="52289" y="12032"/>
                  </a:cubicBezTo>
                  <a:cubicBezTo>
                    <a:pt x="52289" y="12513"/>
                    <a:pt x="52435" y="12869"/>
                    <a:pt x="52645" y="13246"/>
                  </a:cubicBezTo>
                  <a:cubicBezTo>
                    <a:pt x="52749" y="13413"/>
                    <a:pt x="53000" y="13518"/>
                    <a:pt x="53231" y="13706"/>
                  </a:cubicBezTo>
                  <a:cubicBezTo>
                    <a:pt x="53314" y="13392"/>
                    <a:pt x="53419" y="13183"/>
                    <a:pt x="53419" y="12974"/>
                  </a:cubicBezTo>
                  <a:cubicBezTo>
                    <a:pt x="53461" y="12325"/>
                    <a:pt x="53461" y="11634"/>
                    <a:pt x="53482" y="10986"/>
                  </a:cubicBezTo>
                  <a:cubicBezTo>
                    <a:pt x="53523" y="10379"/>
                    <a:pt x="53586" y="9814"/>
                    <a:pt x="53775" y="9291"/>
                  </a:cubicBezTo>
                  <a:cubicBezTo>
                    <a:pt x="54005" y="9228"/>
                    <a:pt x="54067" y="9375"/>
                    <a:pt x="54088" y="9500"/>
                  </a:cubicBezTo>
                  <a:cubicBezTo>
                    <a:pt x="54172" y="10023"/>
                    <a:pt x="54256" y="10546"/>
                    <a:pt x="54298" y="11069"/>
                  </a:cubicBezTo>
                  <a:cubicBezTo>
                    <a:pt x="54360" y="11781"/>
                    <a:pt x="54381" y="12450"/>
                    <a:pt x="54402" y="13162"/>
                  </a:cubicBezTo>
                  <a:cubicBezTo>
                    <a:pt x="54402" y="13308"/>
                    <a:pt x="54465" y="13476"/>
                    <a:pt x="54486" y="13622"/>
                  </a:cubicBezTo>
                  <a:cubicBezTo>
                    <a:pt x="54591" y="13601"/>
                    <a:pt x="54695" y="13601"/>
                    <a:pt x="54716" y="13580"/>
                  </a:cubicBezTo>
                  <a:cubicBezTo>
                    <a:pt x="55155" y="12994"/>
                    <a:pt x="55658" y="12471"/>
                    <a:pt x="55846" y="11739"/>
                  </a:cubicBezTo>
                  <a:cubicBezTo>
                    <a:pt x="56034" y="11090"/>
                    <a:pt x="56264" y="10442"/>
                    <a:pt x="56516" y="9709"/>
                  </a:cubicBezTo>
                  <a:cubicBezTo>
                    <a:pt x="56913" y="10253"/>
                    <a:pt x="57039" y="10756"/>
                    <a:pt x="56913" y="11279"/>
                  </a:cubicBezTo>
                  <a:cubicBezTo>
                    <a:pt x="56725" y="12116"/>
                    <a:pt x="56495" y="12932"/>
                    <a:pt x="56055" y="13685"/>
                  </a:cubicBezTo>
                  <a:cubicBezTo>
                    <a:pt x="55637" y="14417"/>
                    <a:pt x="55051" y="14815"/>
                    <a:pt x="54277" y="14940"/>
                  </a:cubicBezTo>
                  <a:cubicBezTo>
                    <a:pt x="54109" y="14961"/>
                    <a:pt x="53963" y="14982"/>
                    <a:pt x="53754" y="15024"/>
                  </a:cubicBezTo>
                  <a:cubicBezTo>
                    <a:pt x="53733" y="15233"/>
                    <a:pt x="53691" y="15443"/>
                    <a:pt x="53691" y="15610"/>
                  </a:cubicBezTo>
                  <a:cubicBezTo>
                    <a:pt x="53775" y="16761"/>
                    <a:pt x="53544" y="17849"/>
                    <a:pt x="53231" y="18937"/>
                  </a:cubicBezTo>
                  <a:cubicBezTo>
                    <a:pt x="52896" y="20192"/>
                    <a:pt x="52582" y="21448"/>
                    <a:pt x="52289" y="22703"/>
                  </a:cubicBezTo>
                  <a:cubicBezTo>
                    <a:pt x="52122" y="23414"/>
                    <a:pt x="51891" y="24084"/>
                    <a:pt x="51578" y="24774"/>
                  </a:cubicBezTo>
                  <a:cubicBezTo>
                    <a:pt x="51034" y="25862"/>
                    <a:pt x="50531" y="26992"/>
                    <a:pt x="50029" y="28122"/>
                  </a:cubicBezTo>
                  <a:cubicBezTo>
                    <a:pt x="49506" y="29273"/>
                    <a:pt x="48857" y="30340"/>
                    <a:pt x="48104" y="31365"/>
                  </a:cubicBezTo>
                  <a:cubicBezTo>
                    <a:pt x="47581" y="32035"/>
                    <a:pt x="46974" y="32663"/>
                    <a:pt x="46221" y="33123"/>
                  </a:cubicBezTo>
                  <a:cubicBezTo>
                    <a:pt x="45949" y="33269"/>
                    <a:pt x="45740" y="33479"/>
                    <a:pt x="45510" y="33667"/>
                  </a:cubicBezTo>
                  <a:cubicBezTo>
                    <a:pt x="45321" y="33793"/>
                    <a:pt x="45112" y="33981"/>
                    <a:pt x="44903" y="34002"/>
                  </a:cubicBezTo>
                  <a:cubicBezTo>
                    <a:pt x="44443" y="34065"/>
                    <a:pt x="44150" y="34337"/>
                    <a:pt x="43815" y="34609"/>
                  </a:cubicBezTo>
                  <a:cubicBezTo>
                    <a:pt x="42769" y="35383"/>
                    <a:pt x="41702" y="36199"/>
                    <a:pt x="40467" y="36743"/>
                  </a:cubicBezTo>
                  <a:cubicBezTo>
                    <a:pt x="39630" y="37140"/>
                    <a:pt x="38814" y="37622"/>
                    <a:pt x="37998" y="38061"/>
                  </a:cubicBezTo>
                  <a:cubicBezTo>
                    <a:pt x="37852" y="38145"/>
                    <a:pt x="37684" y="38270"/>
                    <a:pt x="37517" y="38375"/>
                  </a:cubicBezTo>
                  <a:cubicBezTo>
                    <a:pt x="38040" y="39337"/>
                    <a:pt x="38521" y="40258"/>
                    <a:pt x="39002" y="41199"/>
                  </a:cubicBezTo>
                  <a:cubicBezTo>
                    <a:pt x="39149" y="41492"/>
                    <a:pt x="39233" y="41827"/>
                    <a:pt x="39316" y="42141"/>
                  </a:cubicBezTo>
                  <a:cubicBezTo>
                    <a:pt x="39546" y="43208"/>
                    <a:pt x="39839" y="44254"/>
                    <a:pt x="40258" y="45280"/>
                  </a:cubicBezTo>
                  <a:cubicBezTo>
                    <a:pt x="40488" y="45886"/>
                    <a:pt x="40593" y="46556"/>
                    <a:pt x="40718" y="47205"/>
                  </a:cubicBezTo>
                  <a:cubicBezTo>
                    <a:pt x="40886" y="48000"/>
                    <a:pt x="41074" y="48753"/>
                    <a:pt x="41388" y="49506"/>
                  </a:cubicBezTo>
                  <a:cubicBezTo>
                    <a:pt x="41513" y="49799"/>
                    <a:pt x="41618" y="50134"/>
                    <a:pt x="41618" y="50448"/>
                  </a:cubicBezTo>
                  <a:cubicBezTo>
                    <a:pt x="41618" y="51243"/>
                    <a:pt x="41827" y="51975"/>
                    <a:pt x="41974" y="52707"/>
                  </a:cubicBezTo>
                  <a:cubicBezTo>
                    <a:pt x="42120" y="53272"/>
                    <a:pt x="42183" y="53879"/>
                    <a:pt x="42267" y="54465"/>
                  </a:cubicBezTo>
                  <a:cubicBezTo>
                    <a:pt x="42287" y="54695"/>
                    <a:pt x="42287" y="54925"/>
                    <a:pt x="42350" y="55135"/>
                  </a:cubicBezTo>
                  <a:cubicBezTo>
                    <a:pt x="42643" y="56411"/>
                    <a:pt x="42539" y="57708"/>
                    <a:pt x="42559" y="59005"/>
                  </a:cubicBezTo>
                  <a:cubicBezTo>
                    <a:pt x="42559" y="59194"/>
                    <a:pt x="42580" y="59445"/>
                    <a:pt x="42476" y="59591"/>
                  </a:cubicBezTo>
                  <a:cubicBezTo>
                    <a:pt x="42120" y="60073"/>
                    <a:pt x="42183" y="60658"/>
                    <a:pt x="42183" y="61202"/>
                  </a:cubicBezTo>
                  <a:lnTo>
                    <a:pt x="42183" y="63399"/>
                  </a:lnTo>
                  <a:cubicBezTo>
                    <a:pt x="42183" y="63881"/>
                    <a:pt x="42183" y="64320"/>
                    <a:pt x="42015" y="64759"/>
                  </a:cubicBezTo>
                  <a:cubicBezTo>
                    <a:pt x="41911" y="65031"/>
                    <a:pt x="41932" y="65345"/>
                    <a:pt x="41932" y="65659"/>
                  </a:cubicBezTo>
                  <a:cubicBezTo>
                    <a:pt x="41932" y="66622"/>
                    <a:pt x="41974" y="67584"/>
                    <a:pt x="41932" y="68526"/>
                  </a:cubicBezTo>
                  <a:cubicBezTo>
                    <a:pt x="41827" y="69865"/>
                    <a:pt x="41220" y="70932"/>
                    <a:pt x="39923" y="71434"/>
                  </a:cubicBezTo>
                  <a:cubicBezTo>
                    <a:pt x="39546" y="71560"/>
                    <a:pt x="39128" y="71581"/>
                    <a:pt x="38710" y="71664"/>
                  </a:cubicBezTo>
                  <a:cubicBezTo>
                    <a:pt x="37956" y="73443"/>
                    <a:pt x="37329" y="75305"/>
                    <a:pt x="37580" y="77335"/>
                  </a:cubicBezTo>
                  <a:cubicBezTo>
                    <a:pt x="38270" y="77837"/>
                    <a:pt x="38919" y="78339"/>
                    <a:pt x="39609" y="78841"/>
                  </a:cubicBezTo>
                  <a:cubicBezTo>
                    <a:pt x="39756" y="78946"/>
                    <a:pt x="39944" y="79050"/>
                    <a:pt x="40132" y="79092"/>
                  </a:cubicBezTo>
                  <a:cubicBezTo>
                    <a:pt x="40572" y="79280"/>
                    <a:pt x="41032" y="79469"/>
                    <a:pt x="41513" y="79636"/>
                  </a:cubicBezTo>
                  <a:cubicBezTo>
                    <a:pt x="41660" y="79699"/>
                    <a:pt x="41827" y="79783"/>
                    <a:pt x="41974" y="79783"/>
                  </a:cubicBezTo>
                  <a:cubicBezTo>
                    <a:pt x="42811" y="79804"/>
                    <a:pt x="43229" y="80327"/>
                    <a:pt x="43501" y="80996"/>
                  </a:cubicBezTo>
                  <a:cubicBezTo>
                    <a:pt x="43647" y="81394"/>
                    <a:pt x="43710" y="81833"/>
                    <a:pt x="43752" y="82252"/>
                  </a:cubicBezTo>
                  <a:cubicBezTo>
                    <a:pt x="43815" y="82628"/>
                    <a:pt x="43731" y="82984"/>
                    <a:pt x="43773" y="83361"/>
                  </a:cubicBezTo>
                  <a:cubicBezTo>
                    <a:pt x="43878" y="84114"/>
                    <a:pt x="43627" y="84804"/>
                    <a:pt x="43396" y="85474"/>
                  </a:cubicBezTo>
                  <a:cubicBezTo>
                    <a:pt x="43145" y="86206"/>
                    <a:pt x="42078" y="86834"/>
                    <a:pt x="41325" y="86792"/>
                  </a:cubicBezTo>
                  <a:cubicBezTo>
                    <a:pt x="40844" y="86729"/>
                    <a:pt x="40530" y="86478"/>
                    <a:pt x="40383" y="86018"/>
                  </a:cubicBezTo>
                  <a:cubicBezTo>
                    <a:pt x="40007" y="84930"/>
                    <a:pt x="40007" y="83800"/>
                    <a:pt x="40070" y="82670"/>
                  </a:cubicBezTo>
                  <a:cubicBezTo>
                    <a:pt x="40090" y="82419"/>
                    <a:pt x="40174" y="82147"/>
                    <a:pt x="40216" y="81896"/>
                  </a:cubicBezTo>
                  <a:cubicBezTo>
                    <a:pt x="40321" y="81457"/>
                    <a:pt x="40404" y="80996"/>
                    <a:pt x="40488" y="80620"/>
                  </a:cubicBezTo>
                  <a:cubicBezTo>
                    <a:pt x="40383" y="80515"/>
                    <a:pt x="40362" y="80431"/>
                    <a:pt x="40300" y="80410"/>
                  </a:cubicBezTo>
                  <a:cubicBezTo>
                    <a:pt x="39358" y="80222"/>
                    <a:pt x="38647" y="79573"/>
                    <a:pt x="37914" y="79050"/>
                  </a:cubicBezTo>
                  <a:cubicBezTo>
                    <a:pt x="37601" y="78799"/>
                    <a:pt x="37287" y="78548"/>
                    <a:pt x="36910" y="78444"/>
                  </a:cubicBezTo>
                  <a:cubicBezTo>
                    <a:pt x="36554" y="78360"/>
                    <a:pt x="36429" y="78109"/>
                    <a:pt x="36408" y="77753"/>
                  </a:cubicBezTo>
                  <a:cubicBezTo>
                    <a:pt x="36324" y="76372"/>
                    <a:pt x="36408" y="74991"/>
                    <a:pt x="36847" y="73652"/>
                  </a:cubicBezTo>
                  <a:cubicBezTo>
                    <a:pt x="37057" y="73003"/>
                    <a:pt x="37245" y="72355"/>
                    <a:pt x="37663" y="71832"/>
                  </a:cubicBezTo>
                  <a:cubicBezTo>
                    <a:pt x="37580" y="71727"/>
                    <a:pt x="37538" y="71643"/>
                    <a:pt x="37475" y="71643"/>
                  </a:cubicBezTo>
                  <a:cubicBezTo>
                    <a:pt x="36722" y="71664"/>
                    <a:pt x="35989" y="71350"/>
                    <a:pt x="35257" y="71267"/>
                  </a:cubicBezTo>
                  <a:cubicBezTo>
                    <a:pt x="34713" y="71204"/>
                    <a:pt x="34106" y="70534"/>
                    <a:pt x="34085" y="69969"/>
                  </a:cubicBezTo>
                  <a:cubicBezTo>
                    <a:pt x="34044" y="69488"/>
                    <a:pt x="34085" y="69028"/>
                    <a:pt x="34044" y="68589"/>
                  </a:cubicBezTo>
                  <a:cubicBezTo>
                    <a:pt x="34023" y="68086"/>
                    <a:pt x="33876" y="67961"/>
                    <a:pt x="33395" y="67898"/>
                  </a:cubicBezTo>
                  <a:cubicBezTo>
                    <a:pt x="32516" y="67793"/>
                    <a:pt x="31616" y="67982"/>
                    <a:pt x="30738" y="68065"/>
                  </a:cubicBezTo>
                  <a:cubicBezTo>
                    <a:pt x="30361" y="68086"/>
                    <a:pt x="30068" y="68337"/>
                    <a:pt x="30068" y="68714"/>
                  </a:cubicBezTo>
                  <a:cubicBezTo>
                    <a:pt x="30110" y="69237"/>
                    <a:pt x="29817" y="69677"/>
                    <a:pt x="29691" y="70116"/>
                  </a:cubicBezTo>
                  <a:cubicBezTo>
                    <a:pt x="29440" y="70911"/>
                    <a:pt x="28771" y="71371"/>
                    <a:pt x="28122" y="71853"/>
                  </a:cubicBezTo>
                  <a:cubicBezTo>
                    <a:pt x="27641" y="71853"/>
                    <a:pt x="27139" y="71978"/>
                    <a:pt x="26762" y="71832"/>
                  </a:cubicBezTo>
                  <a:cubicBezTo>
                    <a:pt x="26134" y="71622"/>
                    <a:pt x="25590" y="71664"/>
                    <a:pt x="25005" y="71539"/>
                  </a:cubicBezTo>
                  <a:close/>
                  <a:moveTo>
                    <a:pt x="23310" y="16782"/>
                  </a:moveTo>
                  <a:cubicBezTo>
                    <a:pt x="22787" y="16761"/>
                    <a:pt x="22368" y="16656"/>
                    <a:pt x="21971" y="16928"/>
                  </a:cubicBezTo>
                  <a:cubicBezTo>
                    <a:pt x="21573" y="17179"/>
                    <a:pt x="21155" y="17409"/>
                    <a:pt x="20945" y="17828"/>
                  </a:cubicBezTo>
                  <a:cubicBezTo>
                    <a:pt x="20694" y="18435"/>
                    <a:pt x="20108" y="18665"/>
                    <a:pt x="19648" y="18979"/>
                  </a:cubicBezTo>
                  <a:cubicBezTo>
                    <a:pt x="19334" y="19230"/>
                    <a:pt x="18937" y="19188"/>
                    <a:pt x="18623" y="18937"/>
                  </a:cubicBezTo>
                  <a:cubicBezTo>
                    <a:pt x="18204" y="18602"/>
                    <a:pt x="17807" y="18246"/>
                    <a:pt x="17870" y="17619"/>
                  </a:cubicBezTo>
                  <a:cubicBezTo>
                    <a:pt x="17891" y="17472"/>
                    <a:pt x="17870" y="17284"/>
                    <a:pt x="17807" y="17137"/>
                  </a:cubicBezTo>
                  <a:cubicBezTo>
                    <a:pt x="17639" y="16572"/>
                    <a:pt x="17284" y="16405"/>
                    <a:pt x="16740" y="16635"/>
                  </a:cubicBezTo>
                  <a:cubicBezTo>
                    <a:pt x="16426" y="16761"/>
                    <a:pt x="16175" y="16949"/>
                    <a:pt x="15882" y="17116"/>
                  </a:cubicBezTo>
                  <a:cubicBezTo>
                    <a:pt x="15610" y="17263"/>
                    <a:pt x="15380" y="17451"/>
                    <a:pt x="15150" y="17639"/>
                  </a:cubicBezTo>
                  <a:cubicBezTo>
                    <a:pt x="14815" y="17891"/>
                    <a:pt x="14417" y="17912"/>
                    <a:pt x="14020" y="17912"/>
                  </a:cubicBezTo>
                  <a:cubicBezTo>
                    <a:pt x="13580" y="17912"/>
                    <a:pt x="13266" y="17765"/>
                    <a:pt x="13057" y="17367"/>
                  </a:cubicBezTo>
                  <a:cubicBezTo>
                    <a:pt x="12848" y="16949"/>
                    <a:pt x="12639" y="16551"/>
                    <a:pt x="12429" y="16112"/>
                  </a:cubicBezTo>
                  <a:cubicBezTo>
                    <a:pt x="12053" y="15924"/>
                    <a:pt x="11823" y="16196"/>
                    <a:pt x="11593" y="16426"/>
                  </a:cubicBezTo>
                  <a:cubicBezTo>
                    <a:pt x="10442" y="17598"/>
                    <a:pt x="9542" y="18937"/>
                    <a:pt x="8810" y="20401"/>
                  </a:cubicBezTo>
                  <a:cubicBezTo>
                    <a:pt x="8433" y="21217"/>
                    <a:pt x="8077" y="22013"/>
                    <a:pt x="8015" y="22933"/>
                  </a:cubicBezTo>
                  <a:cubicBezTo>
                    <a:pt x="7910" y="23875"/>
                    <a:pt x="7743" y="24858"/>
                    <a:pt x="7701" y="25779"/>
                  </a:cubicBezTo>
                  <a:cubicBezTo>
                    <a:pt x="7596" y="27578"/>
                    <a:pt x="7952" y="29294"/>
                    <a:pt x="8454" y="30968"/>
                  </a:cubicBezTo>
                  <a:cubicBezTo>
                    <a:pt x="8538" y="31282"/>
                    <a:pt x="8684" y="31596"/>
                    <a:pt x="8852" y="31888"/>
                  </a:cubicBezTo>
                  <a:cubicBezTo>
                    <a:pt x="9437" y="32872"/>
                    <a:pt x="10044" y="33876"/>
                    <a:pt x="10672" y="34839"/>
                  </a:cubicBezTo>
                  <a:cubicBezTo>
                    <a:pt x="11258" y="35697"/>
                    <a:pt x="11906" y="36492"/>
                    <a:pt x="12660" y="37203"/>
                  </a:cubicBezTo>
                  <a:cubicBezTo>
                    <a:pt x="13183" y="37663"/>
                    <a:pt x="13810" y="37956"/>
                    <a:pt x="14438" y="38270"/>
                  </a:cubicBezTo>
                  <a:cubicBezTo>
                    <a:pt x="15380" y="38772"/>
                    <a:pt x="16426" y="39023"/>
                    <a:pt x="17221" y="39777"/>
                  </a:cubicBezTo>
                  <a:cubicBezTo>
                    <a:pt x="17284" y="39860"/>
                    <a:pt x="17451" y="39923"/>
                    <a:pt x="17577" y="39944"/>
                  </a:cubicBezTo>
                  <a:cubicBezTo>
                    <a:pt x="18476" y="40195"/>
                    <a:pt x="19334" y="40488"/>
                    <a:pt x="20276" y="40655"/>
                  </a:cubicBezTo>
                  <a:cubicBezTo>
                    <a:pt x="21531" y="40865"/>
                    <a:pt x="22787" y="40886"/>
                    <a:pt x="24042" y="40865"/>
                  </a:cubicBezTo>
                  <a:cubicBezTo>
                    <a:pt x="25611" y="40823"/>
                    <a:pt x="27160" y="40676"/>
                    <a:pt x="28645" y="40174"/>
                  </a:cubicBezTo>
                  <a:cubicBezTo>
                    <a:pt x="29482" y="39881"/>
                    <a:pt x="30340" y="39651"/>
                    <a:pt x="31198" y="39400"/>
                  </a:cubicBezTo>
                  <a:cubicBezTo>
                    <a:pt x="33646" y="38689"/>
                    <a:pt x="35969" y="37768"/>
                    <a:pt x="38145" y="36492"/>
                  </a:cubicBezTo>
                  <a:cubicBezTo>
                    <a:pt x="38877" y="36052"/>
                    <a:pt x="39672" y="35697"/>
                    <a:pt x="40446" y="35320"/>
                  </a:cubicBezTo>
                  <a:cubicBezTo>
                    <a:pt x="40865" y="35111"/>
                    <a:pt x="41241" y="34839"/>
                    <a:pt x="41639" y="34609"/>
                  </a:cubicBezTo>
                  <a:cubicBezTo>
                    <a:pt x="42978" y="33793"/>
                    <a:pt x="44045" y="32621"/>
                    <a:pt x="45154" y="31554"/>
                  </a:cubicBezTo>
                  <a:cubicBezTo>
                    <a:pt x="45844" y="30863"/>
                    <a:pt x="46200" y="30026"/>
                    <a:pt x="46158" y="29064"/>
                  </a:cubicBezTo>
                  <a:lnTo>
                    <a:pt x="46158" y="27955"/>
                  </a:lnTo>
                  <a:cubicBezTo>
                    <a:pt x="46158" y="26804"/>
                    <a:pt x="45991" y="25716"/>
                    <a:pt x="45510" y="24670"/>
                  </a:cubicBezTo>
                  <a:cubicBezTo>
                    <a:pt x="45196" y="23958"/>
                    <a:pt x="44861" y="23289"/>
                    <a:pt x="44526" y="22598"/>
                  </a:cubicBezTo>
                  <a:cubicBezTo>
                    <a:pt x="44254" y="22096"/>
                    <a:pt x="43940" y="21636"/>
                    <a:pt x="43417" y="21448"/>
                  </a:cubicBezTo>
                  <a:cubicBezTo>
                    <a:pt x="43187" y="20590"/>
                    <a:pt x="43187" y="20590"/>
                    <a:pt x="42643" y="19941"/>
                  </a:cubicBezTo>
                  <a:cubicBezTo>
                    <a:pt x="42015" y="19167"/>
                    <a:pt x="41346" y="18414"/>
                    <a:pt x="40718" y="17639"/>
                  </a:cubicBezTo>
                  <a:cubicBezTo>
                    <a:pt x="40237" y="17033"/>
                    <a:pt x="39630" y="16510"/>
                    <a:pt x="39002" y="16007"/>
                  </a:cubicBezTo>
                  <a:cubicBezTo>
                    <a:pt x="38584" y="16447"/>
                    <a:pt x="38103" y="16803"/>
                    <a:pt x="37831" y="17242"/>
                  </a:cubicBezTo>
                  <a:cubicBezTo>
                    <a:pt x="37349" y="17974"/>
                    <a:pt x="36701" y="18016"/>
                    <a:pt x="35989" y="17870"/>
                  </a:cubicBezTo>
                  <a:cubicBezTo>
                    <a:pt x="35592" y="17786"/>
                    <a:pt x="35069" y="17639"/>
                    <a:pt x="34943" y="17179"/>
                  </a:cubicBezTo>
                  <a:cubicBezTo>
                    <a:pt x="34797" y="16635"/>
                    <a:pt x="34378" y="16426"/>
                    <a:pt x="33981" y="16112"/>
                  </a:cubicBezTo>
                  <a:cubicBezTo>
                    <a:pt x="33500" y="15735"/>
                    <a:pt x="32976" y="15735"/>
                    <a:pt x="32495" y="16028"/>
                  </a:cubicBezTo>
                  <a:cubicBezTo>
                    <a:pt x="32035" y="16321"/>
                    <a:pt x="31616" y="16635"/>
                    <a:pt x="31240" y="16991"/>
                  </a:cubicBezTo>
                  <a:cubicBezTo>
                    <a:pt x="30507" y="17660"/>
                    <a:pt x="29901" y="17681"/>
                    <a:pt x="29189" y="16949"/>
                  </a:cubicBezTo>
                  <a:cubicBezTo>
                    <a:pt x="29064" y="16823"/>
                    <a:pt x="28959" y="16635"/>
                    <a:pt x="28855" y="16468"/>
                  </a:cubicBezTo>
                  <a:lnTo>
                    <a:pt x="28310" y="15777"/>
                  </a:lnTo>
                  <a:cubicBezTo>
                    <a:pt x="27997" y="15401"/>
                    <a:pt x="27599" y="15422"/>
                    <a:pt x="27202" y="15589"/>
                  </a:cubicBezTo>
                  <a:cubicBezTo>
                    <a:pt x="26992" y="15673"/>
                    <a:pt x="26783" y="15819"/>
                    <a:pt x="26658" y="16007"/>
                  </a:cubicBezTo>
                  <a:cubicBezTo>
                    <a:pt x="26260" y="16489"/>
                    <a:pt x="25904" y="17012"/>
                    <a:pt x="25507" y="17493"/>
                  </a:cubicBezTo>
                  <a:cubicBezTo>
                    <a:pt x="25214" y="17870"/>
                    <a:pt x="24900" y="17995"/>
                    <a:pt x="24481" y="17828"/>
                  </a:cubicBezTo>
                  <a:cubicBezTo>
                    <a:pt x="23937" y="17702"/>
                    <a:pt x="23519" y="17388"/>
                    <a:pt x="23310" y="16782"/>
                  </a:cubicBezTo>
                  <a:close/>
                  <a:moveTo>
                    <a:pt x="24753" y="16510"/>
                  </a:moveTo>
                  <a:cubicBezTo>
                    <a:pt x="25005" y="16196"/>
                    <a:pt x="25297" y="15903"/>
                    <a:pt x="25486" y="15589"/>
                  </a:cubicBezTo>
                  <a:cubicBezTo>
                    <a:pt x="25758" y="15087"/>
                    <a:pt x="26218" y="14836"/>
                    <a:pt x="26678" y="14564"/>
                  </a:cubicBezTo>
                  <a:cubicBezTo>
                    <a:pt x="27411" y="14208"/>
                    <a:pt x="28415" y="14354"/>
                    <a:pt x="28980" y="14940"/>
                  </a:cubicBezTo>
                  <a:cubicBezTo>
                    <a:pt x="29294" y="15254"/>
                    <a:pt x="29524" y="15589"/>
                    <a:pt x="29796" y="15924"/>
                  </a:cubicBezTo>
                  <a:cubicBezTo>
                    <a:pt x="30026" y="16238"/>
                    <a:pt x="30215" y="16279"/>
                    <a:pt x="30528" y="16028"/>
                  </a:cubicBezTo>
                  <a:cubicBezTo>
                    <a:pt x="30947" y="15715"/>
                    <a:pt x="31365" y="15380"/>
                    <a:pt x="31805" y="15087"/>
                  </a:cubicBezTo>
                  <a:cubicBezTo>
                    <a:pt x="32746" y="14522"/>
                    <a:pt x="33688" y="14543"/>
                    <a:pt x="34608" y="15191"/>
                  </a:cubicBezTo>
                  <a:cubicBezTo>
                    <a:pt x="35111" y="15568"/>
                    <a:pt x="35676" y="15840"/>
                    <a:pt x="35948" y="16468"/>
                  </a:cubicBezTo>
                  <a:cubicBezTo>
                    <a:pt x="35989" y="16572"/>
                    <a:pt x="36115" y="16677"/>
                    <a:pt x="36261" y="16719"/>
                  </a:cubicBezTo>
                  <a:cubicBezTo>
                    <a:pt x="36408" y="16740"/>
                    <a:pt x="36680" y="16719"/>
                    <a:pt x="36701" y="16635"/>
                  </a:cubicBezTo>
                  <a:cubicBezTo>
                    <a:pt x="36910" y="16112"/>
                    <a:pt x="37475" y="15924"/>
                    <a:pt x="37768" y="15484"/>
                  </a:cubicBezTo>
                  <a:cubicBezTo>
                    <a:pt x="38186" y="14857"/>
                    <a:pt x="38877" y="14857"/>
                    <a:pt x="39526" y="14773"/>
                  </a:cubicBezTo>
                  <a:cubicBezTo>
                    <a:pt x="39714" y="14961"/>
                    <a:pt x="39881" y="14836"/>
                    <a:pt x="40070" y="14752"/>
                  </a:cubicBezTo>
                  <a:cubicBezTo>
                    <a:pt x="40467" y="14585"/>
                    <a:pt x="40865" y="14438"/>
                    <a:pt x="41283" y="14271"/>
                  </a:cubicBezTo>
                  <a:cubicBezTo>
                    <a:pt x="41534" y="14166"/>
                    <a:pt x="41848" y="14103"/>
                    <a:pt x="42078" y="13915"/>
                  </a:cubicBezTo>
                  <a:cubicBezTo>
                    <a:pt x="42999" y="13204"/>
                    <a:pt x="43836" y="12388"/>
                    <a:pt x="44526" y="11446"/>
                  </a:cubicBezTo>
                  <a:cubicBezTo>
                    <a:pt x="44987" y="10797"/>
                    <a:pt x="45112" y="10149"/>
                    <a:pt x="44694" y="9417"/>
                  </a:cubicBezTo>
                  <a:cubicBezTo>
                    <a:pt x="44631" y="9291"/>
                    <a:pt x="44547" y="9103"/>
                    <a:pt x="44526" y="8935"/>
                  </a:cubicBezTo>
                  <a:cubicBezTo>
                    <a:pt x="44359" y="8308"/>
                    <a:pt x="43940" y="7994"/>
                    <a:pt x="43334" y="7889"/>
                  </a:cubicBezTo>
                  <a:cubicBezTo>
                    <a:pt x="43062" y="7847"/>
                    <a:pt x="42748" y="7826"/>
                    <a:pt x="42455" y="7826"/>
                  </a:cubicBezTo>
                  <a:lnTo>
                    <a:pt x="39651" y="7826"/>
                  </a:lnTo>
                  <a:cubicBezTo>
                    <a:pt x="39421" y="7826"/>
                    <a:pt x="39191" y="7826"/>
                    <a:pt x="38940" y="7784"/>
                  </a:cubicBezTo>
                  <a:cubicBezTo>
                    <a:pt x="38668" y="7743"/>
                    <a:pt x="38458" y="7554"/>
                    <a:pt x="38417" y="7261"/>
                  </a:cubicBezTo>
                  <a:cubicBezTo>
                    <a:pt x="38396" y="7010"/>
                    <a:pt x="38354" y="6696"/>
                    <a:pt x="38458" y="6487"/>
                  </a:cubicBezTo>
                  <a:cubicBezTo>
                    <a:pt x="38877" y="5692"/>
                    <a:pt x="38668" y="4855"/>
                    <a:pt x="38689" y="4060"/>
                  </a:cubicBezTo>
                  <a:cubicBezTo>
                    <a:pt x="38689" y="3579"/>
                    <a:pt x="38479" y="3391"/>
                    <a:pt x="37998" y="3370"/>
                  </a:cubicBezTo>
                  <a:cubicBezTo>
                    <a:pt x="36910" y="3286"/>
                    <a:pt x="35801" y="3328"/>
                    <a:pt x="34901" y="4060"/>
                  </a:cubicBezTo>
                  <a:cubicBezTo>
                    <a:pt x="34629" y="4269"/>
                    <a:pt x="34316" y="4395"/>
                    <a:pt x="34064" y="4583"/>
                  </a:cubicBezTo>
                  <a:cubicBezTo>
                    <a:pt x="33688" y="4792"/>
                    <a:pt x="33374" y="5064"/>
                    <a:pt x="33123" y="5441"/>
                  </a:cubicBezTo>
                  <a:cubicBezTo>
                    <a:pt x="32914" y="5755"/>
                    <a:pt x="32621" y="6069"/>
                    <a:pt x="32328" y="6320"/>
                  </a:cubicBezTo>
                  <a:cubicBezTo>
                    <a:pt x="32035" y="6592"/>
                    <a:pt x="31763" y="6613"/>
                    <a:pt x="31512" y="6466"/>
                  </a:cubicBezTo>
                  <a:cubicBezTo>
                    <a:pt x="31261" y="6257"/>
                    <a:pt x="31177" y="5985"/>
                    <a:pt x="31261" y="5671"/>
                  </a:cubicBezTo>
                  <a:cubicBezTo>
                    <a:pt x="31303" y="5462"/>
                    <a:pt x="31407" y="5232"/>
                    <a:pt x="31512" y="5043"/>
                  </a:cubicBezTo>
                  <a:cubicBezTo>
                    <a:pt x="31742" y="4625"/>
                    <a:pt x="31868" y="4186"/>
                    <a:pt x="31826" y="3704"/>
                  </a:cubicBezTo>
                  <a:cubicBezTo>
                    <a:pt x="31805" y="3432"/>
                    <a:pt x="31805" y="3119"/>
                    <a:pt x="31826" y="2826"/>
                  </a:cubicBezTo>
                  <a:cubicBezTo>
                    <a:pt x="31888" y="2323"/>
                    <a:pt x="31742" y="1905"/>
                    <a:pt x="31344" y="1591"/>
                  </a:cubicBezTo>
                  <a:cubicBezTo>
                    <a:pt x="31198" y="1486"/>
                    <a:pt x="31072" y="1382"/>
                    <a:pt x="30884" y="1235"/>
                  </a:cubicBezTo>
                  <a:cubicBezTo>
                    <a:pt x="30235" y="1256"/>
                    <a:pt x="29566" y="1256"/>
                    <a:pt x="28875" y="1340"/>
                  </a:cubicBezTo>
                  <a:cubicBezTo>
                    <a:pt x="27515" y="1486"/>
                    <a:pt x="26386" y="2219"/>
                    <a:pt x="25277" y="2909"/>
                  </a:cubicBezTo>
                  <a:cubicBezTo>
                    <a:pt x="24753" y="3223"/>
                    <a:pt x="24335" y="3642"/>
                    <a:pt x="23979" y="4123"/>
                  </a:cubicBezTo>
                  <a:cubicBezTo>
                    <a:pt x="23707" y="4541"/>
                    <a:pt x="23393" y="4918"/>
                    <a:pt x="23101" y="5336"/>
                  </a:cubicBezTo>
                  <a:cubicBezTo>
                    <a:pt x="22682" y="5901"/>
                    <a:pt x="22180" y="6466"/>
                    <a:pt x="22243" y="7261"/>
                  </a:cubicBezTo>
                  <a:cubicBezTo>
                    <a:pt x="22264" y="7554"/>
                    <a:pt x="21950" y="7743"/>
                    <a:pt x="21678" y="7743"/>
                  </a:cubicBezTo>
                  <a:cubicBezTo>
                    <a:pt x="21427" y="7743"/>
                    <a:pt x="21238" y="7575"/>
                    <a:pt x="21155" y="7345"/>
                  </a:cubicBezTo>
                  <a:cubicBezTo>
                    <a:pt x="21113" y="7199"/>
                    <a:pt x="21092" y="7031"/>
                    <a:pt x="21092" y="6843"/>
                  </a:cubicBezTo>
                  <a:cubicBezTo>
                    <a:pt x="21092" y="6508"/>
                    <a:pt x="21050" y="6194"/>
                    <a:pt x="21113" y="5860"/>
                  </a:cubicBezTo>
                  <a:cubicBezTo>
                    <a:pt x="21217" y="5127"/>
                    <a:pt x="20924" y="4499"/>
                    <a:pt x="20506" y="3914"/>
                  </a:cubicBezTo>
                  <a:cubicBezTo>
                    <a:pt x="20171" y="3453"/>
                    <a:pt x="19753" y="3077"/>
                    <a:pt x="19146" y="3014"/>
                  </a:cubicBezTo>
                  <a:cubicBezTo>
                    <a:pt x="18518" y="2930"/>
                    <a:pt x="17891" y="2930"/>
                    <a:pt x="17388" y="3474"/>
                  </a:cubicBezTo>
                  <a:cubicBezTo>
                    <a:pt x="17137" y="3767"/>
                    <a:pt x="16802" y="3997"/>
                    <a:pt x="16489" y="4269"/>
                  </a:cubicBezTo>
                  <a:cubicBezTo>
                    <a:pt x="15798" y="4855"/>
                    <a:pt x="15338" y="5587"/>
                    <a:pt x="15024" y="6466"/>
                  </a:cubicBezTo>
                  <a:cubicBezTo>
                    <a:pt x="14543" y="7764"/>
                    <a:pt x="14103" y="9082"/>
                    <a:pt x="13873" y="10463"/>
                  </a:cubicBezTo>
                  <a:cubicBezTo>
                    <a:pt x="13810" y="10777"/>
                    <a:pt x="13601" y="10965"/>
                    <a:pt x="13350" y="10965"/>
                  </a:cubicBezTo>
                  <a:cubicBezTo>
                    <a:pt x="13057" y="10986"/>
                    <a:pt x="12869" y="10860"/>
                    <a:pt x="12764" y="10505"/>
                  </a:cubicBezTo>
                  <a:cubicBezTo>
                    <a:pt x="12639" y="10044"/>
                    <a:pt x="12471" y="9563"/>
                    <a:pt x="12450" y="9082"/>
                  </a:cubicBezTo>
                  <a:cubicBezTo>
                    <a:pt x="12429" y="8161"/>
                    <a:pt x="12011" y="7366"/>
                    <a:pt x="11362" y="6696"/>
                  </a:cubicBezTo>
                  <a:cubicBezTo>
                    <a:pt x="10902" y="7052"/>
                    <a:pt x="10860" y="7533"/>
                    <a:pt x="10860" y="7994"/>
                  </a:cubicBezTo>
                  <a:cubicBezTo>
                    <a:pt x="10860" y="8998"/>
                    <a:pt x="10902" y="9981"/>
                    <a:pt x="10860" y="10986"/>
                  </a:cubicBezTo>
                  <a:cubicBezTo>
                    <a:pt x="10797" y="12116"/>
                    <a:pt x="11153" y="13162"/>
                    <a:pt x="11593" y="14145"/>
                  </a:cubicBezTo>
                  <a:cubicBezTo>
                    <a:pt x="11697" y="14375"/>
                    <a:pt x="11885" y="14626"/>
                    <a:pt x="12116" y="14731"/>
                  </a:cubicBezTo>
                  <a:cubicBezTo>
                    <a:pt x="12346" y="14836"/>
                    <a:pt x="12471" y="14961"/>
                    <a:pt x="12576" y="15171"/>
                  </a:cubicBezTo>
                  <a:cubicBezTo>
                    <a:pt x="12681" y="15380"/>
                    <a:pt x="12827" y="15589"/>
                    <a:pt x="13036" y="15694"/>
                  </a:cubicBezTo>
                  <a:cubicBezTo>
                    <a:pt x="13350" y="15882"/>
                    <a:pt x="13476" y="16154"/>
                    <a:pt x="13685" y="16405"/>
                  </a:cubicBezTo>
                  <a:cubicBezTo>
                    <a:pt x="13810" y="16551"/>
                    <a:pt x="13936" y="16656"/>
                    <a:pt x="14082" y="16782"/>
                  </a:cubicBezTo>
                  <a:cubicBezTo>
                    <a:pt x="14229" y="16761"/>
                    <a:pt x="14334" y="16761"/>
                    <a:pt x="14417" y="16740"/>
                  </a:cubicBezTo>
                  <a:cubicBezTo>
                    <a:pt x="14668" y="16572"/>
                    <a:pt x="14940" y="16426"/>
                    <a:pt x="15150" y="16238"/>
                  </a:cubicBezTo>
                  <a:cubicBezTo>
                    <a:pt x="15673" y="15798"/>
                    <a:pt x="16300" y="15589"/>
                    <a:pt x="16928" y="15401"/>
                  </a:cubicBezTo>
                  <a:cubicBezTo>
                    <a:pt x="17367" y="15275"/>
                    <a:pt x="17765" y="15380"/>
                    <a:pt x="18100" y="15715"/>
                  </a:cubicBezTo>
                  <a:cubicBezTo>
                    <a:pt x="18581" y="16154"/>
                    <a:pt x="18916" y="16677"/>
                    <a:pt x="18958" y="17347"/>
                  </a:cubicBezTo>
                  <a:cubicBezTo>
                    <a:pt x="18999" y="17493"/>
                    <a:pt x="19041" y="17619"/>
                    <a:pt x="19062" y="17786"/>
                  </a:cubicBezTo>
                  <a:cubicBezTo>
                    <a:pt x="19648" y="17556"/>
                    <a:pt x="19648" y="17556"/>
                    <a:pt x="19899" y="17200"/>
                  </a:cubicBezTo>
                  <a:cubicBezTo>
                    <a:pt x="20297" y="16656"/>
                    <a:pt x="20799" y="16238"/>
                    <a:pt x="21364" y="15882"/>
                  </a:cubicBezTo>
                  <a:cubicBezTo>
                    <a:pt x="21657" y="15694"/>
                    <a:pt x="21971" y="15589"/>
                    <a:pt x="22305" y="15589"/>
                  </a:cubicBezTo>
                  <a:cubicBezTo>
                    <a:pt x="23540" y="15526"/>
                    <a:pt x="23603" y="15526"/>
                    <a:pt x="24502" y="16405"/>
                  </a:cubicBezTo>
                  <a:cubicBezTo>
                    <a:pt x="24544" y="16447"/>
                    <a:pt x="24586" y="16447"/>
                    <a:pt x="24753" y="16510"/>
                  </a:cubicBezTo>
                  <a:close/>
                  <a:moveTo>
                    <a:pt x="24063" y="42267"/>
                  </a:moveTo>
                  <a:cubicBezTo>
                    <a:pt x="24021" y="42790"/>
                    <a:pt x="24021" y="43292"/>
                    <a:pt x="23917" y="43794"/>
                  </a:cubicBezTo>
                  <a:cubicBezTo>
                    <a:pt x="23770" y="44380"/>
                    <a:pt x="23728" y="44966"/>
                    <a:pt x="23749" y="45573"/>
                  </a:cubicBezTo>
                  <a:cubicBezTo>
                    <a:pt x="23770" y="46347"/>
                    <a:pt x="23749" y="47163"/>
                    <a:pt x="23540" y="47916"/>
                  </a:cubicBezTo>
                  <a:cubicBezTo>
                    <a:pt x="23456" y="48188"/>
                    <a:pt x="23456" y="48439"/>
                    <a:pt x="23456" y="48711"/>
                  </a:cubicBezTo>
                  <a:cubicBezTo>
                    <a:pt x="23456" y="51013"/>
                    <a:pt x="23205" y="53251"/>
                    <a:pt x="22766" y="55511"/>
                  </a:cubicBezTo>
                  <a:cubicBezTo>
                    <a:pt x="22703" y="55825"/>
                    <a:pt x="22619" y="56160"/>
                    <a:pt x="22619" y="56495"/>
                  </a:cubicBezTo>
                  <a:cubicBezTo>
                    <a:pt x="22661" y="57122"/>
                    <a:pt x="22515" y="57750"/>
                    <a:pt x="22389" y="58357"/>
                  </a:cubicBezTo>
                  <a:cubicBezTo>
                    <a:pt x="22264" y="58901"/>
                    <a:pt x="22159" y="59445"/>
                    <a:pt x="22075" y="60010"/>
                  </a:cubicBezTo>
                  <a:cubicBezTo>
                    <a:pt x="22054" y="60261"/>
                    <a:pt x="22075" y="60533"/>
                    <a:pt x="22075" y="60805"/>
                  </a:cubicBezTo>
                  <a:cubicBezTo>
                    <a:pt x="22347" y="60847"/>
                    <a:pt x="22577" y="60889"/>
                    <a:pt x="22787" y="60889"/>
                  </a:cubicBezTo>
                  <a:lnTo>
                    <a:pt x="27955" y="60889"/>
                  </a:lnTo>
                  <a:cubicBezTo>
                    <a:pt x="28227" y="60889"/>
                    <a:pt x="28478" y="60868"/>
                    <a:pt x="28750" y="60805"/>
                  </a:cubicBezTo>
                  <a:cubicBezTo>
                    <a:pt x="31993" y="60261"/>
                    <a:pt x="35215" y="59696"/>
                    <a:pt x="38458" y="59110"/>
                  </a:cubicBezTo>
                  <a:cubicBezTo>
                    <a:pt x="39463" y="58922"/>
                    <a:pt x="40404" y="58587"/>
                    <a:pt x="41388" y="58189"/>
                  </a:cubicBezTo>
                  <a:cubicBezTo>
                    <a:pt x="41388" y="57311"/>
                    <a:pt x="41451" y="56453"/>
                    <a:pt x="41241" y="55574"/>
                  </a:cubicBezTo>
                  <a:cubicBezTo>
                    <a:pt x="41179" y="55260"/>
                    <a:pt x="41116" y="54925"/>
                    <a:pt x="41137" y="54591"/>
                  </a:cubicBezTo>
                  <a:cubicBezTo>
                    <a:pt x="41137" y="53984"/>
                    <a:pt x="41032" y="53419"/>
                    <a:pt x="40886" y="52833"/>
                  </a:cubicBezTo>
                  <a:cubicBezTo>
                    <a:pt x="40697" y="52122"/>
                    <a:pt x="40509" y="51431"/>
                    <a:pt x="40551" y="50699"/>
                  </a:cubicBezTo>
                  <a:cubicBezTo>
                    <a:pt x="40551" y="50385"/>
                    <a:pt x="40446" y="50029"/>
                    <a:pt x="40342" y="49715"/>
                  </a:cubicBezTo>
                  <a:cubicBezTo>
                    <a:pt x="40070" y="49067"/>
                    <a:pt x="39923" y="48418"/>
                    <a:pt x="39777" y="47707"/>
                  </a:cubicBezTo>
                  <a:cubicBezTo>
                    <a:pt x="39630" y="46870"/>
                    <a:pt x="39421" y="46033"/>
                    <a:pt x="39149" y="45196"/>
                  </a:cubicBezTo>
                  <a:cubicBezTo>
                    <a:pt x="38940" y="44568"/>
                    <a:pt x="38730" y="43940"/>
                    <a:pt x="38605" y="43292"/>
                  </a:cubicBezTo>
                  <a:cubicBezTo>
                    <a:pt x="38458" y="42455"/>
                    <a:pt x="38312" y="41597"/>
                    <a:pt x="37768" y="40865"/>
                  </a:cubicBezTo>
                  <a:cubicBezTo>
                    <a:pt x="37621" y="40614"/>
                    <a:pt x="37538" y="40300"/>
                    <a:pt x="37454" y="40028"/>
                  </a:cubicBezTo>
                  <a:cubicBezTo>
                    <a:pt x="37308" y="39547"/>
                    <a:pt x="37057" y="39128"/>
                    <a:pt x="36680" y="38793"/>
                  </a:cubicBezTo>
                  <a:cubicBezTo>
                    <a:pt x="36094" y="39023"/>
                    <a:pt x="35550" y="39212"/>
                    <a:pt x="35006" y="39442"/>
                  </a:cubicBezTo>
                  <a:cubicBezTo>
                    <a:pt x="34420" y="39714"/>
                    <a:pt x="33813" y="39839"/>
                    <a:pt x="33290" y="40195"/>
                  </a:cubicBezTo>
                  <a:cubicBezTo>
                    <a:pt x="33290" y="40593"/>
                    <a:pt x="33332" y="40969"/>
                    <a:pt x="33290" y="41325"/>
                  </a:cubicBezTo>
                  <a:cubicBezTo>
                    <a:pt x="33165" y="43334"/>
                    <a:pt x="31470" y="44066"/>
                    <a:pt x="29733" y="43710"/>
                  </a:cubicBezTo>
                  <a:cubicBezTo>
                    <a:pt x="29629" y="43689"/>
                    <a:pt x="29524" y="43543"/>
                    <a:pt x="29419" y="43480"/>
                  </a:cubicBezTo>
                  <a:cubicBezTo>
                    <a:pt x="28855" y="42978"/>
                    <a:pt x="28331" y="42455"/>
                    <a:pt x="27913" y="41743"/>
                  </a:cubicBezTo>
                  <a:cubicBezTo>
                    <a:pt x="26574" y="41974"/>
                    <a:pt x="25339" y="42120"/>
                    <a:pt x="24063" y="42267"/>
                  </a:cubicBezTo>
                  <a:close/>
                  <a:moveTo>
                    <a:pt x="35425" y="70179"/>
                  </a:moveTo>
                  <a:cubicBezTo>
                    <a:pt x="35906" y="70304"/>
                    <a:pt x="36366" y="70493"/>
                    <a:pt x="36805" y="70513"/>
                  </a:cubicBezTo>
                  <a:cubicBezTo>
                    <a:pt x="37559" y="70576"/>
                    <a:pt x="38354" y="70597"/>
                    <a:pt x="39086" y="70513"/>
                  </a:cubicBezTo>
                  <a:cubicBezTo>
                    <a:pt x="39777" y="70430"/>
                    <a:pt x="40362" y="70095"/>
                    <a:pt x="40593" y="69279"/>
                  </a:cubicBezTo>
                  <a:cubicBezTo>
                    <a:pt x="40760" y="68735"/>
                    <a:pt x="40823" y="68191"/>
                    <a:pt x="40823" y="67647"/>
                  </a:cubicBezTo>
                  <a:lnTo>
                    <a:pt x="40823" y="65868"/>
                  </a:lnTo>
                  <a:cubicBezTo>
                    <a:pt x="40823" y="65283"/>
                    <a:pt x="40802" y="64739"/>
                    <a:pt x="41053" y="64215"/>
                  </a:cubicBezTo>
                  <a:cubicBezTo>
                    <a:pt x="41137" y="64048"/>
                    <a:pt x="41137" y="63818"/>
                    <a:pt x="41137" y="63630"/>
                  </a:cubicBezTo>
                  <a:lnTo>
                    <a:pt x="41137" y="60868"/>
                  </a:lnTo>
                  <a:cubicBezTo>
                    <a:pt x="41137" y="60386"/>
                    <a:pt x="41032" y="60031"/>
                    <a:pt x="40572" y="59759"/>
                  </a:cubicBezTo>
                  <a:cubicBezTo>
                    <a:pt x="40321" y="59822"/>
                    <a:pt x="40070" y="59863"/>
                    <a:pt x="39839" y="59947"/>
                  </a:cubicBezTo>
                  <a:cubicBezTo>
                    <a:pt x="38333" y="60449"/>
                    <a:pt x="36826" y="60763"/>
                    <a:pt x="35278" y="61014"/>
                  </a:cubicBezTo>
                  <a:cubicBezTo>
                    <a:pt x="33395" y="61370"/>
                    <a:pt x="31491" y="61642"/>
                    <a:pt x="29608" y="62018"/>
                  </a:cubicBezTo>
                  <a:cubicBezTo>
                    <a:pt x="28917" y="62144"/>
                    <a:pt x="28248" y="62207"/>
                    <a:pt x="27536" y="62207"/>
                  </a:cubicBezTo>
                  <a:lnTo>
                    <a:pt x="23770" y="62207"/>
                  </a:lnTo>
                  <a:cubicBezTo>
                    <a:pt x="23561" y="62207"/>
                    <a:pt x="23331" y="62249"/>
                    <a:pt x="23059" y="62270"/>
                  </a:cubicBezTo>
                  <a:lnTo>
                    <a:pt x="23059" y="64404"/>
                  </a:lnTo>
                  <a:cubicBezTo>
                    <a:pt x="23059" y="64739"/>
                    <a:pt x="23101" y="65073"/>
                    <a:pt x="23017" y="65387"/>
                  </a:cubicBezTo>
                  <a:cubicBezTo>
                    <a:pt x="22703" y="66559"/>
                    <a:pt x="22766" y="67814"/>
                    <a:pt x="22494" y="69007"/>
                  </a:cubicBezTo>
                  <a:cubicBezTo>
                    <a:pt x="22473" y="69153"/>
                    <a:pt x="22473" y="69342"/>
                    <a:pt x="22494" y="69488"/>
                  </a:cubicBezTo>
                  <a:cubicBezTo>
                    <a:pt x="22515" y="69760"/>
                    <a:pt x="22682" y="69886"/>
                    <a:pt x="22933" y="69969"/>
                  </a:cubicBezTo>
                  <a:cubicBezTo>
                    <a:pt x="24084" y="70262"/>
                    <a:pt x="25297" y="70221"/>
                    <a:pt x="26427" y="70576"/>
                  </a:cubicBezTo>
                  <a:cubicBezTo>
                    <a:pt x="26804" y="70472"/>
                    <a:pt x="27076" y="70785"/>
                    <a:pt x="27369" y="70890"/>
                  </a:cubicBezTo>
                  <a:cubicBezTo>
                    <a:pt x="27913" y="70681"/>
                    <a:pt x="28331" y="70409"/>
                    <a:pt x="28520" y="69886"/>
                  </a:cubicBezTo>
                  <a:cubicBezTo>
                    <a:pt x="28666" y="69425"/>
                    <a:pt x="28813" y="68944"/>
                    <a:pt x="28938" y="68484"/>
                  </a:cubicBezTo>
                  <a:cubicBezTo>
                    <a:pt x="29106" y="67605"/>
                    <a:pt x="29671" y="67061"/>
                    <a:pt x="30528" y="67040"/>
                  </a:cubicBezTo>
                  <a:cubicBezTo>
                    <a:pt x="31658" y="66977"/>
                    <a:pt x="32767" y="66977"/>
                    <a:pt x="33897" y="66956"/>
                  </a:cubicBezTo>
                  <a:cubicBezTo>
                    <a:pt x="34127" y="66956"/>
                    <a:pt x="34336" y="66977"/>
                    <a:pt x="34525" y="66977"/>
                  </a:cubicBezTo>
                  <a:cubicBezTo>
                    <a:pt x="34964" y="67480"/>
                    <a:pt x="35069" y="68024"/>
                    <a:pt x="35027" y="68609"/>
                  </a:cubicBezTo>
                  <a:lnTo>
                    <a:pt x="35027" y="69216"/>
                  </a:lnTo>
                  <a:cubicBezTo>
                    <a:pt x="35006" y="69530"/>
                    <a:pt x="35111" y="69865"/>
                    <a:pt x="35425" y="70179"/>
                  </a:cubicBezTo>
                  <a:close/>
                  <a:moveTo>
                    <a:pt x="44589" y="20380"/>
                  </a:moveTo>
                  <a:cubicBezTo>
                    <a:pt x="45196" y="21448"/>
                    <a:pt x="45740" y="22410"/>
                    <a:pt x="46305" y="23393"/>
                  </a:cubicBezTo>
                  <a:cubicBezTo>
                    <a:pt x="46326" y="23414"/>
                    <a:pt x="46347" y="23435"/>
                    <a:pt x="46368" y="23435"/>
                  </a:cubicBezTo>
                  <a:lnTo>
                    <a:pt x="46305" y="23435"/>
                  </a:lnTo>
                  <a:cubicBezTo>
                    <a:pt x="46723" y="23080"/>
                    <a:pt x="47079" y="22829"/>
                    <a:pt x="47372" y="22515"/>
                  </a:cubicBezTo>
                  <a:cubicBezTo>
                    <a:pt x="47832" y="21971"/>
                    <a:pt x="48146" y="21364"/>
                    <a:pt x="47832" y="20611"/>
                  </a:cubicBezTo>
                  <a:cubicBezTo>
                    <a:pt x="47769" y="20401"/>
                    <a:pt x="47790" y="20150"/>
                    <a:pt x="47707" y="19920"/>
                  </a:cubicBezTo>
                  <a:cubicBezTo>
                    <a:pt x="47644" y="19753"/>
                    <a:pt x="47518" y="19585"/>
                    <a:pt x="47393" y="19460"/>
                  </a:cubicBezTo>
                  <a:cubicBezTo>
                    <a:pt x="46953" y="19020"/>
                    <a:pt x="46347" y="19104"/>
                    <a:pt x="45803" y="19125"/>
                  </a:cubicBezTo>
                  <a:cubicBezTo>
                    <a:pt x="45300" y="19146"/>
                    <a:pt x="45070" y="19544"/>
                    <a:pt x="44882" y="19920"/>
                  </a:cubicBezTo>
                  <a:cubicBezTo>
                    <a:pt x="44798" y="20108"/>
                    <a:pt x="44694" y="20255"/>
                    <a:pt x="44589" y="20380"/>
                  </a:cubicBezTo>
                  <a:close/>
                  <a:moveTo>
                    <a:pt x="29106" y="78360"/>
                  </a:moveTo>
                  <a:cubicBezTo>
                    <a:pt x="28750" y="79218"/>
                    <a:pt x="28457" y="80096"/>
                    <a:pt x="28038" y="80892"/>
                  </a:cubicBezTo>
                  <a:cubicBezTo>
                    <a:pt x="27515" y="81896"/>
                    <a:pt x="27557" y="82942"/>
                    <a:pt x="27599" y="83988"/>
                  </a:cubicBezTo>
                  <a:cubicBezTo>
                    <a:pt x="27599" y="84344"/>
                    <a:pt x="27766" y="84511"/>
                    <a:pt x="28143" y="84532"/>
                  </a:cubicBezTo>
                  <a:cubicBezTo>
                    <a:pt x="28520" y="84553"/>
                    <a:pt x="28771" y="84428"/>
                    <a:pt x="28834" y="84114"/>
                  </a:cubicBezTo>
                  <a:cubicBezTo>
                    <a:pt x="28959" y="83130"/>
                    <a:pt x="29461" y="82252"/>
                    <a:pt x="29608" y="81268"/>
                  </a:cubicBezTo>
                  <a:cubicBezTo>
                    <a:pt x="29733" y="80327"/>
                    <a:pt x="29880" y="79322"/>
                    <a:pt x="29712" y="78339"/>
                  </a:cubicBezTo>
                  <a:cubicBezTo>
                    <a:pt x="29503" y="78360"/>
                    <a:pt x="29315" y="78360"/>
                    <a:pt x="29106" y="78360"/>
                  </a:cubicBezTo>
                  <a:close/>
                  <a:moveTo>
                    <a:pt x="41409" y="85746"/>
                  </a:moveTo>
                  <a:cubicBezTo>
                    <a:pt x="41932" y="85641"/>
                    <a:pt x="42225" y="85369"/>
                    <a:pt x="42371" y="84846"/>
                  </a:cubicBezTo>
                  <a:cubicBezTo>
                    <a:pt x="42559" y="84281"/>
                    <a:pt x="42664" y="83695"/>
                    <a:pt x="42643" y="83089"/>
                  </a:cubicBezTo>
                  <a:cubicBezTo>
                    <a:pt x="42601" y="82607"/>
                    <a:pt x="42601" y="82105"/>
                    <a:pt x="42539" y="81624"/>
                  </a:cubicBezTo>
                  <a:cubicBezTo>
                    <a:pt x="42476" y="81394"/>
                    <a:pt x="42329" y="81143"/>
                    <a:pt x="42141" y="80975"/>
                  </a:cubicBezTo>
                  <a:cubicBezTo>
                    <a:pt x="41911" y="80787"/>
                    <a:pt x="41597" y="80766"/>
                    <a:pt x="41283" y="80913"/>
                  </a:cubicBezTo>
                  <a:cubicBezTo>
                    <a:pt x="41220" y="81268"/>
                    <a:pt x="41179" y="81624"/>
                    <a:pt x="41095" y="81959"/>
                  </a:cubicBezTo>
                  <a:cubicBezTo>
                    <a:pt x="40823" y="83256"/>
                    <a:pt x="40823" y="84511"/>
                    <a:pt x="41409" y="85746"/>
                  </a:cubicBezTo>
                  <a:close/>
                  <a:moveTo>
                    <a:pt x="28834" y="41513"/>
                  </a:moveTo>
                  <a:cubicBezTo>
                    <a:pt x="29001" y="41764"/>
                    <a:pt x="29106" y="42036"/>
                    <a:pt x="29294" y="42183"/>
                  </a:cubicBezTo>
                  <a:cubicBezTo>
                    <a:pt x="29629" y="42455"/>
                    <a:pt x="30005" y="42706"/>
                    <a:pt x="30403" y="42811"/>
                  </a:cubicBezTo>
                  <a:cubicBezTo>
                    <a:pt x="30926" y="42978"/>
                    <a:pt x="31679" y="42518"/>
                    <a:pt x="31930" y="41995"/>
                  </a:cubicBezTo>
                  <a:cubicBezTo>
                    <a:pt x="32202" y="41555"/>
                    <a:pt x="32244" y="41095"/>
                    <a:pt x="32077" y="40530"/>
                  </a:cubicBezTo>
                  <a:cubicBezTo>
                    <a:pt x="30989" y="40802"/>
                    <a:pt x="29922" y="41116"/>
                    <a:pt x="28834" y="41513"/>
                  </a:cubicBezTo>
                  <a:close/>
                  <a:moveTo>
                    <a:pt x="5671" y="22975"/>
                  </a:moveTo>
                  <a:cubicBezTo>
                    <a:pt x="4625" y="25088"/>
                    <a:pt x="5315" y="25821"/>
                    <a:pt x="6466" y="26720"/>
                  </a:cubicBezTo>
                  <a:cubicBezTo>
                    <a:pt x="6466" y="26365"/>
                    <a:pt x="6487" y="26051"/>
                    <a:pt x="6487" y="25737"/>
                  </a:cubicBezTo>
                  <a:cubicBezTo>
                    <a:pt x="6508" y="25235"/>
                    <a:pt x="6508" y="24733"/>
                    <a:pt x="6655" y="24272"/>
                  </a:cubicBezTo>
                  <a:cubicBezTo>
                    <a:pt x="6801" y="23728"/>
                    <a:pt x="6550" y="23373"/>
                    <a:pt x="6194" y="23059"/>
                  </a:cubicBezTo>
                  <a:cubicBezTo>
                    <a:pt x="6069" y="22996"/>
                    <a:pt x="5839" y="23017"/>
                    <a:pt x="5671" y="229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0" name="Google Shape;1467;p59"/>
            <p:cNvSpPr/>
            <p:nvPr/>
          </p:nvSpPr>
          <p:spPr>
            <a:xfrm>
              <a:off x="7602462" y="2968834"/>
              <a:ext cx="375622" cy="264172"/>
            </a:xfrm>
            <a:custGeom>
              <a:avLst/>
              <a:gdLst/>
              <a:ahLst/>
              <a:cxnLst/>
              <a:rect l="l" t="t" r="r" b="b"/>
              <a:pathLst>
                <a:path w="17138" h="12053" extrusionOk="0">
                  <a:moveTo>
                    <a:pt x="7387" y="12031"/>
                  </a:moveTo>
                  <a:lnTo>
                    <a:pt x="6487" y="12031"/>
                  </a:lnTo>
                  <a:cubicBezTo>
                    <a:pt x="5609" y="12031"/>
                    <a:pt x="4793" y="11822"/>
                    <a:pt x="4039" y="11382"/>
                  </a:cubicBezTo>
                  <a:cubicBezTo>
                    <a:pt x="2198" y="10357"/>
                    <a:pt x="1905" y="10064"/>
                    <a:pt x="922" y="8223"/>
                  </a:cubicBezTo>
                  <a:cubicBezTo>
                    <a:pt x="796" y="7972"/>
                    <a:pt x="691" y="7742"/>
                    <a:pt x="545" y="7512"/>
                  </a:cubicBezTo>
                  <a:cubicBezTo>
                    <a:pt x="189" y="6779"/>
                    <a:pt x="1" y="6026"/>
                    <a:pt x="64" y="5210"/>
                  </a:cubicBezTo>
                  <a:cubicBezTo>
                    <a:pt x="106" y="4582"/>
                    <a:pt x="106" y="3955"/>
                    <a:pt x="106" y="3327"/>
                  </a:cubicBezTo>
                  <a:cubicBezTo>
                    <a:pt x="106" y="2992"/>
                    <a:pt x="231" y="2678"/>
                    <a:pt x="440" y="2406"/>
                  </a:cubicBezTo>
                  <a:cubicBezTo>
                    <a:pt x="754" y="2009"/>
                    <a:pt x="963" y="1967"/>
                    <a:pt x="1466" y="2155"/>
                  </a:cubicBezTo>
                  <a:cubicBezTo>
                    <a:pt x="1591" y="2197"/>
                    <a:pt x="1696" y="2281"/>
                    <a:pt x="1842" y="2281"/>
                  </a:cubicBezTo>
                  <a:cubicBezTo>
                    <a:pt x="2993" y="2281"/>
                    <a:pt x="4165" y="2302"/>
                    <a:pt x="5211" y="1695"/>
                  </a:cubicBezTo>
                  <a:cubicBezTo>
                    <a:pt x="5650" y="1444"/>
                    <a:pt x="6090" y="1318"/>
                    <a:pt x="6592" y="1214"/>
                  </a:cubicBezTo>
                  <a:cubicBezTo>
                    <a:pt x="7178" y="1109"/>
                    <a:pt x="7743" y="921"/>
                    <a:pt x="8329" y="732"/>
                  </a:cubicBezTo>
                  <a:cubicBezTo>
                    <a:pt x="9542" y="314"/>
                    <a:pt x="10798" y="63"/>
                    <a:pt x="12116" y="105"/>
                  </a:cubicBezTo>
                  <a:cubicBezTo>
                    <a:pt x="12534" y="126"/>
                    <a:pt x="12974" y="167"/>
                    <a:pt x="13392" y="105"/>
                  </a:cubicBezTo>
                  <a:cubicBezTo>
                    <a:pt x="14292" y="0"/>
                    <a:pt x="15087" y="335"/>
                    <a:pt x="15882" y="691"/>
                  </a:cubicBezTo>
                  <a:cubicBezTo>
                    <a:pt x="16614" y="1025"/>
                    <a:pt x="16970" y="1632"/>
                    <a:pt x="17033" y="2406"/>
                  </a:cubicBezTo>
                  <a:cubicBezTo>
                    <a:pt x="17137" y="3641"/>
                    <a:pt x="16970" y="4833"/>
                    <a:pt x="16489" y="5984"/>
                  </a:cubicBezTo>
                  <a:cubicBezTo>
                    <a:pt x="16217" y="6570"/>
                    <a:pt x="15882" y="7093"/>
                    <a:pt x="15464" y="7553"/>
                  </a:cubicBezTo>
                  <a:cubicBezTo>
                    <a:pt x="15192" y="7825"/>
                    <a:pt x="14920" y="8056"/>
                    <a:pt x="14731" y="8369"/>
                  </a:cubicBezTo>
                  <a:cubicBezTo>
                    <a:pt x="14020" y="9520"/>
                    <a:pt x="12953" y="10253"/>
                    <a:pt x="11844" y="10901"/>
                  </a:cubicBezTo>
                  <a:cubicBezTo>
                    <a:pt x="10735" y="11592"/>
                    <a:pt x="9479" y="12052"/>
                    <a:pt x="8078" y="12010"/>
                  </a:cubicBezTo>
                  <a:cubicBezTo>
                    <a:pt x="7847" y="12010"/>
                    <a:pt x="7617" y="12010"/>
                    <a:pt x="7387" y="12031"/>
                  </a:cubicBezTo>
                  <a:close/>
                  <a:moveTo>
                    <a:pt x="1340" y="3264"/>
                  </a:moveTo>
                  <a:lnTo>
                    <a:pt x="1340" y="5859"/>
                  </a:lnTo>
                  <a:cubicBezTo>
                    <a:pt x="1340" y="6089"/>
                    <a:pt x="1445" y="6298"/>
                    <a:pt x="1528" y="6549"/>
                  </a:cubicBezTo>
                  <a:cubicBezTo>
                    <a:pt x="1884" y="7533"/>
                    <a:pt x="2512" y="8432"/>
                    <a:pt x="3119" y="9290"/>
                  </a:cubicBezTo>
                  <a:cubicBezTo>
                    <a:pt x="3160" y="9374"/>
                    <a:pt x="3244" y="9437"/>
                    <a:pt x="3328" y="9499"/>
                  </a:cubicBezTo>
                  <a:cubicBezTo>
                    <a:pt x="4186" y="10002"/>
                    <a:pt x="4981" y="10629"/>
                    <a:pt x="5985" y="10776"/>
                  </a:cubicBezTo>
                  <a:cubicBezTo>
                    <a:pt x="6613" y="10859"/>
                    <a:pt x="7241" y="10838"/>
                    <a:pt x="7868" y="10838"/>
                  </a:cubicBezTo>
                  <a:cubicBezTo>
                    <a:pt x="8287" y="10838"/>
                    <a:pt x="8747" y="10776"/>
                    <a:pt x="9166" y="10734"/>
                  </a:cubicBezTo>
                  <a:cubicBezTo>
                    <a:pt x="10651" y="10462"/>
                    <a:pt x="11907" y="9709"/>
                    <a:pt x="12974" y="8704"/>
                  </a:cubicBezTo>
                  <a:cubicBezTo>
                    <a:pt x="13811" y="7951"/>
                    <a:pt x="14501" y="6968"/>
                    <a:pt x="15254" y="6089"/>
                  </a:cubicBezTo>
                  <a:cubicBezTo>
                    <a:pt x="15296" y="6047"/>
                    <a:pt x="15338" y="5984"/>
                    <a:pt x="15359" y="5921"/>
                  </a:cubicBezTo>
                  <a:cubicBezTo>
                    <a:pt x="15903" y="4812"/>
                    <a:pt x="16049" y="3641"/>
                    <a:pt x="15966" y="2427"/>
                  </a:cubicBezTo>
                  <a:cubicBezTo>
                    <a:pt x="15924" y="2071"/>
                    <a:pt x="15715" y="1841"/>
                    <a:pt x="15380" y="1674"/>
                  </a:cubicBezTo>
                  <a:cubicBezTo>
                    <a:pt x="14836" y="1444"/>
                    <a:pt x="14292" y="1214"/>
                    <a:pt x="13643" y="1255"/>
                  </a:cubicBezTo>
                  <a:cubicBezTo>
                    <a:pt x="13099" y="1276"/>
                    <a:pt x="12534" y="1276"/>
                    <a:pt x="11948" y="1255"/>
                  </a:cubicBezTo>
                  <a:cubicBezTo>
                    <a:pt x="10860" y="1214"/>
                    <a:pt x="9772" y="1444"/>
                    <a:pt x="8726" y="1779"/>
                  </a:cubicBezTo>
                  <a:cubicBezTo>
                    <a:pt x="8161" y="1967"/>
                    <a:pt x="7596" y="2092"/>
                    <a:pt x="7010" y="2281"/>
                  </a:cubicBezTo>
                  <a:cubicBezTo>
                    <a:pt x="6529" y="2406"/>
                    <a:pt x="6048" y="2532"/>
                    <a:pt x="5588" y="2741"/>
                  </a:cubicBezTo>
                  <a:cubicBezTo>
                    <a:pt x="4730" y="3139"/>
                    <a:pt x="3851" y="3348"/>
                    <a:pt x="2909" y="3306"/>
                  </a:cubicBezTo>
                  <a:cubicBezTo>
                    <a:pt x="2428" y="3243"/>
                    <a:pt x="1947" y="3264"/>
                    <a:pt x="1340" y="32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1" name="Google Shape;1468;p59"/>
            <p:cNvSpPr/>
            <p:nvPr/>
          </p:nvSpPr>
          <p:spPr>
            <a:xfrm>
              <a:off x="7950574" y="2879382"/>
              <a:ext cx="49994" cy="45435"/>
            </a:xfrm>
            <a:custGeom>
              <a:avLst/>
              <a:gdLst/>
              <a:ahLst/>
              <a:cxnLst/>
              <a:rect l="l" t="t" r="r" b="b"/>
              <a:pathLst>
                <a:path w="2281" h="2073" extrusionOk="0">
                  <a:moveTo>
                    <a:pt x="1151" y="1"/>
                  </a:moveTo>
                  <a:cubicBezTo>
                    <a:pt x="1235" y="22"/>
                    <a:pt x="1444" y="22"/>
                    <a:pt x="1611" y="85"/>
                  </a:cubicBezTo>
                  <a:cubicBezTo>
                    <a:pt x="1716" y="106"/>
                    <a:pt x="1862" y="210"/>
                    <a:pt x="1925" y="315"/>
                  </a:cubicBezTo>
                  <a:cubicBezTo>
                    <a:pt x="2281" y="796"/>
                    <a:pt x="2092" y="1466"/>
                    <a:pt x="1590" y="1717"/>
                  </a:cubicBezTo>
                  <a:cubicBezTo>
                    <a:pt x="1235" y="1905"/>
                    <a:pt x="879" y="2072"/>
                    <a:pt x="502" y="1759"/>
                  </a:cubicBezTo>
                  <a:cubicBezTo>
                    <a:pt x="126" y="1445"/>
                    <a:pt x="0" y="1110"/>
                    <a:pt x="84" y="629"/>
                  </a:cubicBezTo>
                  <a:cubicBezTo>
                    <a:pt x="146" y="189"/>
                    <a:pt x="418" y="22"/>
                    <a:pt x="1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2" name="Google Shape;1469;p59"/>
            <p:cNvSpPr/>
            <p:nvPr/>
          </p:nvSpPr>
          <p:spPr>
            <a:xfrm>
              <a:off x="7535982" y="2913795"/>
              <a:ext cx="48613" cy="34871"/>
            </a:xfrm>
            <a:custGeom>
              <a:avLst/>
              <a:gdLst/>
              <a:ahLst/>
              <a:cxnLst/>
              <a:rect l="l" t="t" r="r" b="b"/>
              <a:pathLst>
                <a:path w="2218" h="1591" extrusionOk="0">
                  <a:moveTo>
                    <a:pt x="1046" y="1590"/>
                  </a:moveTo>
                  <a:cubicBezTo>
                    <a:pt x="942" y="1590"/>
                    <a:pt x="816" y="1590"/>
                    <a:pt x="691" y="1549"/>
                  </a:cubicBezTo>
                  <a:cubicBezTo>
                    <a:pt x="544" y="1486"/>
                    <a:pt x="377" y="1381"/>
                    <a:pt x="314" y="1256"/>
                  </a:cubicBezTo>
                  <a:cubicBezTo>
                    <a:pt x="0" y="649"/>
                    <a:pt x="377" y="0"/>
                    <a:pt x="1025" y="0"/>
                  </a:cubicBezTo>
                  <a:cubicBezTo>
                    <a:pt x="1151" y="0"/>
                    <a:pt x="1276" y="21"/>
                    <a:pt x="1423" y="21"/>
                  </a:cubicBezTo>
                  <a:cubicBezTo>
                    <a:pt x="1988" y="126"/>
                    <a:pt x="2218" y="523"/>
                    <a:pt x="2051" y="1109"/>
                  </a:cubicBezTo>
                  <a:cubicBezTo>
                    <a:pt x="1967" y="1339"/>
                    <a:pt x="1800" y="1486"/>
                    <a:pt x="1548" y="1528"/>
                  </a:cubicBezTo>
                  <a:cubicBezTo>
                    <a:pt x="1423" y="1590"/>
                    <a:pt x="1255" y="1590"/>
                    <a:pt x="1046" y="15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nvGrpSpPr>
            <p:cNvPr id="53" name="Google Shape;1470;p59"/>
            <p:cNvGrpSpPr/>
            <p:nvPr/>
          </p:nvGrpSpPr>
          <p:grpSpPr>
            <a:xfrm>
              <a:off x="6770207" y="2260792"/>
              <a:ext cx="622325" cy="515017"/>
              <a:chOff x="6723850" y="2210963"/>
              <a:chExt cx="709850" cy="587450"/>
            </a:xfrm>
          </p:grpSpPr>
          <p:sp>
            <p:nvSpPr>
              <p:cNvPr id="54" name="Google Shape;1471;p59"/>
              <p:cNvSpPr/>
              <p:nvPr/>
            </p:nvSpPr>
            <p:spPr>
              <a:xfrm>
                <a:off x="6750000" y="2239738"/>
                <a:ext cx="654925" cy="475500"/>
              </a:xfrm>
              <a:custGeom>
                <a:avLst/>
                <a:gdLst/>
                <a:ahLst/>
                <a:cxnLst/>
                <a:rect l="l" t="t" r="r" b="b"/>
                <a:pathLst>
                  <a:path w="26197" h="19020" extrusionOk="0">
                    <a:moveTo>
                      <a:pt x="4729" y="18622"/>
                    </a:moveTo>
                    <a:cubicBezTo>
                      <a:pt x="4373" y="18769"/>
                      <a:pt x="4080" y="18894"/>
                      <a:pt x="3788" y="18978"/>
                    </a:cubicBezTo>
                    <a:cubicBezTo>
                      <a:pt x="3557" y="19020"/>
                      <a:pt x="3327" y="18999"/>
                      <a:pt x="3076" y="18999"/>
                    </a:cubicBezTo>
                    <a:cubicBezTo>
                      <a:pt x="2239" y="18999"/>
                      <a:pt x="1402" y="19020"/>
                      <a:pt x="482" y="18978"/>
                    </a:cubicBezTo>
                    <a:cubicBezTo>
                      <a:pt x="461" y="18622"/>
                      <a:pt x="440" y="18308"/>
                      <a:pt x="419" y="18036"/>
                    </a:cubicBezTo>
                    <a:cubicBezTo>
                      <a:pt x="398" y="17660"/>
                      <a:pt x="440" y="17262"/>
                      <a:pt x="314" y="16927"/>
                    </a:cubicBezTo>
                    <a:cubicBezTo>
                      <a:pt x="0" y="16048"/>
                      <a:pt x="105" y="15128"/>
                      <a:pt x="105" y="14270"/>
                    </a:cubicBezTo>
                    <a:cubicBezTo>
                      <a:pt x="503" y="13851"/>
                      <a:pt x="879" y="13600"/>
                      <a:pt x="1381" y="13433"/>
                    </a:cubicBezTo>
                    <a:cubicBezTo>
                      <a:pt x="2197" y="13119"/>
                      <a:pt x="2951" y="12596"/>
                      <a:pt x="3536" y="11906"/>
                    </a:cubicBezTo>
                    <a:cubicBezTo>
                      <a:pt x="4164" y="11173"/>
                      <a:pt x="4897" y="10608"/>
                      <a:pt x="5775" y="10148"/>
                    </a:cubicBezTo>
                    <a:cubicBezTo>
                      <a:pt x="5796" y="9939"/>
                      <a:pt x="5859" y="9709"/>
                      <a:pt x="5838" y="9478"/>
                    </a:cubicBezTo>
                    <a:cubicBezTo>
                      <a:pt x="5775" y="8453"/>
                      <a:pt x="5964" y="7470"/>
                      <a:pt x="6277" y="6465"/>
                    </a:cubicBezTo>
                    <a:cubicBezTo>
                      <a:pt x="6382" y="6172"/>
                      <a:pt x="6424" y="5859"/>
                      <a:pt x="6424" y="5587"/>
                    </a:cubicBezTo>
                    <a:cubicBezTo>
                      <a:pt x="6403" y="4289"/>
                      <a:pt x="6947" y="3201"/>
                      <a:pt x="7512" y="2134"/>
                    </a:cubicBezTo>
                    <a:cubicBezTo>
                      <a:pt x="7637" y="1883"/>
                      <a:pt x="7826" y="1674"/>
                      <a:pt x="8035" y="1527"/>
                    </a:cubicBezTo>
                    <a:cubicBezTo>
                      <a:pt x="9081" y="795"/>
                      <a:pt x="10190" y="314"/>
                      <a:pt x="11508" y="314"/>
                    </a:cubicBezTo>
                    <a:lnTo>
                      <a:pt x="13433" y="314"/>
                    </a:lnTo>
                    <a:cubicBezTo>
                      <a:pt x="13894" y="314"/>
                      <a:pt x="14333" y="356"/>
                      <a:pt x="14731" y="146"/>
                    </a:cubicBezTo>
                    <a:cubicBezTo>
                      <a:pt x="14793" y="84"/>
                      <a:pt x="14898" y="63"/>
                      <a:pt x="15003" y="63"/>
                    </a:cubicBezTo>
                    <a:cubicBezTo>
                      <a:pt x="15986" y="21"/>
                      <a:pt x="16969" y="0"/>
                      <a:pt x="17911" y="63"/>
                    </a:cubicBezTo>
                    <a:cubicBezTo>
                      <a:pt x="18329" y="544"/>
                      <a:pt x="18497" y="1046"/>
                      <a:pt x="18455" y="1632"/>
                    </a:cubicBezTo>
                    <a:cubicBezTo>
                      <a:pt x="18350" y="3201"/>
                      <a:pt x="18601" y="4729"/>
                      <a:pt x="18706" y="6277"/>
                    </a:cubicBezTo>
                    <a:cubicBezTo>
                      <a:pt x="18748" y="6989"/>
                      <a:pt x="18873" y="7700"/>
                      <a:pt x="18873" y="8411"/>
                    </a:cubicBezTo>
                    <a:cubicBezTo>
                      <a:pt x="18873" y="8976"/>
                      <a:pt x="19376" y="9374"/>
                      <a:pt x="19962" y="9395"/>
                    </a:cubicBezTo>
                    <a:cubicBezTo>
                      <a:pt x="20192" y="9395"/>
                      <a:pt x="20422" y="9395"/>
                      <a:pt x="20652" y="9374"/>
                    </a:cubicBezTo>
                    <a:cubicBezTo>
                      <a:pt x="20903" y="9353"/>
                      <a:pt x="21112" y="9290"/>
                      <a:pt x="21322" y="9248"/>
                    </a:cubicBezTo>
                    <a:cubicBezTo>
                      <a:pt x="21594" y="9709"/>
                      <a:pt x="21782" y="10232"/>
                      <a:pt x="22158" y="10546"/>
                    </a:cubicBezTo>
                    <a:cubicBezTo>
                      <a:pt x="22682" y="10985"/>
                      <a:pt x="23163" y="11550"/>
                      <a:pt x="23979" y="11466"/>
                    </a:cubicBezTo>
                    <a:cubicBezTo>
                      <a:pt x="24565" y="11403"/>
                      <a:pt x="25109" y="11466"/>
                      <a:pt x="25736" y="11487"/>
                    </a:cubicBezTo>
                    <a:cubicBezTo>
                      <a:pt x="25757" y="12219"/>
                      <a:pt x="25883" y="12868"/>
                      <a:pt x="26071" y="13496"/>
                    </a:cubicBezTo>
                    <a:cubicBezTo>
                      <a:pt x="26197" y="13956"/>
                      <a:pt x="26134" y="14437"/>
                      <a:pt x="26050" y="14939"/>
                    </a:cubicBezTo>
                    <a:cubicBezTo>
                      <a:pt x="25297" y="15128"/>
                      <a:pt x="24586" y="15002"/>
                      <a:pt x="23895" y="15023"/>
                    </a:cubicBezTo>
                    <a:cubicBezTo>
                      <a:pt x="23058" y="14019"/>
                      <a:pt x="21991" y="13496"/>
                      <a:pt x="20757" y="13328"/>
                    </a:cubicBezTo>
                    <a:cubicBezTo>
                      <a:pt x="20547" y="13287"/>
                      <a:pt x="20380" y="13245"/>
                      <a:pt x="20192" y="13161"/>
                    </a:cubicBezTo>
                    <a:cubicBezTo>
                      <a:pt x="19564" y="12952"/>
                      <a:pt x="18936" y="12847"/>
                      <a:pt x="18309" y="13161"/>
                    </a:cubicBezTo>
                    <a:cubicBezTo>
                      <a:pt x="18288" y="13182"/>
                      <a:pt x="18246" y="13224"/>
                      <a:pt x="18225" y="13224"/>
                    </a:cubicBezTo>
                    <a:cubicBezTo>
                      <a:pt x="17911" y="13287"/>
                      <a:pt x="17493" y="13245"/>
                      <a:pt x="17262" y="13454"/>
                    </a:cubicBezTo>
                    <a:cubicBezTo>
                      <a:pt x="16886" y="13789"/>
                      <a:pt x="16656" y="14228"/>
                      <a:pt x="16363" y="14647"/>
                    </a:cubicBezTo>
                    <a:cubicBezTo>
                      <a:pt x="16195" y="14919"/>
                      <a:pt x="16028" y="15149"/>
                      <a:pt x="15902" y="15442"/>
                    </a:cubicBezTo>
                    <a:cubicBezTo>
                      <a:pt x="15609" y="16153"/>
                      <a:pt x="15003" y="16320"/>
                      <a:pt x="14354" y="16362"/>
                    </a:cubicBezTo>
                    <a:cubicBezTo>
                      <a:pt x="13998" y="16383"/>
                      <a:pt x="13622" y="16467"/>
                      <a:pt x="13266" y="16572"/>
                    </a:cubicBezTo>
                    <a:cubicBezTo>
                      <a:pt x="12847" y="16697"/>
                      <a:pt x="12387" y="16718"/>
                      <a:pt x="12011" y="16802"/>
                    </a:cubicBezTo>
                    <a:cubicBezTo>
                      <a:pt x="11299" y="15881"/>
                      <a:pt x="11299" y="15881"/>
                      <a:pt x="10148" y="15442"/>
                    </a:cubicBezTo>
                    <a:cubicBezTo>
                      <a:pt x="9730" y="15253"/>
                      <a:pt x="9311" y="15170"/>
                      <a:pt x="8872" y="15212"/>
                    </a:cubicBezTo>
                    <a:cubicBezTo>
                      <a:pt x="8705" y="15232"/>
                      <a:pt x="8495" y="15253"/>
                      <a:pt x="8370" y="15149"/>
                    </a:cubicBezTo>
                    <a:cubicBezTo>
                      <a:pt x="7930" y="14856"/>
                      <a:pt x="7512" y="15044"/>
                      <a:pt x="7114" y="15170"/>
                    </a:cubicBezTo>
                    <a:cubicBezTo>
                      <a:pt x="6319" y="15463"/>
                      <a:pt x="5650" y="15860"/>
                      <a:pt x="5106" y="16488"/>
                    </a:cubicBezTo>
                    <a:cubicBezTo>
                      <a:pt x="4855" y="16739"/>
                      <a:pt x="4708" y="17032"/>
                      <a:pt x="4708" y="17408"/>
                    </a:cubicBezTo>
                    <a:cubicBezTo>
                      <a:pt x="4729" y="17785"/>
                      <a:pt x="4729" y="18162"/>
                      <a:pt x="4729" y="18622"/>
                    </a:cubicBezTo>
                    <a:close/>
                    <a:moveTo>
                      <a:pt x="17032" y="9709"/>
                    </a:moveTo>
                    <a:cubicBezTo>
                      <a:pt x="17032" y="9290"/>
                      <a:pt x="16969" y="8976"/>
                      <a:pt x="17032" y="8683"/>
                    </a:cubicBezTo>
                    <a:cubicBezTo>
                      <a:pt x="17137" y="8160"/>
                      <a:pt x="17032" y="7679"/>
                      <a:pt x="16969" y="7177"/>
                    </a:cubicBezTo>
                    <a:cubicBezTo>
                      <a:pt x="16907" y="6633"/>
                      <a:pt x="16844" y="6110"/>
                      <a:pt x="16844" y="5545"/>
                    </a:cubicBezTo>
                    <a:cubicBezTo>
                      <a:pt x="16802" y="4645"/>
                      <a:pt x="16844" y="3724"/>
                      <a:pt x="16802" y="2804"/>
                    </a:cubicBezTo>
                    <a:cubicBezTo>
                      <a:pt x="16781" y="2197"/>
                      <a:pt x="16614" y="2030"/>
                      <a:pt x="16028" y="1967"/>
                    </a:cubicBezTo>
                    <a:cubicBezTo>
                      <a:pt x="15526" y="1946"/>
                      <a:pt x="15003" y="1946"/>
                      <a:pt x="14521" y="1946"/>
                    </a:cubicBezTo>
                    <a:cubicBezTo>
                      <a:pt x="13726" y="1946"/>
                      <a:pt x="12952" y="1841"/>
                      <a:pt x="12220" y="2239"/>
                    </a:cubicBezTo>
                    <a:cubicBezTo>
                      <a:pt x="12115" y="2281"/>
                      <a:pt x="11948" y="2281"/>
                      <a:pt x="11822" y="2281"/>
                    </a:cubicBezTo>
                    <a:cubicBezTo>
                      <a:pt x="11278" y="2239"/>
                      <a:pt x="10776" y="2490"/>
                      <a:pt x="10253" y="2595"/>
                    </a:cubicBezTo>
                    <a:cubicBezTo>
                      <a:pt x="9186" y="2825"/>
                      <a:pt x="8872" y="3808"/>
                      <a:pt x="8307" y="4540"/>
                    </a:cubicBezTo>
                    <a:cubicBezTo>
                      <a:pt x="8286" y="4582"/>
                      <a:pt x="8286" y="4666"/>
                      <a:pt x="8286" y="4750"/>
                    </a:cubicBezTo>
                    <a:cubicBezTo>
                      <a:pt x="8244" y="5691"/>
                      <a:pt x="7868" y="6570"/>
                      <a:pt x="7763" y="7512"/>
                    </a:cubicBezTo>
                    <a:cubicBezTo>
                      <a:pt x="7658" y="8432"/>
                      <a:pt x="7533" y="9311"/>
                      <a:pt x="7972" y="10190"/>
                    </a:cubicBezTo>
                    <a:cubicBezTo>
                      <a:pt x="8558" y="11341"/>
                      <a:pt x="8914" y="11362"/>
                      <a:pt x="10086" y="11236"/>
                    </a:cubicBezTo>
                    <a:cubicBezTo>
                      <a:pt x="10169" y="11236"/>
                      <a:pt x="10232" y="11173"/>
                      <a:pt x="10274" y="11173"/>
                    </a:cubicBezTo>
                    <a:cubicBezTo>
                      <a:pt x="10609" y="11131"/>
                      <a:pt x="10923" y="11069"/>
                      <a:pt x="11278" y="10985"/>
                    </a:cubicBezTo>
                    <a:cubicBezTo>
                      <a:pt x="11613" y="10943"/>
                      <a:pt x="11927" y="10859"/>
                      <a:pt x="12262" y="10818"/>
                    </a:cubicBezTo>
                    <a:cubicBezTo>
                      <a:pt x="12492" y="10755"/>
                      <a:pt x="12722" y="10713"/>
                      <a:pt x="12952" y="10671"/>
                    </a:cubicBezTo>
                    <a:cubicBezTo>
                      <a:pt x="13517" y="10608"/>
                      <a:pt x="14082" y="10546"/>
                      <a:pt x="14647" y="10420"/>
                    </a:cubicBezTo>
                    <a:cubicBezTo>
                      <a:pt x="15233" y="10294"/>
                      <a:pt x="15798" y="10022"/>
                      <a:pt x="16425" y="10002"/>
                    </a:cubicBezTo>
                    <a:cubicBezTo>
                      <a:pt x="16572" y="10022"/>
                      <a:pt x="16781" y="9813"/>
                      <a:pt x="17032" y="97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5" name="Google Shape;1472;p59"/>
              <p:cNvSpPr/>
              <p:nvPr/>
            </p:nvSpPr>
            <p:spPr>
              <a:xfrm>
                <a:off x="7165850" y="2588638"/>
                <a:ext cx="152775" cy="134450"/>
              </a:xfrm>
              <a:custGeom>
                <a:avLst/>
                <a:gdLst/>
                <a:ahLst/>
                <a:cxnLst/>
                <a:rect l="l" t="t" r="r" b="b"/>
                <a:pathLst>
                  <a:path w="6111" h="5378" extrusionOk="0">
                    <a:moveTo>
                      <a:pt x="2511" y="5294"/>
                    </a:moveTo>
                    <a:cubicBezTo>
                      <a:pt x="2009" y="5377"/>
                      <a:pt x="1507" y="5147"/>
                      <a:pt x="1131" y="4645"/>
                    </a:cubicBezTo>
                    <a:cubicBezTo>
                      <a:pt x="963" y="4457"/>
                      <a:pt x="817" y="4289"/>
                      <a:pt x="649" y="4122"/>
                    </a:cubicBezTo>
                    <a:cubicBezTo>
                      <a:pt x="356" y="3787"/>
                      <a:pt x="1" y="3473"/>
                      <a:pt x="43" y="2992"/>
                    </a:cubicBezTo>
                    <a:cubicBezTo>
                      <a:pt x="126" y="2448"/>
                      <a:pt x="43" y="1841"/>
                      <a:pt x="503" y="1381"/>
                    </a:cubicBezTo>
                    <a:cubicBezTo>
                      <a:pt x="670" y="1193"/>
                      <a:pt x="838" y="963"/>
                      <a:pt x="984" y="753"/>
                    </a:cubicBezTo>
                    <a:cubicBezTo>
                      <a:pt x="1172" y="544"/>
                      <a:pt x="1382" y="419"/>
                      <a:pt x="1675" y="356"/>
                    </a:cubicBezTo>
                    <a:cubicBezTo>
                      <a:pt x="2177" y="251"/>
                      <a:pt x="2637" y="63"/>
                      <a:pt x="3139" y="21"/>
                    </a:cubicBezTo>
                    <a:cubicBezTo>
                      <a:pt x="3495" y="0"/>
                      <a:pt x="3872" y="0"/>
                      <a:pt x="4227" y="105"/>
                    </a:cubicBezTo>
                    <a:cubicBezTo>
                      <a:pt x="4897" y="251"/>
                      <a:pt x="5315" y="565"/>
                      <a:pt x="5420" y="1297"/>
                    </a:cubicBezTo>
                    <a:cubicBezTo>
                      <a:pt x="5462" y="1716"/>
                      <a:pt x="5650" y="2134"/>
                      <a:pt x="5880" y="2511"/>
                    </a:cubicBezTo>
                    <a:cubicBezTo>
                      <a:pt x="6110" y="2888"/>
                      <a:pt x="6089" y="3201"/>
                      <a:pt x="5859" y="3515"/>
                    </a:cubicBezTo>
                    <a:cubicBezTo>
                      <a:pt x="5148" y="4541"/>
                      <a:pt x="4227" y="5231"/>
                      <a:pt x="2930" y="5273"/>
                    </a:cubicBezTo>
                    <a:cubicBezTo>
                      <a:pt x="2846" y="5273"/>
                      <a:pt x="2742" y="5273"/>
                      <a:pt x="2511" y="5294"/>
                    </a:cubicBezTo>
                    <a:close/>
                    <a:moveTo>
                      <a:pt x="4436" y="2867"/>
                    </a:moveTo>
                    <a:lnTo>
                      <a:pt x="4436" y="2239"/>
                    </a:lnTo>
                    <a:cubicBezTo>
                      <a:pt x="4395" y="1569"/>
                      <a:pt x="3997" y="1214"/>
                      <a:pt x="3328" y="1214"/>
                    </a:cubicBezTo>
                    <a:cubicBezTo>
                      <a:pt x="2909" y="1214"/>
                      <a:pt x="2532" y="1297"/>
                      <a:pt x="2135" y="1486"/>
                    </a:cubicBezTo>
                    <a:cubicBezTo>
                      <a:pt x="1570" y="1779"/>
                      <a:pt x="1172" y="2511"/>
                      <a:pt x="1277" y="3160"/>
                    </a:cubicBezTo>
                    <a:cubicBezTo>
                      <a:pt x="1361" y="3662"/>
                      <a:pt x="1716" y="3976"/>
                      <a:pt x="2239" y="4038"/>
                    </a:cubicBezTo>
                    <a:cubicBezTo>
                      <a:pt x="2951" y="4143"/>
                      <a:pt x="3558" y="3808"/>
                      <a:pt x="4185" y="3578"/>
                    </a:cubicBezTo>
                    <a:cubicBezTo>
                      <a:pt x="4290" y="3557"/>
                      <a:pt x="4374" y="3369"/>
                      <a:pt x="4395" y="3264"/>
                    </a:cubicBezTo>
                    <a:cubicBezTo>
                      <a:pt x="4436" y="3055"/>
                      <a:pt x="4436" y="2846"/>
                      <a:pt x="4436" y="28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6" name="Google Shape;1473;p59"/>
              <p:cNvSpPr/>
              <p:nvPr/>
            </p:nvSpPr>
            <p:spPr>
              <a:xfrm>
                <a:off x="6894900" y="2634663"/>
                <a:ext cx="146475" cy="137600"/>
              </a:xfrm>
              <a:custGeom>
                <a:avLst/>
                <a:gdLst/>
                <a:ahLst/>
                <a:cxnLst/>
                <a:rect l="l" t="t" r="r" b="b"/>
                <a:pathLst>
                  <a:path w="5859" h="5504" extrusionOk="0">
                    <a:moveTo>
                      <a:pt x="2909" y="5420"/>
                    </a:moveTo>
                    <a:cubicBezTo>
                      <a:pt x="2511" y="5378"/>
                      <a:pt x="2093" y="5336"/>
                      <a:pt x="1716" y="5231"/>
                    </a:cubicBezTo>
                    <a:cubicBezTo>
                      <a:pt x="1109" y="5085"/>
                      <a:pt x="921" y="4771"/>
                      <a:pt x="879" y="4060"/>
                    </a:cubicBezTo>
                    <a:cubicBezTo>
                      <a:pt x="837" y="3641"/>
                      <a:pt x="628" y="3285"/>
                      <a:pt x="377" y="3013"/>
                    </a:cubicBezTo>
                    <a:cubicBezTo>
                      <a:pt x="0" y="2616"/>
                      <a:pt x="63" y="2197"/>
                      <a:pt x="105" y="1779"/>
                    </a:cubicBezTo>
                    <a:cubicBezTo>
                      <a:pt x="168" y="1423"/>
                      <a:pt x="481" y="1235"/>
                      <a:pt x="733" y="1026"/>
                    </a:cubicBezTo>
                    <a:cubicBezTo>
                      <a:pt x="795" y="984"/>
                      <a:pt x="963" y="942"/>
                      <a:pt x="1005" y="984"/>
                    </a:cubicBezTo>
                    <a:cubicBezTo>
                      <a:pt x="1256" y="1214"/>
                      <a:pt x="1444" y="1026"/>
                      <a:pt x="1590" y="837"/>
                    </a:cubicBezTo>
                    <a:cubicBezTo>
                      <a:pt x="2218" y="42"/>
                      <a:pt x="3013" y="0"/>
                      <a:pt x="3871" y="398"/>
                    </a:cubicBezTo>
                    <a:cubicBezTo>
                      <a:pt x="3976" y="461"/>
                      <a:pt x="4059" y="482"/>
                      <a:pt x="4143" y="523"/>
                    </a:cubicBezTo>
                    <a:cubicBezTo>
                      <a:pt x="4478" y="712"/>
                      <a:pt x="4917" y="712"/>
                      <a:pt x="5127" y="1151"/>
                    </a:cubicBezTo>
                    <a:cubicBezTo>
                      <a:pt x="5440" y="1842"/>
                      <a:pt x="5859" y="2448"/>
                      <a:pt x="5754" y="3244"/>
                    </a:cubicBezTo>
                    <a:cubicBezTo>
                      <a:pt x="5650" y="3955"/>
                      <a:pt x="5399" y="4499"/>
                      <a:pt x="4729" y="4896"/>
                    </a:cubicBezTo>
                    <a:cubicBezTo>
                      <a:pt x="4143" y="5210"/>
                      <a:pt x="3620" y="5503"/>
                      <a:pt x="2909" y="5420"/>
                    </a:cubicBezTo>
                    <a:close/>
                    <a:moveTo>
                      <a:pt x="3306" y="4060"/>
                    </a:moveTo>
                    <a:cubicBezTo>
                      <a:pt x="3306" y="4060"/>
                      <a:pt x="3306" y="4039"/>
                      <a:pt x="3306" y="4060"/>
                    </a:cubicBezTo>
                    <a:lnTo>
                      <a:pt x="3913" y="4060"/>
                    </a:lnTo>
                    <a:cubicBezTo>
                      <a:pt x="4478" y="4018"/>
                      <a:pt x="4896" y="3557"/>
                      <a:pt x="4917" y="2992"/>
                    </a:cubicBezTo>
                    <a:cubicBezTo>
                      <a:pt x="4959" y="2155"/>
                      <a:pt x="3955" y="1360"/>
                      <a:pt x="3097" y="1611"/>
                    </a:cubicBezTo>
                    <a:cubicBezTo>
                      <a:pt x="2783" y="1674"/>
                      <a:pt x="2469" y="1821"/>
                      <a:pt x="2155" y="1946"/>
                    </a:cubicBezTo>
                    <a:cubicBezTo>
                      <a:pt x="1946" y="2030"/>
                      <a:pt x="1841" y="2239"/>
                      <a:pt x="1862" y="2448"/>
                    </a:cubicBezTo>
                    <a:cubicBezTo>
                      <a:pt x="1883" y="2700"/>
                      <a:pt x="1967" y="2972"/>
                      <a:pt x="2009" y="3223"/>
                    </a:cubicBezTo>
                    <a:cubicBezTo>
                      <a:pt x="2114" y="3934"/>
                      <a:pt x="2218" y="4039"/>
                      <a:pt x="2909" y="40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7" name="Google Shape;1474;p59"/>
              <p:cNvSpPr/>
              <p:nvPr/>
            </p:nvSpPr>
            <p:spPr>
              <a:xfrm>
                <a:off x="7306575" y="2467263"/>
                <a:ext cx="89975" cy="41875"/>
              </a:xfrm>
              <a:custGeom>
                <a:avLst/>
                <a:gdLst/>
                <a:ahLst/>
                <a:cxnLst/>
                <a:rect l="l" t="t" r="r" b="b"/>
                <a:pathLst>
                  <a:path w="3599" h="1675" extrusionOk="0">
                    <a:moveTo>
                      <a:pt x="3473" y="1549"/>
                    </a:moveTo>
                    <a:cubicBezTo>
                      <a:pt x="3055" y="1549"/>
                      <a:pt x="2741" y="1528"/>
                      <a:pt x="2448" y="1549"/>
                    </a:cubicBezTo>
                    <a:cubicBezTo>
                      <a:pt x="1318" y="1675"/>
                      <a:pt x="586" y="1131"/>
                      <a:pt x="0" y="273"/>
                    </a:cubicBezTo>
                    <a:cubicBezTo>
                      <a:pt x="649" y="43"/>
                      <a:pt x="2427" y="1"/>
                      <a:pt x="3411" y="210"/>
                    </a:cubicBezTo>
                    <a:cubicBezTo>
                      <a:pt x="3599" y="608"/>
                      <a:pt x="3515" y="1047"/>
                      <a:pt x="3473" y="154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8" name="Google Shape;1475;p59"/>
              <p:cNvSpPr/>
              <p:nvPr/>
            </p:nvSpPr>
            <p:spPr>
              <a:xfrm>
                <a:off x="7058100" y="2312963"/>
                <a:ext cx="105175" cy="168450"/>
              </a:xfrm>
              <a:custGeom>
                <a:avLst/>
                <a:gdLst/>
                <a:ahLst/>
                <a:cxnLst/>
                <a:rect l="l" t="t" r="r" b="b"/>
                <a:pathLst>
                  <a:path w="4207" h="6738" extrusionOk="0">
                    <a:moveTo>
                      <a:pt x="0" y="6633"/>
                    </a:moveTo>
                    <a:lnTo>
                      <a:pt x="0" y="565"/>
                    </a:lnTo>
                    <a:cubicBezTo>
                      <a:pt x="795" y="84"/>
                      <a:pt x="1695" y="0"/>
                      <a:pt x="3369" y="251"/>
                    </a:cubicBezTo>
                    <a:cubicBezTo>
                      <a:pt x="3390" y="419"/>
                      <a:pt x="3432" y="607"/>
                      <a:pt x="3432" y="816"/>
                    </a:cubicBezTo>
                    <a:lnTo>
                      <a:pt x="3432" y="3139"/>
                    </a:lnTo>
                    <a:cubicBezTo>
                      <a:pt x="3411" y="3704"/>
                      <a:pt x="3495" y="4227"/>
                      <a:pt x="3788" y="4708"/>
                    </a:cubicBezTo>
                    <a:cubicBezTo>
                      <a:pt x="3829" y="4792"/>
                      <a:pt x="3892" y="4896"/>
                      <a:pt x="3913" y="4980"/>
                    </a:cubicBezTo>
                    <a:cubicBezTo>
                      <a:pt x="4206" y="5692"/>
                      <a:pt x="4039" y="5943"/>
                      <a:pt x="3285" y="6068"/>
                    </a:cubicBezTo>
                    <a:cubicBezTo>
                      <a:pt x="2992" y="6131"/>
                      <a:pt x="2700" y="6236"/>
                      <a:pt x="2428" y="6298"/>
                    </a:cubicBezTo>
                    <a:cubicBezTo>
                      <a:pt x="1632" y="6529"/>
                      <a:pt x="900" y="6738"/>
                      <a:pt x="0" y="66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9" name="Google Shape;1476;p59"/>
              <p:cNvSpPr/>
              <p:nvPr/>
            </p:nvSpPr>
            <p:spPr>
              <a:xfrm>
                <a:off x="6960275" y="2326038"/>
                <a:ext cx="70650" cy="168975"/>
              </a:xfrm>
              <a:custGeom>
                <a:avLst/>
                <a:gdLst/>
                <a:ahLst/>
                <a:cxnLst/>
                <a:rect l="l" t="t" r="r" b="b"/>
                <a:pathLst>
                  <a:path w="2826" h="6759" extrusionOk="0">
                    <a:moveTo>
                      <a:pt x="84" y="6006"/>
                    </a:moveTo>
                    <a:cubicBezTo>
                      <a:pt x="1" y="5273"/>
                      <a:pt x="63" y="4604"/>
                      <a:pt x="210" y="3934"/>
                    </a:cubicBezTo>
                    <a:cubicBezTo>
                      <a:pt x="419" y="3118"/>
                      <a:pt x="545" y="2281"/>
                      <a:pt x="733" y="1340"/>
                    </a:cubicBezTo>
                    <a:cubicBezTo>
                      <a:pt x="1235" y="837"/>
                      <a:pt x="1591" y="0"/>
                      <a:pt x="2700" y="84"/>
                    </a:cubicBezTo>
                    <a:cubicBezTo>
                      <a:pt x="2825" y="775"/>
                      <a:pt x="2721" y="1465"/>
                      <a:pt x="2721" y="2176"/>
                    </a:cubicBezTo>
                    <a:cubicBezTo>
                      <a:pt x="2721" y="2867"/>
                      <a:pt x="2721" y="3537"/>
                      <a:pt x="2700" y="4227"/>
                    </a:cubicBezTo>
                    <a:cubicBezTo>
                      <a:pt x="2679" y="4917"/>
                      <a:pt x="2763" y="5629"/>
                      <a:pt x="2637" y="6319"/>
                    </a:cubicBezTo>
                    <a:cubicBezTo>
                      <a:pt x="2093" y="6466"/>
                      <a:pt x="1570" y="6591"/>
                      <a:pt x="1026" y="6759"/>
                    </a:cubicBezTo>
                    <a:cubicBezTo>
                      <a:pt x="775" y="6529"/>
                      <a:pt x="440" y="6278"/>
                      <a:pt x="84" y="60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0" name="Google Shape;1477;p59"/>
              <p:cNvSpPr/>
              <p:nvPr/>
            </p:nvSpPr>
            <p:spPr>
              <a:xfrm>
                <a:off x="7226000" y="2644063"/>
                <a:ext cx="24100" cy="19400"/>
              </a:xfrm>
              <a:custGeom>
                <a:avLst/>
                <a:gdLst/>
                <a:ahLst/>
                <a:cxnLst/>
                <a:rect l="l" t="t" r="r" b="b"/>
                <a:pathLst>
                  <a:path w="964" h="776" extrusionOk="0">
                    <a:moveTo>
                      <a:pt x="1" y="775"/>
                    </a:moveTo>
                    <a:cubicBezTo>
                      <a:pt x="85" y="210"/>
                      <a:pt x="419" y="85"/>
                      <a:pt x="775" y="1"/>
                    </a:cubicBezTo>
                    <a:cubicBezTo>
                      <a:pt x="838" y="1"/>
                      <a:pt x="942" y="43"/>
                      <a:pt x="942" y="85"/>
                    </a:cubicBezTo>
                    <a:cubicBezTo>
                      <a:pt x="963" y="147"/>
                      <a:pt x="963" y="315"/>
                      <a:pt x="922" y="357"/>
                    </a:cubicBezTo>
                    <a:cubicBezTo>
                      <a:pt x="733" y="566"/>
                      <a:pt x="440" y="712"/>
                      <a:pt x="1" y="775"/>
                    </a:cubicBezTo>
                    <a:close/>
                  </a:path>
                </a:pathLst>
              </a:custGeom>
              <a:solidFill>
                <a:srgbClr val="897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1" name="Google Shape;1478;p59"/>
              <p:cNvSpPr/>
              <p:nvPr/>
            </p:nvSpPr>
            <p:spPr>
              <a:xfrm>
                <a:off x="6974925" y="2698988"/>
                <a:ext cx="13625" cy="7875"/>
              </a:xfrm>
              <a:custGeom>
                <a:avLst/>
                <a:gdLst/>
                <a:ahLst/>
                <a:cxnLst/>
                <a:rect l="l" t="t" r="r" b="b"/>
                <a:pathLst>
                  <a:path w="545" h="315" extrusionOk="0">
                    <a:moveTo>
                      <a:pt x="545" y="231"/>
                    </a:moveTo>
                    <a:cubicBezTo>
                      <a:pt x="335" y="294"/>
                      <a:pt x="210" y="315"/>
                      <a:pt x="105" y="315"/>
                    </a:cubicBezTo>
                    <a:cubicBezTo>
                      <a:pt x="42" y="315"/>
                      <a:pt x="21" y="147"/>
                      <a:pt x="1" y="85"/>
                    </a:cubicBezTo>
                    <a:cubicBezTo>
                      <a:pt x="63" y="43"/>
                      <a:pt x="189" y="1"/>
                      <a:pt x="252" y="1"/>
                    </a:cubicBezTo>
                    <a:cubicBezTo>
                      <a:pt x="335" y="22"/>
                      <a:pt x="377" y="106"/>
                      <a:pt x="545" y="231"/>
                    </a:cubicBezTo>
                    <a:close/>
                  </a:path>
                </a:pathLst>
              </a:custGeom>
              <a:solidFill>
                <a:srgbClr val="897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2" name="Google Shape;1479;p59"/>
              <p:cNvSpPr/>
              <p:nvPr/>
            </p:nvSpPr>
            <p:spPr>
              <a:xfrm>
                <a:off x="6723850" y="2210963"/>
                <a:ext cx="709850" cy="587450"/>
              </a:xfrm>
              <a:custGeom>
                <a:avLst/>
                <a:gdLst/>
                <a:ahLst/>
                <a:cxnLst/>
                <a:rect l="l" t="t" r="r" b="b"/>
                <a:pathLst>
                  <a:path w="28394" h="23498" extrusionOk="0">
                    <a:moveTo>
                      <a:pt x="28163" y="13977"/>
                    </a:moveTo>
                    <a:cubicBezTo>
                      <a:pt x="28059" y="13601"/>
                      <a:pt x="28017" y="13245"/>
                      <a:pt x="28017" y="12868"/>
                    </a:cubicBezTo>
                    <a:cubicBezTo>
                      <a:pt x="28017" y="12073"/>
                      <a:pt x="27975" y="11257"/>
                      <a:pt x="28017" y="10441"/>
                    </a:cubicBezTo>
                    <a:cubicBezTo>
                      <a:pt x="28017" y="9897"/>
                      <a:pt x="27745" y="9520"/>
                      <a:pt x="27306" y="9311"/>
                    </a:cubicBezTo>
                    <a:cubicBezTo>
                      <a:pt x="27075" y="9207"/>
                      <a:pt x="26782" y="9186"/>
                      <a:pt x="26510" y="9186"/>
                    </a:cubicBezTo>
                    <a:lnTo>
                      <a:pt x="21740" y="9186"/>
                    </a:lnTo>
                    <a:cubicBezTo>
                      <a:pt x="21468" y="9186"/>
                      <a:pt x="21217" y="9144"/>
                      <a:pt x="20966" y="9102"/>
                    </a:cubicBezTo>
                    <a:cubicBezTo>
                      <a:pt x="20945" y="8956"/>
                      <a:pt x="20924" y="8851"/>
                      <a:pt x="20924" y="8746"/>
                    </a:cubicBezTo>
                    <a:cubicBezTo>
                      <a:pt x="20840" y="6675"/>
                      <a:pt x="20610" y="4603"/>
                      <a:pt x="20715" y="2553"/>
                    </a:cubicBezTo>
                    <a:cubicBezTo>
                      <a:pt x="20736" y="1925"/>
                      <a:pt x="20526" y="1402"/>
                      <a:pt x="20233" y="921"/>
                    </a:cubicBezTo>
                    <a:cubicBezTo>
                      <a:pt x="19899" y="377"/>
                      <a:pt x="19459" y="0"/>
                      <a:pt x="18748" y="42"/>
                    </a:cubicBezTo>
                    <a:cubicBezTo>
                      <a:pt x="17932" y="63"/>
                      <a:pt x="17137" y="42"/>
                      <a:pt x="16321" y="42"/>
                    </a:cubicBezTo>
                    <a:cubicBezTo>
                      <a:pt x="16153" y="42"/>
                      <a:pt x="15944" y="0"/>
                      <a:pt x="15818" y="84"/>
                    </a:cubicBezTo>
                    <a:cubicBezTo>
                      <a:pt x="14961" y="502"/>
                      <a:pt x="14019" y="356"/>
                      <a:pt x="13119" y="377"/>
                    </a:cubicBezTo>
                    <a:cubicBezTo>
                      <a:pt x="12324" y="398"/>
                      <a:pt x="11529" y="377"/>
                      <a:pt x="10713" y="628"/>
                    </a:cubicBezTo>
                    <a:cubicBezTo>
                      <a:pt x="9646" y="984"/>
                      <a:pt x="8767" y="1528"/>
                      <a:pt x="7972" y="2302"/>
                    </a:cubicBezTo>
                    <a:cubicBezTo>
                      <a:pt x="7721" y="2574"/>
                      <a:pt x="7554" y="2930"/>
                      <a:pt x="7407" y="3243"/>
                    </a:cubicBezTo>
                    <a:cubicBezTo>
                      <a:pt x="6926" y="4331"/>
                      <a:pt x="6424" y="5419"/>
                      <a:pt x="6487" y="6654"/>
                    </a:cubicBezTo>
                    <a:cubicBezTo>
                      <a:pt x="6487" y="6947"/>
                      <a:pt x="6382" y="7261"/>
                      <a:pt x="6298" y="7533"/>
                    </a:cubicBezTo>
                    <a:cubicBezTo>
                      <a:pt x="6005" y="8432"/>
                      <a:pt x="5838" y="9311"/>
                      <a:pt x="5880" y="10232"/>
                    </a:cubicBezTo>
                    <a:cubicBezTo>
                      <a:pt x="5901" y="10504"/>
                      <a:pt x="5880" y="10776"/>
                      <a:pt x="5880" y="11048"/>
                    </a:cubicBezTo>
                    <a:cubicBezTo>
                      <a:pt x="5650" y="11194"/>
                      <a:pt x="5482" y="11362"/>
                      <a:pt x="5273" y="11466"/>
                    </a:cubicBezTo>
                    <a:cubicBezTo>
                      <a:pt x="4834" y="11676"/>
                      <a:pt x="4499" y="11969"/>
                      <a:pt x="4080" y="12220"/>
                    </a:cubicBezTo>
                    <a:cubicBezTo>
                      <a:pt x="3243" y="12764"/>
                      <a:pt x="2427" y="13433"/>
                      <a:pt x="1402" y="13663"/>
                    </a:cubicBezTo>
                    <a:cubicBezTo>
                      <a:pt x="1088" y="13747"/>
                      <a:pt x="816" y="13956"/>
                      <a:pt x="481" y="14082"/>
                    </a:cubicBezTo>
                    <a:cubicBezTo>
                      <a:pt x="147" y="14228"/>
                      <a:pt x="0" y="14521"/>
                      <a:pt x="0" y="14898"/>
                    </a:cubicBezTo>
                    <a:lnTo>
                      <a:pt x="0" y="17241"/>
                    </a:lnTo>
                    <a:cubicBezTo>
                      <a:pt x="0" y="17451"/>
                      <a:pt x="42" y="17639"/>
                      <a:pt x="126" y="17848"/>
                    </a:cubicBezTo>
                    <a:cubicBezTo>
                      <a:pt x="314" y="18350"/>
                      <a:pt x="335" y="18831"/>
                      <a:pt x="335" y="19334"/>
                    </a:cubicBezTo>
                    <a:cubicBezTo>
                      <a:pt x="335" y="19648"/>
                      <a:pt x="314" y="19940"/>
                      <a:pt x="335" y="20254"/>
                    </a:cubicBezTo>
                    <a:cubicBezTo>
                      <a:pt x="398" y="20882"/>
                      <a:pt x="753" y="21280"/>
                      <a:pt x="1318" y="21342"/>
                    </a:cubicBezTo>
                    <a:cubicBezTo>
                      <a:pt x="1486" y="21384"/>
                      <a:pt x="1674" y="21384"/>
                      <a:pt x="1821" y="21384"/>
                    </a:cubicBezTo>
                    <a:lnTo>
                      <a:pt x="4185" y="21384"/>
                    </a:lnTo>
                    <a:cubicBezTo>
                      <a:pt x="4771" y="21384"/>
                      <a:pt x="5398" y="21384"/>
                      <a:pt x="5963" y="21091"/>
                    </a:cubicBezTo>
                    <a:cubicBezTo>
                      <a:pt x="6026" y="21070"/>
                      <a:pt x="6131" y="21112"/>
                      <a:pt x="6277" y="21133"/>
                    </a:cubicBezTo>
                    <a:cubicBezTo>
                      <a:pt x="6382" y="21342"/>
                      <a:pt x="6487" y="21552"/>
                      <a:pt x="6549" y="21761"/>
                    </a:cubicBezTo>
                    <a:cubicBezTo>
                      <a:pt x="7031" y="22912"/>
                      <a:pt x="7888" y="23435"/>
                      <a:pt x="9102" y="23477"/>
                    </a:cubicBezTo>
                    <a:cubicBezTo>
                      <a:pt x="9583" y="23497"/>
                      <a:pt x="10106" y="23477"/>
                      <a:pt x="10608" y="23477"/>
                    </a:cubicBezTo>
                    <a:cubicBezTo>
                      <a:pt x="10943" y="23477"/>
                      <a:pt x="11299" y="23393"/>
                      <a:pt x="11550" y="23184"/>
                    </a:cubicBezTo>
                    <a:cubicBezTo>
                      <a:pt x="11717" y="23058"/>
                      <a:pt x="11864" y="22912"/>
                      <a:pt x="12052" y="22849"/>
                    </a:cubicBezTo>
                    <a:cubicBezTo>
                      <a:pt x="12785" y="22556"/>
                      <a:pt x="13119" y="21949"/>
                      <a:pt x="13412" y="21280"/>
                    </a:cubicBezTo>
                    <a:cubicBezTo>
                      <a:pt x="13559" y="20903"/>
                      <a:pt x="13559" y="20547"/>
                      <a:pt x="13601" y="20171"/>
                    </a:cubicBezTo>
                    <a:cubicBezTo>
                      <a:pt x="13621" y="19710"/>
                      <a:pt x="13496" y="19250"/>
                      <a:pt x="13601" y="18831"/>
                    </a:cubicBezTo>
                    <a:cubicBezTo>
                      <a:pt x="14751" y="18559"/>
                      <a:pt x="15839" y="18559"/>
                      <a:pt x="16886" y="18204"/>
                    </a:cubicBezTo>
                    <a:cubicBezTo>
                      <a:pt x="17137" y="18873"/>
                      <a:pt x="17304" y="19459"/>
                      <a:pt x="17576" y="20045"/>
                    </a:cubicBezTo>
                    <a:cubicBezTo>
                      <a:pt x="18015" y="21070"/>
                      <a:pt x="18769" y="21635"/>
                      <a:pt x="19919" y="21698"/>
                    </a:cubicBezTo>
                    <a:cubicBezTo>
                      <a:pt x="20484" y="21719"/>
                      <a:pt x="21008" y="21635"/>
                      <a:pt x="21531" y="21405"/>
                    </a:cubicBezTo>
                    <a:cubicBezTo>
                      <a:pt x="21907" y="21217"/>
                      <a:pt x="22326" y="21028"/>
                      <a:pt x="22744" y="20924"/>
                    </a:cubicBezTo>
                    <a:cubicBezTo>
                      <a:pt x="23330" y="20777"/>
                      <a:pt x="23769" y="20443"/>
                      <a:pt x="24083" y="19920"/>
                    </a:cubicBezTo>
                    <a:cubicBezTo>
                      <a:pt x="24313" y="19543"/>
                      <a:pt x="24711" y="19250"/>
                      <a:pt x="24878" y="18873"/>
                    </a:cubicBezTo>
                    <a:cubicBezTo>
                      <a:pt x="25046" y="18455"/>
                      <a:pt x="25025" y="17953"/>
                      <a:pt x="25088" y="17513"/>
                    </a:cubicBezTo>
                    <a:cubicBezTo>
                      <a:pt x="25401" y="17304"/>
                      <a:pt x="25757" y="17367"/>
                      <a:pt x="26071" y="17346"/>
                    </a:cubicBezTo>
                    <a:cubicBezTo>
                      <a:pt x="26510" y="17325"/>
                      <a:pt x="26971" y="17346"/>
                      <a:pt x="27410" y="17304"/>
                    </a:cubicBezTo>
                    <a:cubicBezTo>
                      <a:pt x="27912" y="17241"/>
                      <a:pt x="28268" y="16927"/>
                      <a:pt x="28289" y="16467"/>
                    </a:cubicBezTo>
                    <a:cubicBezTo>
                      <a:pt x="28289" y="15672"/>
                      <a:pt x="28394" y="14814"/>
                      <a:pt x="28163" y="13977"/>
                    </a:cubicBezTo>
                    <a:close/>
                    <a:moveTo>
                      <a:pt x="26720" y="10462"/>
                    </a:moveTo>
                    <a:cubicBezTo>
                      <a:pt x="26908" y="10860"/>
                      <a:pt x="26824" y="11278"/>
                      <a:pt x="26782" y="11780"/>
                    </a:cubicBezTo>
                    <a:cubicBezTo>
                      <a:pt x="26364" y="11780"/>
                      <a:pt x="26050" y="11759"/>
                      <a:pt x="25757" y="11780"/>
                    </a:cubicBezTo>
                    <a:cubicBezTo>
                      <a:pt x="24627" y="11906"/>
                      <a:pt x="23895" y="11362"/>
                      <a:pt x="23309" y="10504"/>
                    </a:cubicBezTo>
                    <a:cubicBezTo>
                      <a:pt x="23937" y="10316"/>
                      <a:pt x="25715" y="10295"/>
                      <a:pt x="26720" y="10462"/>
                    </a:cubicBezTo>
                    <a:close/>
                    <a:moveTo>
                      <a:pt x="12575" y="20171"/>
                    </a:moveTo>
                    <a:cubicBezTo>
                      <a:pt x="12471" y="20882"/>
                      <a:pt x="12220" y="21426"/>
                      <a:pt x="11550" y="21824"/>
                    </a:cubicBezTo>
                    <a:cubicBezTo>
                      <a:pt x="10985" y="22158"/>
                      <a:pt x="10441" y="22451"/>
                      <a:pt x="9751" y="22368"/>
                    </a:cubicBezTo>
                    <a:cubicBezTo>
                      <a:pt x="9353" y="22326"/>
                      <a:pt x="8935" y="22284"/>
                      <a:pt x="8558" y="22179"/>
                    </a:cubicBezTo>
                    <a:cubicBezTo>
                      <a:pt x="7951" y="22033"/>
                      <a:pt x="7763" y="21719"/>
                      <a:pt x="7721" y="21008"/>
                    </a:cubicBezTo>
                    <a:cubicBezTo>
                      <a:pt x="7679" y="20589"/>
                      <a:pt x="7470" y="20233"/>
                      <a:pt x="7219" y="19961"/>
                    </a:cubicBezTo>
                    <a:cubicBezTo>
                      <a:pt x="6842" y="19564"/>
                      <a:pt x="6905" y="19145"/>
                      <a:pt x="6947" y="18727"/>
                    </a:cubicBezTo>
                    <a:cubicBezTo>
                      <a:pt x="7010" y="18371"/>
                      <a:pt x="7323" y="18183"/>
                      <a:pt x="7575" y="17974"/>
                    </a:cubicBezTo>
                    <a:cubicBezTo>
                      <a:pt x="7637" y="17932"/>
                      <a:pt x="7805" y="17890"/>
                      <a:pt x="7847" y="17932"/>
                    </a:cubicBezTo>
                    <a:cubicBezTo>
                      <a:pt x="8098" y="18162"/>
                      <a:pt x="8286" y="17974"/>
                      <a:pt x="8432" y="17785"/>
                    </a:cubicBezTo>
                    <a:cubicBezTo>
                      <a:pt x="9060" y="16990"/>
                      <a:pt x="9855" y="16948"/>
                      <a:pt x="10713" y="17346"/>
                    </a:cubicBezTo>
                    <a:cubicBezTo>
                      <a:pt x="10818" y="17409"/>
                      <a:pt x="10901" y="17430"/>
                      <a:pt x="10985" y="17471"/>
                    </a:cubicBezTo>
                    <a:cubicBezTo>
                      <a:pt x="11320" y="17660"/>
                      <a:pt x="11759" y="17660"/>
                      <a:pt x="11969" y="18099"/>
                    </a:cubicBezTo>
                    <a:cubicBezTo>
                      <a:pt x="12261" y="18769"/>
                      <a:pt x="12701" y="19396"/>
                      <a:pt x="12575" y="20171"/>
                    </a:cubicBezTo>
                    <a:close/>
                    <a:moveTo>
                      <a:pt x="23560" y="18622"/>
                    </a:moveTo>
                    <a:cubicBezTo>
                      <a:pt x="22849" y="19648"/>
                      <a:pt x="21949" y="20338"/>
                      <a:pt x="20631" y="20380"/>
                    </a:cubicBezTo>
                    <a:cubicBezTo>
                      <a:pt x="20526" y="20380"/>
                      <a:pt x="20422" y="20401"/>
                      <a:pt x="20191" y="20401"/>
                    </a:cubicBezTo>
                    <a:cubicBezTo>
                      <a:pt x="19689" y="20484"/>
                      <a:pt x="19187" y="20254"/>
                      <a:pt x="18790" y="19752"/>
                    </a:cubicBezTo>
                    <a:cubicBezTo>
                      <a:pt x="18643" y="19564"/>
                      <a:pt x="18476" y="19396"/>
                      <a:pt x="18329" y="19229"/>
                    </a:cubicBezTo>
                    <a:cubicBezTo>
                      <a:pt x="18036" y="18894"/>
                      <a:pt x="17681" y="18580"/>
                      <a:pt x="17723" y="18099"/>
                    </a:cubicBezTo>
                    <a:cubicBezTo>
                      <a:pt x="17806" y="17555"/>
                      <a:pt x="17723" y="16948"/>
                      <a:pt x="18183" y="16488"/>
                    </a:cubicBezTo>
                    <a:cubicBezTo>
                      <a:pt x="18350" y="16300"/>
                      <a:pt x="18518" y="16070"/>
                      <a:pt x="18664" y="15860"/>
                    </a:cubicBezTo>
                    <a:cubicBezTo>
                      <a:pt x="18852" y="15651"/>
                      <a:pt x="19062" y="15526"/>
                      <a:pt x="19355" y="15463"/>
                    </a:cubicBezTo>
                    <a:cubicBezTo>
                      <a:pt x="19857" y="15358"/>
                      <a:pt x="20317" y="15170"/>
                      <a:pt x="20819" y="15128"/>
                    </a:cubicBezTo>
                    <a:cubicBezTo>
                      <a:pt x="21175" y="15107"/>
                      <a:pt x="21552" y="15107"/>
                      <a:pt x="21907" y="15212"/>
                    </a:cubicBezTo>
                    <a:cubicBezTo>
                      <a:pt x="22577" y="15358"/>
                      <a:pt x="22995" y="15672"/>
                      <a:pt x="23100" y="16404"/>
                    </a:cubicBezTo>
                    <a:cubicBezTo>
                      <a:pt x="23142" y="16823"/>
                      <a:pt x="23330" y="17241"/>
                      <a:pt x="23560" y="17618"/>
                    </a:cubicBezTo>
                    <a:cubicBezTo>
                      <a:pt x="23832" y="17974"/>
                      <a:pt x="23769" y="18287"/>
                      <a:pt x="23560" y="18622"/>
                    </a:cubicBezTo>
                    <a:close/>
                    <a:moveTo>
                      <a:pt x="27117" y="16090"/>
                    </a:moveTo>
                    <a:cubicBezTo>
                      <a:pt x="26364" y="16279"/>
                      <a:pt x="25653" y="16153"/>
                      <a:pt x="24983" y="16174"/>
                    </a:cubicBezTo>
                    <a:cubicBezTo>
                      <a:pt x="24146" y="15170"/>
                      <a:pt x="23058" y="14647"/>
                      <a:pt x="21844" y="14479"/>
                    </a:cubicBezTo>
                    <a:cubicBezTo>
                      <a:pt x="21635" y="14438"/>
                      <a:pt x="21447" y="14396"/>
                      <a:pt x="21259" y="14312"/>
                    </a:cubicBezTo>
                    <a:cubicBezTo>
                      <a:pt x="20631" y="14103"/>
                      <a:pt x="20003" y="13998"/>
                      <a:pt x="19375" y="14312"/>
                    </a:cubicBezTo>
                    <a:cubicBezTo>
                      <a:pt x="19355" y="14333"/>
                      <a:pt x="19313" y="14375"/>
                      <a:pt x="19292" y="14375"/>
                    </a:cubicBezTo>
                    <a:cubicBezTo>
                      <a:pt x="18978" y="14438"/>
                      <a:pt x="18559" y="14396"/>
                      <a:pt x="18329" y="14605"/>
                    </a:cubicBezTo>
                    <a:cubicBezTo>
                      <a:pt x="17953" y="14940"/>
                      <a:pt x="17723" y="15379"/>
                      <a:pt x="17430" y="15798"/>
                    </a:cubicBezTo>
                    <a:cubicBezTo>
                      <a:pt x="17262" y="16070"/>
                      <a:pt x="17095" y="16300"/>
                      <a:pt x="16969" y="16593"/>
                    </a:cubicBezTo>
                    <a:cubicBezTo>
                      <a:pt x="16676" y="17304"/>
                      <a:pt x="16090" y="17471"/>
                      <a:pt x="15421" y="17513"/>
                    </a:cubicBezTo>
                    <a:cubicBezTo>
                      <a:pt x="15065" y="17534"/>
                      <a:pt x="14689" y="17618"/>
                      <a:pt x="14333" y="17723"/>
                    </a:cubicBezTo>
                    <a:cubicBezTo>
                      <a:pt x="13914" y="17848"/>
                      <a:pt x="13475" y="17869"/>
                      <a:pt x="13077" y="17953"/>
                    </a:cubicBezTo>
                    <a:cubicBezTo>
                      <a:pt x="12366" y="17032"/>
                      <a:pt x="12366" y="17032"/>
                      <a:pt x="11215" y="16593"/>
                    </a:cubicBezTo>
                    <a:cubicBezTo>
                      <a:pt x="10797" y="16404"/>
                      <a:pt x="10378" y="16321"/>
                      <a:pt x="9939" y="16363"/>
                    </a:cubicBezTo>
                    <a:cubicBezTo>
                      <a:pt x="9772" y="16383"/>
                      <a:pt x="9562" y="16404"/>
                      <a:pt x="9437" y="16300"/>
                    </a:cubicBezTo>
                    <a:cubicBezTo>
                      <a:pt x="8997" y="16007"/>
                      <a:pt x="8579" y="16195"/>
                      <a:pt x="8181" y="16321"/>
                    </a:cubicBezTo>
                    <a:cubicBezTo>
                      <a:pt x="7407" y="16614"/>
                      <a:pt x="6717" y="17011"/>
                      <a:pt x="6173" y="17639"/>
                    </a:cubicBezTo>
                    <a:cubicBezTo>
                      <a:pt x="5943" y="17890"/>
                      <a:pt x="5775" y="18183"/>
                      <a:pt x="5775" y="18559"/>
                    </a:cubicBezTo>
                    <a:lnTo>
                      <a:pt x="5775" y="19773"/>
                    </a:lnTo>
                    <a:cubicBezTo>
                      <a:pt x="5419" y="19920"/>
                      <a:pt x="5126" y="20045"/>
                      <a:pt x="4834" y="20129"/>
                    </a:cubicBezTo>
                    <a:cubicBezTo>
                      <a:pt x="4603" y="20171"/>
                      <a:pt x="4373" y="20150"/>
                      <a:pt x="4122" y="20150"/>
                    </a:cubicBezTo>
                    <a:cubicBezTo>
                      <a:pt x="3285" y="20150"/>
                      <a:pt x="2448" y="20171"/>
                      <a:pt x="1528" y="20129"/>
                    </a:cubicBezTo>
                    <a:cubicBezTo>
                      <a:pt x="1507" y="19773"/>
                      <a:pt x="1486" y="19459"/>
                      <a:pt x="1465" y="19187"/>
                    </a:cubicBezTo>
                    <a:cubicBezTo>
                      <a:pt x="1444" y="18811"/>
                      <a:pt x="1486" y="18413"/>
                      <a:pt x="1360" y="18078"/>
                    </a:cubicBezTo>
                    <a:cubicBezTo>
                      <a:pt x="1046" y="17199"/>
                      <a:pt x="1151" y="16279"/>
                      <a:pt x="1151" y="15421"/>
                    </a:cubicBezTo>
                    <a:cubicBezTo>
                      <a:pt x="1549" y="15002"/>
                      <a:pt x="1925" y="14751"/>
                      <a:pt x="2427" y="14584"/>
                    </a:cubicBezTo>
                    <a:cubicBezTo>
                      <a:pt x="3243" y="14270"/>
                      <a:pt x="3997" y="13747"/>
                      <a:pt x="4582" y="13057"/>
                    </a:cubicBezTo>
                    <a:cubicBezTo>
                      <a:pt x="5210" y="12324"/>
                      <a:pt x="5943" y="11759"/>
                      <a:pt x="6821" y="11299"/>
                    </a:cubicBezTo>
                    <a:cubicBezTo>
                      <a:pt x="6842" y="11090"/>
                      <a:pt x="6905" y="10860"/>
                      <a:pt x="6884" y="10629"/>
                    </a:cubicBezTo>
                    <a:cubicBezTo>
                      <a:pt x="6821" y="9604"/>
                      <a:pt x="7010" y="8621"/>
                      <a:pt x="7323" y="7616"/>
                    </a:cubicBezTo>
                    <a:cubicBezTo>
                      <a:pt x="7428" y="7323"/>
                      <a:pt x="7470" y="7010"/>
                      <a:pt x="7470" y="6738"/>
                    </a:cubicBezTo>
                    <a:cubicBezTo>
                      <a:pt x="7449" y="5440"/>
                      <a:pt x="7993" y="4352"/>
                      <a:pt x="8558" y="3285"/>
                    </a:cubicBezTo>
                    <a:cubicBezTo>
                      <a:pt x="8683" y="3034"/>
                      <a:pt x="8872" y="2825"/>
                      <a:pt x="9081" y="2678"/>
                    </a:cubicBezTo>
                    <a:cubicBezTo>
                      <a:pt x="10127" y="1946"/>
                      <a:pt x="11236" y="1465"/>
                      <a:pt x="12554" y="1465"/>
                    </a:cubicBezTo>
                    <a:lnTo>
                      <a:pt x="14479" y="1465"/>
                    </a:lnTo>
                    <a:cubicBezTo>
                      <a:pt x="14940" y="1465"/>
                      <a:pt x="15379" y="1507"/>
                      <a:pt x="15777" y="1297"/>
                    </a:cubicBezTo>
                    <a:cubicBezTo>
                      <a:pt x="15839" y="1235"/>
                      <a:pt x="15944" y="1214"/>
                      <a:pt x="16049" y="1214"/>
                    </a:cubicBezTo>
                    <a:cubicBezTo>
                      <a:pt x="17032" y="1193"/>
                      <a:pt x="18015" y="1151"/>
                      <a:pt x="18957" y="1214"/>
                    </a:cubicBezTo>
                    <a:cubicBezTo>
                      <a:pt x="19375" y="1716"/>
                      <a:pt x="19543" y="2197"/>
                      <a:pt x="19501" y="2783"/>
                    </a:cubicBezTo>
                    <a:cubicBezTo>
                      <a:pt x="19396" y="4352"/>
                      <a:pt x="19647" y="5901"/>
                      <a:pt x="19752" y="7428"/>
                    </a:cubicBezTo>
                    <a:cubicBezTo>
                      <a:pt x="19794" y="8140"/>
                      <a:pt x="19919" y="8851"/>
                      <a:pt x="19919" y="9562"/>
                    </a:cubicBezTo>
                    <a:cubicBezTo>
                      <a:pt x="19919" y="10127"/>
                      <a:pt x="20422" y="10525"/>
                      <a:pt x="21008" y="10546"/>
                    </a:cubicBezTo>
                    <a:cubicBezTo>
                      <a:pt x="21238" y="10546"/>
                      <a:pt x="21468" y="10546"/>
                      <a:pt x="21698" y="10525"/>
                    </a:cubicBezTo>
                    <a:cubicBezTo>
                      <a:pt x="21949" y="10504"/>
                      <a:pt x="22158" y="10441"/>
                      <a:pt x="22368" y="10399"/>
                    </a:cubicBezTo>
                    <a:cubicBezTo>
                      <a:pt x="22640" y="10860"/>
                      <a:pt x="22828" y="11383"/>
                      <a:pt x="23204" y="11697"/>
                    </a:cubicBezTo>
                    <a:cubicBezTo>
                      <a:pt x="23728" y="12136"/>
                      <a:pt x="24209" y="12701"/>
                      <a:pt x="25025" y="12617"/>
                    </a:cubicBezTo>
                    <a:cubicBezTo>
                      <a:pt x="25611" y="12554"/>
                      <a:pt x="26155" y="12617"/>
                      <a:pt x="26782" y="12638"/>
                    </a:cubicBezTo>
                    <a:cubicBezTo>
                      <a:pt x="26803" y="13370"/>
                      <a:pt x="26929" y="14019"/>
                      <a:pt x="27117" y="14647"/>
                    </a:cubicBezTo>
                    <a:cubicBezTo>
                      <a:pt x="27243" y="15107"/>
                      <a:pt x="27180" y="15588"/>
                      <a:pt x="27117" y="160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3" name="Google Shape;1480;p59"/>
              <p:cNvSpPr/>
              <p:nvPr/>
            </p:nvSpPr>
            <p:spPr>
              <a:xfrm>
                <a:off x="6938300" y="2285763"/>
                <a:ext cx="241175" cy="238025"/>
              </a:xfrm>
              <a:custGeom>
                <a:avLst/>
                <a:gdLst/>
                <a:ahLst/>
                <a:cxnLst/>
                <a:rect l="l" t="t" r="r" b="b"/>
                <a:pathLst>
                  <a:path w="9647" h="9521" extrusionOk="0">
                    <a:moveTo>
                      <a:pt x="9312" y="3704"/>
                    </a:moveTo>
                    <a:cubicBezTo>
                      <a:pt x="9270" y="2804"/>
                      <a:pt x="9312" y="1883"/>
                      <a:pt x="9270" y="963"/>
                    </a:cubicBezTo>
                    <a:cubicBezTo>
                      <a:pt x="9249" y="356"/>
                      <a:pt x="9082" y="189"/>
                      <a:pt x="8496" y="126"/>
                    </a:cubicBezTo>
                    <a:cubicBezTo>
                      <a:pt x="7994" y="105"/>
                      <a:pt x="7471" y="105"/>
                      <a:pt x="6989" y="105"/>
                    </a:cubicBezTo>
                    <a:cubicBezTo>
                      <a:pt x="6194" y="105"/>
                      <a:pt x="5420" y="0"/>
                      <a:pt x="4688" y="398"/>
                    </a:cubicBezTo>
                    <a:cubicBezTo>
                      <a:pt x="4583" y="440"/>
                      <a:pt x="4416" y="440"/>
                      <a:pt x="4290" y="440"/>
                    </a:cubicBezTo>
                    <a:cubicBezTo>
                      <a:pt x="3746" y="398"/>
                      <a:pt x="3244" y="649"/>
                      <a:pt x="2721" y="754"/>
                    </a:cubicBezTo>
                    <a:cubicBezTo>
                      <a:pt x="1654" y="984"/>
                      <a:pt x="1340" y="1967"/>
                      <a:pt x="775" y="2679"/>
                    </a:cubicBezTo>
                    <a:cubicBezTo>
                      <a:pt x="754" y="2741"/>
                      <a:pt x="754" y="2825"/>
                      <a:pt x="754" y="2888"/>
                    </a:cubicBezTo>
                    <a:cubicBezTo>
                      <a:pt x="712" y="3850"/>
                      <a:pt x="336" y="4729"/>
                      <a:pt x="231" y="5671"/>
                    </a:cubicBezTo>
                    <a:cubicBezTo>
                      <a:pt x="126" y="6591"/>
                      <a:pt x="1" y="7470"/>
                      <a:pt x="440" y="8349"/>
                    </a:cubicBezTo>
                    <a:cubicBezTo>
                      <a:pt x="1026" y="9479"/>
                      <a:pt x="1382" y="9521"/>
                      <a:pt x="2554" y="9395"/>
                    </a:cubicBezTo>
                    <a:cubicBezTo>
                      <a:pt x="2637" y="9395"/>
                      <a:pt x="2700" y="9332"/>
                      <a:pt x="2742" y="9332"/>
                    </a:cubicBezTo>
                    <a:cubicBezTo>
                      <a:pt x="3077" y="9290"/>
                      <a:pt x="3391" y="9228"/>
                      <a:pt x="3746" y="9144"/>
                    </a:cubicBezTo>
                    <a:cubicBezTo>
                      <a:pt x="4081" y="9102"/>
                      <a:pt x="4395" y="9018"/>
                      <a:pt x="4730" y="8977"/>
                    </a:cubicBezTo>
                    <a:cubicBezTo>
                      <a:pt x="4960" y="8914"/>
                      <a:pt x="5190" y="8872"/>
                      <a:pt x="5420" y="8830"/>
                    </a:cubicBezTo>
                    <a:cubicBezTo>
                      <a:pt x="5985" y="8767"/>
                      <a:pt x="6550" y="8705"/>
                      <a:pt x="7115" y="8579"/>
                    </a:cubicBezTo>
                    <a:cubicBezTo>
                      <a:pt x="7701" y="8453"/>
                      <a:pt x="8266" y="8181"/>
                      <a:pt x="8893" y="8161"/>
                    </a:cubicBezTo>
                    <a:cubicBezTo>
                      <a:pt x="9103" y="8161"/>
                      <a:pt x="9312" y="7951"/>
                      <a:pt x="9542" y="7847"/>
                    </a:cubicBezTo>
                    <a:cubicBezTo>
                      <a:pt x="9542" y="7428"/>
                      <a:pt x="9479" y="7114"/>
                      <a:pt x="9542" y="6821"/>
                    </a:cubicBezTo>
                    <a:cubicBezTo>
                      <a:pt x="9647" y="6298"/>
                      <a:pt x="9542" y="5796"/>
                      <a:pt x="9479" y="5315"/>
                    </a:cubicBezTo>
                    <a:cubicBezTo>
                      <a:pt x="9396" y="4792"/>
                      <a:pt x="9333" y="4227"/>
                      <a:pt x="9312" y="3704"/>
                    </a:cubicBezTo>
                    <a:close/>
                    <a:moveTo>
                      <a:pt x="3600" y="5838"/>
                    </a:moveTo>
                    <a:cubicBezTo>
                      <a:pt x="3579" y="6528"/>
                      <a:pt x="3663" y="7240"/>
                      <a:pt x="3558" y="7930"/>
                    </a:cubicBezTo>
                    <a:cubicBezTo>
                      <a:pt x="2993" y="8077"/>
                      <a:pt x="2470" y="8202"/>
                      <a:pt x="1926" y="8370"/>
                    </a:cubicBezTo>
                    <a:cubicBezTo>
                      <a:pt x="1633" y="8140"/>
                      <a:pt x="1319" y="7889"/>
                      <a:pt x="963" y="7617"/>
                    </a:cubicBezTo>
                    <a:cubicBezTo>
                      <a:pt x="880" y="6884"/>
                      <a:pt x="942" y="6215"/>
                      <a:pt x="1089" y="5545"/>
                    </a:cubicBezTo>
                    <a:cubicBezTo>
                      <a:pt x="1298" y="4729"/>
                      <a:pt x="1424" y="3892"/>
                      <a:pt x="1612" y="2951"/>
                    </a:cubicBezTo>
                    <a:cubicBezTo>
                      <a:pt x="2114" y="2448"/>
                      <a:pt x="2470" y="1611"/>
                      <a:pt x="3579" y="1695"/>
                    </a:cubicBezTo>
                    <a:cubicBezTo>
                      <a:pt x="3704" y="2386"/>
                      <a:pt x="3600" y="3076"/>
                      <a:pt x="3600" y="3787"/>
                    </a:cubicBezTo>
                    <a:cubicBezTo>
                      <a:pt x="3642" y="4478"/>
                      <a:pt x="3642" y="5148"/>
                      <a:pt x="3600" y="5838"/>
                    </a:cubicBezTo>
                    <a:close/>
                    <a:moveTo>
                      <a:pt x="8056" y="7156"/>
                    </a:moveTo>
                    <a:cubicBezTo>
                      <a:pt x="7764" y="7219"/>
                      <a:pt x="7471" y="7324"/>
                      <a:pt x="7199" y="7407"/>
                    </a:cubicBezTo>
                    <a:cubicBezTo>
                      <a:pt x="6466" y="7617"/>
                      <a:pt x="5692" y="7826"/>
                      <a:pt x="4792" y="7742"/>
                    </a:cubicBezTo>
                    <a:lnTo>
                      <a:pt x="4792" y="1674"/>
                    </a:lnTo>
                    <a:cubicBezTo>
                      <a:pt x="5587" y="1193"/>
                      <a:pt x="6487" y="1130"/>
                      <a:pt x="8161" y="1360"/>
                    </a:cubicBezTo>
                    <a:cubicBezTo>
                      <a:pt x="8182" y="1549"/>
                      <a:pt x="8224" y="1716"/>
                      <a:pt x="8224" y="1925"/>
                    </a:cubicBezTo>
                    <a:lnTo>
                      <a:pt x="8224" y="4269"/>
                    </a:lnTo>
                    <a:cubicBezTo>
                      <a:pt x="8203" y="4813"/>
                      <a:pt x="8287" y="5336"/>
                      <a:pt x="8580" y="5838"/>
                    </a:cubicBezTo>
                    <a:cubicBezTo>
                      <a:pt x="8621" y="5901"/>
                      <a:pt x="8684" y="6005"/>
                      <a:pt x="8705" y="6089"/>
                    </a:cubicBezTo>
                    <a:cubicBezTo>
                      <a:pt x="8977" y="6780"/>
                      <a:pt x="8810" y="7031"/>
                      <a:pt x="8056" y="71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4" name="Google Shape;1481;p59"/>
              <p:cNvSpPr/>
              <p:nvPr/>
            </p:nvSpPr>
            <p:spPr>
              <a:xfrm>
                <a:off x="7195150" y="2618963"/>
                <a:ext cx="81625" cy="73250"/>
              </a:xfrm>
              <a:custGeom>
                <a:avLst/>
                <a:gdLst/>
                <a:ahLst/>
                <a:cxnLst/>
                <a:rect l="l" t="t" r="r" b="b"/>
                <a:pathLst>
                  <a:path w="3265" h="2930" extrusionOk="0">
                    <a:moveTo>
                      <a:pt x="3264" y="1026"/>
                    </a:moveTo>
                    <a:cubicBezTo>
                      <a:pt x="3223" y="356"/>
                      <a:pt x="2825" y="1"/>
                      <a:pt x="2156" y="1"/>
                    </a:cubicBezTo>
                    <a:cubicBezTo>
                      <a:pt x="1737" y="1"/>
                      <a:pt x="1360" y="84"/>
                      <a:pt x="963" y="273"/>
                    </a:cubicBezTo>
                    <a:cubicBezTo>
                      <a:pt x="398" y="566"/>
                      <a:pt x="0" y="1298"/>
                      <a:pt x="105" y="1947"/>
                    </a:cubicBezTo>
                    <a:cubicBezTo>
                      <a:pt x="189" y="2449"/>
                      <a:pt x="544" y="2763"/>
                      <a:pt x="1067" y="2825"/>
                    </a:cubicBezTo>
                    <a:cubicBezTo>
                      <a:pt x="1779" y="2930"/>
                      <a:pt x="2386" y="2595"/>
                      <a:pt x="3013" y="2365"/>
                    </a:cubicBezTo>
                    <a:cubicBezTo>
                      <a:pt x="3118" y="2344"/>
                      <a:pt x="3202" y="2156"/>
                      <a:pt x="3223" y="2051"/>
                    </a:cubicBezTo>
                    <a:cubicBezTo>
                      <a:pt x="3264" y="1863"/>
                      <a:pt x="3264" y="1654"/>
                      <a:pt x="3264" y="1675"/>
                    </a:cubicBezTo>
                    <a:close/>
                    <a:moveTo>
                      <a:pt x="2176" y="1361"/>
                    </a:moveTo>
                    <a:cubicBezTo>
                      <a:pt x="1967" y="1570"/>
                      <a:pt x="1695" y="1716"/>
                      <a:pt x="1256" y="1779"/>
                    </a:cubicBezTo>
                    <a:cubicBezTo>
                      <a:pt x="1339" y="1214"/>
                      <a:pt x="1674" y="1089"/>
                      <a:pt x="2051" y="1005"/>
                    </a:cubicBezTo>
                    <a:cubicBezTo>
                      <a:pt x="2093" y="1005"/>
                      <a:pt x="2197" y="1047"/>
                      <a:pt x="2197" y="1089"/>
                    </a:cubicBezTo>
                    <a:cubicBezTo>
                      <a:pt x="2197" y="1193"/>
                      <a:pt x="2218" y="1319"/>
                      <a:pt x="2176" y="13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5" name="Google Shape;1482;p59"/>
              <p:cNvSpPr/>
              <p:nvPr/>
            </p:nvSpPr>
            <p:spPr>
              <a:xfrm>
                <a:off x="6940925" y="2668138"/>
                <a:ext cx="77975" cy="68025"/>
              </a:xfrm>
              <a:custGeom>
                <a:avLst/>
                <a:gdLst/>
                <a:ahLst/>
                <a:cxnLst/>
                <a:rect l="l" t="t" r="r" b="b"/>
                <a:pathLst>
                  <a:path w="3119" h="2721" extrusionOk="0">
                    <a:moveTo>
                      <a:pt x="1256" y="231"/>
                    </a:moveTo>
                    <a:cubicBezTo>
                      <a:pt x="942" y="314"/>
                      <a:pt x="628" y="440"/>
                      <a:pt x="314" y="586"/>
                    </a:cubicBezTo>
                    <a:cubicBezTo>
                      <a:pt x="105" y="649"/>
                      <a:pt x="0" y="858"/>
                      <a:pt x="21" y="1068"/>
                    </a:cubicBezTo>
                    <a:cubicBezTo>
                      <a:pt x="42" y="1340"/>
                      <a:pt x="126" y="1591"/>
                      <a:pt x="168" y="1863"/>
                    </a:cubicBezTo>
                    <a:cubicBezTo>
                      <a:pt x="273" y="2574"/>
                      <a:pt x="377" y="2679"/>
                      <a:pt x="1068" y="2700"/>
                    </a:cubicBezTo>
                    <a:lnTo>
                      <a:pt x="1486" y="2700"/>
                    </a:lnTo>
                    <a:lnTo>
                      <a:pt x="1486" y="2700"/>
                    </a:lnTo>
                    <a:cubicBezTo>
                      <a:pt x="1695" y="2700"/>
                      <a:pt x="1905" y="2721"/>
                      <a:pt x="2093" y="2700"/>
                    </a:cubicBezTo>
                    <a:cubicBezTo>
                      <a:pt x="2658" y="2637"/>
                      <a:pt x="3076" y="2197"/>
                      <a:pt x="3097" y="1633"/>
                    </a:cubicBezTo>
                    <a:cubicBezTo>
                      <a:pt x="3118" y="796"/>
                      <a:pt x="2114" y="0"/>
                      <a:pt x="1256" y="231"/>
                    </a:cubicBezTo>
                    <a:close/>
                    <a:moveTo>
                      <a:pt x="1486" y="1549"/>
                    </a:moveTo>
                    <a:cubicBezTo>
                      <a:pt x="1423" y="1549"/>
                      <a:pt x="1402" y="1381"/>
                      <a:pt x="1381" y="1319"/>
                    </a:cubicBezTo>
                    <a:cubicBezTo>
                      <a:pt x="1465" y="1277"/>
                      <a:pt x="1570" y="1235"/>
                      <a:pt x="1653" y="1235"/>
                    </a:cubicBezTo>
                    <a:cubicBezTo>
                      <a:pt x="1716" y="1235"/>
                      <a:pt x="1779" y="1340"/>
                      <a:pt x="1925" y="1465"/>
                    </a:cubicBezTo>
                    <a:cubicBezTo>
                      <a:pt x="1695" y="1528"/>
                      <a:pt x="1591" y="1549"/>
                      <a:pt x="1486" y="15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grpSp>
      <p:grpSp>
        <p:nvGrpSpPr>
          <p:cNvPr id="66" name="Google Shape;1483;p59"/>
          <p:cNvGrpSpPr/>
          <p:nvPr/>
        </p:nvGrpSpPr>
        <p:grpSpPr>
          <a:xfrm>
            <a:off x="889086" y="2056298"/>
            <a:ext cx="1674898" cy="1765450"/>
            <a:chOff x="5412800" y="2831850"/>
            <a:chExt cx="1674898" cy="1765450"/>
          </a:xfrm>
        </p:grpSpPr>
        <p:sp>
          <p:nvSpPr>
            <p:cNvPr id="67" name="Google Shape;1484;p59"/>
            <p:cNvSpPr/>
            <p:nvPr/>
          </p:nvSpPr>
          <p:spPr>
            <a:xfrm>
              <a:off x="5697875" y="3002375"/>
              <a:ext cx="848475" cy="536200"/>
            </a:xfrm>
            <a:custGeom>
              <a:avLst/>
              <a:gdLst/>
              <a:ahLst/>
              <a:cxnLst/>
              <a:rect l="l" t="t" r="r" b="b"/>
              <a:pathLst>
                <a:path w="33939" h="21448" extrusionOk="0">
                  <a:moveTo>
                    <a:pt x="32830" y="8475"/>
                  </a:moveTo>
                  <a:cubicBezTo>
                    <a:pt x="32683" y="8182"/>
                    <a:pt x="32620" y="7847"/>
                    <a:pt x="32495" y="7554"/>
                  </a:cubicBezTo>
                  <a:cubicBezTo>
                    <a:pt x="32307" y="7178"/>
                    <a:pt x="32160" y="6780"/>
                    <a:pt x="31909" y="6445"/>
                  </a:cubicBezTo>
                  <a:cubicBezTo>
                    <a:pt x="31219" y="5399"/>
                    <a:pt x="30277" y="4562"/>
                    <a:pt x="29461" y="3621"/>
                  </a:cubicBezTo>
                  <a:cubicBezTo>
                    <a:pt x="29294" y="3432"/>
                    <a:pt x="29126" y="3307"/>
                    <a:pt x="28938" y="3160"/>
                  </a:cubicBezTo>
                  <a:cubicBezTo>
                    <a:pt x="28289" y="2721"/>
                    <a:pt x="27620" y="2282"/>
                    <a:pt x="26971" y="1863"/>
                  </a:cubicBezTo>
                  <a:cubicBezTo>
                    <a:pt x="26239" y="1424"/>
                    <a:pt x="25569" y="901"/>
                    <a:pt x="24753" y="629"/>
                  </a:cubicBezTo>
                  <a:cubicBezTo>
                    <a:pt x="22765" y="1"/>
                    <a:pt x="22765" y="1"/>
                    <a:pt x="20673" y="85"/>
                  </a:cubicBezTo>
                  <a:cubicBezTo>
                    <a:pt x="20234" y="106"/>
                    <a:pt x="19773" y="126"/>
                    <a:pt x="19313" y="106"/>
                  </a:cubicBezTo>
                  <a:cubicBezTo>
                    <a:pt x="18790" y="106"/>
                    <a:pt x="18288" y="210"/>
                    <a:pt x="17869" y="503"/>
                  </a:cubicBezTo>
                  <a:cubicBezTo>
                    <a:pt x="17472" y="733"/>
                    <a:pt x="17053" y="838"/>
                    <a:pt x="16593" y="838"/>
                  </a:cubicBezTo>
                  <a:cubicBezTo>
                    <a:pt x="15756" y="859"/>
                    <a:pt x="14919" y="922"/>
                    <a:pt x="14082" y="942"/>
                  </a:cubicBezTo>
                  <a:cubicBezTo>
                    <a:pt x="13894" y="942"/>
                    <a:pt x="13664" y="922"/>
                    <a:pt x="13496" y="1005"/>
                  </a:cubicBezTo>
                  <a:cubicBezTo>
                    <a:pt x="13015" y="1256"/>
                    <a:pt x="12450" y="1235"/>
                    <a:pt x="11927" y="1382"/>
                  </a:cubicBezTo>
                  <a:cubicBezTo>
                    <a:pt x="11257" y="1612"/>
                    <a:pt x="10462" y="1675"/>
                    <a:pt x="9918" y="2135"/>
                  </a:cubicBezTo>
                  <a:cubicBezTo>
                    <a:pt x="8705" y="3119"/>
                    <a:pt x="7135" y="3537"/>
                    <a:pt x="5943" y="4520"/>
                  </a:cubicBezTo>
                  <a:cubicBezTo>
                    <a:pt x="5880" y="4562"/>
                    <a:pt x="5838" y="4604"/>
                    <a:pt x="5775" y="4604"/>
                  </a:cubicBezTo>
                  <a:cubicBezTo>
                    <a:pt x="4897" y="4897"/>
                    <a:pt x="4311" y="5546"/>
                    <a:pt x="3850" y="6299"/>
                  </a:cubicBezTo>
                  <a:cubicBezTo>
                    <a:pt x="3118" y="7429"/>
                    <a:pt x="2365" y="8559"/>
                    <a:pt x="1591" y="9709"/>
                  </a:cubicBezTo>
                  <a:cubicBezTo>
                    <a:pt x="1444" y="9940"/>
                    <a:pt x="1277" y="10170"/>
                    <a:pt x="1151" y="10442"/>
                  </a:cubicBezTo>
                  <a:cubicBezTo>
                    <a:pt x="1068" y="10567"/>
                    <a:pt x="1005" y="10735"/>
                    <a:pt x="1026" y="10881"/>
                  </a:cubicBezTo>
                  <a:cubicBezTo>
                    <a:pt x="1026" y="11069"/>
                    <a:pt x="1130" y="11216"/>
                    <a:pt x="1214" y="11488"/>
                  </a:cubicBezTo>
                  <a:cubicBezTo>
                    <a:pt x="440" y="11718"/>
                    <a:pt x="377" y="12367"/>
                    <a:pt x="314" y="13036"/>
                  </a:cubicBezTo>
                  <a:cubicBezTo>
                    <a:pt x="231" y="13706"/>
                    <a:pt x="189" y="14354"/>
                    <a:pt x="105" y="15045"/>
                  </a:cubicBezTo>
                  <a:cubicBezTo>
                    <a:pt x="1" y="16028"/>
                    <a:pt x="21" y="17033"/>
                    <a:pt x="84" y="18016"/>
                  </a:cubicBezTo>
                  <a:cubicBezTo>
                    <a:pt x="168" y="19272"/>
                    <a:pt x="733" y="20318"/>
                    <a:pt x="1256" y="21448"/>
                  </a:cubicBezTo>
                  <a:cubicBezTo>
                    <a:pt x="2365" y="21448"/>
                    <a:pt x="3306" y="21427"/>
                    <a:pt x="4164" y="20925"/>
                  </a:cubicBezTo>
                  <a:cubicBezTo>
                    <a:pt x="4666" y="20632"/>
                    <a:pt x="5148" y="20360"/>
                    <a:pt x="5629" y="20067"/>
                  </a:cubicBezTo>
                  <a:cubicBezTo>
                    <a:pt x="5817" y="19962"/>
                    <a:pt x="5985" y="19836"/>
                    <a:pt x="6131" y="19648"/>
                  </a:cubicBezTo>
                  <a:cubicBezTo>
                    <a:pt x="6822" y="18728"/>
                    <a:pt x="7721" y="18016"/>
                    <a:pt x="8579" y="17284"/>
                  </a:cubicBezTo>
                  <a:cubicBezTo>
                    <a:pt x="8872" y="17033"/>
                    <a:pt x="9102" y="16761"/>
                    <a:pt x="9228" y="16384"/>
                  </a:cubicBezTo>
                  <a:cubicBezTo>
                    <a:pt x="9374" y="15987"/>
                    <a:pt x="9563" y="15610"/>
                    <a:pt x="9856" y="15338"/>
                  </a:cubicBezTo>
                  <a:cubicBezTo>
                    <a:pt x="10169" y="15045"/>
                    <a:pt x="10337" y="14668"/>
                    <a:pt x="10420" y="14250"/>
                  </a:cubicBezTo>
                  <a:cubicBezTo>
                    <a:pt x="10525" y="13559"/>
                    <a:pt x="10839" y="12932"/>
                    <a:pt x="10860" y="12220"/>
                  </a:cubicBezTo>
                  <a:cubicBezTo>
                    <a:pt x="10860" y="11739"/>
                    <a:pt x="11404" y="11614"/>
                    <a:pt x="11801" y="11948"/>
                  </a:cubicBezTo>
                  <a:cubicBezTo>
                    <a:pt x="11885" y="12032"/>
                    <a:pt x="11906" y="12116"/>
                    <a:pt x="11990" y="12199"/>
                  </a:cubicBezTo>
                  <a:cubicBezTo>
                    <a:pt x="12241" y="12471"/>
                    <a:pt x="12534" y="12534"/>
                    <a:pt x="12848" y="12367"/>
                  </a:cubicBezTo>
                  <a:cubicBezTo>
                    <a:pt x="13245" y="12158"/>
                    <a:pt x="13601" y="11948"/>
                    <a:pt x="13789" y="11509"/>
                  </a:cubicBezTo>
                  <a:cubicBezTo>
                    <a:pt x="14019" y="10965"/>
                    <a:pt x="14375" y="10463"/>
                    <a:pt x="14605" y="9898"/>
                  </a:cubicBezTo>
                  <a:cubicBezTo>
                    <a:pt x="14940" y="9019"/>
                    <a:pt x="15212" y="8161"/>
                    <a:pt x="15526" y="7282"/>
                  </a:cubicBezTo>
                  <a:cubicBezTo>
                    <a:pt x="15672" y="6822"/>
                    <a:pt x="15777" y="6383"/>
                    <a:pt x="15630" y="5860"/>
                  </a:cubicBezTo>
                  <a:cubicBezTo>
                    <a:pt x="15484" y="5441"/>
                    <a:pt x="15568" y="5023"/>
                    <a:pt x="15861" y="4688"/>
                  </a:cubicBezTo>
                  <a:cubicBezTo>
                    <a:pt x="15923" y="4583"/>
                    <a:pt x="16091" y="4479"/>
                    <a:pt x="16258" y="4479"/>
                  </a:cubicBezTo>
                  <a:cubicBezTo>
                    <a:pt x="16426" y="4479"/>
                    <a:pt x="16530" y="4625"/>
                    <a:pt x="16572" y="4813"/>
                  </a:cubicBezTo>
                  <a:cubicBezTo>
                    <a:pt x="16614" y="5211"/>
                    <a:pt x="16635" y="5567"/>
                    <a:pt x="16677" y="5880"/>
                  </a:cubicBezTo>
                  <a:cubicBezTo>
                    <a:pt x="17137" y="6445"/>
                    <a:pt x="17576" y="6885"/>
                    <a:pt x="17932" y="7408"/>
                  </a:cubicBezTo>
                  <a:cubicBezTo>
                    <a:pt x="18518" y="8370"/>
                    <a:pt x="19313" y="9165"/>
                    <a:pt x="20171" y="9856"/>
                  </a:cubicBezTo>
                  <a:cubicBezTo>
                    <a:pt x="21092" y="10630"/>
                    <a:pt x="22054" y="11069"/>
                    <a:pt x="23226" y="10693"/>
                  </a:cubicBezTo>
                  <a:cubicBezTo>
                    <a:pt x="23749" y="10212"/>
                    <a:pt x="23749" y="10212"/>
                    <a:pt x="24000" y="9479"/>
                  </a:cubicBezTo>
                  <a:cubicBezTo>
                    <a:pt x="24042" y="9333"/>
                    <a:pt x="24063" y="9228"/>
                    <a:pt x="24146" y="9124"/>
                  </a:cubicBezTo>
                  <a:cubicBezTo>
                    <a:pt x="24314" y="8914"/>
                    <a:pt x="24481" y="8747"/>
                    <a:pt x="24774" y="8768"/>
                  </a:cubicBezTo>
                  <a:cubicBezTo>
                    <a:pt x="25046" y="8789"/>
                    <a:pt x="25213" y="9019"/>
                    <a:pt x="25276" y="9417"/>
                  </a:cubicBezTo>
                  <a:cubicBezTo>
                    <a:pt x="25297" y="9521"/>
                    <a:pt x="25297" y="9605"/>
                    <a:pt x="25297" y="9709"/>
                  </a:cubicBezTo>
                  <a:cubicBezTo>
                    <a:pt x="25297" y="10777"/>
                    <a:pt x="25674" y="11718"/>
                    <a:pt x="26218" y="12639"/>
                  </a:cubicBezTo>
                  <a:cubicBezTo>
                    <a:pt x="26741" y="13497"/>
                    <a:pt x="27390" y="14103"/>
                    <a:pt x="28331" y="14417"/>
                  </a:cubicBezTo>
                  <a:cubicBezTo>
                    <a:pt x="28603" y="14501"/>
                    <a:pt x="28833" y="14564"/>
                    <a:pt x="29063" y="14647"/>
                  </a:cubicBezTo>
                  <a:cubicBezTo>
                    <a:pt x="30110" y="14940"/>
                    <a:pt x="31093" y="14815"/>
                    <a:pt x="31993" y="14208"/>
                  </a:cubicBezTo>
                  <a:cubicBezTo>
                    <a:pt x="32286" y="14020"/>
                    <a:pt x="32516" y="13769"/>
                    <a:pt x="32892" y="13727"/>
                  </a:cubicBezTo>
                  <a:cubicBezTo>
                    <a:pt x="33227" y="13894"/>
                    <a:pt x="33353" y="14313"/>
                    <a:pt x="33729" y="14354"/>
                  </a:cubicBezTo>
                  <a:cubicBezTo>
                    <a:pt x="33792" y="14313"/>
                    <a:pt x="33855" y="14292"/>
                    <a:pt x="33876" y="14229"/>
                  </a:cubicBezTo>
                  <a:cubicBezTo>
                    <a:pt x="33897" y="14103"/>
                    <a:pt x="33939" y="13978"/>
                    <a:pt x="33897" y="13873"/>
                  </a:cubicBezTo>
                  <a:cubicBezTo>
                    <a:pt x="33771" y="12053"/>
                    <a:pt x="33688" y="10212"/>
                    <a:pt x="32830" y="847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8" name="Google Shape;1485;p59"/>
            <p:cNvSpPr/>
            <p:nvPr/>
          </p:nvSpPr>
          <p:spPr>
            <a:xfrm>
              <a:off x="5747050" y="3180225"/>
              <a:ext cx="799825" cy="625650"/>
            </a:xfrm>
            <a:custGeom>
              <a:avLst/>
              <a:gdLst/>
              <a:ahLst/>
              <a:cxnLst/>
              <a:rect l="l" t="t" r="r" b="b"/>
              <a:pathLst>
                <a:path w="31993" h="25026" extrusionOk="0">
                  <a:moveTo>
                    <a:pt x="30674" y="7931"/>
                  </a:moveTo>
                  <a:cubicBezTo>
                    <a:pt x="31093" y="8119"/>
                    <a:pt x="31511" y="8266"/>
                    <a:pt x="31993" y="8454"/>
                  </a:cubicBezTo>
                  <a:cubicBezTo>
                    <a:pt x="31867" y="8914"/>
                    <a:pt x="31930" y="9417"/>
                    <a:pt x="31804" y="9940"/>
                  </a:cubicBezTo>
                  <a:cubicBezTo>
                    <a:pt x="31700" y="10337"/>
                    <a:pt x="31804" y="10798"/>
                    <a:pt x="31721" y="11258"/>
                  </a:cubicBezTo>
                  <a:cubicBezTo>
                    <a:pt x="31679" y="11467"/>
                    <a:pt x="31679" y="11697"/>
                    <a:pt x="31574" y="11906"/>
                  </a:cubicBezTo>
                  <a:cubicBezTo>
                    <a:pt x="31051" y="13057"/>
                    <a:pt x="30632" y="14250"/>
                    <a:pt x="29900" y="15296"/>
                  </a:cubicBezTo>
                  <a:cubicBezTo>
                    <a:pt x="29356" y="16091"/>
                    <a:pt x="28854" y="16865"/>
                    <a:pt x="28268" y="17640"/>
                  </a:cubicBezTo>
                  <a:cubicBezTo>
                    <a:pt x="26741" y="19669"/>
                    <a:pt x="24753" y="21197"/>
                    <a:pt x="22619" y="22578"/>
                  </a:cubicBezTo>
                  <a:cubicBezTo>
                    <a:pt x="21426" y="23352"/>
                    <a:pt x="20108" y="23875"/>
                    <a:pt x="18748" y="24356"/>
                  </a:cubicBezTo>
                  <a:cubicBezTo>
                    <a:pt x="18622" y="24398"/>
                    <a:pt x="18518" y="24419"/>
                    <a:pt x="18392" y="24461"/>
                  </a:cubicBezTo>
                  <a:cubicBezTo>
                    <a:pt x="16530" y="24816"/>
                    <a:pt x="14647" y="25026"/>
                    <a:pt x="12743" y="24712"/>
                  </a:cubicBezTo>
                  <a:cubicBezTo>
                    <a:pt x="11718" y="24565"/>
                    <a:pt x="10734" y="24189"/>
                    <a:pt x="9730" y="23896"/>
                  </a:cubicBezTo>
                  <a:cubicBezTo>
                    <a:pt x="9521" y="23854"/>
                    <a:pt x="9311" y="23749"/>
                    <a:pt x="9081" y="23666"/>
                  </a:cubicBezTo>
                  <a:cubicBezTo>
                    <a:pt x="7700" y="23247"/>
                    <a:pt x="6466" y="22473"/>
                    <a:pt x="5294" y="21636"/>
                  </a:cubicBezTo>
                  <a:cubicBezTo>
                    <a:pt x="5022" y="21448"/>
                    <a:pt x="4792" y="21217"/>
                    <a:pt x="4562" y="20987"/>
                  </a:cubicBezTo>
                  <a:cubicBezTo>
                    <a:pt x="3474" y="19941"/>
                    <a:pt x="2407" y="18832"/>
                    <a:pt x="1319" y="17786"/>
                  </a:cubicBezTo>
                  <a:cubicBezTo>
                    <a:pt x="691" y="17200"/>
                    <a:pt x="335" y="16468"/>
                    <a:pt x="0" y="15673"/>
                  </a:cubicBezTo>
                  <a:cubicBezTo>
                    <a:pt x="210" y="15610"/>
                    <a:pt x="398" y="15526"/>
                    <a:pt x="544" y="15526"/>
                  </a:cubicBezTo>
                  <a:cubicBezTo>
                    <a:pt x="1486" y="15484"/>
                    <a:pt x="2365" y="15191"/>
                    <a:pt x="3160" y="14689"/>
                  </a:cubicBezTo>
                  <a:cubicBezTo>
                    <a:pt x="3411" y="14543"/>
                    <a:pt x="3641" y="14417"/>
                    <a:pt x="3892" y="14271"/>
                  </a:cubicBezTo>
                  <a:cubicBezTo>
                    <a:pt x="4520" y="13957"/>
                    <a:pt x="5022" y="13497"/>
                    <a:pt x="5503" y="12974"/>
                  </a:cubicBezTo>
                  <a:cubicBezTo>
                    <a:pt x="6068" y="12346"/>
                    <a:pt x="6696" y="11760"/>
                    <a:pt x="7345" y="11216"/>
                  </a:cubicBezTo>
                  <a:cubicBezTo>
                    <a:pt x="7847" y="10798"/>
                    <a:pt x="8244" y="10358"/>
                    <a:pt x="8453" y="9709"/>
                  </a:cubicBezTo>
                  <a:cubicBezTo>
                    <a:pt x="8537" y="9437"/>
                    <a:pt x="8684" y="9186"/>
                    <a:pt x="8893" y="8977"/>
                  </a:cubicBezTo>
                  <a:cubicBezTo>
                    <a:pt x="9311" y="8559"/>
                    <a:pt x="9521" y="8036"/>
                    <a:pt x="9625" y="7450"/>
                  </a:cubicBezTo>
                  <a:cubicBezTo>
                    <a:pt x="9688" y="7136"/>
                    <a:pt x="9793" y="6822"/>
                    <a:pt x="9855" y="6508"/>
                  </a:cubicBezTo>
                  <a:cubicBezTo>
                    <a:pt x="9960" y="6487"/>
                    <a:pt x="10065" y="6445"/>
                    <a:pt x="10148" y="6466"/>
                  </a:cubicBezTo>
                  <a:cubicBezTo>
                    <a:pt x="10839" y="6613"/>
                    <a:pt x="11404" y="6404"/>
                    <a:pt x="11948" y="6069"/>
                  </a:cubicBezTo>
                  <a:cubicBezTo>
                    <a:pt x="12345" y="5839"/>
                    <a:pt x="12575" y="5525"/>
                    <a:pt x="12785" y="5106"/>
                  </a:cubicBezTo>
                  <a:cubicBezTo>
                    <a:pt x="13496" y="3746"/>
                    <a:pt x="13873" y="2240"/>
                    <a:pt x="14249" y="775"/>
                  </a:cubicBezTo>
                  <a:cubicBezTo>
                    <a:pt x="14333" y="545"/>
                    <a:pt x="14417" y="315"/>
                    <a:pt x="14500" y="1"/>
                  </a:cubicBezTo>
                  <a:cubicBezTo>
                    <a:pt x="14668" y="147"/>
                    <a:pt x="14835" y="252"/>
                    <a:pt x="14961" y="419"/>
                  </a:cubicBezTo>
                  <a:cubicBezTo>
                    <a:pt x="15149" y="650"/>
                    <a:pt x="15275" y="922"/>
                    <a:pt x="15442" y="1173"/>
                  </a:cubicBezTo>
                  <a:cubicBezTo>
                    <a:pt x="16237" y="2595"/>
                    <a:pt x="17430" y="3600"/>
                    <a:pt x="18811" y="4416"/>
                  </a:cubicBezTo>
                  <a:cubicBezTo>
                    <a:pt x="19355" y="4751"/>
                    <a:pt x="19941" y="4939"/>
                    <a:pt x="20568" y="4834"/>
                  </a:cubicBezTo>
                  <a:cubicBezTo>
                    <a:pt x="20673" y="4813"/>
                    <a:pt x="20736" y="4834"/>
                    <a:pt x="20840" y="4813"/>
                  </a:cubicBezTo>
                  <a:cubicBezTo>
                    <a:pt x="21656" y="4751"/>
                    <a:pt x="21656" y="4751"/>
                    <a:pt x="22368" y="4374"/>
                  </a:cubicBezTo>
                  <a:cubicBezTo>
                    <a:pt x="22410" y="4416"/>
                    <a:pt x="22472" y="4437"/>
                    <a:pt x="22493" y="4500"/>
                  </a:cubicBezTo>
                  <a:cubicBezTo>
                    <a:pt x="22786" y="5023"/>
                    <a:pt x="23100" y="5525"/>
                    <a:pt x="23330" y="6069"/>
                  </a:cubicBezTo>
                  <a:cubicBezTo>
                    <a:pt x="23749" y="7052"/>
                    <a:pt x="24565" y="7680"/>
                    <a:pt x="25443" y="8161"/>
                  </a:cubicBezTo>
                  <a:cubicBezTo>
                    <a:pt x="26029" y="8454"/>
                    <a:pt x="26657" y="8684"/>
                    <a:pt x="27306" y="8789"/>
                  </a:cubicBezTo>
                  <a:cubicBezTo>
                    <a:pt x="28519" y="8998"/>
                    <a:pt x="29733" y="8852"/>
                    <a:pt x="30674" y="7931"/>
                  </a:cubicBezTo>
                  <a:close/>
                  <a:moveTo>
                    <a:pt x="11215" y="15380"/>
                  </a:moveTo>
                  <a:cubicBezTo>
                    <a:pt x="11111" y="15694"/>
                    <a:pt x="11090" y="15924"/>
                    <a:pt x="10985" y="16112"/>
                  </a:cubicBezTo>
                  <a:cubicBezTo>
                    <a:pt x="10567" y="16844"/>
                    <a:pt x="10546" y="17619"/>
                    <a:pt x="10671" y="18435"/>
                  </a:cubicBezTo>
                  <a:cubicBezTo>
                    <a:pt x="10734" y="18728"/>
                    <a:pt x="10734" y="19020"/>
                    <a:pt x="10755" y="19292"/>
                  </a:cubicBezTo>
                  <a:cubicBezTo>
                    <a:pt x="10797" y="19899"/>
                    <a:pt x="11048" y="20422"/>
                    <a:pt x="11383" y="20925"/>
                  </a:cubicBezTo>
                  <a:cubicBezTo>
                    <a:pt x="11864" y="21657"/>
                    <a:pt x="12534" y="22264"/>
                    <a:pt x="13287" y="22745"/>
                  </a:cubicBezTo>
                  <a:cubicBezTo>
                    <a:pt x="13789" y="23101"/>
                    <a:pt x="14333" y="23310"/>
                    <a:pt x="14940" y="23331"/>
                  </a:cubicBezTo>
                  <a:cubicBezTo>
                    <a:pt x="15400" y="23352"/>
                    <a:pt x="15902" y="23435"/>
                    <a:pt x="16363" y="23435"/>
                  </a:cubicBezTo>
                  <a:cubicBezTo>
                    <a:pt x="17597" y="23456"/>
                    <a:pt x="18727" y="23205"/>
                    <a:pt x="19648" y="22389"/>
                  </a:cubicBezTo>
                  <a:cubicBezTo>
                    <a:pt x="20003" y="22075"/>
                    <a:pt x="20380" y="21782"/>
                    <a:pt x="20736" y="21510"/>
                  </a:cubicBezTo>
                  <a:cubicBezTo>
                    <a:pt x="21259" y="21134"/>
                    <a:pt x="21593" y="20611"/>
                    <a:pt x="21907" y="20067"/>
                  </a:cubicBezTo>
                  <a:cubicBezTo>
                    <a:pt x="22577" y="18937"/>
                    <a:pt x="22912" y="17681"/>
                    <a:pt x="23560" y="16552"/>
                  </a:cubicBezTo>
                  <a:cubicBezTo>
                    <a:pt x="23623" y="16489"/>
                    <a:pt x="23644" y="16384"/>
                    <a:pt x="23644" y="16300"/>
                  </a:cubicBezTo>
                  <a:cubicBezTo>
                    <a:pt x="23581" y="15861"/>
                    <a:pt x="23749" y="15484"/>
                    <a:pt x="23958" y="15129"/>
                  </a:cubicBezTo>
                  <a:cubicBezTo>
                    <a:pt x="24188" y="14647"/>
                    <a:pt x="23895" y="14124"/>
                    <a:pt x="23372" y="14020"/>
                  </a:cubicBezTo>
                  <a:cubicBezTo>
                    <a:pt x="23246" y="13999"/>
                    <a:pt x="23121" y="13999"/>
                    <a:pt x="22995" y="13999"/>
                  </a:cubicBezTo>
                  <a:cubicBezTo>
                    <a:pt x="21049" y="13831"/>
                    <a:pt x="19145" y="14062"/>
                    <a:pt x="17283" y="14522"/>
                  </a:cubicBezTo>
                  <a:cubicBezTo>
                    <a:pt x="16425" y="14731"/>
                    <a:pt x="15526" y="14857"/>
                    <a:pt x="14647" y="14878"/>
                  </a:cubicBezTo>
                  <a:cubicBezTo>
                    <a:pt x="14103" y="14899"/>
                    <a:pt x="13580" y="14940"/>
                    <a:pt x="13057" y="15150"/>
                  </a:cubicBezTo>
                  <a:cubicBezTo>
                    <a:pt x="12743" y="15275"/>
                    <a:pt x="12366" y="15275"/>
                    <a:pt x="12031" y="15338"/>
                  </a:cubicBezTo>
                  <a:cubicBezTo>
                    <a:pt x="11738" y="15380"/>
                    <a:pt x="11487" y="15359"/>
                    <a:pt x="11215" y="15380"/>
                  </a:cubicBezTo>
                  <a:close/>
                  <a:moveTo>
                    <a:pt x="10797" y="11007"/>
                  </a:moveTo>
                  <a:cubicBezTo>
                    <a:pt x="10274" y="11049"/>
                    <a:pt x="10065" y="11342"/>
                    <a:pt x="10127" y="11927"/>
                  </a:cubicBezTo>
                  <a:cubicBezTo>
                    <a:pt x="10148" y="12346"/>
                    <a:pt x="10441" y="12576"/>
                    <a:pt x="10839" y="12555"/>
                  </a:cubicBezTo>
                  <a:cubicBezTo>
                    <a:pt x="11362" y="12534"/>
                    <a:pt x="11697" y="12116"/>
                    <a:pt x="11634" y="11593"/>
                  </a:cubicBezTo>
                  <a:cubicBezTo>
                    <a:pt x="11613" y="11174"/>
                    <a:pt x="11320" y="10986"/>
                    <a:pt x="10797" y="11007"/>
                  </a:cubicBezTo>
                  <a:close/>
                  <a:moveTo>
                    <a:pt x="23560" y="11174"/>
                  </a:moveTo>
                  <a:cubicBezTo>
                    <a:pt x="23560" y="11111"/>
                    <a:pt x="23560" y="11049"/>
                    <a:pt x="23539" y="10986"/>
                  </a:cubicBezTo>
                  <a:cubicBezTo>
                    <a:pt x="23456" y="10567"/>
                    <a:pt x="23205" y="10358"/>
                    <a:pt x="22786" y="10379"/>
                  </a:cubicBezTo>
                  <a:cubicBezTo>
                    <a:pt x="22389" y="10421"/>
                    <a:pt x="22179" y="10651"/>
                    <a:pt x="22200" y="11090"/>
                  </a:cubicBezTo>
                  <a:cubicBezTo>
                    <a:pt x="22200" y="11216"/>
                    <a:pt x="22242" y="11362"/>
                    <a:pt x="22263" y="11488"/>
                  </a:cubicBezTo>
                  <a:cubicBezTo>
                    <a:pt x="22326" y="11802"/>
                    <a:pt x="22577" y="11990"/>
                    <a:pt x="22891" y="11990"/>
                  </a:cubicBezTo>
                  <a:cubicBezTo>
                    <a:pt x="23393" y="11990"/>
                    <a:pt x="23623" y="11697"/>
                    <a:pt x="23560" y="1117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9" name="Google Shape;1486;p59"/>
            <p:cNvSpPr/>
            <p:nvPr/>
          </p:nvSpPr>
          <p:spPr>
            <a:xfrm>
              <a:off x="5444700" y="3030625"/>
              <a:ext cx="260525" cy="324350"/>
            </a:xfrm>
            <a:custGeom>
              <a:avLst/>
              <a:gdLst/>
              <a:ahLst/>
              <a:cxnLst/>
              <a:rect l="l" t="t" r="r" b="b"/>
              <a:pathLst>
                <a:path w="10421" h="12974" extrusionOk="0">
                  <a:moveTo>
                    <a:pt x="3578" y="2219"/>
                  </a:moveTo>
                  <a:cubicBezTo>
                    <a:pt x="3411" y="1758"/>
                    <a:pt x="3537" y="1465"/>
                    <a:pt x="3725" y="1193"/>
                  </a:cubicBezTo>
                  <a:cubicBezTo>
                    <a:pt x="4332" y="315"/>
                    <a:pt x="5210" y="1"/>
                    <a:pt x="6319" y="294"/>
                  </a:cubicBezTo>
                  <a:cubicBezTo>
                    <a:pt x="7073" y="503"/>
                    <a:pt x="7784" y="838"/>
                    <a:pt x="8412" y="1298"/>
                  </a:cubicBezTo>
                  <a:cubicBezTo>
                    <a:pt x="8454" y="1340"/>
                    <a:pt x="8537" y="1382"/>
                    <a:pt x="8558" y="1445"/>
                  </a:cubicBezTo>
                  <a:cubicBezTo>
                    <a:pt x="8851" y="2198"/>
                    <a:pt x="9604" y="2616"/>
                    <a:pt x="9960" y="3328"/>
                  </a:cubicBezTo>
                  <a:cubicBezTo>
                    <a:pt x="10107" y="3621"/>
                    <a:pt x="10232" y="3976"/>
                    <a:pt x="10420" y="4311"/>
                  </a:cubicBezTo>
                  <a:lnTo>
                    <a:pt x="9311" y="5880"/>
                  </a:lnTo>
                  <a:cubicBezTo>
                    <a:pt x="9144" y="6152"/>
                    <a:pt x="8977" y="6403"/>
                    <a:pt x="8851" y="6696"/>
                  </a:cubicBezTo>
                  <a:cubicBezTo>
                    <a:pt x="8558" y="7261"/>
                    <a:pt x="8412" y="7889"/>
                    <a:pt x="8558" y="8559"/>
                  </a:cubicBezTo>
                  <a:cubicBezTo>
                    <a:pt x="8767" y="9458"/>
                    <a:pt x="8495" y="10170"/>
                    <a:pt x="7847" y="10797"/>
                  </a:cubicBezTo>
                  <a:cubicBezTo>
                    <a:pt x="7617" y="11007"/>
                    <a:pt x="7428" y="11279"/>
                    <a:pt x="7219" y="11509"/>
                  </a:cubicBezTo>
                  <a:cubicBezTo>
                    <a:pt x="6801" y="11948"/>
                    <a:pt x="6361" y="12325"/>
                    <a:pt x="5734" y="12450"/>
                  </a:cubicBezTo>
                  <a:cubicBezTo>
                    <a:pt x="5399" y="12534"/>
                    <a:pt x="5085" y="12680"/>
                    <a:pt x="4750" y="12764"/>
                  </a:cubicBezTo>
                  <a:cubicBezTo>
                    <a:pt x="4457" y="12848"/>
                    <a:pt x="4185" y="12890"/>
                    <a:pt x="3913" y="12911"/>
                  </a:cubicBezTo>
                  <a:cubicBezTo>
                    <a:pt x="3097" y="12973"/>
                    <a:pt x="3013" y="12534"/>
                    <a:pt x="3076" y="11948"/>
                  </a:cubicBezTo>
                  <a:cubicBezTo>
                    <a:pt x="3097" y="11739"/>
                    <a:pt x="3223" y="11530"/>
                    <a:pt x="3327" y="11341"/>
                  </a:cubicBezTo>
                  <a:cubicBezTo>
                    <a:pt x="3746" y="10546"/>
                    <a:pt x="4185" y="9730"/>
                    <a:pt x="4646" y="8914"/>
                  </a:cubicBezTo>
                  <a:cubicBezTo>
                    <a:pt x="4897" y="8475"/>
                    <a:pt x="5022" y="7973"/>
                    <a:pt x="5106" y="7471"/>
                  </a:cubicBezTo>
                  <a:cubicBezTo>
                    <a:pt x="5210" y="6801"/>
                    <a:pt x="4750" y="6278"/>
                    <a:pt x="4039" y="6278"/>
                  </a:cubicBezTo>
                  <a:cubicBezTo>
                    <a:pt x="3139" y="6278"/>
                    <a:pt x="2239" y="6362"/>
                    <a:pt x="1340" y="6403"/>
                  </a:cubicBezTo>
                  <a:cubicBezTo>
                    <a:pt x="1089" y="6403"/>
                    <a:pt x="816" y="6424"/>
                    <a:pt x="586" y="6382"/>
                  </a:cubicBezTo>
                  <a:cubicBezTo>
                    <a:pt x="210" y="6320"/>
                    <a:pt x="0" y="5943"/>
                    <a:pt x="210" y="5650"/>
                  </a:cubicBezTo>
                  <a:cubicBezTo>
                    <a:pt x="670" y="5002"/>
                    <a:pt x="1193" y="4395"/>
                    <a:pt x="1925" y="4060"/>
                  </a:cubicBezTo>
                  <a:cubicBezTo>
                    <a:pt x="2156" y="3955"/>
                    <a:pt x="2386" y="3872"/>
                    <a:pt x="2595" y="3746"/>
                  </a:cubicBezTo>
                  <a:cubicBezTo>
                    <a:pt x="3013" y="3474"/>
                    <a:pt x="3432" y="3369"/>
                    <a:pt x="3955" y="3495"/>
                  </a:cubicBezTo>
                  <a:cubicBezTo>
                    <a:pt x="4332" y="3579"/>
                    <a:pt x="4708" y="3495"/>
                    <a:pt x="5106" y="3474"/>
                  </a:cubicBezTo>
                  <a:cubicBezTo>
                    <a:pt x="5441" y="3432"/>
                    <a:pt x="5650" y="3118"/>
                    <a:pt x="5608" y="2763"/>
                  </a:cubicBezTo>
                  <a:cubicBezTo>
                    <a:pt x="5545" y="2428"/>
                    <a:pt x="5294" y="2177"/>
                    <a:pt x="4959" y="2177"/>
                  </a:cubicBezTo>
                  <a:cubicBezTo>
                    <a:pt x="4478" y="2198"/>
                    <a:pt x="4039" y="2219"/>
                    <a:pt x="3578" y="221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0" name="Google Shape;1487;p59"/>
            <p:cNvSpPr/>
            <p:nvPr/>
          </p:nvSpPr>
          <p:spPr>
            <a:xfrm>
              <a:off x="6401425" y="2856450"/>
              <a:ext cx="256350" cy="298175"/>
            </a:xfrm>
            <a:custGeom>
              <a:avLst/>
              <a:gdLst/>
              <a:ahLst/>
              <a:cxnLst/>
              <a:rect l="l" t="t" r="r" b="b"/>
              <a:pathLst>
                <a:path w="10254" h="11927" extrusionOk="0">
                  <a:moveTo>
                    <a:pt x="252" y="5943"/>
                  </a:moveTo>
                  <a:cubicBezTo>
                    <a:pt x="1" y="4708"/>
                    <a:pt x="43" y="3599"/>
                    <a:pt x="273" y="2490"/>
                  </a:cubicBezTo>
                  <a:cubicBezTo>
                    <a:pt x="461" y="1632"/>
                    <a:pt x="1005" y="942"/>
                    <a:pt x="1612" y="377"/>
                  </a:cubicBezTo>
                  <a:cubicBezTo>
                    <a:pt x="1968" y="0"/>
                    <a:pt x="2407" y="105"/>
                    <a:pt x="2784" y="565"/>
                  </a:cubicBezTo>
                  <a:cubicBezTo>
                    <a:pt x="3537" y="1444"/>
                    <a:pt x="3872" y="2490"/>
                    <a:pt x="3976" y="3599"/>
                  </a:cubicBezTo>
                  <a:cubicBezTo>
                    <a:pt x="4018" y="3976"/>
                    <a:pt x="4039" y="4373"/>
                    <a:pt x="4081" y="4750"/>
                  </a:cubicBezTo>
                  <a:cubicBezTo>
                    <a:pt x="4123" y="4980"/>
                    <a:pt x="4248" y="5168"/>
                    <a:pt x="4499" y="5231"/>
                  </a:cubicBezTo>
                  <a:cubicBezTo>
                    <a:pt x="4771" y="5315"/>
                    <a:pt x="4960" y="5210"/>
                    <a:pt x="5085" y="5022"/>
                  </a:cubicBezTo>
                  <a:cubicBezTo>
                    <a:pt x="5232" y="4792"/>
                    <a:pt x="5378" y="4562"/>
                    <a:pt x="5504" y="4290"/>
                  </a:cubicBezTo>
                  <a:cubicBezTo>
                    <a:pt x="5755" y="3725"/>
                    <a:pt x="6110" y="3160"/>
                    <a:pt x="6529" y="2699"/>
                  </a:cubicBezTo>
                  <a:cubicBezTo>
                    <a:pt x="6885" y="2302"/>
                    <a:pt x="6885" y="2281"/>
                    <a:pt x="7575" y="2051"/>
                  </a:cubicBezTo>
                  <a:cubicBezTo>
                    <a:pt x="8098" y="2323"/>
                    <a:pt x="8517" y="2678"/>
                    <a:pt x="8579" y="3348"/>
                  </a:cubicBezTo>
                  <a:cubicBezTo>
                    <a:pt x="8621" y="3641"/>
                    <a:pt x="8747" y="3892"/>
                    <a:pt x="8872" y="4185"/>
                  </a:cubicBezTo>
                  <a:cubicBezTo>
                    <a:pt x="9061" y="4603"/>
                    <a:pt x="8998" y="4980"/>
                    <a:pt x="8726" y="5252"/>
                  </a:cubicBezTo>
                  <a:cubicBezTo>
                    <a:pt x="8328" y="5712"/>
                    <a:pt x="7994" y="6194"/>
                    <a:pt x="7470" y="6549"/>
                  </a:cubicBezTo>
                  <a:cubicBezTo>
                    <a:pt x="7052" y="6821"/>
                    <a:pt x="7115" y="7282"/>
                    <a:pt x="7596" y="7533"/>
                  </a:cubicBezTo>
                  <a:cubicBezTo>
                    <a:pt x="7638" y="7554"/>
                    <a:pt x="7701" y="7616"/>
                    <a:pt x="7784" y="7616"/>
                  </a:cubicBezTo>
                  <a:cubicBezTo>
                    <a:pt x="8412" y="7826"/>
                    <a:pt x="8935" y="8223"/>
                    <a:pt x="9416" y="8663"/>
                  </a:cubicBezTo>
                  <a:cubicBezTo>
                    <a:pt x="9563" y="8788"/>
                    <a:pt x="9730" y="8893"/>
                    <a:pt x="9835" y="8976"/>
                  </a:cubicBezTo>
                  <a:cubicBezTo>
                    <a:pt x="10253" y="9918"/>
                    <a:pt x="9898" y="10525"/>
                    <a:pt x="9249" y="11006"/>
                  </a:cubicBezTo>
                  <a:cubicBezTo>
                    <a:pt x="8935" y="11257"/>
                    <a:pt x="8621" y="11404"/>
                    <a:pt x="8224" y="11487"/>
                  </a:cubicBezTo>
                  <a:cubicBezTo>
                    <a:pt x="7784" y="11592"/>
                    <a:pt x="7366" y="11717"/>
                    <a:pt x="6947" y="11822"/>
                  </a:cubicBezTo>
                  <a:cubicBezTo>
                    <a:pt x="6424" y="11927"/>
                    <a:pt x="5901" y="11906"/>
                    <a:pt x="5336" y="11906"/>
                  </a:cubicBezTo>
                  <a:cubicBezTo>
                    <a:pt x="5190" y="11906"/>
                    <a:pt x="4981" y="11738"/>
                    <a:pt x="4876" y="11613"/>
                  </a:cubicBezTo>
                  <a:cubicBezTo>
                    <a:pt x="4750" y="11487"/>
                    <a:pt x="4667" y="11278"/>
                    <a:pt x="4562" y="11111"/>
                  </a:cubicBezTo>
                  <a:cubicBezTo>
                    <a:pt x="4750" y="10567"/>
                    <a:pt x="4604" y="10023"/>
                    <a:pt x="4478" y="9500"/>
                  </a:cubicBezTo>
                  <a:cubicBezTo>
                    <a:pt x="4457" y="9311"/>
                    <a:pt x="4353" y="9144"/>
                    <a:pt x="4227" y="8976"/>
                  </a:cubicBezTo>
                  <a:cubicBezTo>
                    <a:pt x="3809" y="8474"/>
                    <a:pt x="3349" y="7972"/>
                    <a:pt x="2909" y="7491"/>
                  </a:cubicBezTo>
                  <a:cubicBezTo>
                    <a:pt x="2784" y="7323"/>
                    <a:pt x="2616" y="7198"/>
                    <a:pt x="2512" y="7051"/>
                  </a:cubicBezTo>
                  <a:cubicBezTo>
                    <a:pt x="2198" y="6549"/>
                    <a:pt x="1758" y="6361"/>
                    <a:pt x="1235" y="6256"/>
                  </a:cubicBezTo>
                  <a:cubicBezTo>
                    <a:pt x="900" y="6152"/>
                    <a:pt x="608" y="6047"/>
                    <a:pt x="252" y="594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1" name="Google Shape;1488;p59"/>
            <p:cNvSpPr/>
            <p:nvPr/>
          </p:nvSpPr>
          <p:spPr>
            <a:xfrm>
              <a:off x="6277975" y="4004625"/>
              <a:ext cx="169000" cy="146500"/>
            </a:xfrm>
            <a:custGeom>
              <a:avLst/>
              <a:gdLst/>
              <a:ahLst/>
              <a:cxnLst/>
              <a:rect l="l" t="t" r="r" b="b"/>
              <a:pathLst>
                <a:path w="6760" h="5860" extrusionOk="0">
                  <a:moveTo>
                    <a:pt x="4186" y="1"/>
                  </a:moveTo>
                  <a:cubicBezTo>
                    <a:pt x="3516" y="1"/>
                    <a:pt x="2846" y="84"/>
                    <a:pt x="2198" y="252"/>
                  </a:cubicBezTo>
                  <a:cubicBezTo>
                    <a:pt x="1612" y="377"/>
                    <a:pt x="1235" y="670"/>
                    <a:pt x="963" y="1130"/>
                  </a:cubicBezTo>
                  <a:cubicBezTo>
                    <a:pt x="733" y="1549"/>
                    <a:pt x="545" y="1967"/>
                    <a:pt x="315" y="2386"/>
                  </a:cubicBezTo>
                  <a:cubicBezTo>
                    <a:pt x="1" y="2972"/>
                    <a:pt x="84" y="3558"/>
                    <a:pt x="189" y="4164"/>
                  </a:cubicBezTo>
                  <a:cubicBezTo>
                    <a:pt x="210" y="4353"/>
                    <a:pt x="315" y="4520"/>
                    <a:pt x="440" y="4687"/>
                  </a:cubicBezTo>
                  <a:cubicBezTo>
                    <a:pt x="1068" y="5420"/>
                    <a:pt x="1884" y="5838"/>
                    <a:pt x="2825" y="5859"/>
                  </a:cubicBezTo>
                  <a:cubicBezTo>
                    <a:pt x="3118" y="5859"/>
                    <a:pt x="3411" y="5838"/>
                    <a:pt x="3683" y="5817"/>
                  </a:cubicBezTo>
                  <a:cubicBezTo>
                    <a:pt x="3997" y="5775"/>
                    <a:pt x="4332" y="5817"/>
                    <a:pt x="4667" y="5755"/>
                  </a:cubicBezTo>
                  <a:cubicBezTo>
                    <a:pt x="5357" y="5650"/>
                    <a:pt x="5943" y="5315"/>
                    <a:pt x="6173" y="4625"/>
                  </a:cubicBezTo>
                  <a:cubicBezTo>
                    <a:pt x="6508" y="3704"/>
                    <a:pt x="6759" y="2721"/>
                    <a:pt x="6550" y="1654"/>
                  </a:cubicBezTo>
                  <a:cubicBezTo>
                    <a:pt x="6466" y="1235"/>
                    <a:pt x="6299" y="921"/>
                    <a:pt x="5985" y="670"/>
                  </a:cubicBezTo>
                  <a:cubicBezTo>
                    <a:pt x="5462" y="210"/>
                    <a:pt x="4834" y="42"/>
                    <a:pt x="4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2" name="Google Shape;1489;p59"/>
            <p:cNvSpPr/>
            <p:nvPr/>
          </p:nvSpPr>
          <p:spPr>
            <a:xfrm>
              <a:off x="5624650" y="3527575"/>
              <a:ext cx="122950" cy="121375"/>
            </a:xfrm>
            <a:custGeom>
              <a:avLst/>
              <a:gdLst/>
              <a:ahLst/>
              <a:cxnLst/>
              <a:rect l="l" t="t" r="r" b="b"/>
              <a:pathLst>
                <a:path w="4918" h="4855" extrusionOk="0">
                  <a:moveTo>
                    <a:pt x="293" y="398"/>
                  </a:moveTo>
                  <a:cubicBezTo>
                    <a:pt x="1088" y="0"/>
                    <a:pt x="1737" y="398"/>
                    <a:pt x="2365" y="565"/>
                  </a:cubicBezTo>
                  <a:cubicBezTo>
                    <a:pt x="2678" y="649"/>
                    <a:pt x="2950" y="963"/>
                    <a:pt x="3118" y="1297"/>
                  </a:cubicBezTo>
                  <a:cubicBezTo>
                    <a:pt x="3285" y="1611"/>
                    <a:pt x="3432" y="1967"/>
                    <a:pt x="3620" y="2281"/>
                  </a:cubicBezTo>
                  <a:cubicBezTo>
                    <a:pt x="3997" y="3055"/>
                    <a:pt x="4352" y="3871"/>
                    <a:pt x="4917" y="4541"/>
                  </a:cubicBezTo>
                  <a:cubicBezTo>
                    <a:pt x="4436" y="4687"/>
                    <a:pt x="2783" y="4854"/>
                    <a:pt x="2427" y="4792"/>
                  </a:cubicBezTo>
                  <a:cubicBezTo>
                    <a:pt x="1632" y="4582"/>
                    <a:pt x="921" y="4206"/>
                    <a:pt x="523" y="3390"/>
                  </a:cubicBezTo>
                  <a:cubicBezTo>
                    <a:pt x="63" y="2344"/>
                    <a:pt x="0" y="1381"/>
                    <a:pt x="293" y="3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3" name="Google Shape;1490;p59"/>
            <p:cNvSpPr/>
            <p:nvPr/>
          </p:nvSpPr>
          <p:spPr>
            <a:xfrm>
              <a:off x="5829175" y="4433550"/>
              <a:ext cx="108825" cy="125575"/>
            </a:xfrm>
            <a:custGeom>
              <a:avLst/>
              <a:gdLst/>
              <a:ahLst/>
              <a:cxnLst/>
              <a:rect l="l" t="t" r="r" b="b"/>
              <a:pathLst>
                <a:path w="4353" h="5023" extrusionOk="0">
                  <a:moveTo>
                    <a:pt x="691" y="1"/>
                  </a:moveTo>
                  <a:cubicBezTo>
                    <a:pt x="1423" y="398"/>
                    <a:pt x="1967" y="984"/>
                    <a:pt x="2553" y="1466"/>
                  </a:cubicBezTo>
                  <a:cubicBezTo>
                    <a:pt x="3223" y="2072"/>
                    <a:pt x="3892" y="2721"/>
                    <a:pt x="4164" y="3621"/>
                  </a:cubicBezTo>
                  <a:cubicBezTo>
                    <a:pt x="4352" y="4165"/>
                    <a:pt x="4269" y="4437"/>
                    <a:pt x="3746" y="4688"/>
                  </a:cubicBezTo>
                  <a:cubicBezTo>
                    <a:pt x="3160" y="5002"/>
                    <a:pt x="2469" y="5023"/>
                    <a:pt x="1821" y="5023"/>
                  </a:cubicBezTo>
                  <a:cubicBezTo>
                    <a:pt x="1695" y="5023"/>
                    <a:pt x="1549" y="4981"/>
                    <a:pt x="1444" y="4897"/>
                  </a:cubicBezTo>
                  <a:cubicBezTo>
                    <a:pt x="816" y="4437"/>
                    <a:pt x="377" y="3851"/>
                    <a:pt x="272" y="3077"/>
                  </a:cubicBezTo>
                  <a:cubicBezTo>
                    <a:pt x="230" y="2616"/>
                    <a:pt x="230" y="2177"/>
                    <a:pt x="126" y="1738"/>
                  </a:cubicBezTo>
                  <a:cubicBezTo>
                    <a:pt x="0" y="1047"/>
                    <a:pt x="126" y="482"/>
                    <a:pt x="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4" name="Google Shape;1491;p59"/>
            <p:cNvSpPr/>
            <p:nvPr/>
          </p:nvSpPr>
          <p:spPr>
            <a:xfrm>
              <a:off x="6548950" y="3417725"/>
              <a:ext cx="113525" cy="116150"/>
            </a:xfrm>
            <a:custGeom>
              <a:avLst/>
              <a:gdLst/>
              <a:ahLst/>
              <a:cxnLst/>
              <a:rect l="l" t="t" r="r" b="b"/>
              <a:pathLst>
                <a:path w="4541" h="4646" extrusionOk="0">
                  <a:moveTo>
                    <a:pt x="0" y="4436"/>
                  </a:moveTo>
                  <a:cubicBezTo>
                    <a:pt x="21" y="4290"/>
                    <a:pt x="42" y="4185"/>
                    <a:pt x="63" y="4101"/>
                  </a:cubicBezTo>
                  <a:cubicBezTo>
                    <a:pt x="523" y="3181"/>
                    <a:pt x="795" y="2218"/>
                    <a:pt x="1067" y="1235"/>
                  </a:cubicBezTo>
                  <a:cubicBezTo>
                    <a:pt x="1130" y="879"/>
                    <a:pt x="1193" y="544"/>
                    <a:pt x="1549" y="356"/>
                  </a:cubicBezTo>
                  <a:cubicBezTo>
                    <a:pt x="2030" y="126"/>
                    <a:pt x="2532" y="0"/>
                    <a:pt x="3055" y="189"/>
                  </a:cubicBezTo>
                  <a:cubicBezTo>
                    <a:pt x="4352" y="628"/>
                    <a:pt x="4541" y="1716"/>
                    <a:pt x="4038" y="2741"/>
                  </a:cubicBezTo>
                  <a:cubicBezTo>
                    <a:pt x="3620" y="3118"/>
                    <a:pt x="3202" y="3494"/>
                    <a:pt x="2762" y="3808"/>
                  </a:cubicBezTo>
                  <a:cubicBezTo>
                    <a:pt x="2386" y="4080"/>
                    <a:pt x="1967" y="4206"/>
                    <a:pt x="1590" y="4415"/>
                  </a:cubicBezTo>
                  <a:cubicBezTo>
                    <a:pt x="1172" y="4645"/>
                    <a:pt x="753" y="4645"/>
                    <a:pt x="272" y="4603"/>
                  </a:cubicBezTo>
                  <a:cubicBezTo>
                    <a:pt x="209" y="4624"/>
                    <a:pt x="126" y="4541"/>
                    <a:pt x="0" y="44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5" name="Google Shape;1492;p59"/>
            <p:cNvSpPr/>
            <p:nvPr/>
          </p:nvSpPr>
          <p:spPr>
            <a:xfrm>
              <a:off x="6156625" y="4479600"/>
              <a:ext cx="87375" cy="94700"/>
            </a:xfrm>
            <a:custGeom>
              <a:avLst/>
              <a:gdLst/>
              <a:ahLst/>
              <a:cxnLst/>
              <a:rect l="l" t="t" r="r" b="b"/>
              <a:pathLst>
                <a:path w="3495" h="3788" extrusionOk="0">
                  <a:moveTo>
                    <a:pt x="3495" y="3264"/>
                  </a:moveTo>
                  <a:cubicBezTo>
                    <a:pt x="3244" y="3536"/>
                    <a:pt x="2972" y="3662"/>
                    <a:pt x="2637" y="3704"/>
                  </a:cubicBezTo>
                  <a:cubicBezTo>
                    <a:pt x="2135" y="3787"/>
                    <a:pt x="1716" y="3683"/>
                    <a:pt x="1298" y="3285"/>
                  </a:cubicBezTo>
                  <a:cubicBezTo>
                    <a:pt x="649" y="2637"/>
                    <a:pt x="210" y="1904"/>
                    <a:pt x="126" y="984"/>
                  </a:cubicBezTo>
                  <a:cubicBezTo>
                    <a:pt x="105" y="670"/>
                    <a:pt x="1" y="356"/>
                    <a:pt x="126" y="0"/>
                  </a:cubicBezTo>
                  <a:cubicBezTo>
                    <a:pt x="1047" y="461"/>
                    <a:pt x="1905" y="879"/>
                    <a:pt x="2616" y="1590"/>
                  </a:cubicBezTo>
                  <a:cubicBezTo>
                    <a:pt x="3097" y="2072"/>
                    <a:pt x="3348" y="2657"/>
                    <a:pt x="3495" y="3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6" name="Google Shape;1493;p59"/>
            <p:cNvSpPr/>
            <p:nvPr/>
          </p:nvSpPr>
          <p:spPr>
            <a:xfrm>
              <a:off x="5682175" y="3147800"/>
              <a:ext cx="82675" cy="116150"/>
            </a:xfrm>
            <a:custGeom>
              <a:avLst/>
              <a:gdLst/>
              <a:ahLst/>
              <a:cxnLst/>
              <a:rect l="l" t="t" r="r" b="b"/>
              <a:pathLst>
                <a:path w="3307" h="4646" extrusionOk="0">
                  <a:moveTo>
                    <a:pt x="3307" y="147"/>
                  </a:moveTo>
                  <a:cubicBezTo>
                    <a:pt x="2846" y="1026"/>
                    <a:pt x="2365" y="1716"/>
                    <a:pt x="1842" y="2407"/>
                  </a:cubicBezTo>
                  <a:cubicBezTo>
                    <a:pt x="1319" y="3097"/>
                    <a:pt x="733" y="3788"/>
                    <a:pt x="461" y="4625"/>
                  </a:cubicBezTo>
                  <a:cubicBezTo>
                    <a:pt x="252" y="4646"/>
                    <a:pt x="210" y="4520"/>
                    <a:pt x="189" y="4395"/>
                  </a:cubicBezTo>
                  <a:cubicBezTo>
                    <a:pt x="64" y="3600"/>
                    <a:pt x="1" y="2846"/>
                    <a:pt x="461" y="2156"/>
                  </a:cubicBezTo>
                  <a:cubicBezTo>
                    <a:pt x="608" y="1926"/>
                    <a:pt x="796" y="1716"/>
                    <a:pt x="942" y="1486"/>
                  </a:cubicBezTo>
                  <a:cubicBezTo>
                    <a:pt x="1089" y="1277"/>
                    <a:pt x="1235" y="1068"/>
                    <a:pt x="1340" y="838"/>
                  </a:cubicBezTo>
                  <a:cubicBezTo>
                    <a:pt x="1779" y="126"/>
                    <a:pt x="2407" y="1"/>
                    <a:pt x="3307" y="1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7" name="Google Shape;1494;p59"/>
            <p:cNvSpPr/>
            <p:nvPr/>
          </p:nvSpPr>
          <p:spPr>
            <a:xfrm>
              <a:off x="6402475" y="3033775"/>
              <a:ext cx="83725" cy="77950"/>
            </a:xfrm>
            <a:custGeom>
              <a:avLst/>
              <a:gdLst/>
              <a:ahLst/>
              <a:cxnLst/>
              <a:rect l="l" t="t" r="r" b="b"/>
              <a:pathLst>
                <a:path w="3349" h="3118" extrusionOk="0">
                  <a:moveTo>
                    <a:pt x="3348" y="3118"/>
                  </a:moveTo>
                  <a:cubicBezTo>
                    <a:pt x="2532" y="2720"/>
                    <a:pt x="2239" y="1967"/>
                    <a:pt x="1675" y="1528"/>
                  </a:cubicBezTo>
                  <a:cubicBezTo>
                    <a:pt x="1089" y="1046"/>
                    <a:pt x="566" y="544"/>
                    <a:pt x="1" y="0"/>
                  </a:cubicBezTo>
                  <a:cubicBezTo>
                    <a:pt x="419" y="63"/>
                    <a:pt x="754" y="105"/>
                    <a:pt x="1089" y="168"/>
                  </a:cubicBezTo>
                  <a:cubicBezTo>
                    <a:pt x="1256" y="189"/>
                    <a:pt x="1423" y="272"/>
                    <a:pt x="1507" y="377"/>
                  </a:cubicBezTo>
                  <a:cubicBezTo>
                    <a:pt x="2093" y="1067"/>
                    <a:pt x="2763" y="1695"/>
                    <a:pt x="3202" y="2511"/>
                  </a:cubicBezTo>
                  <a:cubicBezTo>
                    <a:pt x="3265" y="2637"/>
                    <a:pt x="3286" y="2846"/>
                    <a:pt x="3348" y="31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8" name="Google Shape;1495;p59"/>
            <p:cNvSpPr/>
            <p:nvPr/>
          </p:nvSpPr>
          <p:spPr>
            <a:xfrm>
              <a:off x="6090200" y="3833575"/>
              <a:ext cx="51800" cy="31400"/>
            </a:xfrm>
            <a:custGeom>
              <a:avLst/>
              <a:gdLst/>
              <a:ahLst/>
              <a:cxnLst/>
              <a:rect l="l" t="t" r="r" b="b"/>
              <a:pathLst>
                <a:path w="2072" h="1256" extrusionOk="0">
                  <a:moveTo>
                    <a:pt x="0" y="1"/>
                  </a:moveTo>
                  <a:lnTo>
                    <a:pt x="2072" y="1"/>
                  </a:lnTo>
                  <a:cubicBezTo>
                    <a:pt x="2051" y="921"/>
                    <a:pt x="1737" y="1256"/>
                    <a:pt x="900" y="1193"/>
                  </a:cubicBezTo>
                  <a:cubicBezTo>
                    <a:pt x="314" y="1193"/>
                    <a:pt x="63" y="8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9" name="Google Shape;1496;p59"/>
            <p:cNvSpPr/>
            <p:nvPr/>
          </p:nvSpPr>
          <p:spPr>
            <a:xfrm>
              <a:off x="6184350" y="3855025"/>
              <a:ext cx="346825" cy="300800"/>
            </a:xfrm>
            <a:custGeom>
              <a:avLst/>
              <a:gdLst/>
              <a:ahLst/>
              <a:cxnLst/>
              <a:rect l="l" t="t" r="r" b="b"/>
              <a:pathLst>
                <a:path w="13873" h="12032" extrusionOk="0">
                  <a:moveTo>
                    <a:pt x="11195" y="10065"/>
                  </a:moveTo>
                  <a:cubicBezTo>
                    <a:pt x="11174" y="10044"/>
                    <a:pt x="11153" y="10023"/>
                    <a:pt x="11153" y="10002"/>
                  </a:cubicBezTo>
                  <a:cubicBezTo>
                    <a:pt x="11383" y="9228"/>
                    <a:pt x="11216" y="8474"/>
                    <a:pt x="11153" y="7721"/>
                  </a:cubicBezTo>
                  <a:cubicBezTo>
                    <a:pt x="11069" y="6696"/>
                    <a:pt x="10462" y="6047"/>
                    <a:pt x="9604" y="5629"/>
                  </a:cubicBezTo>
                  <a:cubicBezTo>
                    <a:pt x="9311" y="5461"/>
                    <a:pt x="8998" y="5336"/>
                    <a:pt x="8684" y="5315"/>
                  </a:cubicBezTo>
                  <a:cubicBezTo>
                    <a:pt x="7407" y="5148"/>
                    <a:pt x="6110" y="5043"/>
                    <a:pt x="5064" y="5985"/>
                  </a:cubicBezTo>
                  <a:cubicBezTo>
                    <a:pt x="5001" y="6047"/>
                    <a:pt x="4980" y="6089"/>
                    <a:pt x="4918" y="6131"/>
                  </a:cubicBezTo>
                  <a:cubicBezTo>
                    <a:pt x="3620" y="6570"/>
                    <a:pt x="3348" y="7826"/>
                    <a:pt x="2888" y="8893"/>
                  </a:cubicBezTo>
                  <a:cubicBezTo>
                    <a:pt x="2909" y="9876"/>
                    <a:pt x="2825" y="10902"/>
                    <a:pt x="3746" y="11676"/>
                  </a:cubicBezTo>
                  <a:cubicBezTo>
                    <a:pt x="3829" y="11718"/>
                    <a:pt x="3871" y="11801"/>
                    <a:pt x="3955" y="11885"/>
                  </a:cubicBezTo>
                  <a:cubicBezTo>
                    <a:pt x="3976" y="11906"/>
                    <a:pt x="3976" y="11927"/>
                    <a:pt x="4018" y="12031"/>
                  </a:cubicBezTo>
                  <a:cubicBezTo>
                    <a:pt x="3829" y="12011"/>
                    <a:pt x="3662" y="12011"/>
                    <a:pt x="3537" y="11927"/>
                  </a:cubicBezTo>
                  <a:cubicBezTo>
                    <a:pt x="2658" y="11508"/>
                    <a:pt x="1988" y="10839"/>
                    <a:pt x="1465" y="10002"/>
                  </a:cubicBezTo>
                  <a:cubicBezTo>
                    <a:pt x="1130" y="9437"/>
                    <a:pt x="816" y="8872"/>
                    <a:pt x="524" y="8265"/>
                  </a:cubicBezTo>
                  <a:cubicBezTo>
                    <a:pt x="398" y="7972"/>
                    <a:pt x="314" y="7658"/>
                    <a:pt x="252" y="7345"/>
                  </a:cubicBezTo>
                  <a:cubicBezTo>
                    <a:pt x="189" y="7031"/>
                    <a:pt x="189" y="6696"/>
                    <a:pt x="147" y="6382"/>
                  </a:cubicBezTo>
                  <a:cubicBezTo>
                    <a:pt x="0" y="5775"/>
                    <a:pt x="147" y="5231"/>
                    <a:pt x="398" y="4708"/>
                  </a:cubicBezTo>
                  <a:cubicBezTo>
                    <a:pt x="712" y="4080"/>
                    <a:pt x="1047" y="3474"/>
                    <a:pt x="1549" y="2992"/>
                  </a:cubicBezTo>
                  <a:cubicBezTo>
                    <a:pt x="1674" y="2846"/>
                    <a:pt x="1821" y="2700"/>
                    <a:pt x="1988" y="2637"/>
                  </a:cubicBezTo>
                  <a:cubicBezTo>
                    <a:pt x="2679" y="2428"/>
                    <a:pt x="3034" y="1946"/>
                    <a:pt x="3306" y="1360"/>
                  </a:cubicBezTo>
                  <a:cubicBezTo>
                    <a:pt x="3725" y="419"/>
                    <a:pt x="4562" y="126"/>
                    <a:pt x="5441" y="84"/>
                  </a:cubicBezTo>
                  <a:cubicBezTo>
                    <a:pt x="6591" y="0"/>
                    <a:pt x="7742" y="126"/>
                    <a:pt x="8851" y="649"/>
                  </a:cubicBezTo>
                  <a:cubicBezTo>
                    <a:pt x="9918" y="1151"/>
                    <a:pt x="10964" y="1653"/>
                    <a:pt x="11927" y="2365"/>
                  </a:cubicBezTo>
                  <a:cubicBezTo>
                    <a:pt x="12324" y="2637"/>
                    <a:pt x="12701" y="2992"/>
                    <a:pt x="13036" y="3348"/>
                  </a:cubicBezTo>
                  <a:cubicBezTo>
                    <a:pt x="13475" y="3829"/>
                    <a:pt x="13705" y="4394"/>
                    <a:pt x="13747" y="5022"/>
                  </a:cubicBezTo>
                  <a:lnTo>
                    <a:pt x="13810" y="5880"/>
                  </a:lnTo>
                  <a:cubicBezTo>
                    <a:pt x="13810" y="6026"/>
                    <a:pt x="13873" y="6152"/>
                    <a:pt x="13810" y="6277"/>
                  </a:cubicBezTo>
                  <a:cubicBezTo>
                    <a:pt x="13350" y="7826"/>
                    <a:pt x="12827" y="9290"/>
                    <a:pt x="11278" y="10106"/>
                  </a:cubicBezTo>
                  <a:cubicBezTo>
                    <a:pt x="11257" y="10065"/>
                    <a:pt x="11236" y="10065"/>
                    <a:pt x="11195" y="10065"/>
                  </a:cubicBezTo>
                  <a:close/>
                  <a:moveTo>
                    <a:pt x="3767" y="4248"/>
                  </a:moveTo>
                  <a:cubicBezTo>
                    <a:pt x="3432" y="4520"/>
                    <a:pt x="3285" y="4876"/>
                    <a:pt x="3097" y="5231"/>
                  </a:cubicBezTo>
                  <a:cubicBezTo>
                    <a:pt x="3495" y="5420"/>
                    <a:pt x="3829" y="5441"/>
                    <a:pt x="4081" y="5127"/>
                  </a:cubicBezTo>
                  <a:cubicBezTo>
                    <a:pt x="4269" y="4917"/>
                    <a:pt x="4164" y="4687"/>
                    <a:pt x="3767" y="4248"/>
                  </a:cubicBezTo>
                  <a:close/>
                  <a:moveTo>
                    <a:pt x="11027" y="5231"/>
                  </a:moveTo>
                  <a:cubicBezTo>
                    <a:pt x="11278" y="5231"/>
                    <a:pt x="11488" y="5022"/>
                    <a:pt x="11488" y="4771"/>
                  </a:cubicBezTo>
                  <a:cubicBezTo>
                    <a:pt x="11488" y="4478"/>
                    <a:pt x="11236" y="4185"/>
                    <a:pt x="10964" y="4206"/>
                  </a:cubicBezTo>
                  <a:cubicBezTo>
                    <a:pt x="10755" y="4206"/>
                    <a:pt x="10567" y="4415"/>
                    <a:pt x="10567" y="4666"/>
                  </a:cubicBezTo>
                  <a:cubicBezTo>
                    <a:pt x="10525" y="4980"/>
                    <a:pt x="10734" y="5231"/>
                    <a:pt x="11027" y="52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0" name="Google Shape;1497;p59"/>
            <p:cNvSpPr/>
            <p:nvPr/>
          </p:nvSpPr>
          <p:spPr>
            <a:xfrm>
              <a:off x="6249200" y="4175675"/>
              <a:ext cx="164275" cy="199850"/>
            </a:xfrm>
            <a:custGeom>
              <a:avLst/>
              <a:gdLst/>
              <a:ahLst/>
              <a:cxnLst/>
              <a:rect l="l" t="t" r="r" b="b"/>
              <a:pathLst>
                <a:path w="6571" h="7994" extrusionOk="0">
                  <a:moveTo>
                    <a:pt x="901" y="335"/>
                  </a:moveTo>
                  <a:cubicBezTo>
                    <a:pt x="2805" y="482"/>
                    <a:pt x="4604" y="461"/>
                    <a:pt x="6445" y="1"/>
                  </a:cubicBezTo>
                  <a:cubicBezTo>
                    <a:pt x="6341" y="335"/>
                    <a:pt x="6383" y="628"/>
                    <a:pt x="6466" y="900"/>
                  </a:cubicBezTo>
                  <a:cubicBezTo>
                    <a:pt x="6571" y="1423"/>
                    <a:pt x="6571" y="2009"/>
                    <a:pt x="6550" y="2532"/>
                  </a:cubicBezTo>
                  <a:cubicBezTo>
                    <a:pt x="6487" y="3139"/>
                    <a:pt x="6404" y="3725"/>
                    <a:pt x="6487" y="4353"/>
                  </a:cubicBezTo>
                  <a:cubicBezTo>
                    <a:pt x="6508" y="4562"/>
                    <a:pt x="6466" y="4813"/>
                    <a:pt x="6466" y="5022"/>
                  </a:cubicBezTo>
                  <a:cubicBezTo>
                    <a:pt x="6425" y="5294"/>
                    <a:pt x="6383" y="5587"/>
                    <a:pt x="6383" y="5880"/>
                  </a:cubicBezTo>
                  <a:cubicBezTo>
                    <a:pt x="6404" y="6299"/>
                    <a:pt x="6278" y="6633"/>
                    <a:pt x="6027" y="6926"/>
                  </a:cubicBezTo>
                  <a:cubicBezTo>
                    <a:pt x="5755" y="7240"/>
                    <a:pt x="5525" y="7554"/>
                    <a:pt x="5211" y="7952"/>
                  </a:cubicBezTo>
                  <a:cubicBezTo>
                    <a:pt x="5085" y="7952"/>
                    <a:pt x="4897" y="7993"/>
                    <a:pt x="4709" y="7972"/>
                  </a:cubicBezTo>
                  <a:cubicBezTo>
                    <a:pt x="3642" y="7805"/>
                    <a:pt x="2637" y="7491"/>
                    <a:pt x="1696" y="6926"/>
                  </a:cubicBezTo>
                  <a:cubicBezTo>
                    <a:pt x="922" y="6424"/>
                    <a:pt x="419" y="5713"/>
                    <a:pt x="315" y="4771"/>
                  </a:cubicBezTo>
                  <a:cubicBezTo>
                    <a:pt x="294" y="4395"/>
                    <a:pt x="231" y="4018"/>
                    <a:pt x="189" y="3620"/>
                  </a:cubicBezTo>
                  <a:cubicBezTo>
                    <a:pt x="1" y="2428"/>
                    <a:pt x="336" y="1402"/>
                    <a:pt x="901" y="3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1" name="Google Shape;1498;p59"/>
            <p:cNvSpPr/>
            <p:nvPr/>
          </p:nvSpPr>
          <p:spPr>
            <a:xfrm>
              <a:off x="6092275" y="4152150"/>
              <a:ext cx="148600" cy="64350"/>
            </a:xfrm>
            <a:custGeom>
              <a:avLst/>
              <a:gdLst/>
              <a:ahLst/>
              <a:cxnLst/>
              <a:rect l="l" t="t" r="r" b="b"/>
              <a:pathLst>
                <a:path w="5944" h="2574" extrusionOk="0">
                  <a:moveTo>
                    <a:pt x="5106" y="0"/>
                  </a:moveTo>
                  <a:cubicBezTo>
                    <a:pt x="5399" y="230"/>
                    <a:pt x="5629" y="418"/>
                    <a:pt x="5943" y="649"/>
                  </a:cubicBezTo>
                  <a:cubicBezTo>
                    <a:pt x="5106" y="1360"/>
                    <a:pt x="4311" y="2009"/>
                    <a:pt x="3223" y="2113"/>
                  </a:cubicBezTo>
                  <a:cubicBezTo>
                    <a:pt x="3056" y="2134"/>
                    <a:pt x="2909" y="2197"/>
                    <a:pt x="2784" y="2260"/>
                  </a:cubicBezTo>
                  <a:cubicBezTo>
                    <a:pt x="2156" y="2574"/>
                    <a:pt x="1466" y="2511"/>
                    <a:pt x="796" y="2511"/>
                  </a:cubicBezTo>
                  <a:cubicBezTo>
                    <a:pt x="503" y="2511"/>
                    <a:pt x="210" y="2427"/>
                    <a:pt x="1" y="2155"/>
                  </a:cubicBezTo>
                  <a:cubicBezTo>
                    <a:pt x="587" y="1527"/>
                    <a:pt x="1424" y="1088"/>
                    <a:pt x="2156" y="942"/>
                  </a:cubicBezTo>
                  <a:cubicBezTo>
                    <a:pt x="2930" y="774"/>
                    <a:pt x="3725" y="649"/>
                    <a:pt x="4395" y="230"/>
                  </a:cubicBezTo>
                  <a:cubicBezTo>
                    <a:pt x="4625" y="126"/>
                    <a:pt x="4876" y="63"/>
                    <a:pt x="5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2" name="Google Shape;1499;p59"/>
            <p:cNvSpPr/>
            <p:nvPr/>
          </p:nvSpPr>
          <p:spPr>
            <a:xfrm>
              <a:off x="6356975" y="4399550"/>
              <a:ext cx="37675" cy="98375"/>
            </a:xfrm>
            <a:custGeom>
              <a:avLst/>
              <a:gdLst/>
              <a:ahLst/>
              <a:cxnLst/>
              <a:rect l="l" t="t" r="r" b="b"/>
              <a:pathLst>
                <a:path w="1507" h="3935" extrusionOk="0">
                  <a:moveTo>
                    <a:pt x="816" y="3935"/>
                  </a:moveTo>
                  <a:cubicBezTo>
                    <a:pt x="356" y="3663"/>
                    <a:pt x="189" y="3307"/>
                    <a:pt x="168" y="2867"/>
                  </a:cubicBezTo>
                  <a:cubicBezTo>
                    <a:pt x="147" y="2302"/>
                    <a:pt x="0" y="1779"/>
                    <a:pt x="168" y="1235"/>
                  </a:cubicBezTo>
                  <a:cubicBezTo>
                    <a:pt x="251" y="922"/>
                    <a:pt x="168" y="545"/>
                    <a:pt x="147" y="126"/>
                  </a:cubicBezTo>
                  <a:cubicBezTo>
                    <a:pt x="461" y="22"/>
                    <a:pt x="795" y="1"/>
                    <a:pt x="1151" y="168"/>
                  </a:cubicBezTo>
                  <a:cubicBezTo>
                    <a:pt x="1193" y="336"/>
                    <a:pt x="1235" y="524"/>
                    <a:pt x="1256" y="712"/>
                  </a:cubicBezTo>
                  <a:cubicBezTo>
                    <a:pt x="1318" y="1298"/>
                    <a:pt x="1339" y="1863"/>
                    <a:pt x="1423" y="2428"/>
                  </a:cubicBezTo>
                  <a:cubicBezTo>
                    <a:pt x="1507" y="2951"/>
                    <a:pt x="1318" y="3390"/>
                    <a:pt x="1088" y="3767"/>
                  </a:cubicBezTo>
                  <a:cubicBezTo>
                    <a:pt x="1046" y="3851"/>
                    <a:pt x="921" y="3872"/>
                    <a:pt x="816" y="39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3" name="Google Shape;1500;p59"/>
            <p:cNvSpPr/>
            <p:nvPr/>
          </p:nvSpPr>
          <p:spPr>
            <a:xfrm>
              <a:off x="6200050" y="4352475"/>
              <a:ext cx="60175" cy="112500"/>
            </a:xfrm>
            <a:custGeom>
              <a:avLst/>
              <a:gdLst/>
              <a:ahLst/>
              <a:cxnLst/>
              <a:rect l="l" t="t" r="r" b="b"/>
              <a:pathLst>
                <a:path w="2407" h="4500" extrusionOk="0">
                  <a:moveTo>
                    <a:pt x="0" y="4353"/>
                  </a:moveTo>
                  <a:cubicBezTo>
                    <a:pt x="42" y="3913"/>
                    <a:pt x="168" y="3495"/>
                    <a:pt x="398" y="3181"/>
                  </a:cubicBezTo>
                  <a:cubicBezTo>
                    <a:pt x="921" y="2512"/>
                    <a:pt x="1130" y="1716"/>
                    <a:pt x="1569" y="1005"/>
                  </a:cubicBezTo>
                  <a:cubicBezTo>
                    <a:pt x="1758" y="691"/>
                    <a:pt x="1862" y="294"/>
                    <a:pt x="2239" y="1"/>
                  </a:cubicBezTo>
                  <a:cubicBezTo>
                    <a:pt x="2302" y="147"/>
                    <a:pt x="2406" y="252"/>
                    <a:pt x="2406" y="315"/>
                  </a:cubicBezTo>
                  <a:cubicBezTo>
                    <a:pt x="2197" y="1424"/>
                    <a:pt x="1967" y="2491"/>
                    <a:pt x="1569" y="3516"/>
                  </a:cubicBezTo>
                  <a:cubicBezTo>
                    <a:pt x="1339" y="4144"/>
                    <a:pt x="921" y="4499"/>
                    <a:pt x="188" y="4395"/>
                  </a:cubicBezTo>
                  <a:cubicBezTo>
                    <a:pt x="168" y="4457"/>
                    <a:pt x="147" y="4437"/>
                    <a:pt x="0" y="435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4" name="Google Shape;1501;p59"/>
            <p:cNvSpPr/>
            <p:nvPr/>
          </p:nvSpPr>
          <p:spPr>
            <a:xfrm>
              <a:off x="6432300" y="4174100"/>
              <a:ext cx="146475" cy="47625"/>
            </a:xfrm>
            <a:custGeom>
              <a:avLst/>
              <a:gdLst/>
              <a:ahLst/>
              <a:cxnLst/>
              <a:rect l="l" t="t" r="r" b="b"/>
              <a:pathLst>
                <a:path w="5859" h="1905" extrusionOk="0">
                  <a:moveTo>
                    <a:pt x="5859" y="1779"/>
                  </a:moveTo>
                  <a:cubicBezTo>
                    <a:pt x="4938" y="1842"/>
                    <a:pt x="3997" y="1884"/>
                    <a:pt x="3097" y="1905"/>
                  </a:cubicBezTo>
                  <a:cubicBezTo>
                    <a:pt x="2930" y="1905"/>
                    <a:pt x="2762" y="1884"/>
                    <a:pt x="2616" y="1842"/>
                  </a:cubicBezTo>
                  <a:cubicBezTo>
                    <a:pt x="1800" y="1570"/>
                    <a:pt x="1026" y="1256"/>
                    <a:pt x="314" y="754"/>
                  </a:cubicBezTo>
                  <a:cubicBezTo>
                    <a:pt x="84" y="608"/>
                    <a:pt x="0" y="336"/>
                    <a:pt x="84" y="189"/>
                  </a:cubicBezTo>
                  <a:cubicBezTo>
                    <a:pt x="189" y="1"/>
                    <a:pt x="544" y="1"/>
                    <a:pt x="733" y="231"/>
                  </a:cubicBezTo>
                  <a:cubicBezTo>
                    <a:pt x="1046" y="649"/>
                    <a:pt x="1423" y="482"/>
                    <a:pt x="1862" y="503"/>
                  </a:cubicBezTo>
                  <a:cubicBezTo>
                    <a:pt x="1800" y="629"/>
                    <a:pt x="1779" y="733"/>
                    <a:pt x="1758" y="859"/>
                  </a:cubicBezTo>
                  <a:cubicBezTo>
                    <a:pt x="1737" y="1026"/>
                    <a:pt x="1737" y="1173"/>
                    <a:pt x="1904" y="1277"/>
                  </a:cubicBezTo>
                  <a:cubicBezTo>
                    <a:pt x="2093" y="1382"/>
                    <a:pt x="2302" y="1382"/>
                    <a:pt x="2427" y="1235"/>
                  </a:cubicBezTo>
                  <a:cubicBezTo>
                    <a:pt x="2574" y="1068"/>
                    <a:pt x="2678" y="859"/>
                    <a:pt x="2804" y="649"/>
                  </a:cubicBezTo>
                  <a:cubicBezTo>
                    <a:pt x="3013" y="733"/>
                    <a:pt x="3202" y="796"/>
                    <a:pt x="3348" y="838"/>
                  </a:cubicBezTo>
                  <a:cubicBezTo>
                    <a:pt x="3536" y="901"/>
                    <a:pt x="3725" y="1026"/>
                    <a:pt x="3892" y="1026"/>
                  </a:cubicBezTo>
                  <a:cubicBezTo>
                    <a:pt x="4624" y="1026"/>
                    <a:pt x="5252" y="1340"/>
                    <a:pt x="5859" y="17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5" name="Google Shape;1502;p59"/>
            <p:cNvSpPr/>
            <p:nvPr/>
          </p:nvSpPr>
          <p:spPr>
            <a:xfrm>
              <a:off x="6509700" y="3879075"/>
              <a:ext cx="64375" cy="56525"/>
            </a:xfrm>
            <a:custGeom>
              <a:avLst/>
              <a:gdLst/>
              <a:ahLst/>
              <a:cxnLst/>
              <a:rect l="l" t="t" r="r" b="b"/>
              <a:pathLst>
                <a:path w="2575" h="2261" extrusionOk="0">
                  <a:moveTo>
                    <a:pt x="1173" y="2261"/>
                  </a:moveTo>
                  <a:cubicBezTo>
                    <a:pt x="712" y="1758"/>
                    <a:pt x="378" y="1361"/>
                    <a:pt x="1" y="922"/>
                  </a:cubicBezTo>
                  <a:cubicBezTo>
                    <a:pt x="482" y="294"/>
                    <a:pt x="1152" y="1"/>
                    <a:pt x="1947" y="22"/>
                  </a:cubicBezTo>
                  <a:cubicBezTo>
                    <a:pt x="2198" y="22"/>
                    <a:pt x="2344" y="210"/>
                    <a:pt x="2428" y="461"/>
                  </a:cubicBezTo>
                  <a:cubicBezTo>
                    <a:pt x="2575" y="1005"/>
                    <a:pt x="2365" y="1403"/>
                    <a:pt x="1821" y="1675"/>
                  </a:cubicBezTo>
                  <a:cubicBezTo>
                    <a:pt x="1675" y="1758"/>
                    <a:pt x="1487" y="1842"/>
                    <a:pt x="1361" y="1947"/>
                  </a:cubicBezTo>
                  <a:cubicBezTo>
                    <a:pt x="1277" y="2030"/>
                    <a:pt x="1256" y="2114"/>
                    <a:pt x="1173" y="22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6" name="Google Shape;1503;p59"/>
            <p:cNvSpPr/>
            <p:nvPr/>
          </p:nvSpPr>
          <p:spPr>
            <a:xfrm>
              <a:off x="6213125" y="3848750"/>
              <a:ext cx="41875" cy="39775"/>
            </a:xfrm>
            <a:custGeom>
              <a:avLst/>
              <a:gdLst/>
              <a:ahLst/>
              <a:cxnLst/>
              <a:rect l="l" t="t" r="r" b="b"/>
              <a:pathLst>
                <a:path w="1675" h="1591" extrusionOk="0">
                  <a:moveTo>
                    <a:pt x="419" y="1590"/>
                  </a:moveTo>
                  <a:cubicBezTo>
                    <a:pt x="0" y="1214"/>
                    <a:pt x="0" y="837"/>
                    <a:pt x="147" y="419"/>
                  </a:cubicBezTo>
                  <a:cubicBezTo>
                    <a:pt x="189" y="272"/>
                    <a:pt x="356" y="147"/>
                    <a:pt x="482" y="126"/>
                  </a:cubicBezTo>
                  <a:cubicBezTo>
                    <a:pt x="879" y="0"/>
                    <a:pt x="1298" y="42"/>
                    <a:pt x="1674" y="230"/>
                  </a:cubicBezTo>
                  <a:cubicBezTo>
                    <a:pt x="1402" y="837"/>
                    <a:pt x="1298" y="963"/>
                    <a:pt x="419" y="15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7" name="Google Shape;1504;p59"/>
            <p:cNvSpPr/>
            <p:nvPr/>
          </p:nvSpPr>
          <p:spPr>
            <a:xfrm>
              <a:off x="5893500" y="3763475"/>
              <a:ext cx="467675" cy="418500"/>
            </a:xfrm>
            <a:custGeom>
              <a:avLst/>
              <a:gdLst/>
              <a:ahLst/>
              <a:cxnLst/>
              <a:rect l="l" t="t" r="r" b="b"/>
              <a:pathLst>
                <a:path w="18707" h="16740" extrusionOk="0">
                  <a:moveTo>
                    <a:pt x="17974" y="1"/>
                  </a:moveTo>
                  <a:cubicBezTo>
                    <a:pt x="17221" y="294"/>
                    <a:pt x="16614" y="900"/>
                    <a:pt x="15882" y="1235"/>
                  </a:cubicBezTo>
                  <a:cubicBezTo>
                    <a:pt x="15129" y="1570"/>
                    <a:pt x="14355" y="1863"/>
                    <a:pt x="13580" y="2093"/>
                  </a:cubicBezTo>
                  <a:cubicBezTo>
                    <a:pt x="12785" y="2323"/>
                    <a:pt x="11990" y="2491"/>
                    <a:pt x="11216" y="2679"/>
                  </a:cubicBezTo>
                  <a:cubicBezTo>
                    <a:pt x="11090" y="3118"/>
                    <a:pt x="10944" y="3474"/>
                    <a:pt x="10839" y="3893"/>
                  </a:cubicBezTo>
                  <a:cubicBezTo>
                    <a:pt x="10651" y="4520"/>
                    <a:pt x="10170" y="4813"/>
                    <a:pt x="9626" y="4981"/>
                  </a:cubicBezTo>
                  <a:cubicBezTo>
                    <a:pt x="9375" y="5043"/>
                    <a:pt x="9061" y="5043"/>
                    <a:pt x="8768" y="5043"/>
                  </a:cubicBezTo>
                  <a:cubicBezTo>
                    <a:pt x="7805" y="5043"/>
                    <a:pt x="7073" y="4478"/>
                    <a:pt x="6906" y="3432"/>
                  </a:cubicBezTo>
                  <a:cubicBezTo>
                    <a:pt x="6885" y="3223"/>
                    <a:pt x="6822" y="2993"/>
                    <a:pt x="6801" y="2742"/>
                  </a:cubicBezTo>
                  <a:cubicBezTo>
                    <a:pt x="5964" y="2512"/>
                    <a:pt x="5127" y="2323"/>
                    <a:pt x="4353" y="2072"/>
                  </a:cubicBezTo>
                  <a:cubicBezTo>
                    <a:pt x="3537" y="1842"/>
                    <a:pt x="2742" y="1507"/>
                    <a:pt x="1884" y="1235"/>
                  </a:cubicBezTo>
                  <a:cubicBezTo>
                    <a:pt x="1738" y="1591"/>
                    <a:pt x="1570" y="1947"/>
                    <a:pt x="1445" y="2302"/>
                  </a:cubicBezTo>
                  <a:cubicBezTo>
                    <a:pt x="1340" y="2553"/>
                    <a:pt x="1277" y="2846"/>
                    <a:pt x="1152" y="3118"/>
                  </a:cubicBezTo>
                  <a:cubicBezTo>
                    <a:pt x="922" y="3537"/>
                    <a:pt x="817" y="3997"/>
                    <a:pt x="754" y="4478"/>
                  </a:cubicBezTo>
                  <a:cubicBezTo>
                    <a:pt x="545" y="5943"/>
                    <a:pt x="294" y="7387"/>
                    <a:pt x="126" y="8851"/>
                  </a:cubicBezTo>
                  <a:cubicBezTo>
                    <a:pt x="22" y="9647"/>
                    <a:pt x="1" y="10525"/>
                    <a:pt x="22" y="11320"/>
                  </a:cubicBezTo>
                  <a:cubicBezTo>
                    <a:pt x="64" y="12199"/>
                    <a:pt x="419" y="12973"/>
                    <a:pt x="943" y="13664"/>
                  </a:cubicBezTo>
                  <a:cubicBezTo>
                    <a:pt x="1947" y="14919"/>
                    <a:pt x="3307" y="15714"/>
                    <a:pt x="4583" y="16635"/>
                  </a:cubicBezTo>
                  <a:cubicBezTo>
                    <a:pt x="4667" y="16698"/>
                    <a:pt x="4772" y="16698"/>
                    <a:pt x="4876" y="16740"/>
                  </a:cubicBezTo>
                  <a:cubicBezTo>
                    <a:pt x="5546" y="16133"/>
                    <a:pt x="6466" y="16070"/>
                    <a:pt x="7282" y="15714"/>
                  </a:cubicBezTo>
                  <a:cubicBezTo>
                    <a:pt x="7345" y="15693"/>
                    <a:pt x="7450" y="15693"/>
                    <a:pt x="7554" y="15693"/>
                  </a:cubicBezTo>
                  <a:cubicBezTo>
                    <a:pt x="7764" y="15693"/>
                    <a:pt x="7910" y="15903"/>
                    <a:pt x="7826" y="16112"/>
                  </a:cubicBezTo>
                  <a:cubicBezTo>
                    <a:pt x="7743" y="16300"/>
                    <a:pt x="7638" y="16489"/>
                    <a:pt x="7554" y="16656"/>
                  </a:cubicBezTo>
                  <a:cubicBezTo>
                    <a:pt x="7952" y="16635"/>
                    <a:pt x="8245" y="16384"/>
                    <a:pt x="8559" y="16217"/>
                  </a:cubicBezTo>
                  <a:cubicBezTo>
                    <a:pt x="9019" y="15965"/>
                    <a:pt x="9500" y="15777"/>
                    <a:pt x="10065" y="15756"/>
                  </a:cubicBezTo>
                  <a:cubicBezTo>
                    <a:pt x="10965" y="15693"/>
                    <a:pt x="11802" y="15442"/>
                    <a:pt x="12534" y="14940"/>
                  </a:cubicBezTo>
                  <a:cubicBezTo>
                    <a:pt x="12220" y="14396"/>
                    <a:pt x="11927" y="13894"/>
                    <a:pt x="11634" y="13371"/>
                  </a:cubicBezTo>
                  <a:cubicBezTo>
                    <a:pt x="10630" y="11509"/>
                    <a:pt x="10881" y="12220"/>
                    <a:pt x="10630" y="10065"/>
                  </a:cubicBezTo>
                  <a:cubicBezTo>
                    <a:pt x="10526" y="9270"/>
                    <a:pt x="10651" y="8559"/>
                    <a:pt x="10986" y="7847"/>
                  </a:cubicBezTo>
                  <a:cubicBezTo>
                    <a:pt x="11090" y="7617"/>
                    <a:pt x="11216" y="7408"/>
                    <a:pt x="11362" y="7198"/>
                  </a:cubicBezTo>
                  <a:cubicBezTo>
                    <a:pt x="11697" y="6696"/>
                    <a:pt x="12032" y="6215"/>
                    <a:pt x="12367" y="5755"/>
                  </a:cubicBezTo>
                  <a:cubicBezTo>
                    <a:pt x="11739" y="4395"/>
                    <a:pt x="11739" y="3934"/>
                    <a:pt x="12430" y="2888"/>
                  </a:cubicBezTo>
                  <a:cubicBezTo>
                    <a:pt x="12649" y="2845"/>
                    <a:pt x="12866" y="2826"/>
                    <a:pt x="13080" y="2826"/>
                  </a:cubicBezTo>
                  <a:cubicBezTo>
                    <a:pt x="13909" y="2826"/>
                    <a:pt x="14703" y="3112"/>
                    <a:pt x="15484" y="3411"/>
                  </a:cubicBezTo>
                  <a:cubicBezTo>
                    <a:pt x="16008" y="3202"/>
                    <a:pt x="16426" y="2846"/>
                    <a:pt x="17012" y="2846"/>
                  </a:cubicBezTo>
                  <a:lnTo>
                    <a:pt x="18644" y="2846"/>
                  </a:lnTo>
                  <a:cubicBezTo>
                    <a:pt x="18686" y="1800"/>
                    <a:pt x="18707" y="859"/>
                    <a:pt x="17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8" name="Google Shape;1505;p59"/>
            <p:cNvSpPr/>
            <p:nvPr/>
          </p:nvSpPr>
          <p:spPr>
            <a:xfrm>
              <a:off x="6084450" y="4241575"/>
              <a:ext cx="25" cy="25"/>
            </a:xfrm>
            <a:custGeom>
              <a:avLst/>
              <a:gdLst/>
              <a:ahLst/>
              <a:cxnLst/>
              <a:rect l="l" t="t" r="r" b="b"/>
              <a:pathLst>
                <a:path w="1" h="1" extrusionOk="0">
                  <a:moveTo>
                    <a:pt x="0" y="1"/>
                  </a:moveTo>
                  <a:lnTo>
                    <a:pt x="0" y="1"/>
                  </a:lnTo>
                  <a:close/>
                </a:path>
              </a:pathLst>
            </a:custGeom>
            <a:solidFill>
              <a:srgbClr val="C06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9" name="Google Shape;1506;p59"/>
            <p:cNvSpPr/>
            <p:nvPr/>
          </p:nvSpPr>
          <p:spPr>
            <a:xfrm>
              <a:off x="5715650" y="3777475"/>
              <a:ext cx="522600" cy="508225"/>
            </a:xfrm>
            <a:custGeom>
              <a:avLst/>
              <a:gdLst/>
              <a:ahLst/>
              <a:cxnLst/>
              <a:rect l="l" t="t" r="r" b="b"/>
              <a:pathLst>
                <a:path w="20904" h="20329" extrusionOk="0">
                  <a:moveTo>
                    <a:pt x="7508" y="1"/>
                  </a:moveTo>
                  <a:cubicBezTo>
                    <a:pt x="7482" y="1"/>
                    <a:pt x="7456" y="2"/>
                    <a:pt x="7429" y="6"/>
                  </a:cubicBezTo>
                  <a:cubicBezTo>
                    <a:pt x="7282" y="340"/>
                    <a:pt x="7199" y="696"/>
                    <a:pt x="6989" y="926"/>
                  </a:cubicBezTo>
                  <a:cubicBezTo>
                    <a:pt x="6466" y="1575"/>
                    <a:pt x="6152" y="2349"/>
                    <a:pt x="5755" y="3081"/>
                  </a:cubicBezTo>
                  <a:cubicBezTo>
                    <a:pt x="5190" y="4169"/>
                    <a:pt x="4583" y="5237"/>
                    <a:pt x="3788" y="6178"/>
                  </a:cubicBezTo>
                  <a:cubicBezTo>
                    <a:pt x="3349" y="6701"/>
                    <a:pt x="2993" y="7308"/>
                    <a:pt x="2784" y="7999"/>
                  </a:cubicBezTo>
                  <a:cubicBezTo>
                    <a:pt x="2616" y="8522"/>
                    <a:pt x="2303" y="8961"/>
                    <a:pt x="1968" y="9379"/>
                  </a:cubicBezTo>
                  <a:cubicBezTo>
                    <a:pt x="1424" y="10028"/>
                    <a:pt x="1005" y="10781"/>
                    <a:pt x="733" y="11597"/>
                  </a:cubicBezTo>
                  <a:cubicBezTo>
                    <a:pt x="545" y="12204"/>
                    <a:pt x="378" y="12811"/>
                    <a:pt x="1" y="13355"/>
                  </a:cubicBezTo>
                  <a:cubicBezTo>
                    <a:pt x="942" y="14234"/>
                    <a:pt x="2010" y="14861"/>
                    <a:pt x="3056" y="15552"/>
                  </a:cubicBezTo>
                  <a:cubicBezTo>
                    <a:pt x="4165" y="16263"/>
                    <a:pt x="5316" y="16891"/>
                    <a:pt x="6466" y="17540"/>
                  </a:cubicBezTo>
                  <a:cubicBezTo>
                    <a:pt x="6989" y="17833"/>
                    <a:pt x="7512" y="18126"/>
                    <a:pt x="8057" y="18293"/>
                  </a:cubicBezTo>
                  <a:cubicBezTo>
                    <a:pt x="9312" y="18690"/>
                    <a:pt x="10484" y="19276"/>
                    <a:pt x="11781" y="19527"/>
                  </a:cubicBezTo>
                  <a:cubicBezTo>
                    <a:pt x="11948" y="19548"/>
                    <a:pt x="12137" y="19653"/>
                    <a:pt x="12325" y="19737"/>
                  </a:cubicBezTo>
                  <a:cubicBezTo>
                    <a:pt x="13183" y="20073"/>
                    <a:pt x="14041" y="20329"/>
                    <a:pt x="14943" y="20329"/>
                  </a:cubicBezTo>
                  <a:cubicBezTo>
                    <a:pt x="15163" y="20329"/>
                    <a:pt x="15385" y="20313"/>
                    <a:pt x="15610" y="20281"/>
                  </a:cubicBezTo>
                  <a:cubicBezTo>
                    <a:pt x="16217" y="20218"/>
                    <a:pt x="16844" y="20239"/>
                    <a:pt x="17451" y="20218"/>
                  </a:cubicBezTo>
                  <a:cubicBezTo>
                    <a:pt x="17744" y="20176"/>
                    <a:pt x="17995" y="20113"/>
                    <a:pt x="18288" y="20051"/>
                  </a:cubicBezTo>
                  <a:cubicBezTo>
                    <a:pt x="18895" y="19925"/>
                    <a:pt x="19355" y="19548"/>
                    <a:pt x="19836" y="19193"/>
                  </a:cubicBezTo>
                  <a:cubicBezTo>
                    <a:pt x="20401" y="18711"/>
                    <a:pt x="20694" y="18146"/>
                    <a:pt x="20883" y="17456"/>
                  </a:cubicBezTo>
                  <a:cubicBezTo>
                    <a:pt x="20904" y="17330"/>
                    <a:pt x="20904" y="17184"/>
                    <a:pt x="20904" y="17038"/>
                  </a:cubicBezTo>
                  <a:lnTo>
                    <a:pt x="20904" y="17038"/>
                  </a:lnTo>
                  <a:cubicBezTo>
                    <a:pt x="20213" y="17330"/>
                    <a:pt x="19627" y="17665"/>
                    <a:pt x="18958" y="17895"/>
                  </a:cubicBezTo>
                  <a:cubicBezTo>
                    <a:pt x="18128" y="18212"/>
                    <a:pt x="17261" y="18378"/>
                    <a:pt x="16374" y="18378"/>
                  </a:cubicBezTo>
                  <a:cubicBezTo>
                    <a:pt x="16322" y="18378"/>
                    <a:pt x="16269" y="18378"/>
                    <a:pt x="16217" y="18377"/>
                  </a:cubicBezTo>
                  <a:cubicBezTo>
                    <a:pt x="15987" y="18377"/>
                    <a:pt x="15715" y="18460"/>
                    <a:pt x="15484" y="18544"/>
                  </a:cubicBezTo>
                  <a:cubicBezTo>
                    <a:pt x="15356" y="18579"/>
                    <a:pt x="15214" y="18608"/>
                    <a:pt x="15073" y="18608"/>
                  </a:cubicBezTo>
                  <a:cubicBezTo>
                    <a:pt x="14963" y="18608"/>
                    <a:pt x="14853" y="18590"/>
                    <a:pt x="14752" y="18544"/>
                  </a:cubicBezTo>
                  <a:lnTo>
                    <a:pt x="14752" y="18544"/>
                  </a:lnTo>
                  <a:cubicBezTo>
                    <a:pt x="14710" y="18774"/>
                    <a:pt x="14878" y="18858"/>
                    <a:pt x="15045" y="18962"/>
                  </a:cubicBezTo>
                  <a:cubicBezTo>
                    <a:pt x="15254" y="19088"/>
                    <a:pt x="15568" y="19088"/>
                    <a:pt x="15652" y="19444"/>
                  </a:cubicBezTo>
                  <a:cubicBezTo>
                    <a:pt x="15527" y="19707"/>
                    <a:pt x="15320" y="19833"/>
                    <a:pt x="15102" y="19833"/>
                  </a:cubicBezTo>
                  <a:cubicBezTo>
                    <a:pt x="14992" y="19833"/>
                    <a:pt x="14879" y="19800"/>
                    <a:pt x="14773" y="19737"/>
                  </a:cubicBezTo>
                  <a:cubicBezTo>
                    <a:pt x="14145" y="19381"/>
                    <a:pt x="13392" y="19109"/>
                    <a:pt x="13036" y="18356"/>
                  </a:cubicBezTo>
                  <a:cubicBezTo>
                    <a:pt x="12890" y="18084"/>
                    <a:pt x="12722" y="17812"/>
                    <a:pt x="12471" y="17665"/>
                  </a:cubicBezTo>
                  <a:cubicBezTo>
                    <a:pt x="11383" y="17079"/>
                    <a:pt x="10379" y="16347"/>
                    <a:pt x="9375" y="15615"/>
                  </a:cubicBezTo>
                  <a:cubicBezTo>
                    <a:pt x="7973" y="14631"/>
                    <a:pt x="6864" y="13522"/>
                    <a:pt x="6278" y="11890"/>
                  </a:cubicBezTo>
                  <a:cubicBezTo>
                    <a:pt x="6152" y="11472"/>
                    <a:pt x="6027" y="11074"/>
                    <a:pt x="6048" y="10656"/>
                  </a:cubicBezTo>
                  <a:cubicBezTo>
                    <a:pt x="6090" y="9672"/>
                    <a:pt x="6152" y="8668"/>
                    <a:pt x="6278" y="7706"/>
                  </a:cubicBezTo>
                  <a:cubicBezTo>
                    <a:pt x="6445" y="6513"/>
                    <a:pt x="6696" y="5320"/>
                    <a:pt x="6906" y="4128"/>
                  </a:cubicBezTo>
                  <a:cubicBezTo>
                    <a:pt x="7031" y="3374"/>
                    <a:pt x="7136" y="2600"/>
                    <a:pt x="7596" y="1952"/>
                  </a:cubicBezTo>
                  <a:cubicBezTo>
                    <a:pt x="7659" y="1826"/>
                    <a:pt x="7722" y="1659"/>
                    <a:pt x="7743" y="1512"/>
                  </a:cubicBezTo>
                  <a:cubicBezTo>
                    <a:pt x="7805" y="1136"/>
                    <a:pt x="7973" y="864"/>
                    <a:pt x="8182" y="571"/>
                  </a:cubicBezTo>
                  <a:cubicBezTo>
                    <a:pt x="8224" y="508"/>
                    <a:pt x="8224" y="424"/>
                    <a:pt x="8224" y="340"/>
                  </a:cubicBezTo>
                  <a:cubicBezTo>
                    <a:pt x="7993" y="206"/>
                    <a:pt x="7798" y="1"/>
                    <a:pt x="75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0" name="Google Shape;1507;p59"/>
            <p:cNvSpPr/>
            <p:nvPr/>
          </p:nvSpPr>
          <p:spPr>
            <a:xfrm>
              <a:off x="6043650" y="4180900"/>
              <a:ext cx="37675" cy="22000"/>
            </a:xfrm>
            <a:custGeom>
              <a:avLst/>
              <a:gdLst/>
              <a:ahLst/>
              <a:cxnLst/>
              <a:rect l="l" t="t" r="r" b="b"/>
              <a:pathLst>
                <a:path w="1507" h="880" extrusionOk="0">
                  <a:moveTo>
                    <a:pt x="1507" y="1"/>
                  </a:moveTo>
                  <a:cubicBezTo>
                    <a:pt x="921" y="1"/>
                    <a:pt x="460" y="210"/>
                    <a:pt x="0" y="524"/>
                  </a:cubicBezTo>
                  <a:cubicBezTo>
                    <a:pt x="167" y="859"/>
                    <a:pt x="460" y="796"/>
                    <a:pt x="649" y="880"/>
                  </a:cubicBezTo>
                  <a:cubicBezTo>
                    <a:pt x="900" y="649"/>
                    <a:pt x="1172" y="440"/>
                    <a:pt x="1402" y="210"/>
                  </a:cubicBezTo>
                  <a:cubicBezTo>
                    <a:pt x="1444" y="147"/>
                    <a:pt x="1486" y="64"/>
                    <a:pt x="1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1" name="Google Shape;1508;p59"/>
            <p:cNvSpPr/>
            <p:nvPr/>
          </p:nvSpPr>
          <p:spPr>
            <a:xfrm>
              <a:off x="6081300" y="4179850"/>
              <a:ext cx="550" cy="1075"/>
            </a:xfrm>
            <a:custGeom>
              <a:avLst/>
              <a:gdLst/>
              <a:ahLst/>
              <a:cxnLst/>
              <a:rect l="l" t="t" r="r" b="b"/>
              <a:pathLst>
                <a:path w="22" h="43" extrusionOk="0">
                  <a:moveTo>
                    <a:pt x="21" y="1"/>
                  </a:moveTo>
                  <a:lnTo>
                    <a:pt x="1" y="43"/>
                  </a:lnTo>
                  <a:lnTo>
                    <a:pt x="21" y="43"/>
                  </a:lnTo>
                  <a:lnTo>
                    <a:pt x="21" y="1"/>
                  </a:lnTo>
                  <a:close/>
                </a:path>
              </a:pathLst>
            </a:custGeom>
            <a:solidFill>
              <a:srgbClr val="C06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2" name="Google Shape;1509;p59"/>
            <p:cNvSpPr/>
            <p:nvPr/>
          </p:nvSpPr>
          <p:spPr>
            <a:xfrm>
              <a:off x="6078675" y="4240700"/>
              <a:ext cx="3700" cy="1425"/>
            </a:xfrm>
            <a:custGeom>
              <a:avLst/>
              <a:gdLst/>
              <a:ahLst/>
              <a:cxnLst/>
              <a:rect l="l" t="t" r="r" b="b"/>
              <a:pathLst>
                <a:path w="148" h="57" extrusionOk="0">
                  <a:moveTo>
                    <a:pt x="22" y="1"/>
                  </a:moveTo>
                  <a:cubicBezTo>
                    <a:pt x="21" y="1"/>
                    <a:pt x="17" y="41"/>
                    <a:pt x="1" y="57"/>
                  </a:cubicBezTo>
                  <a:cubicBezTo>
                    <a:pt x="43" y="57"/>
                    <a:pt x="106" y="36"/>
                    <a:pt x="147" y="36"/>
                  </a:cubicBezTo>
                  <a:cubicBezTo>
                    <a:pt x="106" y="36"/>
                    <a:pt x="85" y="15"/>
                    <a:pt x="22" y="15"/>
                  </a:cubicBezTo>
                  <a:cubicBezTo>
                    <a:pt x="22" y="5"/>
                    <a:pt x="22" y="1"/>
                    <a:pt x="22" y="1"/>
                  </a:cubicBezTo>
                  <a:close/>
                </a:path>
              </a:pathLst>
            </a:custGeom>
            <a:solidFill>
              <a:srgbClr val="C06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3" name="Google Shape;1510;p59"/>
            <p:cNvSpPr/>
            <p:nvPr/>
          </p:nvSpPr>
          <p:spPr>
            <a:xfrm>
              <a:off x="6082350" y="4241075"/>
              <a:ext cx="2125" cy="525"/>
            </a:xfrm>
            <a:custGeom>
              <a:avLst/>
              <a:gdLst/>
              <a:ahLst/>
              <a:cxnLst/>
              <a:rect l="l" t="t" r="r" b="b"/>
              <a:pathLst>
                <a:path w="85" h="21" extrusionOk="0">
                  <a:moveTo>
                    <a:pt x="0" y="0"/>
                  </a:moveTo>
                  <a:cubicBezTo>
                    <a:pt x="42" y="21"/>
                    <a:pt x="63" y="21"/>
                    <a:pt x="63" y="21"/>
                  </a:cubicBezTo>
                  <a:lnTo>
                    <a:pt x="84" y="0"/>
                  </a:lnTo>
                  <a:close/>
                </a:path>
              </a:pathLst>
            </a:custGeom>
            <a:solidFill>
              <a:srgbClr val="C06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4" name="Google Shape;1511;p59"/>
            <p:cNvSpPr/>
            <p:nvPr/>
          </p:nvSpPr>
          <p:spPr>
            <a:xfrm>
              <a:off x="6039450" y="3549025"/>
              <a:ext cx="285625" cy="189900"/>
            </a:xfrm>
            <a:custGeom>
              <a:avLst/>
              <a:gdLst/>
              <a:ahLst/>
              <a:cxnLst/>
              <a:rect l="l" t="t" r="r" b="b"/>
              <a:pathLst>
                <a:path w="11425" h="7596" extrusionOk="0">
                  <a:moveTo>
                    <a:pt x="649" y="1255"/>
                  </a:moveTo>
                  <a:cubicBezTo>
                    <a:pt x="838" y="1235"/>
                    <a:pt x="1068" y="1193"/>
                    <a:pt x="1277" y="1172"/>
                  </a:cubicBezTo>
                  <a:cubicBezTo>
                    <a:pt x="1884" y="1151"/>
                    <a:pt x="2511" y="1109"/>
                    <a:pt x="3118" y="1109"/>
                  </a:cubicBezTo>
                  <a:cubicBezTo>
                    <a:pt x="4060" y="1067"/>
                    <a:pt x="4939" y="921"/>
                    <a:pt x="5859" y="732"/>
                  </a:cubicBezTo>
                  <a:cubicBezTo>
                    <a:pt x="6968" y="502"/>
                    <a:pt x="8140" y="377"/>
                    <a:pt x="9249" y="209"/>
                  </a:cubicBezTo>
                  <a:cubicBezTo>
                    <a:pt x="9939" y="105"/>
                    <a:pt x="10630" y="84"/>
                    <a:pt x="11425" y="0"/>
                  </a:cubicBezTo>
                  <a:cubicBezTo>
                    <a:pt x="11320" y="398"/>
                    <a:pt x="11153" y="711"/>
                    <a:pt x="11132" y="1046"/>
                  </a:cubicBezTo>
                  <a:cubicBezTo>
                    <a:pt x="11111" y="1381"/>
                    <a:pt x="10986" y="1653"/>
                    <a:pt x="10776" y="1904"/>
                  </a:cubicBezTo>
                  <a:cubicBezTo>
                    <a:pt x="10672" y="2051"/>
                    <a:pt x="10588" y="2176"/>
                    <a:pt x="10567" y="2323"/>
                  </a:cubicBezTo>
                  <a:cubicBezTo>
                    <a:pt x="10295" y="3432"/>
                    <a:pt x="9563" y="4289"/>
                    <a:pt x="9019" y="5252"/>
                  </a:cubicBezTo>
                  <a:cubicBezTo>
                    <a:pt x="8935" y="5419"/>
                    <a:pt x="8789" y="5545"/>
                    <a:pt x="8621" y="5670"/>
                  </a:cubicBezTo>
                  <a:cubicBezTo>
                    <a:pt x="8035" y="6152"/>
                    <a:pt x="7429" y="6612"/>
                    <a:pt x="6801" y="7009"/>
                  </a:cubicBezTo>
                  <a:cubicBezTo>
                    <a:pt x="6466" y="7219"/>
                    <a:pt x="6048" y="7344"/>
                    <a:pt x="5650" y="7428"/>
                  </a:cubicBezTo>
                  <a:cubicBezTo>
                    <a:pt x="4729" y="7595"/>
                    <a:pt x="3788" y="7449"/>
                    <a:pt x="2846" y="7344"/>
                  </a:cubicBezTo>
                  <a:cubicBezTo>
                    <a:pt x="2783" y="7344"/>
                    <a:pt x="2721" y="7323"/>
                    <a:pt x="2658" y="7302"/>
                  </a:cubicBezTo>
                  <a:cubicBezTo>
                    <a:pt x="1403" y="6570"/>
                    <a:pt x="314" y="5733"/>
                    <a:pt x="168" y="4101"/>
                  </a:cubicBezTo>
                  <a:cubicBezTo>
                    <a:pt x="168" y="4059"/>
                    <a:pt x="168" y="3976"/>
                    <a:pt x="147" y="3934"/>
                  </a:cubicBezTo>
                  <a:cubicBezTo>
                    <a:pt x="1" y="2929"/>
                    <a:pt x="210" y="2092"/>
                    <a:pt x="649" y="12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5" name="Google Shape;1512;p59"/>
            <p:cNvSpPr/>
            <p:nvPr/>
          </p:nvSpPr>
          <p:spPr>
            <a:xfrm>
              <a:off x="5815050" y="3486250"/>
              <a:ext cx="220250" cy="196700"/>
            </a:xfrm>
            <a:custGeom>
              <a:avLst/>
              <a:gdLst/>
              <a:ahLst/>
              <a:cxnLst/>
              <a:rect l="l" t="t" r="r" b="b"/>
              <a:pathLst>
                <a:path w="8810" h="7868" extrusionOk="0">
                  <a:moveTo>
                    <a:pt x="7219" y="1549"/>
                  </a:moveTo>
                  <a:cubicBezTo>
                    <a:pt x="6863" y="1318"/>
                    <a:pt x="6466" y="1172"/>
                    <a:pt x="6047" y="1088"/>
                  </a:cubicBezTo>
                  <a:cubicBezTo>
                    <a:pt x="4583" y="0"/>
                    <a:pt x="2281" y="209"/>
                    <a:pt x="1047" y="1883"/>
                  </a:cubicBezTo>
                  <a:cubicBezTo>
                    <a:pt x="377" y="2804"/>
                    <a:pt x="0" y="4080"/>
                    <a:pt x="168" y="5210"/>
                  </a:cubicBezTo>
                  <a:cubicBezTo>
                    <a:pt x="314" y="6319"/>
                    <a:pt x="1214" y="7449"/>
                    <a:pt x="2428" y="7428"/>
                  </a:cubicBezTo>
                  <a:cubicBezTo>
                    <a:pt x="2741" y="7596"/>
                    <a:pt x="3118" y="7721"/>
                    <a:pt x="3516" y="7742"/>
                  </a:cubicBezTo>
                  <a:cubicBezTo>
                    <a:pt x="5189" y="7868"/>
                    <a:pt x="6508" y="6884"/>
                    <a:pt x="7094" y="5524"/>
                  </a:cubicBezTo>
                  <a:cubicBezTo>
                    <a:pt x="8161" y="4227"/>
                    <a:pt x="8809" y="2574"/>
                    <a:pt x="7219" y="15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6" name="Google Shape;1513;p59"/>
            <p:cNvSpPr/>
            <p:nvPr/>
          </p:nvSpPr>
          <p:spPr>
            <a:xfrm>
              <a:off x="6342850" y="3429000"/>
              <a:ext cx="186250" cy="176800"/>
            </a:xfrm>
            <a:custGeom>
              <a:avLst/>
              <a:gdLst/>
              <a:ahLst/>
              <a:cxnLst/>
              <a:rect l="l" t="t" r="r" b="b"/>
              <a:pathLst>
                <a:path w="7450" h="7072" extrusionOk="0">
                  <a:moveTo>
                    <a:pt x="3130" y="1"/>
                  </a:moveTo>
                  <a:cubicBezTo>
                    <a:pt x="2552" y="1"/>
                    <a:pt x="1968" y="175"/>
                    <a:pt x="1486" y="470"/>
                  </a:cubicBezTo>
                  <a:cubicBezTo>
                    <a:pt x="816" y="888"/>
                    <a:pt x="523" y="1537"/>
                    <a:pt x="398" y="2269"/>
                  </a:cubicBezTo>
                  <a:cubicBezTo>
                    <a:pt x="105" y="2855"/>
                    <a:pt x="0" y="3546"/>
                    <a:pt x="105" y="4278"/>
                  </a:cubicBezTo>
                  <a:cubicBezTo>
                    <a:pt x="126" y="4466"/>
                    <a:pt x="147" y="4613"/>
                    <a:pt x="210" y="4780"/>
                  </a:cubicBezTo>
                  <a:cubicBezTo>
                    <a:pt x="210" y="4822"/>
                    <a:pt x="230" y="4885"/>
                    <a:pt x="230" y="4927"/>
                  </a:cubicBezTo>
                  <a:cubicBezTo>
                    <a:pt x="356" y="5512"/>
                    <a:pt x="649" y="5952"/>
                    <a:pt x="1047" y="6266"/>
                  </a:cubicBezTo>
                  <a:cubicBezTo>
                    <a:pt x="1525" y="6759"/>
                    <a:pt x="2164" y="7071"/>
                    <a:pt x="2872" y="7071"/>
                  </a:cubicBezTo>
                  <a:cubicBezTo>
                    <a:pt x="3154" y="7071"/>
                    <a:pt x="3447" y="7022"/>
                    <a:pt x="3746" y="6914"/>
                  </a:cubicBezTo>
                  <a:cubicBezTo>
                    <a:pt x="3913" y="6893"/>
                    <a:pt x="4080" y="6873"/>
                    <a:pt x="4227" y="6810"/>
                  </a:cubicBezTo>
                  <a:cubicBezTo>
                    <a:pt x="5901" y="6454"/>
                    <a:pt x="7449" y="4780"/>
                    <a:pt x="7031" y="3002"/>
                  </a:cubicBezTo>
                  <a:cubicBezTo>
                    <a:pt x="6926" y="2583"/>
                    <a:pt x="6738" y="2207"/>
                    <a:pt x="6508" y="1893"/>
                  </a:cubicBezTo>
                  <a:cubicBezTo>
                    <a:pt x="6382" y="1537"/>
                    <a:pt x="6173" y="1223"/>
                    <a:pt x="5901" y="909"/>
                  </a:cubicBezTo>
                  <a:cubicBezTo>
                    <a:pt x="5440" y="386"/>
                    <a:pt x="4750" y="198"/>
                    <a:pt x="4080" y="177"/>
                  </a:cubicBezTo>
                  <a:cubicBezTo>
                    <a:pt x="3779" y="56"/>
                    <a:pt x="3455" y="1"/>
                    <a:pt x="31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7" name="Google Shape;1514;p59"/>
            <p:cNvSpPr/>
            <p:nvPr/>
          </p:nvSpPr>
          <p:spPr>
            <a:xfrm>
              <a:off x="5412800" y="2831850"/>
              <a:ext cx="1277400" cy="1765450"/>
            </a:xfrm>
            <a:custGeom>
              <a:avLst/>
              <a:gdLst/>
              <a:ahLst/>
              <a:cxnLst/>
              <a:rect l="l" t="t" r="r" b="b"/>
              <a:pathLst>
                <a:path w="51096" h="70618" extrusionOk="0">
                  <a:moveTo>
                    <a:pt x="44777" y="13999"/>
                  </a:moveTo>
                  <a:cubicBezTo>
                    <a:pt x="45028" y="14585"/>
                    <a:pt x="45174" y="15087"/>
                    <a:pt x="45383" y="15568"/>
                  </a:cubicBezTo>
                  <a:cubicBezTo>
                    <a:pt x="45802" y="16510"/>
                    <a:pt x="46095" y="17451"/>
                    <a:pt x="46158" y="18455"/>
                  </a:cubicBezTo>
                  <a:cubicBezTo>
                    <a:pt x="46241" y="19585"/>
                    <a:pt x="46367" y="20715"/>
                    <a:pt x="46492" y="21845"/>
                  </a:cubicBezTo>
                  <a:cubicBezTo>
                    <a:pt x="46513" y="22096"/>
                    <a:pt x="46492" y="22368"/>
                    <a:pt x="46723" y="22556"/>
                  </a:cubicBezTo>
                  <a:cubicBezTo>
                    <a:pt x="47204" y="22536"/>
                    <a:pt x="47727" y="22515"/>
                    <a:pt x="48229" y="22494"/>
                  </a:cubicBezTo>
                  <a:cubicBezTo>
                    <a:pt x="49087" y="22473"/>
                    <a:pt x="50070" y="23121"/>
                    <a:pt x="50510" y="23896"/>
                  </a:cubicBezTo>
                  <a:cubicBezTo>
                    <a:pt x="51096" y="24942"/>
                    <a:pt x="50845" y="25925"/>
                    <a:pt x="50426" y="26846"/>
                  </a:cubicBezTo>
                  <a:cubicBezTo>
                    <a:pt x="50363" y="27013"/>
                    <a:pt x="50196" y="27139"/>
                    <a:pt x="50070" y="27264"/>
                  </a:cubicBezTo>
                  <a:cubicBezTo>
                    <a:pt x="49861" y="27453"/>
                    <a:pt x="49652" y="27662"/>
                    <a:pt x="49443" y="27850"/>
                  </a:cubicBezTo>
                  <a:cubicBezTo>
                    <a:pt x="49254" y="28018"/>
                    <a:pt x="49045" y="28164"/>
                    <a:pt x="48836" y="28269"/>
                  </a:cubicBezTo>
                  <a:cubicBezTo>
                    <a:pt x="48438" y="28478"/>
                    <a:pt x="48020" y="28666"/>
                    <a:pt x="47664" y="28875"/>
                  </a:cubicBezTo>
                  <a:cubicBezTo>
                    <a:pt x="46869" y="29315"/>
                    <a:pt x="46032" y="29357"/>
                    <a:pt x="45174" y="29022"/>
                  </a:cubicBezTo>
                  <a:cubicBezTo>
                    <a:pt x="45132" y="29001"/>
                    <a:pt x="45049" y="29022"/>
                    <a:pt x="44965" y="29001"/>
                  </a:cubicBezTo>
                  <a:cubicBezTo>
                    <a:pt x="44044" y="30256"/>
                    <a:pt x="43270" y="31616"/>
                    <a:pt x="42266" y="32851"/>
                  </a:cubicBezTo>
                  <a:cubicBezTo>
                    <a:pt x="41262" y="34085"/>
                    <a:pt x="40069" y="35090"/>
                    <a:pt x="38876" y="36073"/>
                  </a:cubicBezTo>
                  <a:cubicBezTo>
                    <a:pt x="39839" y="37057"/>
                    <a:pt x="40801" y="37998"/>
                    <a:pt x="41743" y="38961"/>
                  </a:cubicBezTo>
                  <a:cubicBezTo>
                    <a:pt x="42412" y="39672"/>
                    <a:pt x="42977" y="40425"/>
                    <a:pt x="43249" y="41367"/>
                  </a:cubicBezTo>
                  <a:cubicBezTo>
                    <a:pt x="43270" y="41450"/>
                    <a:pt x="43354" y="41534"/>
                    <a:pt x="43396" y="41618"/>
                  </a:cubicBezTo>
                  <a:cubicBezTo>
                    <a:pt x="43458" y="41660"/>
                    <a:pt x="43500" y="41681"/>
                    <a:pt x="43584" y="41743"/>
                  </a:cubicBezTo>
                  <a:cubicBezTo>
                    <a:pt x="44505" y="41158"/>
                    <a:pt x="45509" y="40906"/>
                    <a:pt x="46639" y="41095"/>
                  </a:cubicBezTo>
                  <a:cubicBezTo>
                    <a:pt x="47120" y="41534"/>
                    <a:pt x="47288" y="42057"/>
                    <a:pt x="47392" y="42664"/>
                  </a:cubicBezTo>
                  <a:cubicBezTo>
                    <a:pt x="47560" y="43564"/>
                    <a:pt x="46764" y="44715"/>
                    <a:pt x="45697" y="44568"/>
                  </a:cubicBezTo>
                  <a:cubicBezTo>
                    <a:pt x="45614" y="44568"/>
                    <a:pt x="45509" y="44589"/>
                    <a:pt x="45404" y="44589"/>
                  </a:cubicBezTo>
                  <a:cubicBezTo>
                    <a:pt x="45488" y="44924"/>
                    <a:pt x="45572" y="45238"/>
                    <a:pt x="45593" y="45552"/>
                  </a:cubicBezTo>
                  <a:cubicBezTo>
                    <a:pt x="45865" y="47393"/>
                    <a:pt x="45802" y="47790"/>
                    <a:pt x="44923" y="49715"/>
                  </a:cubicBezTo>
                  <a:cubicBezTo>
                    <a:pt x="44735" y="50134"/>
                    <a:pt x="44609" y="50531"/>
                    <a:pt x="44547" y="50971"/>
                  </a:cubicBezTo>
                  <a:cubicBezTo>
                    <a:pt x="44505" y="51557"/>
                    <a:pt x="44295" y="52080"/>
                    <a:pt x="44128" y="52624"/>
                  </a:cubicBezTo>
                  <a:lnTo>
                    <a:pt x="43898" y="53335"/>
                  </a:lnTo>
                  <a:cubicBezTo>
                    <a:pt x="44254" y="53649"/>
                    <a:pt x="44651" y="53816"/>
                    <a:pt x="45070" y="53816"/>
                  </a:cubicBezTo>
                  <a:cubicBezTo>
                    <a:pt x="45886" y="53816"/>
                    <a:pt x="46555" y="54235"/>
                    <a:pt x="47329" y="54423"/>
                  </a:cubicBezTo>
                  <a:cubicBezTo>
                    <a:pt x="47748" y="54528"/>
                    <a:pt x="47915" y="54883"/>
                    <a:pt x="47978" y="55302"/>
                  </a:cubicBezTo>
                  <a:cubicBezTo>
                    <a:pt x="48020" y="55699"/>
                    <a:pt x="47894" y="56013"/>
                    <a:pt x="47539" y="56181"/>
                  </a:cubicBezTo>
                  <a:cubicBezTo>
                    <a:pt x="47267" y="56285"/>
                    <a:pt x="47015" y="56390"/>
                    <a:pt x="46723" y="56411"/>
                  </a:cubicBezTo>
                  <a:cubicBezTo>
                    <a:pt x="45865" y="56495"/>
                    <a:pt x="44986" y="56515"/>
                    <a:pt x="44128" y="56557"/>
                  </a:cubicBezTo>
                  <a:cubicBezTo>
                    <a:pt x="43584" y="56599"/>
                    <a:pt x="43040" y="56411"/>
                    <a:pt x="42538" y="56223"/>
                  </a:cubicBezTo>
                  <a:cubicBezTo>
                    <a:pt x="42119" y="56076"/>
                    <a:pt x="41701" y="55888"/>
                    <a:pt x="41282" y="55699"/>
                  </a:cubicBezTo>
                  <a:cubicBezTo>
                    <a:pt x="41052" y="56390"/>
                    <a:pt x="40948" y="56934"/>
                    <a:pt x="41010" y="57562"/>
                  </a:cubicBezTo>
                  <a:cubicBezTo>
                    <a:pt x="41073" y="58148"/>
                    <a:pt x="41157" y="58712"/>
                    <a:pt x="40948" y="59298"/>
                  </a:cubicBezTo>
                  <a:cubicBezTo>
                    <a:pt x="40885" y="59424"/>
                    <a:pt x="40906" y="59612"/>
                    <a:pt x="40948" y="59759"/>
                  </a:cubicBezTo>
                  <a:cubicBezTo>
                    <a:pt x="40989" y="60345"/>
                    <a:pt x="40780" y="60826"/>
                    <a:pt x="40445" y="61244"/>
                  </a:cubicBezTo>
                  <a:cubicBezTo>
                    <a:pt x="40236" y="61516"/>
                    <a:pt x="40027" y="61809"/>
                    <a:pt x="39797" y="62060"/>
                  </a:cubicBezTo>
                  <a:cubicBezTo>
                    <a:pt x="40215" y="63274"/>
                    <a:pt x="40215" y="64466"/>
                    <a:pt x="40320" y="65638"/>
                  </a:cubicBezTo>
                  <a:cubicBezTo>
                    <a:pt x="40362" y="66371"/>
                    <a:pt x="40027" y="66998"/>
                    <a:pt x="39483" y="67479"/>
                  </a:cubicBezTo>
                  <a:cubicBezTo>
                    <a:pt x="38981" y="67898"/>
                    <a:pt x="38123" y="67772"/>
                    <a:pt x="37663" y="67249"/>
                  </a:cubicBezTo>
                  <a:cubicBezTo>
                    <a:pt x="37244" y="66768"/>
                    <a:pt x="37014" y="66266"/>
                    <a:pt x="37014" y="65680"/>
                  </a:cubicBezTo>
                  <a:cubicBezTo>
                    <a:pt x="36993" y="64969"/>
                    <a:pt x="36868" y="64257"/>
                    <a:pt x="37098" y="63588"/>
                  </a:cubicBezTo>
                  <a:cubicBezTo>
                    <a:pt x="37202" y="63295"/>
                    <a:pt x="37181" y="62960"/>
                    <a:pt x="37202" y="62709"/>
                  </a:cubicBezTo>
                  <a:cubicBezTo>
                    <a:pt x="36386" y="62374"/>
                    <a:pt x="35633" y="62039"/>
                    <a:pt x="34901" y="61746"/>
                  </a:cubicBezTo>
                  <a:cubicBezTo>
                    <a:pt x="34671" y="62667"/>
                    <a:pt x="34461" y="63525"/>
                    <a:pt x="34210" y="64362"/>
                  </a:cubicBezTo>
                  <a:cubicBezTo>
                    <a:pt x="34001" y="65178"/>
                    <a:pt x="33562" y="65806"/>
                    <a:pt x="32808" y="66161"/>
                  </a:cubicBezTo>
                  <a:cubicBezTo>
                    <a:pt x="32704" y="66224"/>
                    <a:pt x="32599" y="66308"/>
                    <a:pt x="32474" y="66371"/>
                  </a:cubicBezTo>
                  <a:cubicBezTo>
                    <a:pt x="32599" y="66517"/>
                    <a:pt x="32704" y="66663"/>
                    <a:pt x="32829" y="66747"/>
                  </a:cubicBezTo>
                  <a:cubicBezTo>
                    <a:pt x="33457" y="67187"/>
                    <a:pt x="33771" y="67835"/>
                    <a:pt x="34085" y="68463"/>
                  </a:cubicBezTo>
                  <a:cubicBezTo>
                    <a:pt x="34566" y="69404"/>
                    <a:pt x="34043" y="70346"/>
                    <a:pt x="32955" y="70534"/>
                  </a:cubicBezTo>
                  <a:cubicBezTo>
                    <a:pt x="32536" y="70618"/>
                    <a:pt x="32118" y="70618"/>
                    <a:pt x="31699" y="70618"/>
                  </a:cubicBezTo>
                  <a:cubicBezTo>
                    <a:pt x="31532" y="70618"/>
                    <a:pt x="31323" y="70534"/>
                    <a:pt x="31155" y="70430"/>
                  </a:cubicBezTo>
                  <a:cubicBezTo>
                    <a:pt x="30214" y="69781"/>
                    <a:pt x="29461" y="68902"/>
                    <a:pt x="29189" y="67814"/>
                  </a:cubicBezTo>
                  <a:cubicBezTo>
                    <a:pt x="28958" y="66915"/>
                    <a:pt x="28854" y="65973"/>
                    <a:pt x="29126" y="65031"/>
                  </a:cubicBezTo>
                  <a:cubicBezTo>
                    <a:pt x="29251" y="64571"/>
                    <a:pt x="29230" y="64048"/>
                    <a:pt x="29251" y="63546"/>
                  </a:cubicBezTo>
                  <a:cubicBezTo>
                    <a:pt x="29335" y="62186"/>
                    <a:pt x="29377" y="60805"/>
                    <a:pt x="29900" y="59528"/>
                  </a:cubicBezTo>
                  <a:cubicBezTo>
                    <a:pt x="29921" y="59466"/>
                    <a:pt x="29900" y="59382"/>
                    <a:pt x="29900" y="59277"/>
                  </a:cubicBezTo>
                  <a:cubicBezTo>
                    <a:pt x="29754" y="59277"/>
                    <a:pt x="29607" y="59256"/>
                    <a:pt x="29461" y="59256"/>
                  </a:cubicBezTo>
                  <a:cubicBezTo>
                    <a:pt x="28519" y="59319"/>
                    <a:pt x="27598" y="59361"/>
                    <a:pt x="26657" y="59424"/>
                  </a:cubicBezTo>
                  <a:cubicBezTo>
                    <a:pt x="26343" y="59424"/>
                    <a:pt x="26008" y="59382"/>
                    <a:pt x="25715" y="59277"/>
                  </a:cubicBezTo>
                  <a:cubicBezTo>
                    <a:pt x="24564" y="58943"/>
                    <a:pt x="23414" y="58587"/>
                    <a:pt x="22263" y="58189"/>
                  </a:cubicBezTo>
                  <a:cubicBezTo>
                    <a:pt x="21217" y="57813"/>
                    <a:pt x="20171" y="57436"/>
                    <a:pt x="19103" y="57039"/>
                  </a:cubicBezTo>
                  <a:cubicBezTo>
                    <a:pt x="18915" y="57478"/>
                    <a:pt x="18706" y="57896"/>
                    <a:pt x="18601" y="58336"/>
                  </a:cubicBezTo>
                  <a:cubicBezTo>
                    <a:pt x="18413" y="59277"/>
                    <a:pt x="18057" y="60177"/>
                    <a:pt x="18162" y="61161"/>
                  </a:cubicBezTo>
                  <a:cubicBezTo>
                    <a:pt x="18183" y="61537"/>
                    <a:pt x="17974" y="61893"/>
                    <a:pt x="17869" y="62269"/>
                  </a:cubicBezTo>
                  <a:cubicBezTo>
                    <a:pt x="17743" y="62667"/>
                    <a:pt x="17513" y="63002"/>
                    <a:pt x="17534" y="63441"/>
                  </a:cubicBezTo>
                  <a:cubicBezTo>
                    <a:pt x="18287" y="63650"/>
                    <a:pt x="18999" y="63881"/>
                    <a:pt x="19438" y="64571"/>
                  </a:cubicBezTo>
                  <a:cubicBezTo>
                    <a:pt x="20171" y="64906"/>
                    <a:pt x="20589" y="65617"/>
                    <a:pt x="21133" y="66182"/>
                  </a:cubicBezTo>
                  <a:cubicBezTo>
                    <a:pt x="21823" y="66873"/>
                    <a:pt x="22116" y="67814"/>
                    <a:pt x="22012" y="68777"/>
                  </a:cubicBezTo>
                  <a:cubicBezTo>
                    <a:pt x="21970" y="69111"/>
                    <a:pt x="21719" y="69321"/>
                    <a:pt x="21447" y="69509"/>
                  </a:cubicBezTo>
                  <a:cubicBezTo>
                    <a:pt x="20903" y="69886"/>
                    <a:pt x="20296" y="70137"/>
                    <a:pt x="19606" y="70220"/>
                  </a:cubicBezTo>
                  <a:cubicBezTo>
                    <a:pt x="19438" y="70241"/>
                    <a:pt x="19292" y="70220"/>
                    <a:pt x="19124" y="70241"/>
                  </a:cubicBezTo>
                  <a:cubicBezTo>
                    <a:pt x="18246" y="70430"/>
                    <a:pt x="17555" y="70053"/>
                    <a:pt x="16990" y="69384"/>
                  </a:cubicBezTo>
                  <a:cubicBezTo>
                    <a:pt x="16425" y="68735"/>
                    <a:pt x="15944" y="68023"/>
                    <a:pt x="15944" y="67103"/>
                  </a:cubicBezTo>
                  <a:cubicBezTo>
                    <a:pt x="15944" y="66559"/>
                    <a:pt x="15839" y="66015"/>
                    <a:pt x="15797" y="65450"/>
                  </a:cubicBezTo>
                  <a:cubicBezTo>
                    <a:pt x="15777" y="65073"/>
                    <a:pt x="15839" y="64697"/>
                    <a:pt x="16069" y="64362"/>
                  </a:cubicBezTo>
                  <a:cubicBezTo>
                    <a:pt x="16258" y="64069"/>
                    <a:pt x="16404" y="63734"/>
                    <a:pt x="16425" y="63399"/>
                  </a:cubicBezTo>
                  <a:cubicBezTo>
                    <a:pt x="16488" y="62834"/>
                    <a:pt x="16676" y="62353"/>
                    <a:pt x="16885" y="61851"/>
                  </a:cubicBezTo>
                  <a:cubicBezTo>
                    <a:pt x="17011" y="61474"/>
                    <a:pt x="17137" y="61140"/>
                    <a:pt x="17095" y="60721"/>
                  </a:cubicBezTo>
                  <a:cubicBezTo>
                    <a:pt x="17053" y="60428"/>
                    <a:pt x="17116" y="60156"/>
                    <a:pt x="17158" y="59863"/>
                  </a:cubicBezTo>
                  <a:cubicBezTo>
                    <a:pt x="17367" y="59005"/>
                    <a:pt x="17513" y="58106"/>
                    <a:pt x="17848" y="57269"/>
                  </a:cubicBezTo>
                  <a:cubicBezTo>
                    <a:pt x="17953" y="57039"/>
                    <a:pt x="17953" y="56767"/>
                    <a:pt x="17994" y="56495"/>
                  </a:cubicBezTo>
                  <a:cubicBezTo>
                    <a:pt x="17827" y="56348"/>
                    <a:pt x="17660" y="56223"/>
                    <a:pt x="17450" y="56118"/>
                  </a:cubicBezTo>
                  <a:lnTo>
                    <a:pt x="15421" y="54946"/>
                  </a:lnTo>
                  <a:cubicBezTo>
                    <a:pt x="14228" y="54256"/>
                    <a:pt x="13056" y="53502"/>
                    <a:pt x="11989" y="52645"/>
                  </a:cubicBezTo>
                  <a:cubicBezTo>
                    <a:pt x="11822" y="52519"/>
                    <a:pt x="11655" y="52435"/>
                    <a:pt x="11487" y="52331"/>
                  </a:cubicBezTo>
                  <a:cubicBezTo>
                    <a:pt x="10880" y="51954"/>
                    <a:pt x="10671" y="51222"/>
                    <a:pt x="11090" y="50678"/>
                  </a:cubicBezTo>
                  <a:cubicBezTo>
                    <a:pt x="11487" y="50197"/>
                    <a:pt x="11655" y="49632"/>
                    <a:pt x="11822" y="49067"/>
                  </a:cubicBezTo>
                  <a:cubicBezTo>
                    <a:pt x="12136" y="48125"/>
                    <a:pt x="12638" y="47288"/>
                    <a:pt x="13266" y="46514"/>
                  </a:cubicBezTo>
                  <a:cubicBezTo>
                    <a:pt x="13559" y="46179"/>
                    <a:pt x="13789" y="45824"/>
                    <a:pt x="13956" y="45405"/>
                  </a:cubicBezTo>
                  <a:cubicBezTo>
                    <a:pt x="14270" y="44610"/>
                    <a:pt x="14730" y="43961"/>
                    <a:pt x="15233" y="43313"/>
                  </a:cubicBezTo>
                  <a:cubicBezTo>
                    <a:pt x="15567" y="42894"/>
                    <a:pt x="15902" y="42476"/>
                    <a:pt x="16195" y="42015"/>
                  </a:cubicBezTo>
                  <a:cubicBezTo>
                    <a:pt x="17095" y="40593"/>
                    <a:pt x="17932" y="39065"/>
                    <a:pt x="18915" y="37705"/>
                  </a:cubicBezTo>
                  <a:cubicBezTo>
                    <a:pt x="18978" y="37642"/>
                    <a:pt x="18999" y="37559"/>
                    <a:pt x="19020" y="37475"/>
                  </a:cubicBezTo>
                  <a:cubicBezTo>
                    <a:pt x="18978" y="37391"/>
                    <a:pt x="18978" y="37308"/>
                    <a:pt x="18915" y="37287"/>
                  </a:cubicBezTo>
                  <a:cubicBezTo>
                    <a:pt x="17869" y="36680"/>
                    <a:pt x="17053" y="35843"/>
                    <a:pt x="16216" y="35006"/>
                  </a:cubicBezTo>
                  <a:cubicBezTo>
                    <a:pt x="15672" y="34462"/>
                    <a:pt x="15107" y="33918"/>
                    <a:pt x="14605" y="33395"/>
                  </a:cubicBezTo>
                  <a:cubicBezTo>
                    <a:pt x="13475" y="33479"/>
                    <a:pt x="12429" y="33583"/>
                    <a:pt x="11362" y="33583"/>
                  </a:cubicBezTo>
                  <a:cubicBezTo>
                    <a:pt x="10148" y="33583"/>
                    <a:pt x="9165" y="33060"/>
                    <a:pt x="8474" y="32014"/>
                  </a:cubicBezTo>
                  <a:cubicBezTo>
                    <a:pt x="7888" y="31114"/>
                    <a:pt x="7700" y="30152"/>
                    <a:pt x="7742" y="29126"/>
                  </a:cubicBezTo>
                  <a:cubicBezTo>
                    <a:pt x="7784" y="28729"/>
                    <a:pt x="7826" y="28373"/>
                    <a:pt x="7930" y="27997"/>
                  </a:cubicBezTo>
                  <a:cubicBezTo>
                    <a:pt x="8035" y="27557"/>
                    <a:pt x="8328" y="27306"/>
                    <a:pt x="8830" y="27306"/>
                  </a:cubicBezTo>
                  <a:cubicBezTo>
                    <a:pt x="9416" y="27306"/>
                    <a:pt x="10023" y="27160"/>
                    <a:pt x="10629" y="27474"/>
                  </a:cubicBezTo>
                  <a:cubicBezTo>
                    <a:pt x="10650" y="27515"/>
                    <a:pt x="10734" y="27453"/>
                    <a:pt x="10859" y="27411"/>
                  </a:cubicBezTo>
                  <a:cubicBezTo>
                    <a:pt x="10839" y="27306"/>
                    <a:pt x="10859" y="27181"/>
                    <a:pt x="10818" y="27076"/>
                  </a:cubicBezTo>
                  <a:cubicBezTo>
                    <a:pt x="10546" y="26490"/>
                    <a:pt x="10462" y="25883"/>
                    <a:pt x="10357" y="25297"/>
                  </a:cubicBezTo>
                  <a:cubicBezTo>
                    <a:pt x="10106" y="23624"/>
                    <a:pt x="10399" y="22012"/>
                    <a:pt x="10546" y="20401"/>
                  </a:cubicBezTo>
                  <a:cubicBezTo>
                    <a:pt x="10608" y="19941"/>
                    <a:pt x="10650" y="19502"/>
                    <a:pt x="10713" y="18937"/>
                  </a:cubicBezTo>
                  <a:cubicBezTo>
                    <a:pt x="10462" y="19146"/>
                    <a:pt x="10315" y="19271"/>
                    <a:pt x="10190" y="19397"/>
                  </a:cubicBezTo>
                  <a:cubicBezTo>
                    <a:pt x="9709" y="19899"/>
                    <a:pt x="9248" y="20401"/>
                    <a:pt x="8746" y="20903"/>
                  </a:cubicBezTo>
                  <a:cubicBezTo>
                    <a:pt x="8474" y="21155"/>
                    <a:pt x="8139" y="21322"/>
                    <a:pt x="7742" y="21427"/>
                  </a:cubicBezTo>
                  <a:cubicBezTo>
                    <a:pt x="7177" y="21573"/>
                    <a:pt x="6591" y="21803"/>
                    <a:pt x="6026" y="21950"/>
                  </a:cubicBezTo>
                  <a:cubicBezTo>
                    <a:pt x="5378" y="22117"/>
                    <a:pt x="4687" y="22096"/>
                    <a:pt x="4059" y="21699"/>
                  </a:cubicBezTo>
                  <a:cubicBezTo>
                    <a:pt x="3662" y="21468"/>
                    <a:pt x="3432" y="21155"/>
                    <a:pt x="3348" y="20694"/>
                  </a:cubicBezTo>
                  <a:cubicBezTo>
                    <a:pt x="3285" y="20067"/>
                    <a:pt x="3327" y="19481"/>
                    <a:pt x="3662" y="18937"/>
                  </a:cubicBezTo>
                  <a:cubicBezTo>
                    <a:pt x="4185" y="18100"/>
                    <a:pt x="4645" y="17242"/>
                    <a:pt x="5105" y="16363"/>
                  </a:cubicBezTo>
                  <a:cubicBezTo>
                    <a:pt x="5273" y="16091"/>
                    <a:pt x="5482" y="15777"/>
                    <a:pt x="5336" y="15401"/>
                  </a:cubicBezTo>
                  <a:cubicBezTo>
                    <a:pt x="5189" y="15212"/>
                    <a:pt x="4980" y="15275"/>
                    <a:pt x="4792" y="15275"/>
                  </a:cubicBezTo>
                  <a:cubicBezTo>
                    <a:pt x="3976" y="15296"/>
                    <a:pt x="3201" y="15359"/>
                    <a:pt x="2385" y="15380"/>
                  </a:cubicBezTo>
                  <a:cubicBezTo>
                    <a:pt x="2092" y="15380"/>
                    <a:pt x="1820" y="15380"/>
                    <a:pt x="1528" y="15296"/>
                  </a:cubicBezTo>
                  <a:cubicBezTo>
                    <a:pt x="356" y="14898"/>
                    <a:pt x="0" y="13789"/>
                    <a:pt x="774" y="12848"/>
                  </a:cubicBezTo>
                  <a:cubicBezTo>
                    <a:pt x="1444" y="12011"/>
                    <a:pt x="2197" y="11279"/>
                    <a:pt x="3285" y="10902"/>
                  </a:cubicBezTo>
                  <a:cubicBezTo>
                    <a:pt x="3494" y="10818"/>
                    <a:pt x="3641" y="10672"/>
                    <a:pt x="3808" y="10567"/>
                  </a:cubicBezTo>
                  <a:cubicBezTo>
                    <a:pt x="3808" y="10442"/>
                    <a:pt x="3829" y="10337"/>
                    <a:pt x="3829" y="10232"/>
                  </a:cubicBezTo>
                  <a:cubicBezTo>
                    <a:pt x="3599" y="8935"/>
                    <a:pt x="4331" y="8182"/>
                    <a:pt x="5189" y="7512"/>
                  </a:cubicBezTo>
                  <a:cubicBezTo>
                    <a:pt x="5419" y="7303"/>
                    <a:pt x="5733" y="7199"/>
                    <a:pt x="6068" y="7199"/>
                  </a:cubicBezTo>
                  <a:cubicBezTo>
                    <a:pt x="6466" y="7199"/>
                    <a:pt x="6842" y="7136"/>
                    <a:pt x="7219" y="7136"/>
                  </a:cubicBezTo>
                  <a:cubicBezTo>
                    <a:pt x="7407" y="7136"/>
                    <a:pt x="7616" y="7157"/>
                    <a:pt x="7805" y="7199"/>
                  </a:cubicBezTo>
                  <a:cubicBezTo>
                    <a:pt x="8788" y="7429"/>
                    <a:pt x="9667" y="7952"/>
                    <a:pt x="10504" y="8517"/>
                  </a:cubicBezTo>
                  <a:cubicBezTo>
                    <a:pt x="10629" y="8600"/>
                    <a:pt x="10755" y="8768"/>
                    <a:pt x="10818" y="8893"/>
                  </a:cubicBezTo>
                  <a:cubicBezTo>
                    <a:pt x="10964" y="9333"/>
                    <a:pt x="11299" y="9647"/>
                    <a:pt x="11613" y="9981"/>
                  </a:cubicBezTo>
                  <a:cubicBezTo>
                    <a:pt x="11968" y="10379"/>
                    <a:pt x="12220" y="10860"/>
                    <a:pt x="12450" y="11320"/>
                  </a:cubicBezTo>
                  <a:cubicBezTo>
                    <a:pt x="12617" y="11655"/>
                    <a:pt x="12826" y="11864"/>
                    <a:pt x="13182" y="11823"/>
                  </a:cubicBezTo>
                  <a:cubicBezTo>
                    <a:pt x="13663" y="11760"/>
                    <a:pt x="14082" y="11864"/>
                    <a:pt x="14479" y="12178"/>
                  </a:cubicBezTo>
                  <a:cubicBezTo>
                    <a:pt x="14814" y="11864"/>
                    <a:pt x="15107" y="11592"/>
                    <a:pt x="15421" y="11320"/>
                  </a:cubicBezTo>
                  <a:cubicBezTo>
                    <a:pt x="15860" y="10986"/>
                    <a:pt x="16195" y="10504"/>
                    <a:pt x="16823" y="10463"/>
                  </a:cubicBezTo>
                  <a:cubicBezTo>
                    <a:pt x="16948" y="10463"/>
                    <a:pt x="17095" y="10295"/>
                    <a:pt x="17220" y="10191"/>
                  </a:cubicBezTo>
                  <a:cubicBezTo>
                    <a:pt x="17743" y="9772"/>
                    <a:pt x="18308" y="9458"/>
                    <a:pt x="18915" y="9186"/>
                  </a:cubicBezTo>
                  <a:cubicBezTo>
                    <a:pt x="19501" y="8893"/>
                    <a:pt x="20087" y="8559"/>
                    <a:pt x="20610" y="8161"/>
                  </a:cubicBezTo>
                  <a:cubicBezTo>
                    <a:pt x="21321" y="7617"/>
                    <a:pt x="22158" y="7429"/>
                    <a:pt x="22974" y="7240"/>
                  </a:cubicBezTo>
                  <a:cubicBezTo>
                    <a:pt x="23853" y="7031"/>
                    <a:pt x="24774" y="6906"/>
                    <a:pt x="25694" y="6822"/>
                  </a:cubicBezTo>
                  <a:cubicBezTo>
                    <a:pt x="26573" y="6717"/>
                    <a:pt x="27494" y="6717"/>
                    <a:pt x="28393" y="6675"/>
                  </a:cubicBezTo>
                  <a:cubicBezTo>
                    <a:pt x="28812" y="6634"/>
                    <a:pt x="29189" y="6634"/>
                    <a:pt x="29502" y="6257"/>
                  </a:cubicBezTo>
                  <a:cubicBezTo>
                    <a:pt x="29649" y="6090"/>
                    <a:pt x="29963" y="6006"/>
                    <a:pt x="30193" y="5985"/>
                  </a:cubicBezTo>
                  <a:cubicBezTo>
                    <a:pt x="31448" y="5880"/>
                    <a:pt x="32683" y="5797"/>
                    <a:pt x="33938" y="5755"/>
                  </a:cubicBezTo>
                  <a:cubicBezTo>
                    <a:pt x="34147" y="5755"/>
                    <a:pt x="34378" y="5797"/>
                    <a:pt x="34587" y="5859"/>
                  </a:cubicBezTo>
                  <a:cubicBezTo>
                    <a:pt x="35236" y="6006"/>
                    <a:pt x="35926" y="6173"/>
                    <a:pt x="36575" y="6403"/>
                  </a:cubicBezTo>
                  <a:cubicBezTo>
                    <a:pt x="36993" y="6529"/>
                    <a:pt x="37412" y="6738"/>
                    <a:pt x="37809" y="6989"/>
                  </a:cubicBezTo>
                  <a:cubicBezTo>
                    <a:pt x="38186" y="7219"/>
                    <a:pt x="38541" y="7240"/>
                    <a:pt x="38918" y="6927"/>
                  </a:cubicBezTo>
                  <a:cubicBezTo>
                    <a:pt x="38918" y="6696"/>
                    <a:pt x="38918" y="6403"/>
                    <a:pt x="38897" y="6110"/>
                  </a:cubicBezTo>
                  <a:cubicBezTo>
                    <a:pt x="38772" y="5274"/>
                    <a:pt x="38876" y="4437"/>
                    <a:pt x="38981" y="3600"/>
                  </a:cubicBezTo>
                  <a:cubicBezTo>
                    <a:pt x="39023" y="2993"/>
                    <a:pt x="39232" y="2428"/>
                    <a:pt x="39609" y="1926"/>
                  </a:cubicBezTo>
                  <a:cubicBezTo>
                    <a:pt x="39860" y="1591"/>
                    <a:pt x="40111" y="1193"/>
                    <a:pt x="40362" y="859"/>
                  </a:cubicBezTo>
                  <a:cubicBezTo>
                    <a:pt x="40948" y="147"/>
                    <a:pt x="41722" y="1"/>
                    <a:pt x="42517" y="336"/>
                  </a:cubicBezTo>
                  <a:cubicBezTo>
                    <a:pt x="42642" y="377"/>
                    <a:pt x="42768" y="440"/>
                    <a:pt x="42852" y="545"/>
                  </a:cubicBezTo>
                  <a:cubicBezTo>
                    <a:pt x="43312" y="1235"/>
                    <a:pt x="43982" y="1758"/>
                    <a:pt x="44191" y="2595"/>
                  </a:cubicBezTo>
                  <a:cubicBezTo>
                    <a:pt x="44254" y="2951"/>
                    <a:pt x="44400" y="3349"/>
                    <a:pt x="44526" y="3788"/>
                  </a:cubicBezTo>
                  <a:cubicBezTo>
                    <a:pt x="44672" y="3683"/>
                    <a:pt x="44819" y="3600"/>
                    <a:pt x="44881" y="3537"/>
                  </a:cubicBezTo>
                  <a:cubicBezTo>
                    <a:pt x="45153" y="3244"/>
                    <a:pt x="45363" y="2951"/>
                    <a:pt x="45635" y="2658"/>
                  </a:cubicBezTo>
                  <a:cubicBezTo>
                    <a:pt x="45823" y="2491"/>
                    <a:pt x="46011" y="2302"/>
                    <a:pt x="46241" y="2219"/>
                  </a:cubicBezTo>
                  <a:cubicBezTo>
                    <a:pt x="46723" y="2072"/>
                    <a:pt x="47204" y="1717"/>
                    <a:pt x="47706" y="2030"/>
                  </a:cubicBezTo>
                  <a:cubicBezTo>
                    <a:pt x="48334" y="2449"/>
                    <a:pt x="48940" y="2930"/>
                    <a:pt x="49171" y="3704"/>
                  </a:cubicBezTo>
                  <a:cubicBezTo>
                    <a:pt x="49275" y="4081"/>
                    <a:pt x="49380" y="4478"/>
                    <a:pt x="49505" y="4834"/>
                  </a:cubicBezTo>
                  <a:cubicBezTo>
                    <a:pt x="49798" y="5566"/>
                    <a:pt x="49694" y="6215"/>
                    <a:pt x="49254" y="6822"/>
                  </a:cubicBezTo>
                  <a:cubicBezTo>
                    <a:pt x="49045" y="7115"/>
                    <a:pt x="48815" y="7429"/>
                    <a:pt x="48522" y="7763"/>
                  </a:cubicBezTo>
                  <a:cubicBezTo>
                    <a:pt x="49129" y="8182"/>
                    <a:pt x="49673" y="8600"/>
                    <a:pt x="50217" y="8998"/>
                  </a:cubicBezTo>
                  <a:cubicBezTo>
                    <a:pt x="50447" y="9144"/>
                    <a:pt x="50614" y="9333"/>
                    <a:pt x="50635" y="9626"/>
                  </a:cubicBezTo>
                  <a:cubicBezTo>
                    <a:pt x="50698" y="10086"/>
                    <a:pt x="50740" y="10588"/>
                    <a:pt x="50803" y="11069"/>
                  </a:cubicBezTo>
                  <a:cubicBezTo>
                    <a:pt x="50824" y="11341"/>
                    <a:pt x="50719" y="11551"/>
                    <a:pt x="50573" y="11760"/>
                  </a:cubicBezTo>
                  <a:cubicBezTo>
                    <a:pt x="50301" y="12074"/>
                    <a:pt x="50049" y="12388"/>
                    <a:pt x="49736" y="12681"/>
                  </a:cubicBezTo>
                  <a:cubicBezTo>
                    <a:pt x="49296" y="13078"/>
                    <a:pt x="48836" y="13371"/>
                    <a:pt x="48229" y="13476"/>
                  </a:cubicBezTo>
                  <a:cubicBezTo>
                    <a:pt x="47664" y="13580"/>
                    <a:pt x="47120" y="13706"/>
                    <a:pt x="46618" y="13999"/>
                  </a:cubicBezTo>
                  <a:cubicBezTo>
                    <a:pt x="46199" y="14229"/>
                    <a:pt x="45781" y="14271"/>
                    <a:pt x="45321" y="13999"/>
                  </a:cubicBezTo>
                  <a:cubicBezTo>
                    <a:pt x="45153" y="14020"/>
                    <a:pt x="45049" y="14041"/>
                    <a:pt x="44777" y="13999"/>
                  </a:cubicBezTo>
                  <a:close/>
                  <a:moveTo>
                    <a:pt x="26845" y="56390"/>
                  </a:moveTo>
                  <a:cubicBezTo>
                    <a:pt x="26782" y="56369"/>
                    <a:pt x="26741" y="56327"/>
                    <a:pt x="26657" y="56327"/>
                  </a:cubicBezTo>
                  <a:cubicBezTo>
                    <a:pt x="26657" y="56327"/>
                    <a:pt x="26636" y="56369"/>
                    <a:pt x="26636" y="56390"/>
                  </a:cubicBezTo>
                  <a:cubicBezTo>
                    <a:pt x="26720" y="56390"/>
                    <a:pt x="26782" y="56369"/>
                    <a:pt x="26866" y="56369"/>
                  </a:cubicBezTo>
                  <a:cubicBezTo>
                    <a:pt x="26782" y="56599"/>
                    <a:pt x="26992" y="56704"/>
                    <a:pt x="27159" y="56808"/>
                  </a:cubicBezTo>
                  <a:cubicBezTo>
                    <a:pt x="27368" y="56934"/>
                    <a:pt x="27682" y="56934"/>
                    <a:pt x="27766" y="57311"/>
                  </a:cubicBezTo>
                  <a:cubicBezTo>
                    <a:pt x="27577" y="57687"/>
                    <a:pt x="27201" y="57771"/>
                    <a:pt x="26887" y="57583"/>
                  </a:cubicBezTo>
                  <a:cubicBezTo>
                    <a:pt x="26259" y="57227"/>
                    <a:pt x="25506" y="56955"/>
                    <a:pt x="25150" y="56202"/>
                  </a:cubicBezTo>
                  <a:cubicBezTo>
                    <a:pt x="25004" y="55951"/>
                    <a:pt x="24816" y="55658"/>
                    <a:pt x="24585" y="55532"/>
                  </a:cubicBezTo>
                  <a:cubicBezTo>
                    <a:pt x="23497" y="54925"/>
                    <a:pt x="22493" y="54193"/>
                    <a:pt x="21489" y="53461"/>
                  </a:cubicBezTo>
                  <a:cubicBezTo>
                    <a:pt x="20087" y="52498"/>
                    <a:pt x="18957" y="51368"/>
                    <a:pt x="18392" y="49736"/>
                  </a:cubicBezTo>
                  <a:cubicBezTo>
                    <a:pt x="18266" y="49318"/>
                    <a:pt x="18141" y="48941"/>
                    <a:pt x="18162" y="48523"/>
                  </a:cubicBezTo>
                  <a:cubicBezTo>
                    <a:pt x="18204" y="47518"/>
                    <a:pt x="18266" y="46535"/>
                    <a:pt x="18392" y="45552"/>
                  </a:cubicBezTo>
                  <a:cubicBezTo>
                    <a:pt x="18559" y="44359"/>
                    <a:pt x="18810" y="43187"/>
                    <a:pt x="19020" y="41974"/>
                  </a:cubicBezTo>
                  <a:cubicBezTo>
                    <a:pt x="19145" y="41220"/>
                    <a:pt x="19250" y="40467"/>
                    <a:pt x="19710" y="39798"/>
                  </a:cubicBezTo>
                  <a:cubicBezTo>
                    <a:pt x="19773" y="39672"/>
                    <a:pt x="19836" y="39526"/>
                    <a:pt x="19857" y="39358"/>
                  </a:cubicBezTo>
                  <a:cubicBezTo>
                    <a:pt x="19919" y="39002"/>
                    <a:pt x="20087" y="38709"/>
                    <a:pt x="20296" y="38417"/>
                  </a:cubicBezTo>
                  <a:cubicBezTo>
                    <a:pt x="20338" y="38354"/>
                    <a:pt x="20338" y="38291"/>
                    <a:pt x="20338" y="38186"/>
                  </a:cubicBezTo>
                  <a:cubicBezTo>
                    <a:pt x="20087" y="38061"/>
                    <a:pt x="19878" y="37810"/>
                    <a:pt x="19543" y="37873"/>
                  </a:cubicBezTo>
                  <a:cubicBezTo>
                    <a:pt x="19396" y="38186"/>
                    <a:pt x="19313" y="38542"/>
                    <a:pt x="19103" y="38772"/>
                  </a:cubicBezTo>
                  <a:cubicBezTo>
                    <a:pt x="18580" y="39442"/>
                    <a:pt x="18266" y="40195"/>
                    <a:pt x="17869" y="40927"/>
                  </a:cubicBezTo>
                  <a:cubicBezTo>
                    <a:pt x="17283" y="42036"/>
                    <a:pt x="16697" y="43103"/>
                    <a:pt x="15902" y="44045"/>
                  </a:cubicBezTo>
                  <a:cubicBezTo>
                    <a:pt x="15463" y="44568"/>
                    <a:pt x="15086" y="45154"/>
                    <a:pt x="14898" y="45844"/>
                  </a:cubicBezTo>
                  <a:cubicBezTo>
                    <a:pt x="14730" y="46368"/>
                    <a:pt x="14417" y="46807"/>
                    <a:pt x="14082" y="47225"/>
                  </a:cubicBezTo>
                  <a:cubicBezTo>
                    <a:pt x="13517" y="47874"/>
                    <a:pt x="13098" y="48648"/>
                    <a:pt x="12847" y="49443"/>
                  </a:cubicBezTo>
                  <a:cubicBezTo>
                    <a:pt x="12659" y="50050"/>
                    <a:pt x="12471" y="50657"/>
                    <a:pt x="12115" y="51201"/>
                  </a:cubicBezTo>
                  <a:cubicBezTo>
                    <a:pt x="13056" y="52101"/>
                    <a:pt x="14124" y="52728"/>
                    <a:pt x="15170" y="53398"/>
                  </a:cubicBezTo>
                  <a:cubicBezTo>
                    <a:pt x="16279" y="54109"/>
                    <a:pt x="17430" y="54737"/>
                    <a:pt x="18580" y="55386"/>
                  </a:cubicBezTo>
                  <a:cubicBezTo>
                    <a:pt x="19103" y="55679"/>
                    <a:pt x="19626" y="55971"/>
                    <a:pt x="20171" y="56160"/>
                  </a:cubicBezTo>
                  <a:cubicBezTo>
                    <a:pt x="21426" y="56536"/>
                    <a:pt x="22598" y="57122"/>
                    <a:pt x="23895" y="57373"/>
                  </a:cubicBezTo>
                  <a:cubicBezTo>
                    <a:pt x="24062" y="57415"/>
                    <a:pt x="24251" y="57520"/>
                    <a:pt x="24439" y="57583"/>
                  </a:cubicBezTo>
                  <a:cubicBezTo>
                    <a:pt x="25506" y="58001"/>
                    <a:pt x="26573" y="58294"/>
                    <a:pt x="27724" y="58148"/>
                  </a:cubicBezTo>
                  <a:cubicBezTo>
                    <a:pt x="28331" y="58064"/>
                    <a:pt x="28958" y="58085"/>
                    <a:pt x="29565" y="58064"/>
                  </a:cubicBezTo>
                  <a:cubicBezTo>
                    <a:pt x="29858" y="58043"/>
                    <a:pt x="30109" y="57959"/>
                    <a:pt x="30402" y="57896"/>
                  </a:cubicBezTo>
                  <a:cubicBezTo>
                    <a:pt x="31009" y="57771"/>
                    <a:pt x="31469" y="57415"/>
                    <a:pt x="31950" y="57039"/>
                  </a:cubicBezTo>
                  <a:cubicBezTo>
                    <a:pt x="32515" y="56578"/>
                    <a:pt x="32808" y="55992"/>
                    <a:pt x="32997" y="55323"/>
                  </a:cubicBezTo>
                  <a:cubicBezTo>
                    <a:pt x="33018" y="55176"/>
                    <a:pt x="33018" y="55030"/>
                    <a:pt x="33018" y="54904"/>
                  </a:cubicBezTo>
                  <a:cubicBezTo>
                    <a:pt x="32327" y="55176"/>
                    <a:pt x="31741" y="55532"/>
                    <a:pt x="31072" y="55762"/>
                  </a:cubicBezTo>
                  <a:cubicBezTo>
                    <a:pt x="30214" y="56076"/>
                    <a:pt x="29335" y="56243"/>
                    <a:pt x="28352" y="56223"/>
                  </a:cubicBezTo>
                  <a:cubicBezTo>
                    <a:pt x="28121" y="56223"/>
                    <a:pt x="27870" y="56306"/>
                    <a:pt x="27619" y="56390"/>
                  </a:cubicBezTo>
                  <a:cubicBezTo>
                    <a:pt x="27368" y="56474"/>
                    <a:pt x="27096" y="56495"/>
                    <a:pt x="26845" y="56390"/>
                  </a:cubicBezTo>
                  <a:close/>
                  <a:moveTo>
                    <a:pt x="26741" y="53921"/>
                  </a:moveTo>
                  <a:cubicBezTo>
                    <a:pt x="27159" y="53921"/>
                    <a:pt x="27452" y="53649"/>
                    <a:pt x="27766" y="53482"/>
                  </a:cubicBezTo>
                  <a:cubicBezTo>
                    <a:pt x="28226" y="53230"/>
                    <a:pt x="28707" y="53042"/>
                    <a:pt x="29272" y="53021"/>
                  </a:cubicBezTo>
                  <a:cubicBezTo>
                    <a:pt x="30151" y="52958"/>
                    <a:pt x="30988" y="52707"/>
                    <a:pt x="31720" y="52205"/>
                  </a:cubicBezTo>
                  <a:cubicBezTo>
                    <a:pt x="31406" y="51661"/>
                    <a:pt x="31134" y="51159"/>
                    <a:pt x="30842" y="50636"/>
                  </a:cubicBezTo>
                  <a:cubicBezTo>
                    <a:pt x="29816" y="48774"/>
                    <a:pt x="30088" y="49485"/>
                    <a:pt x="29816" y="47330"/>
                  </a:cubicBezTo>
                  <a:cubicBezTo>
                    <a:pt x="29712" y="46535"/>
                    <a:pt x="29858" y="45824"/>
                    <a:pt x="30193" y="45112"/>
                  </a:cubicBezTo>
                  <a:cubicBezTo>
                    <a:pt x="30298" y="44882"/>
                    <a:pt x="30423" y="44673"/>
                    <a:pt x="30549" y="44463"/>
                  </a:cubicBezTo>
                  <a:cubicBezTo>
                    <a:pt x="30883" y="43961"/>
                    <a:pt x="31239" y="43480"/>
                    <a:pt x="31574" y="43020"/>
                  </a:cubicBezTo>
                  <a:cubicBezTo>
                    <a:pt x="30946" y="41660"/>
                    <a:pt x="30946" y="41199"/>
                    <a:pt x="31616" y="40153"/>
                  </a:cubicBezTo>
                  <a:cubicBezTo>
                    <a:pt x="32704" y="39944"/>
                    <a:pt x="33687" y="40300"/>
                    <a:pt x="34691" y="40676"/>
                  </a:cubicBezTo>
                  <a:cubicBezTo>
                    <a:pt x="35215" y="40467"/>
                    <a:pt x="35633" y="40111"/>
                    <a:pt x="36198" y="40111"/>
                  </a:cubicBezTo>
                  <a:lnTo>
                    <a:pt x="37851" y="40111"/>
                  </a:lnTo>
                  <a:cubicBezTo>
                    <a:pt x="37872" y="39107"/>
                    <a:pt x="37872" y="38165"/>
                    <a:pt x="37140" y="37287"/>
                  </a:cubicBezTo>
                  <a:cubicBezTo>
                    <a:pt x="36386" y="37580"/>
                    <a:pt x="35780" y="38186"/>
                    <a:pt x="35047" y="38521"/>
                  </a:cubicBezTo>
                  <a:cubicBezTo>
                    <a:pt x="34294" y="38856"/>
                    <a:pt x="33541" y="39149"/>
                    <a:pt x="32746" y="39379"/>
                  </a:cubicBezTo>
                  <a:cubicBezTo>
                    <a:pt x="31971" y="39630"/>
                    <a:pt x="31155" y="39777"/>
                    <a:pt x="30402" y="39965"/>
                  </a:cubicBezTo>
                  <a:cubicBezTo>
                    <a:pt x="30256" y="40404"/>
                    <a:pt x="30109" y="40781"/>
                    <a:pt x="30005" y="41199"/>
                  </a:cubicBezTo>
                  <a:cubicBezTo>
                    <a:pt x="29816" y="41827"/>
                    <a:pt x="29356" y="42099"/>
                    <a:pt x="28791" y="42266"/>
                  </a:cubicBezTo>
                  <a:cubicBezTo>
                    <a:pt x="28540" y="42350"/>
                    <a:pt x="28226" y="42350"/>
                    <a:pt x="27933" y="42350"/>
                  </a:cubicBezTo>
                  <a:cubicBezTo>
                    <a:pt x="26971" y="42350"/>
                    <a:pt x="26238" y="41764"/>
                    <a:pt x="26071" y="40718"/>
                  </a:cubicBezTo>
                  <a:cubicBezTo>
                    <a:pt x="26050" y="40509"/>
                    <a:pt x="26008" y="40279"/>
                    <a:pt x="25966" y="40049"/>
                  </a:cubicBezTo>
                  <a:cubicBezTo>
                    <a:pt x="25129" y="39798"/>
                    <a:pt x="24292" y="39630"/>
                    <a:pt x="23518" y="39358"/>
                  </a:cubicBezTo>
                  <a:cubicBezTo>
                    <a:pt x="22702" y="39128"/>
                    <a:pt x="21928" y="38814"/>
                    <a:pt x="21049" y="38521"/>
                  </a:cubicBezTo>
                  <a:cubicBezTo>
                    <a:pt x="20903" y="38877"/>
                    <a:pt x="20735" y="39233"/>
                    <a:pt x="20610" y="39588"/>
                  </a:cubicBezTo>
                  <a:cubicBezTo>
                    <a:pt x="20505" y="39860"/>
                    <a:pt x="20463" y="40153"/>
                    <a:pt x="20317" y="40404"/>
                  </a:cubicBezTo>
                  <a:cubicBezTo>
                    <a:pt x="20087" y="40823"/>
                    <a:pt x="19982" y="41304"/>
                    <a:pt x="19940" y="41764"/>
                  </a:cubicBezTo>
                  <a:cubicBezTo>
                    <a:pt x="19731" y="43229"/>
                    <a:pt x="19459" y="44673"/>
                    <a:pt x="19313" y="46137"/>
                  </a:cubicBezTo>
                  <a:cubicBezTo>
                    <a:pt x="19208" y="46953"/>
                    <a:pt x="19166" y="47811"/>
                    <a:pt x="19208" y="48627"/>
                  </a:cubicBezTo>
                  <a:cubicBezTo>
                    <a:pt x="19229" y="49485"/>
                    <a:pt x="19585" y="50259"/>
                    <a:pt x="20108" y="50950"/>
                  </a:cubicBezTo>
                  <a:cubicBezTo>
                    <a:pt x="21112" y="52205"/>
                    <a:pt x="22472" y="53021"/>
                    <a:pt x="23748" y="53921"/>
                  </a:cubicBezTo>
                  <a:cubicBezTo>
                    <a:pt x="23832" y="53984"/>
                    <a:pt x="23937" y="53984"/>
                    <a:pt x="24041" y="54026"/>
                  </a:cubicBezTo>
                  <a:cubicBezTo>
                    <a:pt x="24711" y="53440"/>
                    <a:pt x="25632" y="53356"/>
                    <a:pt x="26448" y="53021"/>
                  </a:cubicBezTo>
                  <a:cubicBezTo>
                    <a:pt x="26531" y="52979"/>
                    <a:pt x="26636" y="52979"/>
                    <a:pt x="26741" y="52979"/>
                  </a:cubicBezTo>
                  <a:cubicBezTo>
                    <a:pt x="26950" y="52979"/>
                    <a:pt x="27075" y="53189"/>
                    <a:pt x="26992" y="53398"/>
                  </a:cubicBezTo>
                  <a:cubicBezTo>
                    <a:pt x="26950" y="53565"/>
                    <a:pt x="26845" y="53754"/>
                    <a:pt x="26741" y="53921"/>
                  </a:cubicBezTo>
                  <a:cubicBezTo>
                    <a:pt x="26197" y="53921"/>
                    <a:pt x="25694" y="54130"/>
                    <a:pt x="25234" y="54444"/>
                  </a:cubicBezTo>
                  <a:cubicBezTo>
                    <a:pt x="25401" y="54821"/>
                    <a:pt x="25694" y="54758"/>
                    <a:pt x="25862" y="54821"/>
                  </a:cubicBezTo>
                  <a:cubicBezTo>
                    <a:pt x="26134" y="54591"/>
                    <a:pt x="26385" y="54381"/>
                    <a:pt x="26636" y="54130"/>
                  </a:cubicBezTo>
                  <a:cubicBezTo>
                    <a:pt x="26678" y="54109"/>
                    <a:pt x="26720" y="54005"/>
                    <a:pt x="26741" y="53921"/>
                  </a:cubicBezTo>
                  <a:close/>
                  <a:moveTo>
                    <a:pt x="12701" y="28290"/>
                  </a:moveTo>
                  <a:cubicBezTo>
                    <a:pt x="13789" y="28290"/>
                    <a:pt x="14730" y="28269"/>
                    <a:pt x="15588" y="27766"/>
                  </a:cubicBezTo>
                  <a:cubicBezTo>
                    <a:pt x="16090" y="27494"/>
                    <a:pt x="16593" y="27201"/>
                    <a:pt x="17053" y="26909"/>
                  </a:cubicBezTo>
                  <a:cubicBezTo>
                    <a:pt x="17241" y="26804"/>
                    <a:pt x="17430" y="26678"/>
                    <a:pt x="17555" y="26490"/>
                  </a:cubicBezTo>
                  <a:cubicBezTo>
                    <a:pt x="18266" y="25569"/>
                    <a:pt x="19145" y="24879"/>
                    <a:pt x="20024" y="24147"/>
                  </a:cubicBezTo>
                  <a:cubicBezTo>
                    <a:pt x="20296" y="23875"/>
                    <a:pt x="20547" y="23624"/>
                    <a:pt x="20673" y="23226"/>
                  </a:cubicBezTo>
                  <a:cubicBezTo>
                    <a:pt x="20798" y="22828"/>
                    <a:pt x="20987" y="22473"/>
                    <a:pt x="21300" y="22180"/>
                  </a:cubicBezTo>
                  <a:cubicBezTo>
                    <a:pt x="21614" y="21887"/>
                    <a:pt x="21761" y="21531"/>
                    <a:pt x="21844" y="21113"/>
                  </a:cubicBezTo>
                  <a:cubicBezTo>
                    <a:pt x="21949" y="20401"/>
                    <a:pt x="22263" y="19774"/>
                    <a:pt x="22284" y="19062"/>
                  </a:cubicBezTo>
                  <a:cubicBezTo>
                    <a:pt x="22284" y="18602"/>
                    <a:pt x="22849" y="18455"/>
                    <a:pt x="23225" y="18811"/>
                  </a:cubicBezTo>
                  <a:cubicBezTo>
                    <a:pt x="23309" y="18874"/>
                    <a:pt x="23330" y="18958"/>
                    <a:pt x="23414" y="19041"/>
                  </a:cubicBezTo>
                  <a:cubicBezTo>
                    <a:pt x="23686" y="19334"/>
                    <a:pt x="23958" y="19376"/>
                    <a:pt x="24272" y="19230"/>
                  </a:cubicBezTo>
                  <a:cubicBezTo>
                    <a:pt x="24669" y="19020"/>
                    <a:pt x="25046" y="18811"/>
                    <a:pt x="25213" y="18351"/>
                  </a:cubicBezTo>
                  <a:cubicBezTo>
                    <a:pt x="25464" y="17807"/>
                    <a:pt x="25799" y="17305"/>
                    <a:pt x="26029" y="16740"/>
                  </a:cubicBezTo>
                  <a:cubicBezTo>
                    <a:pt x="26364" y="15882"/>
                    <a:pt x="26636" y="15003"/>
                    <a:pt x="26950" y="14124"/>
                  </a:cubicBezTo>
                  <a:cubicBezTo>
                    <a:pt x="27096" y="13685"/>
                    <a:pt x="27201" y="13225"/>
                    <a:pt x="27054" y="12701"/>
                  </a:cubicBezTo>
                  <a:cubicBezTo>
                    <a:pt x="26929" y="12283"/>
                    <a:pt x="26992" y="11864"/>
                    <a:pt x="27285" y="11530"/>
                  </a:cubicBezTo>
                  <a:cubicBezTo>
                    <a:pt x="27368" y="11425"/>
                    <a:pt x="27515" y="11320"/>
                    <a:pt x="27682" y="11320"/>
                  </a:cubicBezTo>
                  <a:cubicBezTo>
                    <a:pt x="27870" y="11320"/>
                    <a:pt x="27975" y="11488"/>
                    <a:pt x="27996" y="11655"/>
                  </a:cubicBezTo>
                  <a:cubicBezTo>
                    <a:pt x="28038" y="12053"/>
                    <a:pt x="28080" y="12429"/>
                    <a:pt x="28101" y="12743"/>
                  </a:cubicBezTo>
                  <a:cubicBezTo>
                    <a:pt x="28561" y="13287"/>
                    <a:pt x="29021" y="13727"/>
                    <a:pt x="29356" y="14250"/>
                  </a:cubicBezTo>
                  <a:cubicBezTo>
                    <a:pt x="29963" y="15212"/>
                    <a:pt x="30737" y="16007"/>
                    <a:pt x="31595" y="16719"/>
                  </a:cubicBezTo>
                  <a:cubicBezTo>
                    <a:pt x="32515" y="17472"/>
                    <a:pt x="33478" y="17911"/>
                    <a:pt x="34671" y="17556"/>
                  </a:cubicBezTo>
                  <a:cubicBezTo>
                    <a:pt x="35194" y="17054"/>
                    <a:pt x="35194" y="17054"/>
                    <a:pt x="35424" y="16321"/>
                  </a:cubicBezTo>
                  <a:cubicBezTo>
                    <a:pt x="35466" y="16196"/>
                    <a:pt x="35508" y="16091"/>
                    <a:pt x="35570" y="15986"/>
                  </a:cubicBezTo>
                  <a:cubicBezTo>
                    <a:pt x="35738" y="15777"/>
                    <a:pt x="35926" y="15589"/>
                    <a:pt x="36198" y="15610"/>
                  </a:cubicBezTo>
                  <a:cubicBezTo>
                    <a:pt x="36470" y="15631"/>
                    <a:pt x="36658" y="15882"/>
                    <a:pt x="36700" y="16258"/>
                  </a:cubicBezTo>
                  <a:cubicBezTo>
                    <a:pt x="36721" y="16363"/>
                    <a:pt x="36721" y="16447"/>
                    <a:pt x="36721" y="16551"/>
                  </a:cubicBezTo>
                  <a:cubicBezTo>
                    <a:pt x="36721" y="17618"/>
                    <a:pt x="37098" y="18560"/>
                    <a:pt x="37642" y="19481"/>
                  </a:cubicBezTo>
                  <a:cubicBezTo>
                    <a:pt x="38165" y="20339"/>
                    <a:pt x="38813" y="20945"/>
                    <a:pt x="39755" y="21259"/>
                  </a:cubicBezTo>
                  <a:cubicBezTo>
                    <a:pt x="40027" y="21343"/>
                    <a:pt x="40257" y="21427"/>
                    <a:pt x="40487" y="21489"/>
                  </a:cubicBezTo>
                  <a:cubicBezTo>
                    <a:pt x="41534" y="21782"/>
                    <a:pt x="42538" y="21657"/>
                    <a:pt x="43417" y="21050"/>
                  </a:cubicBezTo>
                  <a:cubicBezTo>
                    <a:pt x="43710" y="20862"/>
                    <a:pt x="43940" y="20611"/>
                    <a:pt x="44316" y="20590"/>
                  </a:cubicBezTo>
                  <a:cubicBezTo>
                    <a:pt x="44651" y="20736"/>
                    <a:pt x="44777" y="21155"/>
                    <a:pt x="45153" y="21217"/>
                  </a:cubicBezTo>
                  <a:cubicBezTo>
                    <a:pt x="45237" y="21155"/>
                    <a:pt x="45279" y="21134"/>
                    <a:pt x="45300" y="21071"/>
                  </a:cubicBezTo>
                  <a:cubicBezTo>
                    <a:pt x="45342" y="20945"/>
                    <a:pt x="45363" y="20820"/>
                    <a:pt x="45342" y="20715"/>
                  </a:cubicBezTo>
                  <a:cubicBezTo>
                    <a:pt x="45195" y="18874"/>
                    <a:pt x="45091" y="17033"/>
                    <a:pt x="44254" y="15296"/>
                  </a:cubicBezTo>
                  <a:cubicBezTo>
                    <a:pt x="44107" y="15003"/>
                    <a:pt x="44044" y="14668"/>
                    <a:pt x="43919" y="14375"/>
                  </a:cubicBezTo>
                  <a:cubicBezTo>
                    <a:pt x="43730" y="13999"/>
                    <a:pt x="43584" y="13601"/>
                    <a:pt x="43354" y="13266"/>
                  </a:cubicBezTo>
                  <a:cubicBezTo>
                    <a:pt x="42642" y="12220"/>
                    <a:pt x="41701" y="11383"/>
                    <a:pt x="40885" y="10442"/>
                  </a:cubicBezTo>
                  <a:cubicBezTo>
                    <a:pt x="40738" y="10253"/>
                    <a:pt x="40550" y="10128"/>
                    <a:pt x="40362" y="9981"/>
                  </a:cubicBezTo>
                  <a:cubicBezTo>
                    <a:pt x="39713" y="9542"/>
                    <a:pt x="39065" y="9103"/>
                    <a:pt x="38395" y="8684"/>
                  </a:cubicBezTo>
                  <a:cubicBezTo>
                    <a:pt x="37663" y="8245"/>
                    <a:pt x="36993" y="7722"/>
                    <a:pt x="36177" y="7450"/>
                  </a:cubicBezTo>
                  <a:cubicBezTo>
                    <a:pt x="34189" y="6822"/>
                    <a:pt x="34189" y="6822"/>
                    <a:pt x="32097" y="6906"/>
                  </a:cubicBezTo>
                  <a:cubicBezTo>
                    <a:pt x="31658" y="6927"/>
                    <a:pt x="31218" y="6947"/>
                    <a:pt x="30737" y="6927"/>
                  </a:cubicBezTo>
                  <a:cubicBezTo>
                    <a:pt x="30214" y="6927"/>
                    <a:pt x="29712" y="7031"/>
                    <a:pt x="29293" y="7324"/>
                  </a:cubicBezTo>
                  <a:cubicBezTo>
                    <a:pt x="28917" y="7554"/>
                    <a:pt x="28498" y="7659"/>
                    <a:pt x="28017" y="7659"/>
                  </a:cubicBezTo>
                  <a:cubicBezTo>
                    <a:pt x="27180" y="7680"/>
                    <a:pt x="26343" y="7743"/>
                    <a:pt x="25506" y="7763"/>
                  </a:cubicBezTo>
                  <a:cubicBezTo>
                    <a:pt x="25318" y="7763"/>
                    <a:pt x="25088" y="7743"/>
                    <a:pt x="24941" y="7826"/>
                  </a:cubicBezTo>
                  <a:cubicBezTo>
                    <a:pt x="24439" y="8077"/>
                    <a:pt x="23895" y="8056"/>
                    <a:pt x="23372" y="8203"/>
                  </a:cubicBezTo>
                  <a:cubicBezTo>
                    <a:pt x="22681" y="8454"/>
                    <a:pt x="21907" y="8496"/>
                    <a:pt x="21342" y="8977"/>
                  </a:cubicBezTo>
                  <a:cubicBezTo>
                    <a:pt x="20150" y="9940"/>
                    <a:pt x="18580" y="10358"/>
                    <a:pt x="17367" y="11341"/>
                  </a:cubicBezTo>
                  <a:cubicBezTo>
                    <a:pt x="17325" y="11383"/>
                    <a:pt x="17262" y="11425"/>
                    <a:pt x="17220" y="11425"/>
                  </a:cubicBezTo>
                  <a:cubicBezTo>
                    <a:pt x="16321" y="11718"/>
                    <a:pt x="15756" y="12367"/>
                    <a:pt x="15274" y="13120"/>
                  </a:cubicBezTo>
                  <a:cubicBezTo>
                    <a:pt x="14542" y="14250"/>
                    <a:pt x="13789" y="15380"/>
                    <a:pt x="13036" y="16530"/>
                  </a:cubicBezTo>
                  <a:cubicBezTo>
                    <a:pt x="12868" y="16761"/>
                    <a:pt x="12722" y="16991"/>
                    <a:pt x="12575" y="17263"/>
                  </a:cubicBezTo>
                  <a:cubicBezTo>
                    <a:pt x="12512" y="17388"/>
                    <a:pt x="12429" y="17556"/>
                    <a:pt x="12450" y="17702"/>
                  </a:cubicBezTo>
                  <a:cubicBezTo>
                    <a:pt x="12450" y="17890"/>
                    <a:pt x="12554" y="18037"/>
                    <a:pt x="12638" y="18309"/>
                  </a:cubicBezTo>
                  <a:cubicBezTo>
                    <a:pt x="11885" y="18539"/>
                    <a:pt x="11801" y="19188"/>
                    <a:pt x="11759" y="19857"/>
                  </a:cubicBezTo>
                  <a:cubicBezTo>
                    <a:pt x="11676" y="20527"/>
                    <a:pt x="11613" y="21175"/>
                    <a:pt x="11550" y="21866"/>
                  </a:cubicBezTo>
                  <a:cubicBezTo>
                    <a:pt x="11445" y="22849"/>
                    <a:pt x="11466" y="23854"/>
                    <a:pt x="11508" y="24837"/>
                  </a:cubicBezTo>
                  <a:cubicBezTo>
                    <a:pt x="11592" y="26093"/>
                    <a:pt x="12178" y="27139"/>
                    <a:pt x="12701" y="28290"/>
                  </a:cubicBezTo>
                  <a:close/>
                  <a:moveTo>
                    <a:pt x="44044" y="21866"/>
                  </a:moveTo>
                  <a:cubicBezTo>
                    <a:pt x="43103" y="22787"/>
                    <a:pt x="41889" y="22933"/>
                    <a:pt x="40634" y="22745"/>
                  </a:cubicBezTo>
                  <a:cubicBezTo>
                    <a:pt x="40006" y="22682"/>
                    <a:pt x="39337" y="22431"/>
                    <a:pt x="38772" y="22117"/>
                  </a:cubicBezTo>
                  <a:cubicBezTo>
                    <a:pt x="37851" y="21657"/>
                    <a:pt x="37077" y="21029"/>
                    <a:pt x="36658" y="20025"/>
                  </a:cubicBezTo>
                  <a:cubicBezTo>
                    <a:pt x="36407" y="19481"/>
                    <a:pt x="36093" y="18979"/>
                    <a:pt x="35800" y="18455"/>
                  </a:cubicBezTo>
                  <a:cubicBezTo>
                    <a:pt x="35780" y="18414"/>
                    <a:pt x="35738" y="18393"/>
                    <a:pt x="35675" y="18330"/>
                  </a:cubicBezTo>
                  <a:cubicBezTo>
                    <a:pt x="35005" y="18727"/>
                    <a:pt x="35005" y="18727"/>
                    <a:pt x="34168" y="18769"/>
                  </a:cubicBezTo>
                  <a:cubicBezTo>
                    <a:pt x="34064" y="18769"/>
                    <a:pt x="33980" y="18769"/>
                    <a:pt x="33875" y="18811"/>
                  </a:cubicBezTo>
                  <a:cubicBezTo>
                    <a:pt x="33248" y="18916"/>
                    <a:pt x="32662" y="18727"/>
                    <a:pt x="32118" y="18393"/>
                  </a:cubicBezTo>
                  <a:cubicBezTo>
                    <a:pt x="30737" y="17577"/>
                    <a:pt x="29565" y="16530"/>
                    <a:pt x="28749" y="15149"/>
                  </a:cubicBezTo>
                  <a:cubicBezTo>
                    <a:pt x="28582" y="14877"/>
                    <a:pt x="28456" y="14626"/>
                    <a:pt x="28289" y="14375"/>
                  </a:cubicBezTo>
                  <a:cubicBezTo>
                    <a:pt x="28184" y="14229"/>
                    <a:pt x="27996" y="14124"/>
                    <a:pt x="27808" y="13957"/>
                  </a:cubicBezTo>
                  <a:cubicBezTo>
                    <a:pt x="27703" y="14271"/>
                    <a:pt x="27619" y="14522"/>
                    <a:pt x="27577" y="14752"/>
                  </a:cubicBezTo>
                  <a:cubicBezTo>
                    <a:pt x="27159" y="16217"/>
                    <a:pt x="26782" y="17702"/>
                    <a:pt x="26113" y="19062"/>
                  </a:cubicBezTo>
                  <a:cubicBezTo>
                    <a:pt x="25904" y="19481"/>
                    <a:pt x="25632" y="19795"/>
                    <a:pt x="25276" y="20025"/>
                  </a:cubicBezTo>
                  <a:cubicBezTo>
                    <a:pt x="24711" y="20380"/>
                    <a:pt x="24146" y="20590"/>
                    <a:pt x="23476" y="20422"/>
                  </a:cubicBezTo>
                  <a:cubicBezTo>
                    <a:pt x="23393" y="20401"/>
                    <a:pt x="23288" y="20443"/>
                    <a:pt x="23184" y="20485"/>
                  </a:cubicBezTo>
                  <a:cubicBezTo>
                    <a:pt x="23100" y="20799"/>
                    <a:pt x="22995" y="21113"/>
                    <a:pt x="22953" y="21427"/>
                  </a:cubicBezTo>
                  <a:cubicBezTo>
                    <a:pt x="22849" y="21992"/>
                    <a:pt x="22619" y="22515"/>
                    <a:pt x="22221" y="22933"/>
                  </a:cubicBezTo>
                  <a:cubicBezTo>
                    <a:pt x="22033" y="23142"/>
                    <a:pt x="21844" y="23372"/>
                    <a:pt x="21761" y="23665"/>
                  </a:cubicBezTo>
                  <a:cubicBezTo>
                    <a:pt x="21572" y="24293"/>
                    <a:pt x="21175" y="24774"/>
                    <a:pt x="20673" y="25193"/>
                  </a:cubicBezTo>
                  <a:cubicBezTo>
                    <a:pt x="20003" y="25737"/>
                    <a:pt x="19375" y="26302"/>
                    <a:pt x="18810" y="26929"/>
                  </a:cubicBezTo>
                  <a:cubicBezTo>
                    <a:pt x="18329" y="27453"/>
                    <a:pt x="17848" y="27934"/>
                    <a:pt x="17220" y="28248"/>
                  </a:cubicBezTo>
                  <a:cubicBezTo>
                    <a:pt x="16948" y="28373"/>
                    <a:pt x="16718" y="28541"/>
                    <a:pt x="16488" y="28666"/>
                  </a:cubicBezTo>
                  <a:cubicBezTo>
                    <a:pt x="15693" y="29168"/>
                    <a:pt x="14835" y="29419"/>
                    <a:pt x="13872" y="29503"/>
                  </a:cubicBezTo>
                  <a:cubicBezTo>
                    <a:pt x="13684" y="29503"/>
                    <a:pt x="13517" y="29587"/>
                    <a:pt x="13308" y="29629"/>
                  </a:cubicBezTo>
                  <a:cubicBezTo>
                    <a:pt x="13663" y="30445"/>
                    <a:pt x="14019" y="31156"/>
                    <a:pt x="14626" y="31742"/>
                  </a:cubicBezTo>
                  <a:cubicBezTo>
                    <a:pt x="15714" y="32788"/>
                    <a:pt x="16802" y="33876"/>
                    <a:pt x="17869" y="34943"/>
                  </a:cubicBezTo>
                  <a:cubicBezTo>
                    <a:pt x="18099" y="35173"/>
                    <a:pt x="18329" y="35404"/>
                    <a:pt x="18601" y="35592"/>
                  </a:cubicBezTo>
                  <a:cubicBezTo>
                    <a:pt x="19773" y="36429"/>
                    <a:pt x="20987" y="37224"/>
                    <a:pt x="22388" y="37642"/>
                  </a:cubicBezTo>
                  <a:cubicBezTo>
                    <a:pt x="22598" y="37684"/>
                    <a:pt x="22807" y="37810"/>
                    <a:pt x="23037" y="37873"/>
                  </a:cubicBezTo>
                  <a:cubicBezTo>
                    <a:pt x="24041" y="38165"/>
                    <a:pt x="25025" y="38521"/>
                    <a:pt x="26050" y="38689"/>
                  </a:cubicBezTo>
                  <a:cubicBezTo>
                    <a:pt x="27954" y="39002"/>
                    <a:pt x="29837" y="38793"/>
                    <a:pt x="31699" y="38417"/>
                  </a:cubicBezTo>
                  <a:cubicBezTo>
                    <a:pt x="31825" y="38396"/>
                    <a:pt x="31971" y="38375"/>
                    <a:pt x="32076" y="38312"/>
                  </a:cubicBezTo>
                  <a:cubicBezTo>
                    <a:pt x="33394" y="37852"/>
                    <a:pt x="34733" y="37329"/>
                    <a:pt x="35947" y="36533"/>
                  </a:cubicBezTo>
                  <a:cubicBezTo>
                    <a:pt x="38060" y="35152"/>
                    <a:pt x="40048" y="33625"/>
                    <a:pt x="41596" y="31595"/>
                  </a:cubicBezTo>
                  <a:cubicBezTo>
                    <a:pt x="42161" y="30842"/>
                    <a:pt x="42663" y="30047"/>
                    <a:pt x="43207" y="29273"/>
                  </a:cubicBezTo>
                  <a:cubicBezTo>
                    <a:pt x="43940" y="28227"/>
                    <a:pt x="44358" y="27013"/>
                    <a:pt x="44881" y="25862"/>
                  </a:cubicBezTo>
                  <a:cubicBezTo>
                    <a:pt x="44965" y="25653"/>
                    <a:pt x="44986" y="25444"/>
                    <a:pt x="45049" y="25214"/>
                  </a:cubicBezTo>
                  <a:cubicBezTo>
                    <a:pt x="45111" y="24795"/>
                    <a:pt x="45007" y="24314"/>
                    <a:pt x="45111" y="23896"/>
                  </a:cubicBezTo>
                  <a:cubicBezTo>
                    <a:pt x="45258" y="23414"/>
                    <a:pt x="45195" y="22912"/>
                    <a:pt x="45300" y="22410"/>
                  </a:cubicBezTo>
                  <a:cubicBezTo>
                    <a:pt x="44881" y="22201"/>
                    <a:pt x="44463" y="22012"/>
                    <a:pt x="44044" y="21866"/>
                  </a:cubicBezTo>
                  <a:close/>
                  <a:moveTo>
                    <a:pt x="42057" y="50992"/>
                  </a:moveTo>
                  <a:lnTo>
                    <a:pt x="42161" y="50992"/>
                  </a:lnTo>
                  <a:cubicBezTo>
                    <a:pt x="43710" y="50217"/>
                    <a:pt x="44233" y="48711"/>
                    <a:pt x="44714" y="47184"/>
                  </a:cubicBezTo>
                  <a:cubicBezTo>
                    <a:pt x="44735" y="47079"/>
                    <a:pt x="44714" y="46912"/>
                    <a:pt x="44714" y="46786"/>
                  </a:cubicBezTo>
                  <a:lnTo>
                    <a:pt x="44630" y="45928"/>
                  </a:lnTo>
                  <a:cubicBezTo>
                    <a:pt x="44609" y="45300"/>
                    <a:pt x="44358" y="44715"/>
                    <a:pt x="43919" y="44254"/>
                  </a:cubicBezTo>
                  <a:cubicBezTo>
                    <a:pt x="43584" y="43878"/>
                    <a:pt x="43207" y="43543"/>
                    <a:pt x="42831" y="43250"/>
                  </a:cubicBezTo>
                  <a:cubicBezTo>
                    <a:pt x="41847" y="42559"/>
                    <a:pt x="40801" y="42057"/>
                    <a:pt x="39734" y="41555"/>
                  </a:cubicBezTo>
                  <a:cubicBezTo>
                    <a:pt x="38604" y="41032"/>
                    <a:pt x="37495" y="40906"/>
                    <a:pt x="36344" y="40990"/>
                  </a:cubicBezTo>
                  <a:cubicBezTo>
                    <a:pt x="35445" y="41032"/>
                    <a:pt x="34608" y="41325"/>
                    <a:pt x="34189" y="42266"/>
                  </a:cubicBezTo>
                  <a:cubicBezTo>
                    <a:pt x="33938" y="42831"/>
                    <a:pt x="33562" y="43334"/>
                    <a:pt x="32892" y="43543"/>
                  </a:cubicBezTo>
                  <a:cubicBezTo>
                    <a:pt x="32725" y="43606"/>
                    <a:pt x="32557" y="43752"/>
                    <a:pt x="32432" y="43878"/>
                  </a:cubicBezTo>
                  <a:cubicBezTo>
                    <a:pt x="31950" y="44380"/>
                    <a:pt x="31595" y="44987"/>
                    <a:pt x="31281" y="45614"/>
                  </a:cubicBezTo>
                  <a:cubicBezTo>
                    <a:pt x="31030" y="46137"/>
                    <a:pt x="30904" y="46681"/>
                    <a:pt x="31030" y="47288"/>
                  </a:cubicBezTo>
                  <a:cubicBezTo>
                    <a:pt x="31072" y="47602"/>
                    <a:pt x="31072" y="47937"/>
                    <a:pt x="31134" y="48251"/>
                  </a:cubicBezTo>
                  <a:cubicBezTo>
                    <a:pt x="31176" y="48565"/>
                    <a:pt x="31260" y="48878"/>
                    <a:pt x="31427" y="49171"/>
                  </a:cubicBezTo>
                  <a:cubicBezTo>
                    <a:pt x="31699" y="49736"/>
                    <a:pt x="32013" y="50322"/>
                    <a:pt x="32369" y="50887"/>
                  </a:cubicBezTo>
                  <a:cubicBezTo>
                    <a:pt x="32850" y="51724"/>
                    <a:pt x="33541" y="52394"/>
                    <a:pt x="34419" y="52833"/>
                  </a:cubicBezTo>
                  <a:cubicBezTo>
                    <a:pt x="34566" y="52875"/>
                    <a:pt x="34712" y="52875"/>
                    <a:pt x="34901" y="52938"/>
                  </a:cubicBezTo>
                  <a:cubicBezTo>
                    <a:pt x="34859" y="52833"/>
                    <a:pt x="34859" y="52812"/>
                    <a:pt x="34838" y="52770"/>
                  </a:cubicBezTo>
                  <a:cubicBezTo>
                    <a:pt x="34796" y="52707"/>
                    <a:pt x="34712" y="52624"/>
                    <a:pt x="34629" y="52561"/>
                  </a:cubicBezTo>
                  <a:cubicBezTo>
                    <a:pt x="33708" y="51808"/>
                    <a:pt x="33792" y="50782"/>
                    <a:pt x="33771" y="49799"/>
                  </a:cubicBezTo>
                  <a:cubicBezTo>
                    <a:pt x="34231" y="48690"/>
                    <a:pt x="34503" y="47476"/>
                    <a:pt x="35800" y="47016"/>
                  </a:cubicBezTo>
                  <a:cubicBezTo>
                    <a:pt x="35863" y="46995"/>
                    <a:pt x="35905" y="46953"/>
                    <a:pt x="35947" y="46891"/>
                  </a:cubicBezTo>
                  <a:cubicBezTo>
                    <a:pt x="36993" y="45970"/>
                    <a:pt x="38269" y="46075"/>
                    <a:pt x="39567" y="46200"/>
                  </a:cubicBezTo>
                  <a:cubicBezTo>
                    <a:pt x="39881" y="46242"/>
                    <a:pt x="40194" y="46368"/>
                    <a:pt x="40487" y="46535"/>
                  </a:cubicBezTo>
                  <a:cubicBezTo>
                    <a:pt x="41345" y="46974"/>
                    <a:pt x="41952" y="47602"/>
                    <a:pt x="42036" y="48627"/>
                  </a:cubicBezTo>
                  <a:cubicBezTo>
                    <a:pt x="42119" y="49381"/>
                    <a:pt x="42245" y="50155"/>
                    <a:pt x="42036" y="50887"/>
                  </a:cubicBezTo>
                  <a:cubicBezTo>
                    <a:pt x="41994" y="50929"/>
                    <a:pt x="42036" y="50971"/>
                    <a:pt x="42057" y="50992"/>
                  </a:cubicBezTo>
                  <a:close/>
                  <a:moveTo>
                    <a:pt x="4854" y="10170"/>
                  </a:moveTo>
                  <a:cubicBezTo>
                    <a:pt x="5315" y="10149"/>
                    <a:pt x="5754" y="10128"/>
                    <a:pt x="6214" y="10128"/>
                  </a:cubicBezTo>
                  <a:cubicBezTo>
                    <a:pt x="6549" y="10128"/>
                    <a:pt x="6800" y="10379"/>
                    <a:pt x="6863" y="10714"/>
                  </a:cubicBezTo>
                  <a:cubicBezTo>
                    <a:pt x="6884" y="11069"/>
                    <a:pt x="6696" y="11383"/>
                    <a:pt x="6361" y="11425"/>
                  </a:cubicBezTo>
                  <a:cubicBezTo>
                    <a:pt x="6005" y="11488"/>
                    <a:pt x="5587" y="11551"/>
                    <a:pt x="5210" y="11446"/>
                  </a:cubicBezTo>
                  <a:cubicBezTo>
                    <a:pt x="4687" y="11320"/>
                    <a:pt x="4269" y="11425"/>
                    <a:pt x="3850" y="11697"/>
                  </a:cubicBezTo>
                  <a:cubicBezTo>
                    <a:pt x="3641" y="11823"/>
                    <a:pt x="3390" y="11906"/>
                    <a:pt x="3181" y="12011"/>
                  </a:cubicBezTo>
                  <a:cubicBezTo>
                    <a:pt x="2448" y="12346"/>
                    <a:pt x="1925" y="12953"/>
                    <a:pt x="1465" y="13601"/>
                  </a:cubicBezTo>
                  <a:cubicBezTo>
                    <a:pt x="1256" y="13894"/>
                    <a:pt x="1465" y="14250"/>
                    <a:pt x="1841" y="14333"/>
                  </a:cubicBezTo>
                  <a:cubicBezTo>
                    <a:pt x="2092" y="14375"/>
                    <a:pt x="2365" y="14354"/>
                    <a:pt x="2595" y="14354"/>
                  </a:cubicBezTo>
                  <a:cubicBezTo>
                    <a:pt x="3494" y="14333"/>
                    <a:pt x="4394" y="14250"/>
                    <a:pt x="5294" y="14229"/>
                  </a:cubicBezTo>
                  <a:cubicBezTo>
                    <a:pt x="6005" y="14229"/>
                    <a:pt x="6466" y="14752"/>
                    <a:pt x="6361" y="15422"/>
                  </a:cubicBezTo>
                  <a:cubicBezTo>
                    <a:pt x="6277" y="15924"/>
                    <a:pt x="6152" y="16426"/>
                    <a:pt x="5901" y="16865"/>
                  </a:cubicBezTo>
                  <a:cubicBezTo>
                    <a:pt x="5440" y="17681"/>
                    <a:pt x="5022" y="18497"/>
                    <a:pt x="4582" y="19292"/>
                  </a:cubicBezTo>
                  <a:cubicBezTo>
                    <a:pt x="4478" y="19481"/>
                    <a:pt x="4352" y="19690"/>
                    <a:pt x="4331" y="19899"/>
                  </a:cubicBezTo>
                  <a:cubicBezTo>
                    <a:pt x="4269" y="20464"/>
                    <a:pt x="4331" y="20924"/>
                    <a:pt x="5168" y="20862"/>
                  </a:cubicBezTo>
                  <a:cubicBezTo>
                    <a:pt x="5440" y="20841"/>
                    <a:pt x="5733" y="20799"/>
                    <a:pt x="6005" y="20715"/>
                  </a:cubicBezTo>
                  <a:cubicBezTo>
                    <a:pt x="6340" y="20631"/>
                    <a:pt x="6654" y="20464"/>
                    <a:pt x="6989" y="20401"/>
                  </a:cubicBezTo>
                  <a:cubicBezTo>
                    <a:pt x="7616" y="20255"/>
                    <a:pt x="8056" y="19899"/>
                    <a:pt x="8474" y="19460"/>
                  </a:cubicBezTo>
                  <a:cubicBezTo>
                    <a:pt x="8683" y="19209"/>
                    <a:pt x="8872" y="18958"/>
                    <a:pt x="9102" y="18748"/>
                  </a:cubicBezTo>
                  <a:cubicBezTo>
                    <a:pt x="9730" y="18121"/>
                    <a:pt x="10023" y="17409"/>
                    <a:pt x="9813" y="16489"/>
                  </a:cubicBezTo>
                  <a:cubicBezTo>
                    <a:pt x="9667" y="15840"/>
                    <a:pt x="9792" y="15212"/>
                    <a:pt x="10106" y="14647"/>
                  </a:cubicBezTo>
                  <a:cubicBezTo>
                    <a:pt x="10253" y="14354"/>
                    <a:pt x="10420" y="14082"/>
                    <a:pt x="10567" y="13831"/>
                  </a:cubicBezTo>
                  <a:cubicBezTo>
                    <a:pt x="10943" y="13308"/>
                    <a:pt x="11299" y="12806"/>
                    <a:pt x="11676" y="12262"/>
                  </a:cubicBezTo>
                  <a:cubicBezTo>
                    <a:pt x="11508" y="11927"/>
                    <a:pt x="11362" y="11572"/>
                    <a:pt x="11194" y="11258"/>
                  </a:cubicBezTo>
                  <a:cubicBezTo>
                    <a:pt x="10859" y="10567"/>
                    <a:pt x="10106" y="10149"/>
                    <a:pt x="9813" y="9375"/>
                  </a:cubicBezTo>
                  <a:cubicBezTo>
                    <a:pt x="9792" y="9333"/>
                    <a:pt x="9709" y="9312"/>
                    <a:pt x="9667" y="9249"/>
                  </a:cubicBezTo>
                  <a:cubicBezTo>
                    <a:pt x="9039" y="8789"/>
                    <a:pt x="8328" y="8412"/>
                    <a:pt x="7574" y="8224"/>
                  </a:cubicBezTo>
                  <a:cubicBezTo>
                    <a:pt x="6486" y="7952"/>
                    <a:pt x="5587" y="8266"/>
                    <a:pt x="4980" y="9144"/>
                  </a:cubicBezTo>
                  <a:cubicBezTo>
                    <a:pt x="4813" y="9437"/>
                    <a:pt x="4687" y="9709"/>
                    <a:pt x="4854" y="10170"/>
                  </a:cubicBezTo>
                  <a:close/>
                  <a:moveTo>
                    <a:pt x="39797" y="6927"/>
                  </a:moveTo>
                  <a:cubicBezTo>
                    <a:pt x="40153" y="7031"/>
                    <a:pt x="40466" y="7136"/>
                    <a:pt x="40759" y="7199"/>
                  </a:cubicBezTo>
                  <a:cubicBezTo>
                    <a:pt x="41282" y="7303"/>
                    <a:pt x="41743" y="7471"/>
                    <a:pt x="42036" y="7973"/>
                  </a:cubicBezTo>
                  <a:cubicBezTo>
                    <a:pt x="42140" y="8140"/>
                    <a:pt x="42308" y="8266"/>
                    <a:pt x="42433" y="8412"/>
                  </a:cubicBezTo>
                  <a:cubicBezTo>
                    <a:pt x="42873" y="8914"/>
                    <a:pt x="43312" y="9396"/>
                    <a:pt x="43730" y="9919"/>
                  </a:cubicBezTo>
                  <a:cubicBezTo>
                    <a:pt x="43877" y="10065"/>
                    <a:pt x="43940" y="10253"/>
                    <a:pt x="44002" y="10442"/>
                  </a:cubicBezTo>
                  <a:cubicBezTo>
                    <a:pt x="44107" y="10965"/>
                    <a:pt x="44254" y="11509"/>
                    <a:pt x="44086" y="12053"/>
                  </a:cubicBezTo>
                  <a:cubicBezTo>
                    <a:pt x="44191" y="12220"/>
                    <a:pt x="44254" y="12409"/>
                    <a:pt x="44400" y="12555"/>
                  </a:cubicBezTo>
                  <a:cubicBezTo>
                    <a:pt x="44526" y="12681"/>
                    <a:pt x="44714" y="12848"/>
                    <a:pt x="44860" y="12848"/>
                  </a:cubicBezTo>
                  <a:cubicBezTo>
                    <a:pt x="45383" y="12848"/>
                    <a:pt x="45927" y="12869"/>
                    <a:pt x="46451" y="12764"/>
                  </a:cubicBezTo>
                  <a:cubicBezTo>
                    <a:pt x="46911" y="12660"/>
                    <a:pt x="47329" y="12534"/>
                    <a:pt x="47748" y="12409"/>
                  </a:cubicBezTo>
                  <a:cubicBezTo>
                    <a:pt x="48124" y="12346"/>
                    <a:pt x="48438" y="12178"/>
                    <a:pt x="48752" y="11948"/>
                  </a:cubicBezTo>
                  <a:cubicBezTo>
                    <a:pt x="49422" y="11446"/>
                    <a:pt x="49798" y="10839"/>
                    <a:pt x="49359" y="9898"/>
                  </a:cubicBezTo>
                  <a:cubicBezTo>
                    <a:pt x="49254" y="9835"/>
                    <a:pt x="49066" y="9730"/>
                    <a:pt x="48940" y="9584"/>
                  </a:cubicBezTo>
                  <a:cubicBezTo>
                    <a:pt x="48438" y="9144"/>
                    <a:pt x="47915" y="8747"/>
                    <a:pt x="47288" y="8538"/>
                  </a:cubicBezTo>
                  <a:cubicBezTo>
                    <a:pt x="47246" y="8517"/>
                    <a:pt x="47162" y="8496"/>
                    <a:pt x="47120" y="8475"/>
                  </a:cubicBezTo>
                  <a:cubicBezTo>
                    <a:pt x="46639" y="8203"/>
                    <a:pt x="46555" y="7763"/>
                    <a:pt x="46974" y="7471"/>
                  </a:cubicBezTo>
                  <a:cubicBezTo>
                    <a:pt x="47497" y="7136"/>
                    <a:pt x="47832" y="6634"/>
                    <a:pt x="48229" y="6194"/>
                  </a:cubicBezTo>
                  <a:cubicBezTo>
                    <a:pt x="48501" y="5880"/>
                    <a:pt x="48564" y="5546"/>
                    <a:pt x="48396" y="5127"/>
                  </a:cubicBezTo>
                  <a:cubicBezTo>
                    <a:pt x="48250" y="4855"/>
                    <a:pt x="48124" y="4562"/>
                    <a:pt x="48104" y="4290"/>
                  </a:cubicBezTo>
                  <a:cubicBezTo>
                    <a:pt x="48020" y="3621"/>
                    <a:pt x="47601" y="3265"/>
                    <a:pt x="47078" y="2972"/>
                  </a:cubicBezTo>
                  <a:cubicBezTo>
                    <a:pt x="46409" y="3244"/>
                    <a:pt x="46409" y="3244"/>
                    <a:pt x="46032" y="3621"/>
                  </a:cubicBezTo>
                  <a:cubicBezTo>
                    <a:pt x="45614" y="4102"/>
                    <a:pt x="45279" y="4625"/>
                    <a:pt x="45028" y="5232"/>
                  </a:cubicBezTo>
                  <a:cubicBezTo>
                    <a:pt x="44923" y="5483"/>
                    <a:pt x="44756" y="5713"/>
                    <a:pt x="44588" y="5964"/>
                  </a:cubicBezTo>
                  <a:cubicBezTo>
                    <a:pt x="44463" y="6131"/>
                    <a:pt x="44254" y="6257"/>
                    <a:pt x="44023" y="6173"/>
                  </a:cubicBezTo>
                  <a:cubicBezTo>
                    <a:pt x="43793" y="6090"/>
                    <a:pt x="43626" y="5901"/>
                    <a:pt x="43605" y="5671"/>
                  </a:cubicBezTo>
                  <a:cubicBezTo>
                    <a:pt x="43542" y="5274"/>
                    <a:pt x="43521" y="4897"/>
                    <a:pt x="43500" y="4520"/>
                  </a:cubicBezTo>
                  <a:cubicBezTo>
                    <a:pt x="43396" y="3390"/>
                    <a:pt x="43082" y="2386"/>
                    <a:pt x="42287" y="1486"/>
                  </a:cubicBezTo>
                  <a:cubicBezTo>
                    <a:pt x="41931" y="1068"/>
                    <a:pt x="41513" y="942"/>
                    <a:pt x="41115" y="1298"/>
                  </a:cubicBezTo>
                  <a:cubicBezTo>
                    <a:pt x="40508" y="1905"/>
                    <a:pt x="39964" y="2553"/>
                    <a:pt x="39776" y="3432"/>
                  </a:cubicBezTo>
                  <a:cubicBezTo>
                    <a:pt x="39588" y="4541"/>
                    <a:pt x="39546" y="5671"/>
                    <a:pt x="39797" y="6927"/>
                  </a:cubicBezTo>
                  <a:close/>
                  <a:moveTo>
                    <a:pt x="34357" y="54088"/>
                  </a:moveTo>
                  <a:cubicBezTo>
                    <a:pt x="33792" y="55155"/>
                    <a:pt x="33478" y="56181"/>
                    <a:pt x="33645" y="57352"/>
                  </a:cubicBezTo>
                  <a:cubicBezTo>
                    <a:pt x="33687" y="57750"/>
                    <a:pt x="33708" y="58106"/>
                    <a:pt x="33771" y="58503"/>
                  </a:cubicBezTo>
                  <a:cubicBezTo>
                    <a:pt x="33855" y="59445"/>
                    <a:pt x="34357" y="60135"/>
                    <a:pt x="35152" y="60658"/>
                  </a:cubicBezTo>
                  <a:cubicBezTo>
                    <a:pt x="36093" y="61244"/>
                    <a:pt x="37098" y="61558"/>
                    <a:pt x="38165" y="61705"/>
                  </a:cubicBezTo>
                  <a:cubicBezTo>
                    <a:pt x="38353" y="61725"/>
                    <a:pt x="38521" y="61663"/>
                    <a:pt x="38667" y="61663"/>
                  </a:cubicBezTo>
                  <a:cubicBezTo>
                    <a:pt x="38981" y="61286"/>
                    <a:pt x="39211" y="60951"/>
                    <a:pt x="39462" y="60658"/>
                  </a:cubicBezTo>
                  <a:cubicBezTo>
                    <a:pt x="39734" y="60345"/>
                    <a:pt x="39860" y="60031"/>
                    <a:pt x="39839" y="59612"/>
                  </a:cubicBezTo>
                  <a:cubicBezTo>
                    <a:pt x="39818" y="59319"/>
                    <a:pt x="39881" y="59026"/>
                    <a:pt x="39922" y="58733"/>
                  </a:cubicBezTo>
                  <a:cubicBezTo>
                    <a:pt x="39943" y="58524"/>
                    <a:pt x="39964" y="58294"/>
                    <a:pt x="39943" y="58085"/>
                  </a:cubicBezTo>
                  <a:cubicBezTo>
                    <a:pt x="39860" y="57457"/>
                    <a:pt x="39943" y="56892"/>
                    <a:pt x="39985" y="56264"/>
                  </a:cubicBezTo>
                  <a:cubicBezTo>
                    <a:pt x="40048" y="55741"/>
                    <a:pt x="40048" y="55155"/>
                    <a:pt x="39922" y="54632"/>
                  </a:cubicBezTo>
                  <a:cubicBezTo>
                    <a:pt x="39839" y="54319"/>
                    <a:pt x="39797" y="54026"/>
                    <a:pt x="39881" y="53712"/>
                  </a:cubicBezTo>
                  <a:cubicBezTo>
                    <a:pt x="38060" y="54214"/>
                    <a:pt x="36261" y="54235"/>
                    <a:pt x="34357" y="54088"/>
                  </a:cubicBezTo>
                  <a:close/>
                  <a:moveTo>
                    <a:pt x="38269" y="52749"/>
                  </a:moveTo>
                  <a:cubicBezTo>
                    <a:pt x="38269" y="52728"/>
                    <a:pt x="38269" y="52728"/>
                    <a:pt x="38269" y="52749"/>
                  </a:cubicBezTo>
                  <a:cubicBezTo>
                    <a:pt x="38583" y="52728"/>
                    <a:pt x="38918" y="52749"/>
                    <a:pt x="39232" y="52707"/>
                  </a:cubicBezTo>
                  <a:cubicBezTo>
                    <a:pt x="39943" y="52603"/>
                    <a:pt x="40529" y="52247"/>
                    <a:pt x="40759" y="51578"/>
                  </a:cubicBezTo>
                  <a:cubicBezTo>
                    <a:pt x="41094" y="50636"/>
                    <a:pt x="41366" y="49632"/>
                    <a:pt x="41115" y="48585"/>
                  </a:cubicBezTo>
                  <a:cubicBezTo>
                    <a:pt x="41052" y="48167"/>
                    <a:pt x="40885" y="47853"/>
                    <a:pt x="40571" y="47602"/>
                  </a:cubicBezTo>
                  <a:cubicBezTo>
                    <a:pt x="40048" y="47163"/>
                    <a:pt x="39420" y="46974"/>
                    <a:pt x="38772" y="46953"/>
                  </a:cubicBezTo>
                  <a:cubicBezTo>
                    <a:pt x="38081" y="46953"/>
                    <a:pt x="37432" y="47016"/>
                    <a:pt x="36784" y="47184"/>
                  </a:cubicBezTo>
                  <a:cubicBezTo>
                    <a:pt x="36198" y="47309"/>
                    <a:pt x="35800" y="47602"/>
                    <a:pt x="35549" y="48062"/>
                  </a:cubicBezTo>
                  <a:cubicBezTo>
                    <a:pt x="35319" y="48481"/>
                    <a:pt x="35131" y="48899"/>
                    <a:pt x="34901" y="49318"/>
                  </a:cubicBezTo>
                  <a:cubicBezTo>
                    <a:pt x="34587" y="49904"/>
                    <a:pt x="34650" y="50510"/>
                    <a:pt x="34754" y="51096"/>
                  </a:cubicBezTo>
                  <a:cubicBezTo>
                    <a:pt x="34796" y="51285"/>
                    <a:pt x="34901" y="51473"/>
                    <a:pt x="35026" y="51619"/>
                  </a:cubicBezTo>
                  <a:cubicBezTo>
                    <a:pt x="35654" y="52352"/>
                    <a:pt x="36470" y="52770"/>
                    <a:pt x="37412" y="52812"/>
                  </a:cubicBezTo>
                  <a:cubicBezTo>
                    <a:pt x="37704" y="52770"/>
                    <a:pt x="37976" y="52749"/>
                    <a:pt x="38269" y="52749"/>
                  </a:cubicBezTo>
                  <a:close/>
                  <a:moveTo>
                    <a:pt x="8767" y="28227"/>
                  </a:moveTo>
                  <a:cubicBezTo>
                    <a:pt x="8474" y="29210"/>
                    <a:pt x="8537" y="30214"/>
                    <a:pt x="8997" y="31198"/>
                  </a:cubicBezTo>
                  <a:cubicBezTo>
                    <a:pt x="9395" y="32014"/>
                    <a:pt x="10106" y="32370"/>
                    <a:pt x="10901" y="32579"/>
                  </a:cubicBezTo>
                  <a:cubicBezTo>
                    <a:pt x="11236" y="32663"/>
                    <a:pt x="12910" y="32474"/>
                    <a:pt x="13391" y="32349"/>
                  </a:cubicBezTo>
                  <a:cubicBezTo>
                    <a:pt x="12826" y="31637"/>
                    <a:pt x="12512" y="30842"/>
                    <a:pt x="12094" y="30068"/>
                  </a:cubicBezTo>
                  <a:cubicBezTo>
                    <a:pt x="11927" y="29754"/>
                    <a:pt x="11759" y="29440"/>
                    <a:pt x="11592" y="29106"/>
                  </a:cubicBezTo>
                  <a:cubicBezTo>
                    <a:pt x="11424" y="28771"/>
                    <a:pt x="11152" y="28478"/>
                    <a:pt x="10839" y="28373"/>
                  </a:cubicBezTo>
                  <a:cubicBezTo>
                    <a:pt x="10211" y="28227"/>
                    <a:pt x="9562" y="27829"/>
                    <a:pt x="8767" y="28227"/>
                  </a:cubicBezTo>
                  <a:close/>
                  <a:moveTo>
                    <a:pt x="17346" y="64069"/>
                  </a:moveTo>
                  <a:cubicBezTo>
                    <a:pt x="16760" y="64550"/>
                    <a:pt x="16634" y="65115"/>
                    <a:pt x="16802" y="65806"/>
                  </a:cubicBezTo>
                  <a:cubicBezTo>
                    <a:pt x="16865" y="66245"/>
                    <a:pt x="16865" y="66684"/>
                    <a:pt x="16948" y="67145"/>
                  </a:cubicBezTo>
                  <a:cubicBezTo>
                    <a:pt x="17053" y="67919"/>
                    <a:pt x="17513" y="68505"/>
                    <a:pt x="18141" y="68965"/>
                  </a:cubicBezTo>
                  <a:cubicBezTo>
                    <a:pt x="18225" y="69049"/>
                    <a:pt x="18371" y="69091"/>
                    <a:pt x="18497" y="69091"/>
                  </a:cubicBezTo>
                  <a:cubicBezTo>
                    <a:pt x="19187" y="69091"/>
                    <a:pt x="19836" y="69070"/>
                    <a:pt x="20443" y="68756"/>
                  </a:cubicBezTo>
                  <a:cubicBezTo>
                    <a:pt x="20966" y="68463"/>
                    <a:pt x="21028" y="68233"/>
                    <a:pt x="20861" y="67689"/>
                  </a:cubicBezTo>
                  <a:cubicBezTo>
                    <a:pt x="20526" y="66789"/>
                    <a:pt x="19919" y="66140"/>
                    <a:pt x="19229" y="65534"/>
                  </a:cubicBezTo>
                  <a:cubicBezTo>
                    <a:pt x="18622" y="65052"/>
                    <a:pt x="18078" y="64487"/>
                    <a:pt x="17346" y="64069"/>
                  </a:cubicBezTo>
                  <a:close/>
                  <a:moveTo>
                    <a:pt x="45446" y="27871"/>
                  </a:moveTo>
                  <a:cubicBezTo>
                    <a:pt x="45572" y="27955"/>
                    <a:pt x="45635" y="28059"/>
                    <a:pt x="45718" y="28059"/>
                  </a:cubicBezTo>
                  <a:cubicBezTo>
                    <a:pt x="46179" y="28122"/>
                    <a:pt x="46618" y="28122"/>
                    <a:pt x="47036" y="27871"/>
                  </a:cubicBezTo>
                  <a:cubicBezTo>
                    <a:pt x="47392" y="27641"/>
                    <a:pt x="47852" y="27515"/>
                    <a:pt x="48208" y="27285"/>
                  </a:cubicBezTo>
                  <a:cubicBezTo>
                    <a:pt x="48648" y="26971"/>
                    <a:pt x="49066" y="26574"/>
                    <a:pt x="49484" y="26197"/>
                  </a:cubicBezTo>
                  <a:cubicBezTo>
                    <a:pt x="49987" y="25193"/>
                    <a:pt x="49798" y="24063"/>
                    <a:pt x="48501" y="23644"/>
                  </a:cubicBezTo>
                  <a:cubicBezTo>
                    <a:pt x="47999" y="23477"/>
                    <a:pt x="47476" y="23624"/>
                    <a:pt x="47015" y="23833"/>
                  </a:cubicBezTo>
                  <a:cubicBezTo>
                    <a:pt x="46639" y="24000"/>
                    <a:pt x="46597" y="24356"/>
                    <a:pt x="46513" y="24691"/>
                  </a:cubicBezTo>
                  <a:cubicBezTo>
                    <a:pt x="46241" y="25674"/>
                    <a:pt x="45990" y="26657"/>
                    <a:pt x="45509" y="27557"/>
                  </a:cubicBezTo>
                  <a:cubicBezTo>
                    <a:pt x="45488" y="27620"/>
                    <a:pt x="45467" y="27725"/>
                    <a:pt x="45446" y="27871"/>
                  </a:cubicBezTo>
                  <a:close/>
                  <a:moveTo>
                    <a:pt x="32704" y="57834"/>
                  </a:moveTo>
                  <a:cubicBezTo>
                    <a:pt x="32264" y="58106"/>
                    <a:pt x="31971" y="58315"/>
                    <a:pt x="31637" y="58503"/>
                  </a:cubicBezTo>
                  <a:cubicBezTo>
                    <a:pt x="31281" y="58692"/>
                    <a:pt x="30821" y="58692"/>
                    <a:pt x="30653" y="59005"/>
                  </a:cubicBezTo>
                  <a:cubicBezTo>
                    <a:pt x="30549" y="60261"/>
                    <a:pt x="30528" y="61412"/>
                    <a:pt x="30318" y="62541"/>
                  </a:cubicBezTo>
                  <a:cubicBezTo>
                    <a:pt x="30193" y="63232"/>
                    <a:pt x="30298" y="63922"/>
                    <a:pt x="30277" y="64634"/>
                  </a:cubicBezTo>
                  <a:cubicBezTo>
                    <a:pt x="30277" y="64738"/>
                    <a:pt x="30318" y="64843"/>
                    <a:pt x="30402" y="65052"/>
                  </a:cubicBezTo>
                  <a:cubicBezTo>
                    <a:pt x="30465" y="64843"/>
                    <a:pt x="30528" y="64780"/>
                    <a:pt x="30549" y="64676"/>
                  </a:cubicBezTo>
                  <a:cubicBezTo>
                    <a:pt x="30821" y="64069"/>
                    <a:pt x="31009" y="63420"/>
                    <a:pt x="31490" y="62960"/>
                  </a:cubicBezTo>
                  <a:cubicBezTo>
                    <a:pt x="31574" y="62897"/>
                    <a:pt x="31595" y="62793"/>
                    <a:pt x="31658" y="62709"/>
                  </a:cubicBezTo>
                  <a:cubicBezTo>
                    <a:pt x="32160" y="61851"/>
                    <a:pt x="32620" y="60972"/>
                    <a:pt x="33122" y="60072"/>
                  </a:cubicBezTo>
                  <a:cubicBezTo>
                    <a:pt x="33018" y="59759"/>
                    <a:pt x="32892" y="59445"/>
                    <a:pt x="32829" y="59110"/>
                  </a:cubicBezTo>
                  <a:cubicBezTo>
                    <a:pt x="32746" y="58712"/>
                    <a:pt x="32725" y="58315"/>
                    <a:pt x="32704" y="57834"/>
                  </a:cubicBezTo>
                  <a:close/>
                  <a:moveTo>
                    <a:pt x="32285" y="52812"/>
                  </a:moveTo>
                  <a:cubicBezTo>
                    <a:pt x="32055" y="52875"/>
                    <a:pt x="31783" y="52938"/>
                    <a:pt x="31574" y="53063"/>
                  </a:cubicBezTo>
                  <a:cubicBezTo>
                    <a:pt x="30904" y="53482"/>
                    <a:pt x="30109" y="53649"/>
                    <a:pt x="29335" y="53774"/>
                  </a:cubicBezTo>
                  <a:cubicBezTo>
                    <a:pt x="28561" y="53900"/>
                    <a:pt x="27766" y="54381"/>
                    <a:pt x="27180" y="55009"/>
                  </a:cubicBezTo>
                  <a:cubicBezTo>
                    <a:pt x="27389" y="55239"/>
                    <a:pt x="27682" y="55344"/>
                    <a:pt x="27954" y="55344"/>
                  </a:cubicBezTo>
                  <a:cubicBezTo>
                    <a:pt x="28624" y="55323"/>
                    <a:pt x="29335" y="55427"/>
                    <a:pt x="29942" y="55114"/>
                  </a:cubicBezTo>
                  <a:cubicBezTo>
                    <a:pt x="30088" y="55030"/>
                    <a:pt x="30235" y="54967"/>
                    <a:pt x="30402" y="54946"/>
                  </a:cubicBezTo>
                  <a:cubicBezTo>
                    <a:pt x="31490" y="54842"/>
                    <a:pt x="32306" y="54193"/>
                    <a:pt x="33122" y="53482"/>
                  </a:cubicBezTo>
                  <a:cubicBezTo>
                    <a:pt x="32829" y="53230"/>
                    <a:pt x="32578" y="53042"/>
                    <a:pt x="32285" y="52812"/>
                  </a:cubicBezTo>
                  <a:close/>
                  <a:moveTo>
                    <a:pt x="33248" y="69174"/>
                  </a:moveTo>
                  <a:cubicBezTo>
                    <a:pt x="33101" y="68567"/>
                    <a:pt x="32850" y="67982"/>
                    <a:pt x="32390" y="67500"/>
                  </a:cubicBezTo>
                  <a:cubicBezTo>
                    <a:pt x="31678" y="66789"/>
                    <a:pt x="30821" y="66371"/>
                    <a:pt x="29900" y="65910"/>
                  </a:cubicBezTo>
                  <a:cubicBezTo>
                    <a:pt x="29795" y="66266"/>
                    <a:pt x="29900" y="66580"/>
                    <a:pt x="29900" y="66894"/>
                  </a:cubicBezTo>
                  <a:cubicBezTo>
                    <a:pt x="29984" y="67814"/>
                    <a:pt x="30423" y="68547"/>
                    <a:pt x="31072" y="69195"/>
                  </a:cubicBezTo>
                  <a:cubicBezTo>
                    <a:pt x="31469" y="69593"/>
                    <a:pt x="31888" y="69697"/>
                    <a:pt x="32411" y="69614"/>
                  </a:cubicBezTo>
                  <a:cubicBezTo>
                    <a:pt x="32725" y="69572"/>
                    <a:pt x="32997" y="69446"/>
                    <a:pt x="33248" y="69174"/>
                  </a:cubicBezTo>
                  <a:close/>
                  <a:moveTo>
                    <a:pt x="42140" y="41618"/>
                  </a:moveTo>
                  <a:cubicBezTo>
                    <a:pt x="42098" y="41430"/>
                    <a:pt x="42098" y="41220"/>
                    <a:pt x="42015" y="41053"/>
                  </a:cubicBezTo>
                  <a:cubicBezTo>
                    <a:pt x="41743" y="40634"/>
                    <a:pt x="41513" y="40216"/>
                    <a:pt x="41178" y="39860"/>
                  </a:cubicBezTo>
                  <a:cubicBezTo>
                    <a:pt x="40383" y="38961"/>
                    <a:pt x="39546" y="38124"/>
                    <a:pt x="38751" y="37287"/>
                  </a:cubicBezTo>
                  <a:cubicBezTo>
                    <a:pt x="38667" y="37182"/>
                    <a:pt x="38562" y="37119"/>
                    <a:pt x="38458" y="37036"/>
                  </a:cubicBezTo>
                  <a:cubicBezTo>
                    <a:pt x="38374" y="36952"/>
                    <a:pt x="38269" y="36910"/>
                    <a:pt x="38018" y="36743"/>
                  </a:cubicBezTo>
                  <a:cubicBezTo>
                    <a:pt x="38165" y="37057"/>
                    <a:pt x="38186" y="37203"/>
                    <a:pt x="38290" y="37349"/>
                  </a:cubicBezTo>
                  <a:cubicBezTo>
                    <a:pt x="38667" y="37831"/>
                    <a:pt x="38772" y="38417"/>
                    <a:pt x="38793" y="38981"/>
                  </a:cubicBezTo>
                  <a:cubicBezTo>
                    <a:pt x="38813" y="39400"/>
                    <a:pt x="38876" y="39818"/>
                    <a:pt x="38918" y="40237"/>
                  </a:cubicBezTo>
                  <a:cubicBezTo>
                    <a:pt x="39943" y="40718"/>
                    <a:pt x="40906" y="41158"/>
                    <a:pt x="41910" y="41597"/>
                  </a:cubicBezTo>
                  <a:cubicBezTo>
                    <a:pt x="41952" y="41618"/>
                    <a:pt x="42036" y="41576"/>
                    <a:pt x="42140" y="41618"/>
                  </a:cubicBezTo>
                  <a:close/>
                  <a:moveTo>
                    <a:pt x="14082" y="12785"/>
                  </a:moveTo>
                  <a:cubicBezTo>
                    <a:pt x="13182" y="12618"/>
                    <a:pt x="12554" y="12764"/>
                    <a:pt x="12178" y="13476"/>
                  </a:cubicBezTo>
                  <a:cubicBezTo>
                    <a:pt x="12031" y="13685"/>
                    <a:pt x="11906" y="13915"/>
                    <a:pt x="11780" y="14124"/>
                  </a:cubicBezTo>
                  <a:cubicBezTo>
                    <a:pt x="11613" y="14354"/>
                    <a:pt x="11404" y="14564"/>
                    <a:pt x="11278" y="14794"/>
                  </a:cubicBezTo>
                  <a:cubicBezTo>
                    <a:pt x="10839" y="15484"/>
                    <a:pt x="10922" y="16258"/>
                    <a:pt x="11027" y="17033"/>
                  </a:cubicBezTo>
                  <a:cubicBezTo>
                    <a:pt x="11048" y="17158"/>
                    <a:pt x="11048" y="17284"/>
                    <a:pt x="11278" y="17263"/>
                  </a:cubicBezTo>
                  <a:cubicBezTo>
                    <a:pt x="11571" y="16426"/>
                    <a:pt x="12136" y="15735"/>
                    <a:pt x="12659" y="15045"/>
                  </a:cubicBezTo>
                  <a:cubicBezTo>
                    <a:pt x="13140" y="14354"/>
                    <a:pt x="13600" y="13685"/>
                    <a:pt x="14082" y="12785"/>
                  </a:cubicBezTo>
                  <a:close/>
                  <a:moveTo>
                    <a:pt x="38583" y="66643"/>
                  </a:moveTo>
                  <a:cubicBezTo>
                    <a:pt x="38709" y="66559"/>
                    <a:pt x="38813" y="66538"/>
                    <a:pt x="38876" y="66475"/>
                  </a:cubicBezTo>
                  <a:cubicBezTo>
                    <a:pt x="39106" y="66057"/>
                    <a:pt x="39295" y="65638"/>
                    <a:pt x="39211" y="65136"/>
                  </a:cubicBezTo>
                  <a:cubicBezTo>
                    <a:pt x="39127" y="64571"/>
                    <a:pt x="39106" y="64006"/>
                    <a:pt x="39065" y="63420"/>
                  </a:cubicBezTo>
                  <a:cubicBezTo>
                    <a:pt x="39023" y="63232"/>
                    <a:pt x="38981" y="63044"/>
                    <a:pt x="38960" y="62876"/>
                  </a:cubicBezTo>
                  <a:cubicBezTo>
                    <a:pt x="38583" y="62730"/>
                    <a:pt x="38249" y="62772"/>
                    <a:pt x="37935" y="62834"/>
                  </a:cubicBezTo>
                  <a:cubicBezTo>
                    <a:pt x="37956" y="63253"/>
                    <a:pt x="38039" y="63630"/>
                    <a:pt x="37956" y="63943"/>
                  </a:cubicBezTo>
                  <a:cubicBezTo>
                    <a:pt x="37809" y="64487"/>
                    <a:pt x="37935" y="65010"/>
                    <a:pt x="37956" y="65575"/>
                  </a:cubicBezTo>
                  <a:cubicBezTo>
                    <a:pt x="37935" y="66015"/>
                    <a:pt x="38123" y="66371"/>
                    <a:pt x="38583" y="66643"/>
                  </a:cubicBezTo>
                  <a:close/>
                  <a:moveTo>
                    <a:pt x="31490" y="65178"/>
                  </a:moveTo>
                  <a:cubicBezTo>
                    <a:pt x="31637" y="65262"/>
                    <a:pt x="31658" y="65282"/>
                    <a:pt x="31678" y="65282"/>
                  </a:cubicBezTo>
                  <a:cubicBezTo>
                    <a:pt x="32411" y="65366"/>
                    <a:pt x="32829" y="65010"/>
                    <a:pt x="33059" y="64383"/>
                  </a:cubicBezTo>
                  <a:cubicBezTo>
                    <a:pt x="33457" y="63337"/>
                    <a:pt x="33666" y="62269"/>
                    <a:pt x="33896" y="61202"/>
                  </a:cubicBezTo>
                  <a:cubicBezTo>
                    <a:pt x="33938" y="61119"/>
                    <a:pt x="33792" y="61014"/>
                    <a:pt x="33729" y="60889"/>
                  </a:cubicBezTo>
                  <a:cubicBezTo>
                    <a:pt x="33352" y="61181"/>
                    <a:pt x="33248" y="61558"/>
                    <a:pt x="33059" y="61872"/>
                  </a:cubicBezTo>
                  <a:cubicBezTo>
                    <a:pt x="32641" y="62583"/>
                    <a:pt x="32411" y="63378"/>
                    <a:pt x="31888" y="64048"/>
                  </a:cubicBezTo>
                  <a:cubicBezTo>
                    <a:pt x="31658" y="64320"/>
                    <a:pt x="31532" y="64738"/>
                    <a:pt x="31490" y="65178"/>
                  </a:cubicBezTo>
                  <a:close/>
                  <a:moveTo>
                    <a:pt x="46639" y="55469"/>
                  </a:moveTo>
                  <a:cubicBezTo>
                    <a:pt x="46032" y="55030"/>
                    <a:pt x="45404" y="54716"/>
                    <a:pt x="44672" y="54737"/>
                  </a:cubicBezTo>
                  <a:cubicBezTo>
                    <a:pt x="44505" y="54737"/>
                    <a:pt x="44316" y="54632"/>
                    <a:pt x="44128" y="54549"/>
                  </a:cubicBezTo>
                  <a:cubicBezTo>
                    <a:pt x="43940" y="54507"/>
                    <a:pt x="43772" y="54423"/>
                    <a:pt x="43584" y="54381"/>
                  </a:cubicBezTo>
                  <a:cubicBezTo>
                    <a:pt x="43458" y="54591"/>
                    <a:pt x="43375" y="54800"/>
                    <a:pt x="43207" y="54946"/>
                  </a:cubicBezTo>
                  <a:cubicBezTo>
                    <a:pt x="43082" y="55114"/>
                    <a:pt x="42873" y="55072"/>
                    <a:pt x="42684" y="55009"/>
                  </a:cubicBezTo>
                  <a:cubicBezTo>
                    <a:pt x="42538" y="54925"/>
                    <a:pt x="42496" y="54737"/>
                    <a:pt x="42538" y="54591"/>
                  </a:cubicBezTo>
                  <a:cubicBezTo>
                    <a:pt x="42559" y="54486"/>
                    <a:pt x="42580" y="54381"/>
                    <a:pt x="42642" y="54214"/>
                  </a:cubicBezTo>
                  <a:cubicBezTo>
                    <a:pt x="42224" y="54193"/>
                    <a:pt x="41826" y="54381"/>
                    <a:pt x="41513" y="53963"/>
                  </a:cubicBezTo>
                  <a:cubicBezTo>
                    <a:pt x="41324" y="53691"/>
                    <a:pt x="40969" y="53712"/>
                    <a:pt x="40864" y="53900"/>
                  </a:cubicBezTo>
                  <a:cubicBezTo>
                    <a:pt x="40780" y="54067"/>
                    <a:pt x="40885" y="54319"/>
                    <a:pt x="41094" y="54486"/>
                  </a:cubicBezTo>
                  <a:cubicBezTo>
                    <a:pt x="41806" y="54946"/>
                    <a:pt x="42580" y="55281"/>
                    <a:pt x="43396" y="55553"/>
                  </a:cubicBezTo>
                  <a:cubicBezTo>
                    <a:pt x="43542" y="55595"/>
                    <a:pt x="43710" y="55637"/>
                    <a:pt x="43856" y="55637"/>
                  </a:cubicBezTo>
                  <a:cubicBezTo>
                    <a:pt x="44819" y="55574"/>
                    <a:pt x="45718" y="55532"/>
                    <a:pt x="46639" y="55469"/>
                  </a:cubicBezTo>
                  <a:close/>
                  <a:moveTo>
                    <a:pt x="45049" y="44150"/>
                  </a:moveTo>
                  <a:cubicBezTo>
                    <a:pt x="45111" y="44003"/>
                    <a:pt x="45153" y="43919"/>
                    <a:pt x="45237" y="43857"/>
                  </a:cubicBezTo>
                  <a:cubicBezTo>
                    <a:pt x="45383" y="43752"/>
                    <a:pt x="45551" y="43668"/>
                    <a:pt x="45697" y="43585"/>
                  </a:cubicBezTo>
                  <a:cubicBezTo>
                    <a:pt x="46241" y="43313"/>
                    <a:pt x="46430" y="42894"/>
                    <a:pt x="46304" y="42371"/>
                  </a:cubicBezTo>
                  <a:cubicBezTo>
                    <a:pt x="46241" y="42120"/>
                    <a:pt x="46074" y="41953"/>
                    <a:pt x="45823" y="41953"/>
                  </a:cubicBezTo>
                  <a:cubicBezTo>
                    <a:pt x="45028" y="41911"/>
                    <a:pt x="44358" y="42183"/>
                    <a:pt x="43877" y="42831"/>
                  </a:cubicBezTo>
                  <a:cubicBezTo>
                    <a:pt x="44233" y="43250"/>
                    <a:pt x="44609" y="43647"/>
                    <a:pt x="45049" y="44150"/>
                  </a:cubicBezTo>
                  <a:close/>
                  <a:moveTo>
                    <a:pt x="42935" y="11195"/>
                  </a:moveTo>
                  <a:cubicBezTo>
                    <a:pt x="42873" y="10923"/>
                    <a:pt x="42852" y="10756"/>
                    <a:pt x="42768" y="10588"/>
                  </a:cubicBezTo>
                  <a:cubicBezTo>
                    <a:pt x="42329" y="9772"/>
                    <a:pt x="41638" y="9144"/>
                    <a:pt x="41073" y="8454"/>
                  </a:cubicBezTo>
                  <a:cubicBezTo>
                    <a:pt x="40989" y="8349"/>
                    <a:pt x="40780" y="8266"/>
                    <a:pt x="40655" y="8245"/>
                  </a:cubicBezTo>
                  <a:cubicBezTo>
                    <a:pt x="40320" y="8161"/>
                    <a:pt x="39964" y="8140"/>
                    <a:pt x="39546" y="8077"/>
                  </a:cubicBezTo>
                  <a:cubicBezTo>
                    <a:pt x="40153" y="8600"/>
                    <a:pt x="40676" y="9123"/>
                    <a:pt x="41220" y="9605"/>
                  </a:cubicBezTo>
                  <a:cubicBezTo>
                    <a:pt x="41826" y="10044"/>
                    <a:pt x="42119" y="10797"/>
                    <a:pt x="42935" y="11195"/>
                  </a:cubicBezTo>
                  <a:close/>
                  <a:moveTo>
                    <a:pt x="27096" y="40070"/>
                  </a:moveTo>
                  <a:cubicBezTo>
                    <a:pt x="27159" y="40948"/>
                    <a:pt x="27410" y="41262"/>
                    <a:pt x="28017" y="41304"/>
                  </a:cubicBezTo>
                  <a:cubicBezTo>
                    <a:pt x="28854" y="41325"/>
                    <a:pt x="29168" y="41011"/>
                    <a:pt x="29189" y="40090"/>
                  </a:cubicBezTo>
                  <a:cubicBezTo>
                    <a:pt x="28519" y="40070"/>
                    <a:pt x="27829" y="40070"/>
                    <a:pt x="27096" y="40070"/>
                  </a:cubicBezTo>
                  <a:close/>
                  <a:moveTo>
                    <a:pt x="32432" y="42266"/>
                  </a:moveTo>
                  <a:cubicBezTo>
                    <a:pt x="33311" y="41639"/>
                    <a:pt x="33415" y="41513"/>
                    <a:pt x="33687" y="40906"/>
                  </a:cubicBezTo>
                  <a:cubicBezTo>
                    <a:pt x="33311" y="40718"/>
                    <a:pt x="32892" y="40676"/>
                    <a:pt x="32495" y="40802"/>
                  </a:cubicBezTo>
                  <a:cubicBezTo>
                    <a:pt x="32369" y="40844"/>
                    <a:pt x="32202" y="40948"/>
                    <a:pt x="32160" y="41095"/>
                  </a:cubicBezTo>
                  <a:cubicBezTo>
                    <a:pt x="32013" y="41513"/>
                    <a:pt x="32013" y="41890"/>
                    <a:pt x="32432" y="42266"/>
                  </a:cubicBezTo>
                  <a:close/>
                  <a:moveTo>
                    <a:pt x="43145" y="51766"/>
                  </a:moveTo>
                  <a:cubicBezTo>
                    <a:pt x="42266" y="52205"/>
                    <a:pt x="42057" y="52352"/>
                    <a:pt x="41722" y="52833"/>
                  </a:cubicBezTo>
                  <a:lnTo>
                    <a:pt x="42580" y="52979"/>
                  </a:lnTo>
                  <a:cubicBezTo>
                    <a:pt x="42831" y="52603"/>
                    <a:pt x="43249" y="52331"/>
                    <a:pt x="43145" y="51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8" name="Google Shape;1515;p59"/>
            <p:cNvSpPr/>
            <p:nvPr/>
          </p:nvSpPr>
          <p:spPr>
            <a:xfrm>
              <a:off x="6010150" y="3526525"/>
              <a:ext cx="341100" cy="239600"/>
            </a:xfrm>
            <a:custGeom>
              <a:avLst/>
              <a:gdLst/>
              <a:ahLst/>
              <a:cxnLst/>
              <a:rect l="l" t="t" r="r" b="b"/>
              <a:pathLst>
                <a:path w="13644" h="9584" extrusionOk="0">
                  <a:moveTo>
                    <a:pt x="691" y="1528"/>
                  </a:moveTo>
                  <a:cubicBezTo>
                    <a:pt x="984" y="1507"/>
                    <a:pt x="1214" y="1528"/>
                    <a:pt x="1486" y="1486"/>
                  </a:cubicBezTo>
                  <a:cubicBezTo>
                    <a:pt x="1821" y="1423"/>
                    <a:pt x="2198" y="1423"/>
                    <a:pt x="2512" y="1298"/>
                  </a:cubicBezTo>
                  <a:cubicBezTo>
                    <a:pt x="3035" y="1088"/>
                    <a:pt x="3558" y="1047"/>
                    <a:pt x="4102" y="1026"/>
                  </a:cubicBezTo>
                  <a:cubicBezTo>
                    <a:pt x="4981" y="1005"/>
                    <a:pt x="5880" y="879"/>
                    <a:pt x="6738" y="670"/>
                  </a:cubicBezTo>
                  <a:cubicBezTo>
                    <a:pt x="8601" y="210"/>
                    <a:pt x="10505" y="0"/>
                    <a:pt x="12450" y="147"/>
                  </a:cubicBezTo>
                  <a:cubicBezTo>
                    <a:pt x="12576" y="147"/>
                    <a:pt x="12702" y="147"/>
                    <a:pt x="12827" y="168"/>
                  </a:cubicBezTo>
                  <a:cubicBezTo>
                    <a:pt x="13350" y="272"/>
                    <a:pt x="13643" y="795"/>
                    <a:pt x="13413" y="1277"/>
                  </a:cubicBezTo>
                  <a:cubicBezTo>
                    <a:pt x="13225" y="1632"/>
                    <a:pt x="13036" y="2009"/>
                    <a:pt x="13099" y="2448"/>
                  </a:cubicBezTo>
                  <a:cubicBezTo>
                    <a:pt x="13099" y="2532"/>
                    <a:pt x="13078" y="2637"/>
                    <a:pt x="13015" y="2700"/>
                  </a:cubicBezTo>
                  <a:cubicBezTo>
                    <a:pt x="12367" y="3808"/>
                    <a:pt x="12032" y="5085"/>
                    <a:pt x="11362" y="6215"/>
                  </a:cubicBezTo>
                  <a:cubicBezTo>
                    <a:pt x="11049" y="6759"/>
                    <a:pt x="10714" y="7282"/>
                    <a:pt x="10191" y="7658"/>
                  </a:cubicBezTo>
                  <a:cubicBezTo>
                    <a:pt x="9793" y="7909"/>
                    <a:pt x="9437" y="8223"/>
                    <a:pt x="9103" y="8537"/>
                  </a:cubicBezTo>
                  <a:cubicBezTo>
                    <a:pt x="8182" y="9353"/>
                    <a:pt x="7031" y="9583"/>
                    <a:pt x="5818" y="9583"/>
                  </a:cubicBezTo>
                  <a:cubicBezTo>
                    <a:pt x="5357" y="9583"/>
                    <a:pt x="4855" y="9500"/>
                    <a:pt x="4395" y="9479"/>
                  </a:cubicBezTo>
                  <a:cubicBezTo>
                    <a:pt x="3788" y="9458"/>
                    <a:pt x="3265" y="9249"/>
                    <a:pt x="2742" y="8893"/>
                  </a:cubicBezTo>
                  <a:cubicBezTo>
                    <a:pt x="2010" y="8412"/>
                    <a:pt x="1361" y="7805"/>
                    <a:pt x="838" y="7073"/>
                  </a:cubicBezTo>
                  <a:cubicBezTo>
                    <a:pt x="482" y="6570"/>
                    <a:pt x="252" y="6047"/>
                    <a:pt x="210" y="5440"/>
                  </a:cubicBezTo>
                  <a:cubicBezTo>
                    <a:pt x="168" y="5168"/>
                    <a:pt x="168" y="4876"/>
                    <a:pt x="126" y="4583"/>
                  </a:cubicBezTo>
                  <a:cubicBezTo>
                    <a:pt x="1" y="3767"/>
                    <a:pt x="22" y="2992"/>
                    <a:pt x="440" y="2260"/>
                  </a:cubicBezTo>
                  <a:cubicBezTo>
                    <a:pt x="545" y="2072"/>
                    <a:pt x="587" y="1842"/>
                    <a:pt x="691" y="1528"/>
                  </a:cubicBezTo>
                  <a:close/>
                  <a:moveTo>
                    <a:pt x="1821" y="2155"/>
                  </a:moveTo>
                  <a:cubicBezTo>
                    <a:pt x="1382" y="2992"/>
                    <a:pt x="1173" y="3850"/>
                    <a:pt x="1382" y="4771"/>
                  </a:cubicBezTo>
                  <a:cubicBezTo>
                    <a:pt x="1403" y="4834"/>
                    <a:pt x="1403" y="4896"/>
                    <a:pt x="1403" y="4959"/>
                  </a:cubicBezTo>
                  <a:cubicBezTo>
                    <a:pt x="1528" y="6549"/>
                    <a:pt x="2637" y="7407"/>
                    <a:pt x="3893" y="8140"/>
                  </a:cubicBezTo>
                  <a:cubicBezTo>
                    <a:pt x="3935" y="8181"/>
                    <a:pt x="4018" y="8202"/>
                    <a:pt x="4081" y="8202"/>
                  </a:cubicBezTo>
                  <a:cubicBezTo>
                    <a:pt x="5023" y="8307"/>
                    <a:pt x="5922" y="8453"/>
                    <a:pt x="6864" y="8286"/>
                  </a:cubicBezTo>
                  <a:cubicBezTo>
                    <a:pt x="7261" y="8202"/>
                    <a:pt x="7680" y="8077"/>
                    <a:pt x="8015" y="7868"/>
                  </a:cubicBezTo>
                  <a:cubicBezTo>
                    <a:pt x="8642" y="7470"/>
                    <a:pt x="9249" y="6968"/>
                    <a:pt x="9856" y="6529"/>
                  </a:cubicBezTo>
                  <a:cubicBezTo>
                    <a:pt x="10002" y="6424"/>
                    <a:pt x="10149" y="6257"/>
                    <a:pt x="10253" y="6110"/>
                  </a:cubicBezTo>
                  <a:cubicBezTo>
                    <a:pt x="10777" y="5148"/>
                    <a:pt x="11509" y="4269"/>
                    <a:pt x="11781" y="3181"/>
                  </a:cubicBezTo>
                  <a:cubicBezTo>
                    <a:pt x="11823" y="3013"/>
                    <a:pt x="11886" y="2867"/>
                    <a:pt x="11990" y="2762"/>
                  </a:cubicBezTo>
                  <a:cubicBezTo>
                    <a:pt x="12199" y="2490"/>
                    <a:pt x="12325" y="2260"/>
                    <a:pt x="12367" y="1904"/>
                  </a:cubicBezTo>
                  <a:cubicBezTo>
                    <a:pt x="12388" y="1549"/>
                    <a:pt x="12555" y="1235"/>
                    <a:pt x="12660" y="858"/>
                  </a:cubicBezTo>
                  <a:cubicBezTo>
                    <a:pt x="11865" y="921"/>
                    <a:pt x="11153" y="963"/>
                    <a:pt x="10484" y="1047"/>
                  </a:cubicBezTo>
                  <a:cubicBezTo>
                    <a:pt x="9333" y="1214"/>
                    <a:pt x="8203" y="1339"/>
                    <a:pt x="7073" y="1570"/>
                  </a:cubicBezTo>
                  <a:cubicBezTo>
                    <a:pt x="6173" y="1758"/>
                    <a:pt x="5274" y="1946"/>
                    <a:pt x="4332" y="1946"/>
                  </a:cubicBezTo>
                  <a:cubicBezTo>
                    <a:pt x="3725" y="1946"/>
                    <a:pt x="3098" y="2009"/>
                    <a:pt x="2512" y="2030"/>
                  </a:cubicBezTo>
                  <a:cubicBezTo>
                    <a:pt x="2240" y="2093"/>
                    <a:pt x="2010" y="2135"/>
                    <a:pt x="1821" y="21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9" name="Google Shape;1516;p59"/>
            <p:cNvSpPr/>
            <p:nvPr/>
          </p:nvSpPr>
          <p:spPr>
            <a:xfrm>
              <a:off x="5998650" y="3454850"/>
              <a:ext cx="40825" cy="40825"/>
            </a:xfrm>
            <a:custGeom>
              <a:avLst/>
              <a:gdLst/>
              <a:ahLst/>
              <a:cxnLst/>
              <a:rect l="l" t="t" r="r" b="b"/>
              <a:pathLst>
                <a:path w="1633" h="1633" extrusionOk="0">
                  <a:moveTo>
                    <a:pt x="733" y="22"/>
                  </a:moveTo>
                  <a:cubicBezTo>
                    <a:pt x="1235" y="1"/>
                    <a:pt x="1549" y="189"/>
                    <a:pt x="1570" y="629"/>
                  </a:cubicBezTo>
                  <a:cubicBezTo>
                    <a:pt x="1633" y="1152"/>
                    <a:pt x="1256" y="1570"/>
                    <a:pt x="775" y="1591"/>
                  </a:cubicBezTo>
                  <a:cubicBezTo>
                    <a:pt x="377" y="1633"/>
                    <a:pt x="84" y="1361"/>
                    <a:pt x="63" y="963"/>
                  </a:cubicBezTo>
                  <a:cubicBezTo>
                    <a:pt x="1" y="377"/>
                    <a:pt x="252" y="85"/>
                    <a:pt x="733"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00" name="Google Shape;1517;p59"/>
            <p:cNvSpPr/>
            <p:nvPr/>
          </p:nvSpPr>
          <p:spPr>
            <a:xfrm>
              <a:off x="6302050" y="3439175"/>
              <a:ext cx="35600" cy="40825"/>
            </a:xfrm>
            <a:custGeom>
              <a:avLst/>
              <a:gdLst/>
              <a:ahLst/>
              <a:cxnLst/>
              <a:rect l="l" t="t" r="r" b="b"/>
              <a:pathLst>
                <a:path w="1424" h="1633" extrusionOk="0">
                  <a:moveTo>
                    <a:pt x="1360" y="816"/>
                  </a:moveTo>
                  <a:cubicBezTo>
                    <a:pt x="1423" y="1360"/>
                    <a:pt x="1214" y="1632"/>
                    <a:pt x="712" y="1632"/>
                  </a:cubicBezTo>
                  <a:cubicBezTo>
                    <a:pt x="398" y="1632"/>
                    <a:pt x="168" y="1444"/>
                    <a:pt x="84" y="1130"/>
                  </a:cubicBezTo>
                  <a:cubicBezTo>
                    <a:pt x="63" y="1004"/>
                    <a:pt x="42" y="858"/>
                    <a:pt x="42" y="732"/>
                  </a:cubicBezTo>
                  <a:cubicBezTo>
                    <a:pt x="0" y="293"/>
                    <a:pt x="210" y="63"/>
                    <a:pt x="607" y="21"/>
                  </a:cubicBezTo>
                  <a:cubicBezTo>
                    <a:pt x="1026" y="0"/>
                    <a:pt x="1298" y="209"/>
                    <a:pt x="1360" y="628"/>
                  </a:cubicBezTo>
                  <a:cubicBezTo>
                    <a:pt x="1339" y="691"/>
                    <a:pt x="1339" y="732"/>
                    <a:pt x="1360" y="8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01" name="Google Shape;1518;p59"/>
            <p:cNvSpPr/>
            <p:nvPr/>
          </p:nvSpPr>
          <p:spPr>
            <a:xfrm>
              <a:off x="6261775" y="3961200"/>
              <a:ext cx="28775" cy="29850"/>
            </a:xfrm>
            <a:custGeom>
              <a:avLst/>
              <a:gdLst/>
              <a:ahLst/>
              <a:cxnLst/>
              <a:rect l="l" t="t" r="r" b="b"/>
              <a:pathLst>
                <a:path w="1151" h="1194" extrusionOk="0">
                  <a:moveTo>
                    <a:pt x="670" y="1"/>
                  </a:moveTo>
                  <a:cubicBezTo>
                    <a:pt x="1067" y="440"/>
                    <a:pt x="1151" y="691"/>
                    <a:pt x="984" y="880"/>
                  </a:cubicBezTo>
                  <a:cubicBezTo>
                    <a:pt x="732" y="1194"/>
                    <a:pt x="398" y="1173"/>
                    <a:pt x="0" y="984"/>
                  </a:cubicBezTo>
                  <a:cubicBezTo>
                    <a:pt x="188" y="587"/>
                    <a:pt x="335" y="273"/>
                    <a:pt x="670" y="1"/>
                  </a:cubicBezTo>
                  <a:close/>
                </a:path>
              </a:pathLst>
            </a:custGeom>
            <a:solidFill>
              <a:srgbClr val="202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02" name="Google Shape;1519;p59"/>
            <p:cNvSpPr/>
            <p:nvPr/>
          </p:nvSpPr>
          <p:spPr>
            <a:xfrm>
              <a:off x="6447475" y="3959125"/>
              <a:ext cx="24075" cy="26700"/>
            </a:xfrm>
            <a:custGeom>
              <a:avLst/>
              <a:gdLst/>
              <a:ahLst/>
              <a:cxnLst/>
              <a:rect l="l" t="t" r="r" b="b"/>
              <a:pathLst>
                <a:path w="963" h="1068" extrusionOk="0">
                  <a:moveTo>
                    <a:pt x="502" y="1067"/>
                  </a:moveTo>
                  <a:cubicBezTo>
                    <a:pt x="209" y="1067"/>
                    <a:pt x="0" y="816"/>
                    <a:pt x="21" y="461"/>
                  </a:cubicBezTo>
                  <a:cubicBezTo>
                    <a:pt x="21" y="230"/>
                    <a:pt x="209" y="42"/>
                    <a:pt x="419" y="21"/>
                  </a:cubicBezTo>
                  <a:cubicBezTo>
                    <a:pt x="711" y="0"/>
                    <a:pt x="963" y="293"/>
                    <a:pt x="942" y="565"/>
                  </a:cubicBezTo>
                  <a:cubicBezTo>
                    <a:pt x="963" y="858"/>
                    <a:pt x="753" y="1067"/>
                    <a:pt x="502" y="1067"/>
                  </a:cubicBezTo>
                  <a:close/>
                </a:path>
              </a:pathLst>
            </a:custGeom>
            <a:solidFill>
              <a:srgbClr val="202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03" name="Google Shape;1520;p59"/>
            <p:cNvSpPr/>
            <p:nvPr/>
          </p:nvSpPr>
          <p:spPr>
            <a:xfrm>
              <a:off x="6319300" y="4026600"/>
              <a:ext cx="103600" cy="90525"/>
            </a:xfrm>
            <a:custGeom>
              <a:avLst/>
              <a:gdLst/>
              <a:ahLst/>
              <a:cxnLst/>
              <a:rect l="l" t="t" r="r" b="b"/>
              <a:pathLst>
                <a:path w="4144" h="3621" extrusionOk="0">
                  <a:moveTo>
                    <a:pt x="1654" y="2616"/>
                  </a:moveTo>
                  <a:cubicBezTo>
                    <a:pt x="1654" y="2114"/>
                    <a:pt x="2030" y="1716"/>
                    <a:pt x="1800" y="1151"/>
                  </a:cubicBezTo>
                  <a:cubicBezTo>
                    <a:pt x="1591" y="1088"/>
                    <a:pt x="1361" y="1005"/>
                    <a:pt x="1131" y="942"/>
                  </a:cubicBezTo>
                  <a:cubicBezTo>
                    <a:pt x="921" y="858"/>
                    <a:pt x="817" y="691"/>
                    <a:pt x="838" y="461"/>
                  </a:cubicBezTo>
                  <a:cubicBezTo>
                    <a:pt x="838" y="251"/>
                    <a:pt x="963" y="63"/>
                    <a:pt x="1152" y="42"/>
                  </a:cubicBezTo>
                  <a:cubicBezTo>
                    <a:pt x="1444" y="0"/>
                    <a:pt x="1716" y="0"/>
                    <a:pt x="2009" y="42"/>
                  </a:cubicBezTo>
                  <a:cubicBezTo>
                    <a:pt x="2407" y="105"/>
                    <a:pt x="2533" y="272"/>
                    <a:pt x="2491" y="733"/>
                  </a:cubicBezTo>
                  <a:cubicBezTo>
                    <a:pt x="2491" y="879"/>
                    <a:pt x="2428" y="1047"/>
                    <a:pt x="2449" y="1193"/>
                  </a:cubicBezTo>
                  <a:cubicBezTo>
                    <a:pt x="2512" y="1632"/>
                    <a:pt x="2637" y="2093"/>
                    <a:pt x="2323" y="2427"/>
                  </a:cubicBezTo>
                  <a:cubicBezTo>
                    <a:pt x="2533" y="2658"/>
                    <a:pt x="2616" y="2553"/>
                    <a:pt x="2721" y="2469"/>
                  </a:cubicBezTo>
                  <a:lnTo>
                    <a:pt x="3662" y="1611"/>
                  </a:lnTo>
                  <a:cubicBezTo>
                    <a:pt x="4081" y="1946"/>
                    <a:pt x="4144" y="2197"/>
                    <a:pt x="3997" y="2448"/>
                  </a:cubicBezTo>
                  <a:cubicBezTo>
                    <a:pt x="3621" y="3034"/>
                    <a:pt x="3160" y="3495"/>
                    <a:pt x="2428" y="3557"/>
                  </a:cubicBezTo>
                  <a:cubicBezTo>
                    <a:pt x="2240" y="3578"/>
                    <a:pt x="2030" y="3578"/>
                    <a:pt x="1842" y="3578"/>
                  </a:cubicBezTo>
                  <a:cubicBezTo>
                    <a:pt x="1403" y="3620"/>
                    <a:pt x="1005" y="3557"/>
                    <a:pt x="691" y="3202"/>
                  </a:cubicBezTo>
                  <a:cubicBezTo>
                    <a:pt x="566" y="3076"/>
                    <a:pt x="377" y="2992"/>
                    <a:pt x="210" y="2867"/>
                  </a:cubicBezTo>
                  <a:cubicBezTo>
                    <a:pt x="43" y="2762"/>
                    <a:pt x="1" y="2574"/>
                    <a:pt x="105" y="2448"/>
                  </a:cubicBezTo>
                  <a:cubicBezTo>
                    <a:pt x="147" y="2365"/>
                    <a:pt x="315" y="2302"/>
                    <a:pt x="419" y="2302"/>
                  </a:cubicBezTo>
                  <a:cubicBezTo>
                    <a:pt x="670" y="2323"/>
                    <a:pt x="921" y="2427"/>
                    <a:pt x="1172" y="2511"/>
                  </a:cubicBezTo>
                  <a:cubicBezTo>
                    <a:pt x="1277" y="2490"/>
                    <a:pt x="1403" y="2553"/>
                    <a:pt x="1654" y="2616"/>
                  </a:cubicBezTo>
                  <a:close/>
                </a:path>
              </a:pathLst>
            </a:custGeom>
            <a:solidFill>
              <a:srgbClr val="202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nvGrpSpPr>
            <p:cNvPr id="104" name="Google Shape;1521;p59"/>
            <p:cNvGrpSpPr/>
            <p:nvPr/>
          </p:nvGrpSpPr>
          <p:grpSpPr>
            <a:xfrm rot="7898840" flipH="1">
              <a:off x="6725726" y="3514610"/>
              <a:ext cx="296605" cy="308105"/>
              <a:chOff x="7653400" y="2205913"/>
              <a:chExt cx="296625" cy="308125"/>
            </a:xfrm>
          </p:grpSpPr>
          <p:sp>
            <p:nvSpPr>
              <p:cNvPr id="105" name="Google Shape;1522;p59"/>
              <p:cNvSpPr/>
              <p:nvPr/>
            </p:nvSpPr>
            <p:spPr>
              <a:xfrm>
                <a:off x="7774250" y="2463788"/>
                <a:ext cx="175775" cy="50250"/>
              </a:xfrm>
              <a:custGeom>
                <a:avLst/>
                <a:gdLst/>
                <a:ahLst/>
                <a:cxnLst/>
                <a:rect l="l" t="t" r="r" b="b"/>
                <a:pathLst>
                  <a:path w="7031" h="2010" extrusionOk="0">
                    <a:moveTo>
                      <a:pt x="1088" y="2009"/>
                    </a:moveTo>
                    <a:cubicBezTo>
                      <a:pt x="795" y="1967"/>
                      <a:pt x="565" y="1905"/>
                      <a:pt x="293" y="1842"/>
                    </a:cubicBezTo>
                    <a:cubicBezTo>
                      <a:pt x="105" y="1779"/>
                      <a:pt x="0" y="1654"/>
                      <a:pt x="0" y="1444"/>
                    </a:cubicBezTo>
                    <a:cubicBezTo>
                      <a:pt x="0" y="1256"/>
                      <a:pt x="167" y="1047"/>
                      <a:pt x="377" y="1047"/>
                    </a:cubicBezTo>
                    <a:cubicBezTo>
                      <a:pt x="900" y="1068"/>
                      <a:pt x="1360" y="858"/>
                      <a:pt x="1862" y="754"/>
                    </a:cubicBezTo>
                    <a:cubicBezTo>
                      <a:pt x="2051" y="712"/>
                      <a:pt x="2260" y="649"/>
                      <a:pt x="2469" y="691"/>
                    </a:cubicBezTo>
                    <a:cubicBezTo>
                      <a:pt x="3013" y="733"/>
                      <a:pt x="3557" y="607"/>
                      <a:pt x="4059" y="440"/>
                    </a:cubicBezTo>
                    <a:cubicBezTo>
                      <a:pt x="4687" y="273"/>
                      <a:pt x="5336" y="210"/>
                      <a:pt x="5963" y="84"/>
                    </a:cubicBezTo>
                    <a:cubicBezTo>
                      <a:pt x="6256" y="1"/>
                      <a:pt x="6549" y="105"/>
                      <a:pt x="6779" y="231"/>
                    </a:cubicBezTo>
                    <a:cubicBezTo>
                      <a:pt x="6947" y="335"/>
                      <a:pt x="7030" y="503"/>
                      <a:pt x="6989" y="649"/>
                    </a:cubicBezTo>
                    <a:cubicBezTo>
                      <a:pt x="6926" y="796"/>
                      <a:pt x="6821" y="921"/>
                      <a:pt x="6717" y="963"/>
                    </a:cubicBezTo>
                    <a:cubicBezTo>
                      <a:pt x="6445" y="1068"/>
                      <a:pt x="6131" y="1172"/>
                      <a:pt x="5817" y="1172"/>
                    </a:cubicBezTo>
                    <a:cubicBezTo>
                      <a:pt x="5043" y="1214"/>
                      <a:pt x="4373" y="1486"/>
                      <a:pt x="3641" y="1591"/>
                    </a:cubicBezTo>
                    <a:cubicBezTo>
                      <a:pt x="3432" y="1633"/>
                      <a:pt x="3243" y="1695"/>
                      <a:pt x="3055" y="1695"/>
                    </a:cubicBezTo>
                    <a:cubicBezTo>
                      <a:pt x="2490" y="1675"/>
                      <a:pt x="1946" y="1758"/>
                      <a:pt x="1381" y="19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06" name="Google Shape;1523;p59"/>
              <p:cNvSpPr/>
              <p:nvPr/>
            </p:nvSpPr>
            <p:spPr>
              <a:xfrm>
                <a:off x="7747575" y="2299013"/>
                <a:ext cx="115100" cy="84250"/>
              </a:xfrm>
              <a:custGeom>
                <a:avLst/>
                <a:gdLst/>
                <a:ahLst/>
                <a:cxnLst/>
                <a:rect l="l" t="t" r="r" b="b"/>
                <a:pathLst>
                  <a:path w="4604" h="3370" extrusionOk="0">
                    <a:moveTo>
                      <a:pt x="3955" y="1"/>
                    </a:moveTo>
                    <a:cubicBezTo>
                      <a:pt x="4143" y="22"/>
                      <a:pt x="4268" y="63"/>
                      <a:pt x="4373" y="84"/>
                    </a:cubicBezTo>
                    <a:cubicBezTo>
                      <a:pt x="4499" y="105"/>
                      <a:pt x="4603" y="315"/>
                      <a:pt x="4520" y="419"/>
                    </a:cubicBezTo>
                    <a:cubicBezTo>
                      <a:pt x="4247" y="838"/>
                      <a:pt x="4038" y="1340"/>
                      <a:pt x="3536" y="1570"/>
                    </a:cubicBezTo>
                    <a:cubicBezTo>
                      <a:pt x="3348" y="1654"/>
                      <a:pt x="3159" y="1737"/>
                      <a:pt x="3013" y="1863"/>
                    </a:cubicBezTo>
                    <a:cubicBezTo>
                      <a:pt x="2427" y="2428"/>
                      <a:pt x="1653" y="2700"/>
                      <a:pt x="1004" y="3160"/>
                    </a:cubicBezTo>
                    <a:cubicBezTo>
                      <a:pt x="900" y="3244"/>
                      <a:pt x="732" y="3307"/>
                      <a:pt x="607" y="3328"/>
                    </a:cubicBezTo>
                    <a:cubicBezTo>
                      <a:pt x="418" y="3369"/>
                      <a:pt x="272" y="3328"/>
                      <a:pt x="126" y="3160"/>
                    </a:cubicBezTo>
                    <a:cubicBezTo>
                      <a:pt x="21" y="3014"/>
                      <a:pt x="0" y="2825"/>
                      <a:pt x="105" y="2700"/>
                    </a:cubicBezTo>
                    <a:cubicBezTo>
                      <a:pt x="377" y="2407"/>
                      <a:pt x="628" y="2072"/>
                      <a:pt x="962" y="1884"/>
                    </a:cubicBezTo>
                    <a:cubicBezTo>
                      <a:pt x="1423" y="1633"/>
                      <a:pt x="1883" y="1382"/>
                      <a:pt x="2260" y="1047"/>
                    </a:cubicBezTo>
                    <a:cubicBezTo>
                      <a:pt x="2615" y="712"/>
                      <a:pt x="3118" y="607"/>
                      <a:pt x="3431" y="210"/>
                    </a:cubicBezTo>
                    <a:cubicBezTo>
                      <a:pt x="3578" y="84"/>
                      <a:pt x="3829" y="63"/>
                      <a:pt x="3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07" name="Google Shape;1524;p59"/>
              <p:cNvSpPr/>
              <p:nvPr/>
            </p:nvSpPr>
            <p:spPr>
              <a:xfrm>
                <a:off x="7653400" y="2205913"/>
                <a:ext cx="36650" cy="138125"/>
              </a:xfrm>
              <a:custGeom>
                <a:avLst/>
                <a:gdLst/>
                <a:ahLst/>
                <a:cxnLst/>
                <a:rect l="l" t="t" r="r" b="b"/>
                <a:pathLst>
                  <a:path w="1466" h="5525" extrusionOk="0">
                    <a:moveTo>
                      <a:pt x="1444" y="1277"/>
                    </a:moveTo>
                    <a:cubicBezTo>
                      <a:pt x="1319" y="2365"/>
                      <a:pt x="1214" y="3536"/>
                      <a:pt x="1047" y="4687"/>
                    </a:cubicBezTo>
                    <a:cubicBezTo>
                      <a:pt x="1026" y="4875"/>
                      <a:pt x="942" y="5085"/>
                      <a:pt x="838" y="5231"/>
                    </a:cubicBezTo>
                    <a:cubicBezTo>
                      <a:pt x="754" y="5399"/>
                      <a:pt x="587" y="5524"/>
                      <a:pt x="419" y="5461"/>
                    </a:cubicBezTo>
                    <a:cubicBezTo>
                      <a:pt x="294" y="5399"/>
                      <a:pt x="126" y="5231"/>
                      <a:pt x="84" y="5106"/>
                    </a:cubicBezTo>
                    <a:cubicBezTo>
                      <a:pt x="1" y="4938"/>
                      <a:pt x="1" y="4708"/>
                      <a:pt x="22" y="4499"/>
                    </a:cubicBezTo>
                    <a:cubicBezTo>
                      <a:pt x="105" y="3808"/>
                      <a:pt x="168" y="3097"/>
                      <a:pt x="273" y="2386"/>
                    </a:cubicBezTo>
                    <a:cubicBezTo>
                      <a:pt x="336" y="1842"/>
                      <a:pt x="419" y="1318"/>
                      <a:pt x="503" y="774"/>
                    </a:cubicBezTo>
                    <a:cubicBezTo>
                      <a:pt x="524" y="670"/>
                      <a:pt x="524" y="523"/>
                      <a:pt x="545" y="419"/>
                    </a:cubicBezTo>
                    <a:cubicBezTo>
                      <a:pt x="628" y="168"/>
                      <a:pt x="817" y="0"/>
                      <a:pt x="1026" y="0"/>
                    </a:cubicBezTo>
                    <a:cubicBezTo>
                      <a:pt x="1235" y="0"/>
                      <a:pt x="1382" y="210"/>
                      <a:pt x="1424" y="482"/>
                    </a:cubicBezTo>
                    <a:cubicBezTo>
                      <a:pt x="1465" y="754"/>
                      <a:pt x="1444" y="963"/>
                      <a:pt x="1444" y="12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grpSp>
      <p:grpSp>
        <p:nvGrpSpPr>
          <p:cNvPr id="108" name="Google Shape;398;p38"/>
          <p:cNvGrpSpPr/>
          <p:nvPr/>
        </p:nvGrpSpPr>
        <p:grpSpPr>
          <a:xfrm flipH="1">
            <a:off x="6796176" y="277959"/>
            <a:ext cx="1653550" cy="1152165"/>
            <a:chOff x="6876425" y="1268933"/>
            <a:chExt cx="1653550" cy="1152165"/>
          </a:xfrm>
        </p:grpSpPr>
        <p:grpSp>
          <p:nvGrpSpPr>
            <p:cNvPr id="109" name="Google Shape;399;p38"/>
            <p:cNvGrpSpPr/>
            <p:nvPr/>
          </p:nvGrpSpPr>
          <p:grpSpPr>
            <a:xfrm rot="1400853">
              <a:off x="7531678" y="2028397"/>
              <a:ext cx="998956" cy="203068"/>
              <a:chOff x="10471811" y="1999263"/>
              <a:chExt cx="998976" cy="203072"/>
            </a:xfrm>
          </p:grpSpPr>
          <p:sp>
            <p:nvSpPr>
              <p:cNvPr id="119"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20"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21"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22"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23"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24"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grpSp>
          <p:nvGrpSpPr>
            <p:cNvPr id="110" name="Google Shape;406;p38"/>
            <p:cNvGrpSpPr/>
            <p:nvPr/>
          </p:nvGrpSpPr>
          <p:grpSpPr>
            <a:xfrm>
              <a:off x="6907063" y="1389007"/>
              <a:ext cx="626852" cy="654662"/>
              <a:chOff x="6907063" y="1389007"/>
              <a:chExt cx="626852" cy="654662"/>
            </a:xfrm>
          </p:grpSpPr>
          <p:sp>
            <p:nvSpPr>
              <p:cNvPr id="112"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13"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14"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15"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16"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17"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18"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sp>
          <p:nvSpPr>
            <p:cNvPr id="111"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grpSp>
        <p:nvGrpSpPr>
          <p:cNvPr id="125" name="Google Shape;415;p38"/>
          <p:cNvGrpSpPr/>
          <p:nvPr/>
        </p:nvGrpSpPr>
        <p:grpSpPr>
          <a:xfrm>
            <a:off x="168247" y="1034124"/>
            <a:ext cx="741250" cy="792000"/>
            <a:chOff x="-3118700" y="2365900"/>
            <a:chExt cx="741250" cy="792000"/>
          </a:xfrm>
        </p:grpSpPr>
        <p:sp>
          <p:nvSpPr>
            <p:cNvPr id="126"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27"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28"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2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3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31"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32"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33"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34"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35"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spTree>
    <p:extLst>
      <p:ext uri="{BB962C8B-B14F-4D97-AF65-F5344CB8AC3E}">
        <p14:creationId xmlns:p14="http://schemas.microsoft.com/office/powerpoint/2010/main" val="1162772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4C7975E0-00B4-0D48-BCEC-C99714DA21AB}"/>
              </a:ext>
            </a:extLst>
          </p:cNvPr>
          <p:cNvSpPr/>
          <p:nvPr/>
        </p:nvSpPr>
        <p:spPr>
          <a:xfrm>
            <a:off x="3633960" y="1051350"/>
            <a:ext cx="4758295" cy="35394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57175" indent="-257175" algn="just">
              <a:buClrTx/>
              <a:buFont typeface="Wingdings" pitchFamily="2" charset="2"/>
              <a:buChar char="Ø"/>
            </a:pPr>
            <a:r>
              <a:rPr lang="vi-VN" sz="1600" i="1" kern="1200" dirty="0" smtClean="0">
                <a:solidFill>
                  <a:prstClr val="black"/>
                </a:solidFill>
                <a:latin typeface="+mj-lt"/>
                <a:cs typeface="Times New Roman" panose="02020603050405020304" pitchFamily="18" charset="0"/>
              </a:rPr>
              <a:t>Xác </a:t>
            </a:r>
            <a:r>
              <a:rPr lang="vi-VN" sz="1600" i="1" kern="1200" dirty="0">
                <a:solidFill>
                  <a:prstClr val="black"/>
                </a:solidFill>
                <a:latin typeface="+mj-lt"/>
                <a:cs typeface="Times New Roman" panose="02020603050405020304" pitchFamily="18" charset="0"/>
              </a:rPr>
              <a:t>định nội dung sự kiện/ sự việc chính của câu chuyện.</a:t>
            </a:r>
          </a:p>
          <a:p>
            <a:pPr algn="just">
              <a:buClrTx/>
            </a:pPr>
            <a:r>
              <a:rPr lang="vi-VN" sz="1600" i="1" kern="1200" dirty="0" smtClean="0">
                <a:solidFill>
                  <a:prstClr val="black"/>
                </a:solidFill>
                <a:latin typeface="+mj-lt"/>
                <a:cs typeface="Times New Roman" panose="02020603050405020304" pitchFamily="18" charset="0"/>
              </a:rPr>
              <a:t>Lưu </a:t>
            </a:r>
            <a:r>
              <a:rPr lang="vi-VN" sz="1600" i="1" kern="1200" dirty="0">
                <a:solidFill>
                  <a:prstClr val="black"/>
                </a:solidFill>
                <a:latin typeface="+mj-lt"/>
                <a:cs typeface="Times New Roman" panose="02020603050405020304" pitchFamily="18" charset="0"/>
              </a:rPr>
              <a:t>ý: trong truyện ngụ ngôn, cốt truyện đơn giản nên các sự kiện thường không nhiều. =&gt; Cần cân nhắc, xác định đúng các sự kiện và từ khoá biểu đạt sự kiện ấy.</a:t>
            </a:r>
          </a:p>
          <a:p>
            <a:pPr marL="257175" indent="-257175" algn="just">
              <a:buClrTx/>
              <a:buFont typeface="Wingdings" pitchFamily="2" charset="2"/>
              <a:buChar char="Ø"/>
            </a:pPr>
            <a:r>
              <a:rPr lang="vi-VN" sz="1600" i="1" kern="1200" dirty="0">
                <a:solidFill>
                  <a:prstClr val="black"/>
                </a:solidFill>
                <a:latin typeface="+mj-lt"/>
                <a:cs typeface="Times New Roman" panose="02020603050405020304" pitchFamily="18" charset="0"/>
              </a:rPr>
              <a:t>Mỗi sự kiện cần được diễn đạt thành một câu ngắn theo yêu cầu của bài học.</a:t>
            </a:r>
          </a:p>
          <a:p>
            <a:pPr marL="257175" indent="-257175" algn="just">
              <a:buClrTx/>
              <a:buFont typeface="Wingdings" pitchFamily="2" charset="2"/>
              <a:buChar char="Ø"/>
            </a:pPr>
            <a:r>
              <a:rPr lang="vi-VN" sz="1600" i="1" kern="1200" dirty="0">
                <a:solidFill>
                  <a:prstClr val="black"/>
                </a:solidFill>
                <a:latin typeface="+mj-lt"/>
                <a:cs typeface="Times New Roman" panose="02020603050405020304" pitchFamily="18" charset="0"/>
              </a:rPr>
              <a:t>Có thể dùng mẫu tóm tắt các sự kiện bằng sơ đồ, với các mũi tên chỉ quan hệ giữa các sự kiện. Bổ sung lời phân tích, chỉ ra mối quan hệ giữa các sự kiện sau khi đã đưa ra một danh mục liệt kê.</a:t>
            </a:r>
          </a:p>
          <a:p>
            <a:pPr marL="257175" indent="-257175" algn="just">
              <a:buClrTx/>
              <a:buFont typeface="Wingdings" pitchFamily="2" charset="2"/>
              <a:buChar char="Ø"/>
            </a:pPr>
            <a:r>
              <a:rPr lang="vi-VN" sz="1600" i="1" kern="1200" dirty="0">
                <a:solidFill>
                  <a:prstClr val="black"/>
                </a:solidFill>
                <a:latin typeface="+mj-lt"/>
                <a:cs typeface="Times New Roman" panose="02020603050405020304" pitchFamily="18" charset="0"/>
              </a:rPr>
              <a:t>Giữa các sự kiện trong VB có thể tồn tại nhiều kiểu quan hệ: quan hệ nhân quả, quan hệ theo trình tự thời gian, hoặc kết hợp cả hai kiểu </a:t>
            </a:r>
            <a:r>
              <a:rPr lang="vi-VN" sz="1600" i="1" kern="1200" dirty="0" smtClean="0">
                <a:solidFill>
                  <a:prstClr val="black"/>
                </a:solidFill>
                <a:latin typeface="+mj-lt"/>
                <a:cs typeface="Times New Roman" panose="02020603050405020304" pitchFamily="18" charset="0"/>
              </a:rPr>
              <a:t>quan</a:t>
            </a:r>
            <a:endParaRPr lang="vi-VN" sz="1600" i="1" kern="1200" dirty="0">
              <a:solidFill>
                <a:prstClr val="black"/>
              </a:solidFill>
              <a:latin typeface="+mj-lt"/>
              <a:cs typeface="Times New Roman" panose="02020603050405020304" pitchFamily="18" charset="0"/>
            </a:endParaRPr>
          </a:p>
        </p:txBody>
      </p:sp>
      <p:grpSp>
        <p:nvGrpSpPr>
          <p:cNvPr id="20" name="Google Shape;2287;p74"/>
          <p:cNvGrpSpPr/>
          <p:nvPr/>
        </p:nvGrpSpPr>
        <p:grpSpPr>
          <a:xfrm>
            <a:off x="236652" y="1548557"/>
            <a:ext cx="3102450" cy="2187037"/>
            <a:chOff x="4211406" y="1267963"/>
            <a:chExt cx="3874407" cy="2937163"/>
          </a:xfrm>
        </p:grpSpPr>
        <p:sp>
          <p:nvSpPr>
            <p:cNvPr id="21" name="Google Shape;2288;p74"/>
            <p:cNvSpPr/>
            <p:nvPr/>
          </p:nvSpPr>
          <p:spPr>
            <a:xfrm>
              <a:off x="6116888" y="2798550"/>
              <a:ext cx="543000" cy="844825"/>
            </a:xfrm>
            <a:custGeom>
              <a:avLst/>
              <a:gdLst/>
              <a:ahLst/>
              <a:cxnLst/>
              <a:rect l="l" t="t" r="r" b="b"/>
              <a:pathLst>
                <a:path w="21720" h="33793" extrusionOk="0">
                  <a:moveTo>
                    <a:pt x="21614" y="33457"/>
                  </a:moveTo>
                  <a:cubicBezTo>
                    <a:pt x="21280" y="33520"/>
                    <a:pt x="21029" y="33520"/>
                    <a:pt x="20777" y="33374"/>
                  </a:cubicBezTo>
                  <a:cubicBezTo>
                    <a:pt x="20652" y="33332"/>
                    <a:pt x="20485" y="33311"/>
                    <a:pt x="20338" y="33311"/>
                  </a:cubicBezTo>
                  <a:lnTo>
                    <a:pt x="17953" y="33311"/>
                  </a:lnTo>
                  <a:cubicBezTo>
                    <a:pt x="17827" y="33311"/>
                    <a:pt x="17660" y="33311"/>
                    <a:pt x="17555" y="33353"/>
                  </a:cubicBezTo>
                  <a:cubicBezTo>
                    <a:pt x="17262" y="33520"/>
                    <a:pt x="16990" y="33478"/>
                    <a:pt x="16676" y="33478"/>
                  </a:cubicBezTo>
                  <a:lnTo>
                    <a:pt x="14626" y="33478"/>
                  </a:lnTo>
                  <a:cubicBezTo>
                    <a:pt x="14396" y="33478"/>
                    <a:pt x="14187" y="33541"/>
                    <a:pt x="13956" y="33562"/>
                  </a:cubicBezTo>
                  <a:cubicBezTo>
                    <a:pt x="13789" y="33583"/>
                    <a:pt x="13601" y="33625"/>
                    <a:pt x="13454" y="33625"/>
                  </a:cubicBezTo>
                  <a:lnTo>
                    <a:pt x="11697" y="33625"/>
                  </a:lnTo>
                  <a:cubicBezTo>
                    <a:pt x="11508" y="33625"/>
                    <a:pt x="11299" y="33646"/>
                    <a:pt x="11153" y="33688"/>
                  </a:cubicBezTo>
                  <a:cubicBezTo>
                    <a:pt x="10839" y="33792"/>
                    <a:pt x="10525" y="33792"/>
                    <a:pt x="10211" y="33771"/>
                  </a:cubicBezTo>
                  <a:cubicBezTo>
                    <a:pt x="10002" y="33750"/>
                    <a:pt x="9793" y="33729"/>
                    <a:pt x="9583" y="33729"/>
                  </a:cubicBezTo>
                  <a:lnTo>
                    <a:pt x="5754" y="33729"/>
                  </a:lnTo>
                  <a:cubicBezTo>
                    <a:pt x="5503" y="33729"/>
                    <a:pt x="5231" y="33729"/>
                    <a:pt x="4980" y="33646"/>
                  </a:cubicBezTo>
                  <a:cubicBezTo>
                    <a:pt x="4792" y="33583"/>
                    <a:pt x="4604" y="33583"/>
                    <a:pt x="4415" y="33583"/>
                  </a:cubicBezTo>
                  <a:cubicBezTo>
                    <a:pt x="4080" y="33583"/>
                    <a:pt x="3746" y="33625"/>
                    <a:pt x="3411" y="33625"/>
                  </a:cubicBezTo>
                  <a:cubicBezTo>
                    <a:pt x="3181" y="33625"/>
                    <a:pt x="2909" y="33583"/>
                    <a:pt x="2679" y="33562"/>
                  </a:cubicBezTo>
                  <a:cubicBezTo>
                    <a:pt x="2574" y="33562"/>
                    <a:pt x="2490" y="33499"/>
                    <a:pt x="2386" y="33541"/>
                  </a:cubicBezTo>
                  <a:cubicBezTo>
                    <a:pt x="1883" y="33646"/>
                    <a:pt x="1528" y="33353"/>
                    <a:pt x="1130" y="33081"/>
                  </a:cubicBezTo>
                  <a:cubicBezTo>
                    <a:pt x="921" y="32955"/>
                    <a:pt x="754" y="32767"/>
                    <a:pt x="649" y="32516"/>
                  </a:cubicBezTo>
                  <a:cubicBezTo>
                    <a:pt x="523" y="32139"/>
                    <a:pt x="377" y="31784"/>
                    <a:pt x="398" y="31365"/>
                  </a:cubicBezTo>
                  <a:cubicBezTo>
                    <a:pt x="419" y="31030"/>
                    <a:pt x="398" y="30675"/>
                    <a:pt x="398" y="30340"/>
                  </a:cubicBezTo>
                  <a:cubicBezTo>
                    <a:pt x="398" y="30026"/>
                    <a:pt x="398" y="29754"/>
                    <a:pt x="272" y="29461"/>
                  </a:cubicBezTo>
                  <a:cubicBezTo>
                    <a:pt x="230" y="29419"/>
                    <a:pt x="230" y="29377"/>
                    <a:pt x="230" y="29356"/>
                  </a:cubicBezTo>
                  <a:cubicBezTo>
                    <a:pt x="168" y="28247"/>
                    <a:pt x="0" y="27180"/>
                    <a:pt x="189" y="26092"/>
                  </a:cubicBezTo>
                  <a:cubicBezTo>
                    <a:pt x="293" y="25423"/>
                    <a:pt x="272" y="24774"/>
                    <a:pt x="230" y="24084"/>
                  </a:cubicBezTo>
                  <a:cubicBezTo>
                    <a:pt x="189" y="23226"/>
                    <a:pt x="168" y="22347"/>
                    <a:pt x="293" y="21468"/>
                  </a:cubicBezTo>
                  <a:cubicBezTo>
                    <a:pt x="335" y="21154"/>
                    <a:pt x="335" y="20820"/>
                    <a:pt x="335" y="20506"/>
                  </a:cubicBezTo>
                  <a:cubicBezTo>
                    <a:pt x="335" y="19773"/>
                    <a:pt x="293" y="19062"/>
                    <a:pt x="440" y="18372"/>
                  </a:cubicBezTo>
                  <a:cubicBezTo>
                    <a:pt x="523" y="17911"/>
                    <a:pt x="628" y="17472"/>
                    <a:pt x="712" y="17032"/>
                  </a:cubicBezTo>
                  <a:cubicBezTo>
                    <a:pt x="754" y="16802"/>
                    <a:pt x="816" y="16593"/>
                    <a:pt x="816" y="16342"/>
                  </a:cubicBezTo>
                  <a:cubicBezTo>
                    <a:pt x="816" y="16007"/>
                    <a:pt x="858" y="15693"/>
                    <a:pt x="942" y="15400"/>
                  </a:cubicBezTo>
                  <a:cubicBezTo>
                    <a:pt x="1067" y="14961"/>
                    <a:pt x="1151" y="14522"/>
                    <a:pt x="1130" y="14082"/>
                  </a:cubicBezTo>
                  <a:cubicBezTo>
                    <a:pt x="1109" y="13601"/>
                    <a:pt x="1151" y="13162"/>
                    <a:pt x="1235" y="12722"/>
                  </a:cubicBezTo>
                  <a:cubicBezTo>
                    <a:pt x="1381" y="11906"/>
                    <a:pt x="1528" y="11069"/>
                    <a:pt x="1674" y="10253"/>
                  </a:cubicBezTo>
                  <a:cubicBezTo>
                    <a:pt x="1737" y="9960"/>
                    <a:pt x="1800" y="9646"/>
                    <a:pt x="1946" y="9395"/>
                  </a:cubicBezTo>
                  <a:cubicBezTo>
                    <a:pt x="2260" y="8747"/>
                    <a:pt x="2386" y="8035"/>
                    <a:pt x="2511" y="7324"/>
                  </a:cubicBezTo>
                  <a:cubicBezTo>
                    <a:pt x="2595" y="6884"/>
                    <a:pt x="2720" y="6487"/>
                    <a:pt x="2909" y="6089"/>
                  </a:cubicBezTo>
                  <a:cubicBezTo>
                    <a:pt x="3034" y="5775"/>
                    <a:pt x="3160" y="5462"/>
                    <a:pt x="3327" y="5148"/>
                  </a:cubicBezTo>
                  <a:cubicBezTo>
                    <a:pt x="3432" y="4939"/>
                    <a:pt x="3536" y="4771"/>
                    <a:pt x="3641" y="4562"/>
                  </a:cubicBezTo>
                  <a:cubicBezTo>
                    <a:pt x="3725" y="4395"/>
                    <a:pt x="3787" y="4269"/>
                    <a:pt x="3892" y="4102"/>
                  </a:cubicBezTo>
                  <a:cubicBezTo>
                    <a:pt x="4311" y="3348"/>
                    <a:pt x="4771" y="2595"/>
                    <a:pt x="5315" y="1905"/>
                  </a:cubicBezTo>
                  <a:cubicBezTo>
                    <a:pt x="5420" y="1779"/>
                    <a:pt x="5545" y="1654"/>
                    <a:pt x="5650" y="1528"/>
                  </a:cubicBezTo>
                  <a:cubicBezTo>
                    <a:pt x="6759" y="273"/>
                    <a:pt x="8161" y="1"/>
                    <a:pt x="9709" y="314"/>
                  </a:cubicBezTo>
                  <a:cubicBezTo>
                    <a:pt x="10483" y="482"/>
                    <a:pt x="11194" y="838"/>
                    <a:pt x="11885" y="1319"/>
                  </a:cubicBezTo>
                  <a:cubicBezTo>
                    <a:pt x="12785" y="1946"/>
                    <a:pt x="13601" y="2700"/>
                    <a:pt x="14312" y="3516"/>
                  </a:cubicBezTo>
                  <a:cubicBezTo>
                    <a:pt x="15044" y="4353"/>
                    <a:pt x="15672" y="5231"/>
                    <a:pt x="16237" y="6173"/>
                  </a:cubicBezTo>
                  <a:cubicBezTo>
                    <a:pt x="16844" y="7198"/>
                    <a:pt x="17388" y="8224"/>
                    <a:pt x="17890" y="9291"/>
                  </a:cubicBezTo>
                  <a:cubicBezTo>
                    <a:pt x="18371" y="10274"/>
                    <a:pt x="18811" y="11278"/>
                    <a:pt x="19208" y="12325"/>
                  </a:cubicBezTo>
                  <a:cubicBezTo>
                    <a:pt x="19773" y="13894"/>
                    <a:pt x="20254" y="15484"/>
                    <a:pt x="20568" y="17137"/>
                  </a:cubicBezTo>
                  <a:cubicBezTo>
                    <a:pt x="20589" y="17263"/>
                    <a:pt x="20631" y="17388"/>
                    <a:pt x="20610" y="17535"/>
                  </a:cubicBezTo>
                  <a:cubicBezTo>
                    <a:pt x="20485" y="18016"/>
                    <a:pt x="20631" y="18497"/>
                    <a:pt x="20736" y="18957"/>
                  </a:cubicBezTo>
                  <a:cubicBezTo>
                    <a:pt x="20777" y="19125"/>
                    <a:pt x="20777" y="19271"/>
                    <a:pt x="20798" y="19418"/>
                  </a:cubicBezTo>
                  <a:cubicBezTo>
                    <a:pt x="20903" y="20004"/>
                    <a:pt x="21008" y="20610"/>
                    <a:pt x="21133" y="21196"/>
                  </a:cubicBezTo>
                  <a:cubicBezTo>
                    <a:pt x="21217" y="21552"/>
                    <a:pt x="21301" y="21887"/>
                    <a:pt x="21259" y="22263"/>
                  </a:cubicBezTo>
                  <a:cubicBezTo>
                    <a:pt x="21259" y="22452"/>
                    <a:pt x="21259" y="22661"/>
                    <a:pt x="21321" y="22828"/>
                  </a:cubicBezTo>
                  <a:cubicBezTo>
                    <a:pt x="21426" y="23205"/>
                    <a:pt x="21426" y="23540"/>
                    <a:pt x="21426" y="23916"/>
                  </a:cubicBezTo>
                  <a:cubicBezTo>
                    <a:pt x="21426" y="24377"/>
                    <a:pt x="21447" y="24858"/>
                    <a:pt x="21510" y="25318"/>
                  </a:cubicBezTo>
                  <a:cubicBezTo>
                    <a:pt x="21552" y="25904"/>
                    <a:pt x="21552" y="26448"/>
                    <a:pt x="21552" y="27013"/>
                  </a:cubicBezTo>
                  <a:cubicBezTo>
                    <a:pt x="21552" y="27264"/>
                    <a:pt x="21531" y="27473"/>
                    <a:pt x="21656" y="27683"/>
                  </a:cubicBezTo>
                  <a:cubicBezTo>
                    <a:pt x="21719" y="27745"/>
                    <a:pt x="21719" y="27892"/>
                    <a:pt x="21719" y="28017"/>
                  </a:cubicBezTo>
                  <a:cubicBezTo>
                    <a:pt x="21719" y="29733"/>
                    <a:pt x="21677" y="31470"/>
                    <a:pt x="21677" y="33185"/>
                  </a:cubicBezTo>
                  <a:cubicBezTo>
                    <a:pt x="21656" y="33248"/>
                    <a:pt x="21635" y="33332"/>
                    <a:pt x="21614" y="33457"/>
                  </a:cubicBezTo>
                  <a:close/>
                  <a:moveTo>
                    <a:pt x="12408" y="10713"/>
                  </a:moveTo>
                  <a:cubicBezTo>
                    <a:pt x="12492" y="10107"/>
                    <a:pt x="12324" y="9605"/>
                    <a:pt x="12073" y="9102"/>
                  </a:cubicBezTo>
                  <a:cubicBezTo>
                    <a:pt x="12010" y="8998"/>
                    <a:pt x="11969" y="8872"/>
                    <a:pt x="11906" y="8747"/>
                  </a:cubicBezTo>
                  <a:cubicBezTo>
                    <a:pt x="11801" y="8454"/>
                    <a:pt x="11613" y="8224"/>
                    <a:pt x="11362" y="8119"/>
                  </a:cubicBezTo>
                  <a:cubicBezTo>
                    <a:pt x="11006" y="7952"/>
                    <a:pt x="10692" y="7742"/>
                    <a:pt x="10378" y="7533"/>
                  </a:cubicBezTo>
                  <a:cubicBezTo>
                    <a:pt x="10253" y="7470"/>
                    <a:pt x="10127" y="7408"/>
                    <a:pt x="10002" y="7303"/>
                  </a:cubicBezTo>
                  <a:cubicBezTo>
                    <a:pt x="9813" y="7198"/>
                    <a:pt x="9646" y="7177"/>
                    <a:pt x="9437" y="7219"/>
                  </a:cubicBezTo>
                  <a:cubicBezTo>
                    <a:pt x="9186" y="7303"/>
                    <a:pt x="8914" y="7366"/>
                    <a:pt x="8684" y="7470"/>
                  </a:cubicBezTo>
                  <a:cubicBezTo>
                    <a:pt x="8349" y="7617"/>
                    <a:pt x="7972" y="7742"/>
                    <a:pt x="7700" y="8014"/>
                  </a:cubicBezTo>
                  <a:cubicBezTo>
                    <a:pt x="7303" y="8349"/>
                    <a:pt x="6989" y="8768"/>
                    <a:pt x="6717" y="9186"/>
                  </a:cubicBezTo>
                  <a:cubicBezTo>
                    <a:pt x="6570" y="9416"/>
                    <a:pt x="6487" y="9688"/>
                    <a:pt x="6487" y="10002"/>
                  </a:cubicBezTo>
                  <a:lnTo>
                    <a:pt x="6487" y="11195"/>
                  </a:lnTo>
                  <a:cubicBezTo>
                    <a:pt x="6487" y="11383"/>
                    <a:pt x="6528" y="11592"/>
                    <a:pt x="6591" y="11760"/>
                  </a:cubicBezTo>
                  <a:cubicBezTo>
                    <a:pt x="6780" y="12136"/>
                    <a:pt x="7010" y="12513"/>
                    <a:pt x="7324" y="12827"/>
                  </a:cubicBezTo>
                  <a:cubicBezTo>
                    <a:pt x="7428" y="12910"/>
                    <a:pt x="7533" y="13015"/>
                    <a:pt x="7637" y="13057"/>
                  </a:cubicBezTo>
                  <a:cubicBezTo>
                    <a:pt x="7951" y="13162"/>
                    <a:pt x="8244" y="13287"/>
                    <a:pt x="8495" y="13475"/>
                  </a:cubicBezTo>
                  <a:cubicBezTo>
                    <a:pt x="8579" y="13538"/>
                    <a:pt x="8684" y="13559"/>
                    <a:pt x="8767" y="13559"/>
                  </a:cubicBezTo>
                  <a:cubicBezTo>
                    <a:pt x="9521" y="13643"/>
                    <a:pt x="10232" y="13496"/>
                    <a:pt x="10902" y="13182"/>
                  </a:cubicBezTo>
                  <a:cubicBezTo>
                    <a:pt x="10985" y="13162"/>
                    <a:pt x="11048" y="13120"/>
                    <a:pt x="11090" y="13057"/>
                  </a:cubicBezTo>
                  <a:cubicBezTo>
                    <a:pt x="11362" y="12806"/>
                    <a:pt x="11613" y="12555"/>
                    <a:pt x="11822" y="12283"/>
                  </a:cubicBezTo>
                  <a:cubicBezTo>
                    <a:pt x="12282" y="11781"/>
                    <a:pt x="12554" y="11278"/>
                    <a:pt x="12408" y="107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2" name="Google Shape;2289;p74"/>
            <p:cNvSpPr/>
            <p:nvPr/>
          </p:nvSpPr>
          <p:spPr>
            <a:xfrm>
              <a:off x="6956438" y="1783750"/>
              <a:ext cx="635575" cy="472900"/>
            </a:xfrm>
            <a:custGeom>
              <a:avLst/>
              <a:gdLst/>
              <a:ahLst/>
              <a:cxnLst/>
              <a:rect l="l" t="t" r="r" b="b"/>
              <a:pathLst>
                <a:path w="25423" h="18916" extrusionOk="0">
                  <a:moveTo>
                    <a:pt x="189" y="6236"/>
                  </a:moveTo>
                  <a:lnTo>
                    <a:pt x="252" y="6173"/>
                  </a:lnTo>
                  <a:cubicBezTo>
                    <a:pt x="461" y="6110"/>
                    <a:pt x="628" y="5964"/>
                    <a:pt x="838" y="5922"/>
                  </a:cubicBezTo>
                  <a:cubicBezTo>
                    <a:pt x="1047" y="5859"/>
                    <a:pt x="1298" y="5922"/>
                    <a:pt x="1528" y="5922"/>
                  </a:cubicBezTo>
                  <a:cubicBezTo>
                    <a:pt x="1988" y="5964"/>
                    <a:pt x="2407" y="5818"/>
                    <a:pt x="2804" y="5525"/>
                  </a:cubicBezTo>
                  <a:cubicBezTo>
                    <a:pt x="3328" y="5169"/>
                    <a:pt x="3851" y="4792"/>
                    <a:pt x="4395" y="4437"/>
                  </a:cubicBezTo>
                  <a:cubicBezTo>
                    <a:pt x="4709" y="4227"/>
                    <a:pt x="4960" y="3976"/>
                    <a:pt x="5169" y="3662"/>
                  </a:cubicBezTo>
                  <a:cubicBezTo>
                    <a:pt x="5294" y="3495"/>
                    <a:pt x="5399" y="3286"/>
                    <a:pt x="5650" y="3181"/>
                  </a:cubicBezTo>
                  <a:cubicBezTo>
                    <a:pt x="5692" y="3349"/>
                    <a:pt x="5692" y="3453"/>
                    <a:pt x="5692" y="3600"/>
                  </a:cubicBezTo>
                  <a:cubicBezTo>
                    <a:pt x="5692" y="4039"/>
                    <a:pt x="5838" y="4248"/>
                    <a:pt x="6299" y="4332"/>
                  </a:cubicBezTo>
                  <a:cubicBezTo>
                    <a:pt x="6780" y="4437"/>
                    <a:pt x="7303" y="4457"/>
                    <a:pt x="7742" y="4185"/>
                  </a:cubicBezTo>
                  <a:cubicBezTo>
                    <a:pt x="8119" y="3955"/>
                    <a:pt x="8496" y="3746"/>
                    <a:pt x="8851" y="3516"/>
                  </a:cubicBezTo>
                  <a:cubicBezTo>
                    <a:pt x="9040" y="3390"/>
                    <a:pt x="9207" y="3223"/>
                    <a:pt x="9395" y="3097"/>
                  </a:cubicBezTo>
                  <a:cubicBezTo>
                    <a:pt x="9835" y="2784"/>
                    <a:pt x="10232" y="2386"/>
                    <a:pt x="10567" y="1947"/>
                  </a:cubicBezTo>
                  <a:cubicBezTo>
                    <a:pt x="11090" y="1256"/>
                    <a:pt x="11655" y="628"/>
                    <a:pt x="12304" y="1"/>
                  </a:cubicBezTo>
                  <a:cubicBezTo>
                    <a:pt x="12388" y="84"/>
                    <a:pt x="12492" y="168"/>
                    <a:pt x="12534" y="252"/>
                  </a:cubicBezTo>
                  <a:cubicBezTo>
                    <a:pt x="13224" y="1298"/>
                    <a:pt x="14187" y="2030"/>
                    <a:pt x="15066" y="2825"/>
                  </a:cubicBezTo>
                  <a:cubicBezTo>
                    <a:pt x="15108" y="2825"/>
                    <a:pt x="15108" y="2867"/>
                    <a:pt x="15128" y="2867"/>
                  </a:cubicBezTo>
                  <a:cubicBezTo>
                    <a:pt x="15903" y="3202"/>
                    <a:pt x="16614" y="3704"/>
                    <a:pt x="17514" y="3767"/>
                  </a:cubicBezTo>
                  <a:cubicBezTo>
                    <a:pt x="18079" y="3830"/>
                    <a:pt x="18623" y="3851"/>
                    <a:pt x="19209" y="3872"/>
                  </a:cubicBezTo>
                  <a:cubicBezTo>
                    <a:pt x="19648" y="3913"/>
                    <a:pt x="20025" y="3767"/>
                    <a:pt x="20338" y="3453"/>
                  </a:cubicBezTo>
                  <a:cubicBezTo>
                    <a:pt x="20380" y="3411"/>
                    <a:pt x="20401" y="3390"/>
                    <a:pt x="20464" y="3349"/>
                  </a:cubicBezTo>
                  <a:lnTo>
                    <a:pt x="20548" y="3349"/>
                  </a:lnTo>
                  <a:cubicBezTo>
                    <a:pt x="20610" y="3495"/>
                    <a:pt x="20715" y="3621"/>
                    <a:pt x="20820" y="3746"/>
                  </a:cubicBezTo>
                  <a:cubicBezTo>
                    <a:pt x="21071" y="4081"/>
                    <a:pt x="21343" y="4395"/>
                    <a:pt x="21803" y="4499"/>
                  </a:cubicBezTo>
                  <a:cubicBezTo>
                    <a:pt x="21866" y="4541"/>
                    <a:pt x="21971" y="4562"/>
                    <a:pt x="22054" y="4604"/>
                  </a:cubicBezTo>
                  <a:cubicBezTo>
                    <a:pt x="22682" y="5064"/>
                    <a:pt x="23393" y="4918"/>
                    <a:pt x="24105" y="4918"/>
                  </a:cubicBezTo>
                  <a:cubicBezTo>
                    <a:pt x="24335" y="4918"/>
                    <a:pt x="24481" y="4792"/>
                    <a:pt x="24628" y="4646"/>
                  </a:cubicBezTo>
                  <a:lnTo>
                    <a:pt x="25004" y="4165"/>
                  </a:lnTo>
                  <a:cubicBezTo>
                    <a:pt x="25172" y="4227"/>
                    <a:pt x="25276" y="4290"/>
                    <a:pt x="25297" y="4437"/>
                  </a:cubicBezTo>
                  <a:cubicBezTo>
                    <a:pt x="25360" y="4667"/>
                    <a:pt x="25402" y="4918"/>
                    <a:pt x="25402" y="5169"/>
                  </a:cubicBezTo>
                  <a:cubicBezTo>
                    <a:pt x="25402" y="6006"/>
                    <a:pt x="25423" y="6843"/>
                    <a:pt x="25402" y="7680"/>
                  </a:cubicBezTo>
                  <a:cubicBezTo>
                    <a:pt x="25381" y="8370"/>
                    <a:pt x="25214" y="9061"/>
                    <a:pt x="25172" y="9772"/>
                  </a:cubicBezTo>
                  <a:cubicBezTo>
                    <a:pt x="25109" y="10316"/>
                    <a:pt x="24942" y="10839"/>
                    <a:pt x="24732" y="11341"/>
                  </a:cubicBezTo>
                  <a:cubicBezTo>
                    <a:pt x="24481" y="11802"/>
                    <a:pt x="24272" y="12304"/>
                    <a:pt x="24063" y="12806"/>
                  </a:cubicBezTo>
                  <a:cubicBezTo>
                    <a:pt x="24000" y="13015"/>
                    <a:pt x="23833" y="13183"/>
                    <a:pt x="23686" y="13350"/>
                  </a:cubicBezTo>
                  <a:cubicBezTo>
                    <a:pt x="23184" y="13873"/>
                    <a:pt x="22682" y="14396"/>
                    <a:pt x="22222" y="14940"/>
                  </a:cubicBezTo>
                  <a:cubicBezTo>
                    <a:pt x="21950" y="15233"/>
                    <a:pt x="21636" y="15442"/>
                    <a:pt x="21447" y="15777"/>
                  </a:cubicBezTo>
                  <a:cubicBezTo>
                    <a:pt x="20820" y="16196"/>
                    <a:pt x="20338" y="16802"/>
                    <a:pt x="19543" y="16991"/>
                  </a:cubicBezTo>
                  <a:cubicBezTo>
                    <a:pt x="19188" y="17095"/>
                    <a:pt x="18832" y="17242"/>
                    <a:pt x="18476" y="17367"/>
                  </a:cubicBezTo>
                  <a:cubicBezTo>
                    <a:pt x="17932" y="17556"/>
                    <a:pt x="17367" y="17765"/>
                    <a:pt x="16802" y="17953"/>
                  </a:cubicBezTo>
                  <a:cubicBezTo>
                    <a:pt x="16196" y="18142"/>
                    <a:pt x="15631" y="18309"/>
                    <a:pt x="15024" y="18497"/>
                  </a:cubicBezTo>
                  <a:cubicBezTo>
                    <a:pt x="14731" y="18581"/>
                    <a:pt x="14438" y="18686"/>
                    <a:pt x="14124" y="18686"/>
                  </a:cubicBezTo>
                  <a:cubicBezTo>
                    <a:pt x="13789" y="18706"/>
                    <a:pt x="13476" y="18895"/>
                    <a:pt x="13141" y="18895"/>
                  </a:cubicBezTo>
                  <a:cubicBezTo>
                    <a:pt x="12701" y="18916"/>
                    <a:pt x="12283" y="18916"/>
                    <a:pt x="11823" y="18895"/>
                  </a:cubicBezTo>
                  <a:cubicBezTo>
                    <a:pt x="11676" y="18895"/>
                    <a:pt x="11488" y="18874"/>
                    <a:pt x="11341" y="18790"/>
                  </a:cubicBezTo>
                  <a:cubicBezTo>
                    <a:pt x="11132" y="18686"/>
                    <a:pt x="10944" y="18686"/>
                    <a:pt x="10735" y="18686"/>
                  </a:cubicBezTo>
                  <a:lnTo>
                    <a:pt x="10295" y="18686"/>
                  </a:lnTo>
                  <a:cubicBezTo>
                    <a:pt x="9082" y="18769"/>
                    <a:pt x="7931" y="18476"/>
                    <a:pt x="6759" y="18183"/>
                  </a:cubicBezTo>
                  <a:cubicBezTo>
                    <a:pt x="5922" y="17974"/>
                    <a:pt x="5169" y="17618"/>
                    <a:pt x="4437" y="17137"/>
                  </a:cubicBezTo>
                  <a:cubicBezTo>
                    <a:pt x="3851" y="16781"/>
                    <a:pt x="3286" y="16321"/>
                    <a:pt x="2867" y="15756"/>
                  </a:cubicBezTo>
                  <a:cubicBezTo>
                    <a:pt x="2512" y="15275"/>
                    <a:pt x="2177" y="14794"/>
                    <a:pt x="1821" y="14313"/>
                  </a:cubicBezTo>
                  <a:cubicBezTo>
                    <a:pt x="1340" y="13664"/>
                    <a:pt x="984" y="12952"/>
                    <a:pt x="691" y="12220"/>
                  </a:cubicBezTo>
                  <a:cubicBezTo>
                    <a:pt x="377" y="11383"/>
                    <a:pt x="210" y="10546"/>
                    <a:pt x="147" y="9688"/>
                  </a:cubicBezTo>
                  <a:cubicBezTo>
                    <a:pt x="63" y="8851"/>
                    <a:pt x="43" y="8015"/>
                    <a:pt x="1" y="7178"/>
                  </a:cubicBezTo>
                  <a:cubicBezTo>
                    <a:pt x="1" y="6947"/>
                    <a:pt x="1" y="6738"/>
                    <a:pt x="43" y="6487"/>
                  </a:cubicBezTo>
                  <a:cubicBezTo>
                    <a:pt x="147" y="6424"/>
                    <a:pt x="189" y="6320"/>
                    <a:pt x="189" y="6236"/>
                  </a:cubicBezTo>
                  <a:close/>
                  <a:moveTo>
                    <a:pt x="15275" y="9877"/>
                  </a:moveTo>
                  <a:lnTo>
                    <a:pt x="13643" y="9877"/>
                  </a:lnTo>
                  <a:cubicBezTo>
                    <a:pt x="13538" y="9877"/>
                    <a:pt x="13434" y="9919"/>
                    <a:pt x="13287" y="9939"/>
                  </a:cubicBezTo>
                  <a:cubicBezTo>
                    <a:pt x="12325" y="10191"/>
                    <a:pt x="11467" y="10672"/>
                    <a:pt x="10525" y="10944"/>
                  </a:cubicBezTo>
                  <a:cubicBezTo>
                    <a:pt x="10421" y="10965"/>
                    <a:pt x="10316" y="11048"/>
                    <a:pt x="10211" y="11090"/>
                  </a:cubicBezTo>
                  <a:cubicBezTo>
                    <a:pt x="9605" y="11341"/>
                    <a:pt x="8977" y="11509"/>
                    <a:pt x="8412" y="11802"/>
                  </a:cubicBezTo>
                  <a:cubicBezTo>
                    <a:pt x="8370" y="11823"/>
                    <a:pt x="8328" y="11802"/>
                    <a:pt x="8307" y="11823"/>
                  </a:cubicBezTo>
                  <a:cubicBezTo>
                    <a:pt x="8035" y="11906"/>
                    <a:pt x="7805" y="11990"/>
                    <a:pt x="7533" y="12074"/>
                  </a:cubicBezTo>
                  <a:cubicBezTo>
                    <a:pt x="7282" y="12136"/>
                    <a:pt x="7010" y="12283"/>
                    <a:pt x="6738" y="12304"/>
                  </a:cubicBezTo>
                  <a:cubicBezTo>
                    <a:pt x="6675" y="12304"/>
                    <a:pt x="6592" y="12325"/>
                    <a:pt x="6571" y="12346"/>
                  </a:cubicBezTo>
                  <a:cubicBezTo>
                    <a:pt x="6529" y="12408"/>
                    <a:pt x="6445" y="12492"/>
                    <a:pt x="6424" y="12555"/>
                  </a:cubicBezTo>
                  <a:cubicBezTo>
                    <a:pt x="6424" y="12618"/>
                    <a:pt x="6466" y="12722"/>
                    <a:pt x="6529" y="12743"/>
                  </a:cubicBezTo>
                  <a:cubicBezTo>
                    <a:pt x="6634" y="12806"/>
                    <a:pt x="6759" y="12848"/>
                    <a:pt x="6864" y="12869"/>
                  </a:cubicBezTo>
                  <a:cubicBezTo>
                    <a:pt x="6926" y="13224"/>
                    <a:pt x="6989" y="13496"/>
                    <a:pt x="7052" y="13810"/>
                  </a:cubicBezTo>
                  <a:cubicBezTo>
                    <a:pt x="7073" y="14020"/>
                    <a:pt x="7198" y="14187"/>
                    <a:pt x="7324" y="14375"/>
                  </a:cubicBezTo>
                  <a:cubicBezTo>
                    <a:pt x="7847" y="15003"/>
                    <a:pt x="8517" y="15380"/>
                    <a:pt x="9249" y="15673"/>
                  </a:cubicBezTo>
                  <a:cubicBezTo>
                    <a:pt x="9709" y="15861"/>
                    <a:pt x="10191" y="15965"/>
                    <a:pt x="10672" y="16007"/>
                  </a:cubicBezTo>
                  <a:cubicBezTo>
                    <a:pt x="11613" y="16112"/>
                    <a:pt x="12555" y="15903"/>
                    <a:pt x="13496" y="15840"/>
                  </a:cubicBezTo>
                  <a:cubicBezTo>
                    <a:pt x="13580" y="15840"/>
                    <a:pt x="13685" y="15777"/>
                    <a:pt x="13768" y="15735"/>
                  </a:cubicBezTo>
                  <a:cubicBezTo>
                    <a:pt x="14020" y="15589"/>
                    <a:pt x="14292" y="15484"/>
                    <a:pt x="14522" y="15338"/>
                  </a:cubicBezTo>
                  <a:cubicBezTo>
                    <a:pt x="14773" y="15149"/>
                    <a:pt x="15045" y="14961"/>
                    <a:pt x="15296" y="14752"/>
                  </a:cubicBezTo>
                  <a:cubicBezTo>
                    <a:pt x="15589" y="14229"/>
                    <a:pt x="15882" y="13685"/>
                    <a:pt x="15861" y="13057"/>
                  </a:cubicBezTo>
                  <a:cubicBezTo>
                    <a:pt x="15819" y="12325"/>
                    <a:pt x="15819" y="11613"/>
                    <a:pt x="15819" y="10881"/>
                  </a:cubicBezTo>
                  <a:cubicBezTo>
                    <a:pt x="15819" y="10546"/>
                    <a:pt x="15777" y="10253"/>
                    <a:pt x="15463" y="10086"/>
                  </a:cubicBezTo>
                  <a:cubicBezTo>
                    <a:pt x="15421" y="10044"/>
                    <a:pt x="15359" y="9981"/>
                    <a:pt x="15275" y="9877"/>
                  </a:cubicBezTo>
                  <a:close/>
                  <a:moveTo>
                    <a:pt x="5587" y="8517"/>
                  </a:moveTo>
                  <a:cubicBezTo>
                    <a:pt x="5545" y="8370"/>
                    <a:pt x="5504" y="8224"/>
                    <a:pt x="5441" y="8056"/>
                  </a:cubicBezTo>
                  <a:cubicBezTo>
                    <a:pt x="5378" y="7889"/>
                    <a:pt x="5190" y="7784"/>
                    <a:pt x="4981" y="7826"/>
                  </a:cubicBezTo>
                  <a:cubicBezTo>
                    <a:pt x="4688" y="7889"/>
                    <a:pt x="4478" y="8203"/>
                    <a:pt x="4562" y="8454"/>
                  </a:cubicBezTo>
                  <a:cubicBezTo>
                    <a:pt x="4583" y="8579"/>
                    <a:pt x="4667" y="8684"/>
                    <a:pt x="4709" y="8831"/>
                  </a:cubicBezTo>
                  <a:cubicBezTo>
                    <a:pt x="4813" y="9040"/>
                    <a:pt x="5001" y="9103"/>
                    <a:pt x="5190" y="9061"/>
                  </a:cubicBezTo>
                  <a:cubicBezTo>
                    <a:pt x="5420" y="8998"/>
                    <a:pt x="5608" y="8768"/>
                    <a:pt x="5587" y="8517"/>
                  </a:cubicBezTo>
                  <a:close/>
                  <a:moveTo>
                    <a:pt x="13162" y="7157"/>
                  </a:moveTo>
                  <a:cubicBezTo>
                    <a:pt x="13162" y="7094"/>
                    <a:pt x="13141" y="6989"/>
                    <a:pt x="13099" y="6885"/>
                  </a:cubicBezTo>
                  <a:cubicBezTo>
                    <a:pt x="13036" y="6654"/>
                    <a:pt x="12848" y="6550"/>
                    <a:pt x="12576" y="6571"/>
                  </a:cubicBezTo>
                  <a:cubicBezTo>
                    <a:pt x="12388" y="6592"/>
                    <a:pt x="12220" y="6759"/>
                    <a:pt x="12220" y="7010"/>
                  </a:cubicBezTo>
                  <a:cubicBezTo>
                    <a:pt x="12220" y="7178"/>
                    <a:pt x="12241" y="7366"/>
                    <a:pt x="12325" y="7512"/>
                  </a:cubicBezTo>
                  <a:cubicBezTo>
                    <a:pt x="12408" y="7722"/>
                    <a:pt x="12639" y="7805"/>
                    <a:pt x="12848" y="7701"/>
                  </a:cubicBezTo>
                  <a:cubicBezTo>
                    <a:pt x="13057" y="7596"/>
                    <a:pt x="13162" y="7429"/>
                    <a:pt x="13162" y="7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3" name="Google Shape;2290;p74"/>
            <p:cNvSpPr/>
            <p:nvPr/>
          </p:nvSpPr>
          <p:spPr>
            <a:xfrm>
              <a:off x="7392713" y="2349750"/>
              <a:ext cx="534100" cy="545600"/>
            </a:xfrm>
            <a:custGeom>
              <a:avLst/>
              <a:gdLst/>
              <a:ahLst/>
              <a:cxnLst/>
              <a:rect l="l" t="t" r="r" b="b"/>
              <a:pathLst>
                <a:path w="21364" h="21824" extrusionOk="0">
                  <a:moveTo>
                    <a:pt x="21363" y="12659"/>
                  </a:moveTo>
                  <a:lnTo>
                    <a:pt x="21363" y="14751"/>
                  </a:lnTo>
                  <a:cubicBezTo>
                    <a:pt x="21363" y="14981"/>
                    <a:pt x="21342" y="15191"/>
                    <a:pt x="21217" y="15400"/>
                  </a:cubicBezTo>
                  <a:cubicBezTo>
                    <a:pt x="21028" y="15714"/>
                    <a:pt x="20986" y="16049"/>
                    <a:pt x="20735" y="16362"/>
                  </a:cubicBezTo>
                  <a:cubicBezTo>
                    <a:pt x="20421" y="16781"/>
                    <a:pt x="20087" y="17157"/>
                    <a:pt x="19647" y="17429"/>
                  </a:cubicBezTo>
                  <a:cubicBezTo>
                    <a:pt x="19313" y="17639"/>
                    <a:pt x="19041" y="17953"/>
                    <a:pt x="18622" y="18036"/>
                  </a:cubicBezTo>
                  <a:cubicBezTo>
                    <a:pt x="18224" y="18455"/>
                    <a:pt x="17701" y="18538"/>
                    <a:pt x="17178" y="18622"/>
                  </a:cubicBezTo>
                  <a:cubicBezTo>
                    <a:pt x="16655" y="18685"/>
                    <a:pt x="16132" y="18790"/>
                    <a:pt x="15609" y="18894"/>
                  </a:cubicBezTo>
                  <a:cubicBezTo>
                    <a:pt x="15400" y="18957"/>
                    <a:pt x="15232" y="18999"/>
                    <a:pt x="15023" y="19082"/>
                  </a:cubicBezTo>
                  <a:cubicBezTo>
                    <a:pt x="14856" y="19145"/>
                    <a:pt x="14709" y="19208"/>
                    <a:pt x="14542" y="19271"/>
                  </a:cubicBezTo>
                  <a:cubicBezTo>
                    <a:pt x="14249" y="19375"/>
                    <a:pt x="13998" y="19501"/>
                    <a:pt x="13705" y="19606"/>
                  </a:cubicBezTo>
                  <a:cubicBezTo>
                    <a:pt x="13600" y="19668"/>
                    <a:pt x="13496" y="19710"/>
                    <a:pt x="13391" y="19731"/>
                  </a:cubicBezTo>
                  <a:cubicBezTo>
                    <a:pt x="12952" y="19878"/>
                    <a:pt x="12533" y="19982"/>
                    <a:pt x="12094" y="20087"/>
                  </a:cubicBezTo>
                  <a:cubicBezTo>
                    <a:pt x="11926" y="20129"/>
                    <a:pt x="11738" y="20150"/>
                    <a:pt x="11592" y="20233"/>
                  </a:cubicBezTo>
                  <a:cubicBezTo>
                    <a:pt x="11278" y="20359"/>
                    <a:pt x="10985" y="20547"/>
                    <a:pt x="10629" y="20568"/>
                  </a:cubicBezTo>
                  <a:cubicBezTo>
                    <a:pt x="10587" y="20568"/>
                    <a:pt x="10587" y="20568"/>
                    <a:pt x="10566" y="20610"/>
                  </a:cubicBezTo>
                  <a:cubicBezTo>
                    <a:pt x="10127" y="20861"/>
                    <a:pt x="9625" y="20986"/>
                    <a:pt x="9123" y="21133"/>
                  </a:cubicBezTo>
                  <a:cubicBezTo>
                    <a:pt x="8307" y="21342"/>
                    <a:pt x="7512" y="21614"/>
                    <a:pt x="6633" y="21656"/>
                  </a:cubicBezTo>
                  <a:cubicBezTo>
                    <a:pt x="6256" y="21656"/>
                    <a:pt x="5859" y="21719"/>
                    <a:pt x="5461" y="21761"/>
                  </a:cubicBezTo>
                  <a:cubicBezTo>
                    <a:pt x="5147" y="21782"/>
                    <a:pt x="4875" y="21823"/>
                    <a:pt x="4582" y="21719"/>
                  </a:cubicBezTo>
                  <a:cubicBezTo>
                    <a:pt x="4499" y="21698"/>
                    <a:pt x="4415" y="21698"/>
                    <a:pt x="4352" y="21719"/>
                  </a:cubicBezTo>
                  <a:cubicBezTo>
                    <a:pt x="3871" y="21823"/>
                    <a:pt x="3452" y="21656"/>
                    <a:pt x="2971" y="21656"/>
                  </a:cubicBezTo>
                  <a:cubicBezTo>
                    <a:pt x="2887" y="21656"/>
                    <a:pt x="2783" y="21593"/>
                    <a:pt x="2657" y="21551"/>
                  </a:cubicBezTo>
                  <a:cubicBezTo>
                    <a:pt x="2532" y="21489"/>
                    <a:pt x="2406" y="21405"/>
                    <a:pt x="2302" y="21447"/>
                  </a:cubicBezTo>
                  <a:cubicBezTo>
                    <a:pt x="1799" y="21489"/>
                    <a:pt x="1402" y="21175"/>
                    <a:pt x="963" y="21028"/>
                  </a:cubicBezTo>
                  <a:cubicBezTo>
                    <a:pt x="837" y="20966"/>
                    <a:pt x="732" y="20882"/>
                    <a:pt x="732" y="20735"/>
                  </a:cubicBezTo>
                  <a:cubicBezTo>
                    <a:pt x="732" y="20652"/>
                    <a:pt x="711" y="20547"/>
                    <a:pt x="649" y="20526"/>
                  </a:cubicBezTo>
                  <a:cubicBezTo>
                    <a:pt x="272" y="20254"/>
                    <a:pt x="293" y="19794"/>
                    <a:pt x="188" y="19396"/>
                  </a:cubicBezTo>
                  <a:cubicBezTo>
                    <a:pt x="84" y="19041"/>
                    <a:pt x="84" y="18643"/>
                    <a:pt x="21" y="18266"/>
                  </a:cubicBezTo>
                  <a:cubicBezTo>
                    <a:pt x="0" y="17932"/>
                    <a:pt x="105" y="17639"/>
                    <a:pt x="314" y="17388"/>
                  </a:cubicBezTo>
                  <a:cubicBezTo>
                    <a:pt x="439" y="17199"/>
                    <a:pt x="544" y="16990"/>
                    <a:pt x="690" y="16802"/>
                  </a:cubicBezTo>
                  <a:cubicBezTo>
                    <a:pt x="921" y="16530"/>
                    <a:pt x="1151" y="16258"/>
                    <a:pt x="1381" y="16007"/>
                  </a:cubicBezTo>
                  <a:cubicBezTo>
                    <a:pt x="1527" y="15860"/>
                    <a:pt x="1674" y="15756"/>
                    <a:pt x="1799" y="15609"/>
                  </a:cubicBezTo>
                  <a:cubicBezTo>
                    <a:pt x="2092" y="15295"/>
                    <a:pt x="2364" y="14919"/>
                    <a:pt x="2720" y="14688"/>
                  </a:cubicBezTo>
                  <a:cubicBezTo>
                    <a:pt x="2783" y="14668"/>
                    <a:pt x="2804" y="14605"/>
                    <a:pt x="2825" y="14563"/>
                  </a:cubicBezTo>
                  <a:cubicBezTo>
                    <a:pt x="3411" y="13831"/>
                    <a:pt x="4164" y="13287"/>
                    <a:pt x="4938" y="12784"/>
                  </a:cubicBezTo>
                  <a:cubicBezTo>
                    <a:pt x="5336" y="12554"/>
                    <a:pt x="5670" y="12261"/>
                    <a:pt x="5963" y="11885"/>
                  </a:cubicBezTo>
                  <a:cubicBezTo>
                    <a:pt x="6131" y="11675"/>
                    <a:pt x="6340" y="11529"/>
                    <a:pt x="6507" y="11320"/>
                  </a:cubicBezTo>
                  <a:cubicBezTo>
                    <a:pt x="6591" y="11236"/>
                    <a:pt x="6675" y="11194"/>
                    <a:pt x="6696" y="11111"/>
                  </a:cubicBezTo>
                  <a:cubicBezTo>
                    <a:pt x="6863" y="10713"/>
                    <a:pt x="7198" y="10462"/>
                    <a:pt x="7491" y="10148"/>
                  </a:cubicBezTo>
                  <a:cubicBezTo>
                    <a:pt x="7867" y="9730"/>
                    <a:pt x="8160" y="9248"/>
                    <a:pt x="8349" y="8704"/>
                  </a:cubicBezTo>
                  <a:cubicBezTo>
                    <a:pt x="8453" y="8390"/>
                    <a:pt x="8600" y="8118"/>
                    <a:pt x="8579" y="7784"/>
                  </a:cubicBezTo>
                  <a:lnTo>
                    <a:pt x="8579" y="7742"/>
                  </a:lnTo>
                  <a:cubicBezTo>
                    <a:pt x="8872" y="7010"/>
                    <a:pt x="8788" y="6235"/>
                    <a:pt x="8851" y="5482"/>
                  </a:cubicBezTo>
                  <a:cubicBezTo>
                    <a:pt x="8872" y="5189"/>
                    <a:pt x="8872" y="4917"/>
                    <a:pt x="8955" y="4645"/>
                  </a:cubicBezTo>
                  <a:cubicBezTo>
                    <a:pt x="8997" y="4436"/>
                    <a:pt x="9081" y="4206"/>
                    <a:pt x="9206" y="4017"/>
                  </a:cubicBezTo>
                  <a:cubicBezTo>
                    <a:pt x="9437" y="3704"/>
                    <a:pt x="9625" y="3390"/>
                    <a:pt x="9834" y="3076"/>
                  </a:cubicBezTo>
                  <a:cubicBezTo>
                    <a:pt x="10002" y="2846"/>
                    <a:pt x="10169" y="2616"/>
                    <a:pt x="10378" y="2427"/>
                  </a:cubicBezTo>
                  <a:cubicBezTo>
                    <a:pt x="10964" y="1925"/>
                    <a:pt x="11487" y="1381"/>
                    <a:pt x="12136" y="1004"/>
                  </a:cubicBezTo>
                  <a:cubicBezTo>
                    <a:pt x="12324" y="900"/>
                    <a:pt x="12470" y="774"/>
                    <a:pt x="12638" y="649"/>
                  </a:cubicBezTo>
                  <a:cubicBezTo>
                    <a:pt x="13077" y="314"/>
                    <a:pt x="13559" y="42"/>
                    <a:pt x="14123" y="21"/>
                  </a:cubicBezTo>
                  <a:cubicBezTo>
                    <a:pt x="14542" y="0"/>
                    <a:pt x="14981" y="63"/>
                    <a:pt x="15379" y="251"/>
                  </a:cubicBezTo>
                  <a:cubicBezTo>
                    <a:pt x="15965" y="523"/>
                    <a:pt x="16530" y="753"/>
                    <a:pt x="17011" y="1193"/>
                  </a:cubicBezTo>
                  <a:cubicBezTo>
                    <a:pt x="17053" y="1256"/>
                    <a:pt x="17116" y="1297"/>
                    <a:pt x="17178" y="1318"/>
                  </a:cubicBezTo>
                  <a:cubicBezTo>
                    <a:pt x="17429" y="1402"/>
                    <a:pt x="17597" y="1569"/>
                    <a:pt x="17701" y="1820"/>
                  </a:cubicBezTo>
                  <a:cubicBezTo>
                    <a:pt x="17743" y="1883"/>
                    <a:pt x="17764" y="1925"/>
                    <a:pt x="17806" y="1946"/>
                  </a:cubicBezTo>
                  <a:cubicBezTo>
                    <a:pt x="18078" y="2113"/>
                    <a:pt x="18204" y="2364"/>
                    <a:pt x="18371" y="2574"/>
                  </a:cubicBezTo>
                  <a:cubicBezTo>
                    <a:pt x="18894" y="3201"/>
                    <a:pt x="19229" y="3913"/>
                    <a:pt x="19647" y="4603"/>
                  </a:cubicBezTo>
                  <a:cubicBezTo>
                    <a:pt x="19752" y="4771"/>
                    <a:pt x="19836" y="4959"/>
                    <a:pt x="19898" y="5168"/>
                  </a:cubicBezTo>
                  <a:cubicBezTo>
                    <a:pt x="19961" y="5294"/>
                    <a:pt x="20003" y="5461"/>
                    <a:pt x="20087" y="5587"/>
                  </a:cubicBezTo>
                  <a:cubicBezTo>
                    <a:pt x="20463" y="6089"/>
                    <a:pt x="20589" y="6696"/>
                    <a:pt x="20735" y="7261"/>
                  </a:cubicBezTo>
                  <a:cubicBezTo>
                    <a:pt x="20840" y="7658"/>
                    <a:pt x="20840" y="8098"/>
                    <a:pt x="20986" y="8495"/>
                  </a:cubicBezTo>
                  <a:cubicBezTo>
                    <a:pt x="21154" y="9039"/>
                    <a:pt x="21133" y="9646"/>
                    <a:pt x="21300" y="10211"/>
                  </a:cubicBezTo>
                  <a:cubicBezTo>
                    <a:pt x="21342" y="10378"/>
                    <a:pt x="21321" y="10567"/>
                    <a:pt x="21321" y="10713"/>
                  </a:cubicBezTo>
                  <a:cubicBezTo>
                    <a:pt x="21363" y="11341"/>
                    <a:pt x="21363" y="11989"/>
                    <a:pt x="21363" y="1265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 name="Google Shape;2291;p74"/>
            <p:cNvSpPr/>
            <p:nvPr/>
          </p:nvSpPr>
          <p:spPr>
            <a:xfrm>
              <a:off x="6906738" y="1494475"/>
              <a:ext cx="706200" cy="422700"/>
            </a:xfrm>
            <a:custGeom>
              <a:avLst/>
              <a:gdLst/>
              <a:ahLst/>
              <a:cxnLst/>
              <a:rect l="l" t="t" r="r" b="b"/>
              <a:pathLst>
                <a:path w="28248" h="16908" extrusionOk="0">
                  <a:moveTo>
                    <a:pt x="23435" y="880"/>
                  </a:moveTo>
                  <a:cubicBezTo>
                    <a:pt x="23519" y="1382"/>
                    <a:pt x="23394" y="1738"/>
                    <a:pt x="23017" y="2031"/>
                  </a:cubicBezTo>
                  <a:cubicBezTo>
                    <a:pt x="22787" y="2240"/>
                    <a:pt x="22557" y="2449"/>
                    <a:pt x="22285" y="2658"/>
                  </a:cubicBezTo>
                  <a:cubicBezTo>
                    <a:pt x="21971" y="2909"/>
                    <a:pt x="21762" y="3265"/>
                    <a:pt x="21510" y="3537"/>
                  </a:cubicBezTo>
                  <a:cubicBezTo>
                    <a:pt x="21615" y="3851"/>
                    <a:pt x="21762" y="3997"/>
                    <a:pt x="22117" y="3997"/>
                  </a:cubicBezTo>
                  <a:cubicBezTo>
                    <a:pt x="23498" y="3956"/>
                    <a:pt x="23310" y="3914"/>
                    <a:pt x="24356" y="4541"/>
                  </a:cubicBezTo>
                  <a:cubicBezTo>
                    <a:pt x="24858" y="4855"/>
                    <a:pt x="25319" y="5190"/>
                    <a:pt x="25821" y="5525"/>
                  </a:cubicBezTo>
                  <a:cubicBezTo>
                    <a:pt x="25925" y="5609"/>
                    <a:pt x="26009" y="5713"/>
                    <a:pt x="26093" y="5818"/>
                  </a:cubicBezTo>
                  <a:cubicBezTo>
                    <a:pt x="26448" y="6341"/>
                    <a:pt x="26825" y="6906"/>
                    <a:pt x="27181" y="7429"/>
                  </a:cubicBezTo>
                  <a:cubicBezTo>
                    <a:pt x="27913" y="8475"/>
                    <a:pt x="28227" y="9647"/>
                    <a:pt x="28227" y="10902"/>
                  </a:cubicBezTo>
                  <a:cubicBezTo>
                    <a:pt x="28227" y="11007"/>
                    <a:pt x="28248" y="11132"/>
                    <a:pt x="28206" y="11237"/>
                  </a:cubicBezTo>
                  <a:cubicBezTo>
                    <a:pt x="28039" y="11572"/>
                    <a:pt x="28122" y="11927"/>
                    <a:pt x="28122" y="12241"/>
                  </a:cubicBezTo>
                  <a:cubicBezTo>
                    <a:pt x="28122" y="12764"/>
                    <a:pt x="28122" y="13308"/>
                    <a:pt x="28080" y="13832"/>
                  </a:cubicBezTo>
                  <a:cubicBezTo>
                    <a:pt x="28039" y="14271"/>
                    <a:pt x="27892" y="14396"/>
                    <a:pt x="27390" y="14501"/>
                  </a:cubicBezTo>
                  <a:cubicBezTo>
                    <a:pt x="27264" y="14376"/>
                    <a:pt x="27285" y="14187"/>
                    <a:pt x="27264" y="14041"/>
                  </a:cubicBezTo>
                  <a:cubicBezTo>
                    <a:pt x="27244" y="13957"/>
                    <a:pt x="27202" y="13852"/>
                    <a:pt x="27181" y="13769"/>
                  </a:cubicBezTo>
                  <a:cubicBezTo>
                    <a:pt x="27160" y="13748"/>
                    <a:pt x="27097" y="13727"/>
                    <a:pt x="27055" y="13706"/>
                  </a:cubicBezTo>
                  <a:cubicBezTo>
                    <a:pt x="27034" y="13706"/>
                    <a:pt x="26972" y="13727"/>
                    <a:pt x="26951" y="13748"/>
                  </a:cubicBezTo>
                  <a:cubicBezTo>
                    <a:pt x="26930" y="13769"/>
                    <a:pt x="26888" y="13811"/>
                    <a:pt x="26888" y="13852"/>
                  </a:cubicBezTo>
                  <a:cubicBezTo>
                    <a:pt x="26846" y="14187"/>
                    <a:pt x="26679" y="14501"/>
                    <a:pt x="26574" y="14815"/>
                  </a:cubicBezTo>
                  <a:cubicBezTo>
                    <a:pt x="26469" y="15129"/>
                    <a:pt x="26260" y="15380"/>
                    <a:pt x="26030" y="15652"/>
                  </a:cubicBezTo>
                  <a:cubicBezTo>
                    <a:pt x="25737" y="15652"/>
                    <a:pt x="25402" y="15694"/>
                    <a:pt x="25088" y="15652"/>
                  </a:cubicBezTo>
                  <a:cubicBezTo>
                    <a:pt x="24963" y="15652"/>
                    <a:pt x="24837" y="15610"/>
                    <a:pt x="24733" y="15547"/>
                  </a:cubicBezTo>
                  <a:cubicBezTo>
                    <a:pt x="24544" y="15484"/>
                    <a:pt x="24377" y="15380"/>
                    <a:pt x="24210" y="15317"/>
                  </a:cubicBezTo>
                  <a:cubicBezTo>
                    <a:pt x="23917" y="15233"/>
                    <a:pt x="23707" y="15066"/>
                    <a:pt x="23540" y="14815"/>
                  </a:cubicBezTo>
                  <a:cubicBezTo>
                    <a:pt x="23331" y="14564"/>
                    <a:pt x="23101" y="14292"/>
                    <a:pt x="22891" y="14041"/>
                  </a:cubicBezTo>
                  <a:cubicBezTo>
                    <a:pt x="22745" y="13873"/>
                    <a:pt x="22578" y="13727"/>
                    <a:pt x="22473" y="13518"/>
                  </a:cubicBezTo>
                  <a:cubicBezTo>
                    <a:pt x="22389" y="13350"/>
                    <a:pt x="22243" y="13225"/>
                    <a:pt x="22075" y="13099"/>
                  </a:cubicBezTo>
                  <a:cubicBezTo>
                    <a:pt x="21950" y="12974"/>
                    <a:pt x="21762" y="12974"/>
                    <a:pt x="21615" y="13036"/>
                  </a:cubicBezTo>
                  <a:cubicBezTo>
                    <a:pt x="21448" y="13120"/>
                    <a:pt x="21385" y="13308"/>
                    <a:pt x="21406" y="13497"/>
                  </a:cubicBezTo>
                  <a:cubicBezTo>
                    <a:pt x="21427" y="13622"/>
                    <a:pt x="21490" y="13748"/>
                    <a:pt x="21552" y="13852"/>
                  </a:cubicBezTo>
                  <a:cubicBezTo>
                    <a:pt x="21762" y="14062"/>
                    <a:pt x="21720" y="14292"/>
                    <a:pt x="21699" y="14564"/>
                  </a:cubicBezTo>
                  <a:lnTo>
                    <a:pt x="21301" y="14648"/>
                  </a:lnTo>
                  <a:cubicBezTo>
                    <a:pt x="20653" y="14668"/>
                    <a:pt x="19962" y="14668"/>
                    <a:pt x="19313" y="14480"/>
                  </a:cubicBezTo>
                  <a:cubicBezTo>
                    <a:pt x="18707" y="14313"/>
                    <a:pt x="18100" y="14124"/>
                    <a:pt x="17619" y="13727"/>
                  </a:cubicBezTo>
                  <a:cubicBezTo>
                    <a:pt x="16572" y="12890"/>
                    <a:pt x="15568" y="12032"/>
                    <a:pt x="14857" y="10798"/>
                  </a:cubicBezTo>
                  <a:cubicBezTo>
                    <a:pt x="14899" y="10505"/>
                    <a:pt x="14961" y="10170"/>
                    <a:pt x="14815" y="9751"/>
                  </a:cubicBezTo>
                  <a:cubicBezTo>
                    <a:pt x="14585" y="10065"/>
                    <a:pt x="14376" y="10358"/>
                    <a:pt x="14124" y="10609"/>
                  </a:cubicBezTo>
                  <a:cubicBezTo>
                    <a:pt x="13915" y="10881"/>
                    <a:pt x="13685" y="11132"/>
                    <a:pt x="13476" y="11404"/>
                  </a:cubicBezTo>
                  <a:cubicBezTo>
                    <a:pt x="12953" y="12032"/>
                    <a:pt x="12409" y="12618"/>
                    <a:pt x="11886" y="13246"/>
                  </a:cubicBezTo>
                  <a:cubicBezTo>
                    <a:pt x="11697" y="13455"/>
                    <a:pt x="11509" y="13664"/>
                    <a:pt x="11279" y="13852"/>
                  </a:cubicBezTo>
                  <a:cubicBezTo>
                    <a:pt x="10986" y="14062"/>
                    <a:pt x="10714" y="14292"/>
                    <a:pt x="10421" y="14501"/>
                  </a:cubicBezTo>
                  <a:lnTo>
                    <a:pt x="9710" y="14982"/>
                  </a:lnTo>
                  <a:cubicBezTo>
                    <a:pt x="9249" y="15233"/>
                    <a:pt x="9249" y="15233"/>
                    <a:pt x="8622" y="15171"/>
                  </a:cubicBezTo>
                  <a:cubicBezTo>
                    <a:pt x="8475" y="14920"/>
                    <a:pt x="8538" y="14689"/>
                    <a:pt x="8642" y="14459"/>
                  </a:cubicBezTo>
                  <a:cubicBezTo>
                    <a:pt x="8998" y="13643"/>
                    <a:pt x="9354" y="12806"/>
                    <a:pt x="9877" y="12095"/>
                  </a:cubicBezTo>
                  <a:cubicBezTo>
                    <a:pt x="10002" y="11886"/>
                    <a:pt x="10149" y="11676"/>
                    <a:pt x="10254" y="11467"/>
                  </a:cubicBezTo>
                  <a:cubicBezTo>
                    <a:pt x="10358" y="11258"/>
                    <a:pt x="10421" y="11049"/>
                    <a:pt x="10463" y="10839"/>
                  </a:cubicBezTo>
                  <a:cubicBezTo>
                    <a:pt x="10400" y="10714"/>
                    <a:pt x="10295" y="10714"/>
                    <a:pt x="10212" y="10798"/>
                  </a:cubicBezTo>
                  <a:cubicBezTo>
                    <a:pt x="10023" y="10944"/>
                    <a:pt x="9835" y="11132"/>
                    <a:pt x="9710" y="11342"/>
                  </a:cubicBezTo>
                  <a:cubicBezTo>
                    <a:pt x="9396" y="11781"/>
                    <a:pt x="9082" y="12262"/>
                    <a:pt x="8768" y="12702"/>
                  </a:cubicBezTo>
                  <a:cubicBezTo>
                    <a:pt x="8663" y="12869"/>
                    <a:pt x="8538" y="12995"/>
                    <a:pt x="8412" y="13120"/>
                  </a:cubicBezTo>
                  <a:cubicBezTo>
                    <a:pt x="7701" y="13706"/>
                    <a:pt x="7010" y="14292"/>
                    <a:pt x="6466" y="15024"/>
                  </a:cubicBezTo>
                  <a:cubicBezTo>
                    <a:pt x="6383" y="15129"/>
                    <a:pt x="6278" y="15233"/>
                    <a:pt x="6173" y="15296"/>
                  </a:cubicBezTo>
                  <a:cubicBezTo>
                    <a:pt x="5588" y="15715"/>
                    <a:pt x="4960" y="16133"/>
                    <a:pt x="4353" y="16552"/>
                  </a:cubicBezTo>
                  <a:cubicBezTo>
                    <a:pt x="4123" y="16698"/>
                    <a:pt x="3872" y="16782"/>
                    <a:pt x="3621" y="16782"/>
                  </a:cubicBezTo>
                  <a:cubicBezTo>
                    <a:pt x="2888" y="16803"/>
                    <a:pt x="2156" y="16865"/>
                    <a:pt x="1340" y="16907"/>
                  </a:cubicBezTo>
                  <a:cubicBezTo>
                    <a:pt x="775" y="16363"/>
                    <a:pt x="378" y="15694"/>
                    <a:pt x="315" y="14815"/>
                  </a:cubicBezTo>
                  <a:cubicBezTo>
                    <a:pt x="294" y="14376"/>
                    <a:pt x="210" y="13936"/>
                    <a:pt x="85" y="13497"/>
                  </a:cubicBezTo>
                  <a:cubicBezTo>
                    <a:pt x="43" y="13350"/>
                    <a:pt x="1" y="13204"/>
                    <a:pt x="1" y="13036"/>
                  </a:cubicBezTo>
                  <a:cubicBezTo>
                    <a:pt x="1" y="12597"/>
                    <a:pt x="43" y="12137"/>
                    <a:pt x="85" y="11676"/>
                  </a:cubicBezTo>
                  <a:cubicBezTo>
                    <a:pt x="106" y="11342"/>
                    <a:pt x="315" y="11091"/>
                    <a:pt x="524" y="10839"/>
                  </a:cubicBezTo>
                  <a:cubicBezTo>
                    <a:pt x="691" y="10672"/>
                    <a:pt x="796" y="10484"/>
                    <a:pt x="901" y="10295"/>
                  </a:cubicBezTo>
                  <a:cubicBezTo>
                    <a:pt x="1194" y="9772"/>
                    <a:pt x="1466" y="9228"/>
                    <a:pt x="1759" y="8705"/>
                  </a:cubicBezTo>
                  <a:cubicBezTo>
                    <a:pt x="1884" y="8475"/>
                    <a:pt x="2072" y="8266"/>
                    <a:pt x="2240" y="8057"/>
                  </a:cubicBezTo>
                  <a:cubicBezTo>
                    <a:pt x="3014" y="7052"/>
                    <a:pt x="3956" y="6236"/>
                    <a:pt x="4981" y="5504"/>
                  </a:cubicBezTo>
                  <a:cubicBezTo>
                    <a:pt x="5420" y="5169"/>
                    <a:pt x="5943" y="4876"/>
                    <a:pt x="6445" y="4646"/>
                  </a:cubicBezTo>
                  <a:cubicBezTo>
                    <a:pt x="7115" y="4332"/>
                    <a:pt x="7826" y="4039"/>
                    <a:pt x="8559" y="3809"/>
                  </a:cubicBezTo>
                  <a:cubicBezTo>
                    <a:pt x="8956" y="3684"/>
                    <a:pt x="9375" y="3600"/>
                    <a:pt x="9772" y="3516"/>
                  </a:cubicBezTo>
                  <a:cubicBezTo>
                    <a:pt x="10546" y="3370"/>
                    <a:pt x="11342" y="3244"/>
                    <a:pt x="12116" y="3098"/>
                  </a:cubicBezTo>
                  <a:cubicBezTo>
                    <a:pt x="12409" y="3056"/>
                    <a:pt x="12702" y="3056"/>
                    <a:pt x="12953" y="3035"/>
                  </a:cubicBezTo>
                  <a:cubicBezTo>
                    <a:pt x="13497" y="2993"/>
                    <a:pt x="14062" y="2993"/>
                    <a:pt x="14606" y="2993"/>
                  </a:cubicBezTo>
                  <a:cubicBezTo>
                    <a:pt x="14961" y="2993"/>
                    <a:pt x="15338" y="3035"/>
                    <a:pt x="15673" y="3056"/>
                  </a:cubicBezTo>
                  <a:cubicBezTo>
                    <a:pt x="15987" y="3077"/>
                    <a:pt x="16300" y="3181"/>
                    <a:pt x="16593" y="3307"/>
                  </a:cubicBezTo>
                  <a:cubicBezTo>
                    <a:pt x="16949" y="3495"/>
                    <a:pt x="17326" y="3621"/>
                    <a:pt x="17681" y="3788"/>
                  </a:cubicBezTo>
                  <a:cubicBezTo>
                    <a:pt x="17744" y="3809"/>
                    <a:pt x="17786" y="3809"/>
                    <a:pt x="17849" y="3809"/>
                  </a:cubicBezTo>
                  <a:cubicBezTo>
                    <a:pt x="17974" y="3809"/>
                    <a:pt x="18100" y="3704"/>
                    <a:pt x="18142" y="3579"/>
                  </a:cubicBezTo>
                  <a:cubicBezTo>
                    <a:pt x="18163" y="3453"/>
                    <a:pt x="18142" y="3349"/>
                    <a:pt x="18058" y="3265"/>
                  </a:cubicBezTo>
                  <a:cubicBezTo>
                    <a:pt x="17974" y="3181"/>
                    <a:pt x="17870" y="3140"/>
                    <a:pt x="17765" y="3077"/>
                  </a:cubicBezTo>
                  <a:cubicBezTo>
                    <a:pt x="17263" y="2763"/>
                    <a:pt x="16782" y="2449"/>
                    <a:pt x="16300" y="2114"/>
                  </a:cubicBezTo>
                  <a:cubicBezTo>
                    <a:pt x="16217" y="2052"/>
                    <a:pt x="16175" y="1989"/>
                    <a:pt x="16091" y="1926"/>
                  </a:cubicBezTo>
                  <a:cubicBezTo>
                    <a:pt x="15903" y="1717"/>
                    <a:pt x="15694" y="1507"/>
                    <a:pt x="15443" y="1382"/>
                  </a:cubicBezTo>
                  <a:cubicBezTo>
                    <a:pt x="15171" y="1256"/>
                    <a:pt x="15108" y="1047"/>
                    <a:pt x="15129" y="775"/>
                  </a:cubicBezTo>
                  <a:lnTo>
                    <a:pt x="15129" y="733"/>
                  </a:lnTo>
                  <a:cubicBezTo>
                    <a:pt x="15129" y="147"/>
                    <a:pt x="15317" y="1"/>
                    <a:pt x="15861" y="106"/>
                  </a:cubicBezTo>
                  <a:cubicBezTo>
                    <a:pt x="16468" y="231"/>
                    <a:pt x="17033" y="419"/>
                    <a:pt x="17472" y="880"/>
                  </a:cubicBezTo>
                  <a:cubicBezTo>
                    <a:pt x="17535" y="943"/>
                    <a:pt x="17577" y="1005"/>
                    <a:pt x="17640" y="1047"/>
                  </a:cubicBezTo>
                  <a:cubicBezTo>
                    <a:pt x="18163" y="1382"/>
                    <a:pt x="18560" y="1884"/>
                    <a:pt x="18895" y="2407"/>
                  </a:cubicBezTo>
                  <a:cubicBezTo>
                    <a:pt x="19021" y="2575"/>
                    <a:pt x="19104" y="2784"/>
                    <a:pt x="19209" y="2993"/>
                  </a:cubicBezTo>
                  <a:cubicBezTo>
                    <a:pt x="19230" y="3056"/>
                    <a:pt x="19334" y="3140"/>
                    <a:pt x="19397" y="3140"/>
                  </a:cubicBezTo>
                  <a:cubicBezTo>
                    <a:pt x="19460" y="3098"/>
                    <a:pt x="19544" y="3056"/>
                    <a:pt x="19627" y="2993"/>
                  </a:cubicBezTo>
                  <a:cubicBezTo>
                    <a:pt x="19648" y="2993"/>
                    <a:pt x="19648" y="2972"/>
                    <a:pt x="19648" y="2951"/>
                  </a:cubicBezTo>
                  <a:cubicBezTo>
                    <a:pt x="19627" y="2533"/>
                    <a:pt x="19941" y="2261"/>
                    <a:pt x="20150" y="1947"/>
                  </a:cubicBezTo>
                  <a:cubicBezTo>
                    <a:pt x="20276" y="1780"/>
                    <a:pt x="20402" y="1633"/>
                    <a:pt x="20590" y="1528"/>
                  </a:cubicBezTo>
                  <a:cubicBezTo>
                    <a:pt x="20674" y="1507"/>
                    <a:pt x="20715" y="1466"/>
                    <a:pt x="20778" y="1403"/>
                  </a:cubicBezTo>
                  <a:cubicBezTo>
                    <a:pt x="21343" y="859"/>
                    <a:pt x="22117" y="796"/>
                    <a:pt x="22808" y="671"/>
                  </a:cubicBezTo>
                  <a:cubicBezTo>
                    <a:pt x="23059" y="566"/>
                    <a:pt x="23226" y="754"/>
                    <a:pt x="23435" y="88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 name="Google Shape;2292;p74"/>
            <p:cNvSpPr/>
            <p:nvPr/>
          </p:nvSpPr>
          <p:spPr>
            <a:xfrm>
              <a:off x="4841588" y="2747300"/>
              <a:ext cx="458775" cy="505325"/>
            </a:xfrm>
            <a:custGeom>
              <a:avLst/>
              <a:gdLst/>
              <a:ahLst/>
              <a:cxnLst/>
              <a:rect l="l" t="t" r="r" b="b"/>
              <a:pathLst>
                <a:path w="18351" h="20213" extrusionOk="0">
                  <a:moveTo>
                    <a:pt x="1193" y="544"/>
                  </a:moveTo>
                  <a:cubicBezTo>
                    <a:pt x="1361" y="565"/>
                    <a:pt x="1402" y="565"/>
                    <a:pt x="1486" y="586"/>
                  </a:cubicBezTo>
                  <a:cubicBezTo>
                    <a:pt x="2198" y="795"/>
                    <a:pt x="2888" y="795"/>
                    <a:pt x="3620" y="795"/>
                  </a:cubicBezTo>
                  <a:cubicBezTo>
                    <a:pt x="4081" y="795"/>
                    <a:pt x="4541" y="837"/>
                    <a:pt x="4980" y="879"/>
                  </a:cubicBezTo>
                  <a:cubicBezTo>
                    <a:pt x="5775" y="983"/>
                    <a:pt x="6571" y="963"/>
                    <a:pt x="7366" y="963"/>
                  </a:cubicBezTo>
                  <a:cubicBezTo>
                    <a:pt x="7596" y="963"/>
                    <a:pt x="7868" y="879"/>
                    <a:pt x="8098" y="816"/>
                  </a:cubicBezTo>
                  <a:cubicBezTo>
                    <a:pt x="8914" y="670"/>
                    <a:pt x="9688" y="502"/>
                    <a:pt x="10504" y="356"/>
                  </a:cubicBezTo>
                  <a:cubicBezTo>
                    <a:pt x="10797" y="293"/>
                    <a:pt x="11048" y="209"/>
                    <a:pt x="11320" y="126"/>
                  </a:cubicBezTo>
                  <a:cubicBezTo>
                    <a:pt x="11446" y="105"/>
                    <a:pt x="11571" y="42"/>
                    <a:pt x="11697" y="0"/>
                  </a:cubicBezTo>
                  <a:cubicBezTo>
                    <a:pt x="11781" y="126"/>
                    <a:pt x="11864" y="230"/>
                    <a:pt x="11927" y="335"/>
                  </a:cubicBezTo>
                  <a:cubicBezTo>
                    <a:pt x="12199" y="858"/>
                    <a:pt x="12471" y="1381"/>
                    <a:pt x="12743" y="1904"/>
                  </a:cubicBezTo>
                  <a:cubicBezTo>
                    <a:pt x="12848" y="2113"/>
                    <a:pt x="12994" y="2302"/>
                    <a:pt x="13057" y="2490"/>
                  </a:cubicBezTo>
                  <a:cubicBezTo>
                    <a:pt x="13413" y="3390"/>
                    <a:pt x="13852" y="4227"/>
                    <a:pt x="14291" y="5064"/>
                  </a:cubicBezTo>
                  <a:cubicBezTo>
                    <a:pt x="14375" y="5210"/>
                    <a:pt x="14459" y="5398"/>
                    <a:pt x="14563" y="5608"/>
                  </a:cubicBezTo>
                  <a:cubicBezTo>
                    <a:pt x="14417" y="5608"/>
                    <a:pt x="14312" y="5629"/>
                    <a:pt x="14250" y="5629"/>
                  </a:cubicBezTo>
                  <a:cubicBezTo>
                    <a:pt x="13664" y="5608"/>
                    <a:pt x="13120" y="5566"/>
                    <a:pt x="12576" y="5398"/>
                  </a:cubicBezTo>
                  <a:cubicBezTo>
                    <a:pt x="12366" y="5356"/>
                    <a:pt x="12115" y="5336"/>
                    <a:pt x="11885" y="5273"/>
                  </a:cubicBezTo>
                  <a:cubicBezTo>
                    <a:pt x="11592" y="5210"/>
                    <a:pt x="11341" y="5147"/>
                    <a:pt x="11069" y="5064"/>
                  </a:cubicBezTo>
                  <a:cubicBezTo>
                    <a:pt x="10860" y="5001"/>
                    <a:pt x="10630" y="4917"/>
                    <a:pt x="10421" y="4917"/>
                  </a:cubicBezTo>
                  <a:cubicBezTo>
                    <a:pt x="9751" y="4854"/>
                    <a:pt x="9144" y="4561"/>
                    <a:pt x="8558" y="4248"/>
                  </a:cubicBezTo>
                  <a:cubicBezTo>
                    <a:pt x="8014" y="3934"/>
                    <a:pt x="7491" y="3620"/>
                    <a:pt x="7094" y="3097"/>
                  </a:cubicBezTo>
                  <a:cubicBezTo>
                    <a:pt x="6989" y="2971"/>
                    <a:pt x="6863" y="2846"/>
                    <a:pt x="6654" y="2908"/>
                  </a:cubicBezTo>
                  <a:cubicBezTo>
                    <a:pt x="6508" y="2971"/>
                    <a:pt x="6487" y="3201"/>
                    <a:pt x="6571" y="3411"/>
                  </a:cubicBezTo>
                  <a:cubicBezTo>
                    <a:pt x="6759" y="3724"/>
                    <a:pt x="6947" y="4017"/>
                    <a:pt x="7240" y="4248"/>
                  </a:cubicBezTo>
                  <a:cubicBezTo>
                    <a:pt x="7889" y="4833"/>
                    <a:pt x="8642" y="5273"/>
                    <a:pt x="9479" y="5566"/>
                  </a:cubicBezTo>
                  <a:cubicBezTo>
                    <a:pt x="9667" y="5629"/>
                    <a:pt x="9876" y="5691"/>
                    <a:pt x="10086" y="5712"/>
                  </a:cubicBezTo>
                  <a:cubicBezTo>
                    <a:pt x="10400" y="5754"/>
                    <a:pt x="10693" y="5796"/>
                    <a:pt x="10944" y="5963"/>
                  </a:cubicBezTo>
                  <a:cubicBezTo>
                    <a:pt x="10985" y="5984"/>
                    <a:pt x="11027" y="5984"/>
                    <a:pt x="11048" y="5984"/>
                  </a:cubicBezTo>
                  <a:cubicBezTo>
                    <a:pt x="11822" y="6131"/>
                    <a:pt x="12576" y="6298"/>
                    <a:pt x="13329" y="6424"/>
                  </a:cubicBezTo>
                  <a:cubicBezTo>
                    <a:pt x="13831" y="6507"/>
                    <a:pt x="14354" y="6549"/>
                    <a:pt x="14856" y="6612"/>
                  </a:cubicBezTo>
                  <a:cubicBezTo>
                    <a:pt x="14961" y="6612"/>
                    <a:pt x="15024" y="6654"/>
                    <a:pt x="15128" y="6696"/>
                  </a:cubicBezTo>
                  <a:cubicBezTo>
                    <a:pt x="15317" y="7072"/>
                    <a:pt x="15484" y="7491"/>
                    <a:pt x="15651" y="7888"/>
                  </a:cubicBezTo>
                  <a:cubicBezTo>
                    <a:pt x="16216" y="9144"/>
                    <a:pt x="16739" y="10399"/>
                    <a:pt x="17283" y="11655"/>
                  </a:cubicBezTo>
                  <a:cubicBezTo>
                    <a:pt x="17367" y="11843"/>
                    <a:pt x="17430" y="12052"/>
                    <a:pt x="17493" y="12240"/>
                  </a:cubicBezTo>
                  <a:cubicBezTo>
                    <a:pt x="17639" y="12763"/>
                    <a:pt x="17807" y="13245"/>
                    <a:pt x="18058" y="13726"/>
                  </a:cubicBezTo>
                  <a:cubicBezTo>
                    <a:pt x="18204" y="13956"/>
                    <a:pt x="18246" y="14249"/>
                    <a:pt x="18351" y="14542"/>
                  </a:cubicBezTo>
                  <a:cubicBezTo>
                    <a:pt x="17974" y="14960"/>
                    <a:pt x="17702" y="15400"/>
                    <a:pt x="17325" y="15756"/>
                  </a:cubicBezTo>
                  <a:cubicBezTo>
                    <a:pt x="16907" y="16153"/>
                    <a:pt x="16447" y="16467"/>
                    <a:pt x="15944" y="16739"/>
                  </a:cubicBezTo>
                  <a:cubicBezTo>
                    <a:pt x="15442" y="16990"/>
                    <a:pt x="14919" y="17220"/>
                    <a:pt x="14396" y="17471"/>
                  </a:cubicBezTo>
                  <a:cubicBezTo>
                    <a:pt x="14312" y="17513"/>
                    <a:pt x="14208" y="17534"/>
                    <a:pt x="14145" y="17576"/>
                  </a:cubicBezTo>
                  <a:cubicBezTo>
                    <a:pt x="13664" y="17890"/>
                    <a:pt x="13203" y="18204"/>
                    <a:pt x="12701" y="18476"/>
                  </a:cubicBezTo>
                  <a:cubicBezTo>
                    <a:pt x="12471" y="18622"/>
                    <a:pt x="12220" y="18727"/>
                    <a:pt x="11969" y="18831"/>
                  </a:cubicBezTo>
                  <a:cubicBezTo>
                    <a:pt x="11153" y="19082"/>
                    <a:pt x="10337" y="19375"/>
                    <a:pt x="9542" y="19605"/>
                  </a:cubicBezTo>
                  <a:cubicBezTo>
                    <a:pt x="8977" y="19773"/>
                    <a:pt x="8454" y="19898"/>
                    <a:pt x="7868" y="19898"/>
                  </a:cubicBezTo>
                  <a:cubicBezTo>
                    <a:pt x="7282" y="19898"/>
                    <a:pt x="6675" y="20003"/>
                    <a:pt x="6131" y="20149"/>
                  </a:cubicBezTo>
                  <a:cubicBezTo>
                    <a:pt x="5985" y="20212"/>
                    <a:pt x="5796" y="20212"/>
                    <a:pt x="5629" y="20212"/>
                  </a:cubicBezTo>
                  <a:lnTo>
                    <a:pt x="3118" y="20212"/>
                  </a:lnTo>
                  <a:cubicBezTo>
                    <a:pt x="2783" y="20212"/>
                    <a:pt x="2490" y="20149"/>
                    <a:pt x="2177" y="19919"/>
                  </a:cubicBezTo>
                  <a:cubicBezTo>
                    <a:pt x="2239" y="19501"/>
                    <a:pt x="2009" y="19103"/>
                    <a:pt x="1863" y="18727"/>
                  </a:cubicBezTo>
                  <a:cubicBezTo>
                    <a:pt x="1821" y="18559"/>
                    <a:pt x="1758" y="18434"/>
                    <a:pt x="1758" y="18266"/>
                  </a:cubicBezTo>
                  <a:cubicBezTo>
                    <a:pt x="1800" y="17848"/>
                    <a:pt x="1633" y="17492"/>
                    <a:pt x="1528" y="17116"/>
                  </a:cubicBezTo>
                  <a:cubicBezTo>
                    <a:pt x="1423" y="16676"/>
                    <a:pt x="1319" y="16216"/>
                    <a:pt x="1214" y="15756"/>
                  </a:cubicBezTo>
                  <a:cubicBezTo>
                    <a:pt x="1109" y="15295"/>
                    <a:pt x="1068" y="14856"/>
                    <a:pt x="1068" y="14375"/>
                  </a:cubicBezTo>
                  <a:cubicBezTo>
                    <a:pt x="1068" y="14270"/>
                    <a:pt x="1005" y="14165"/>
                    <a:pt x="984" y="14040"/>
                  </a:cubicBezTo>
                  <a:cubicBezTo>
                    <a:pt x="963" y="13935"/>
                    <a:pt x="900" y="13851"/>
                    <a:pt x="921" y="13747"/>
                  </a:cubicBezTo>
                  <a:cubicBezTo>
                    <a:pt x="984" y="13140"/>
                    <a:pt x="754" y="12596"/>
                    <a:pt x="712" y="11989"/>
                  </a:cubicBezTo>
                  <a:cubicBezTo>
                    <a:pt x="712" y="11968"/>
                    <a:pt x="712" y="11927"/>
                    <a:pt x="691" y="11885"/>
                  </a:cubicBezTo>
                  <a:cubicBezTo>
                    <a:pt x="461" y="11424"/>
                    <a:pt x="545" y="10880"/>
                    <a:pt x="398" y="10399"/>
                  </a:cubicBezTo>
                  <a:cubicBezTo>
                    <a:pt x="377" y="10315"/>
                    <a:pt x="356" y="10190"/>
                    <a:pt x="377" y="10106"/>
                  </a:cubicBezTo>
                  <a:cubicBezTo>
                    <a:pt x="503" y="9792"/>
                    <a:pt x="377" y="9478"/>
                    <a:pt x="356" y="9165"/>
                  </a:cubicBezTo>
                  <a:cubicBezTo>
                    <a:pt x="356" y="8851"/>
                    <a:pt x="356" y="8516"/>
                    <a:pt x="335" y="8202"/>
                  </a:cubicBezTo>
                  <a:cubicBezTo>
                    <a:pt x="335" y="8077"/>
                    <a:pt x="273" y="7951"/>
                    <a:pt x="252" y="7805"/>
                  </a:cubicBezTo>
                  <a:cubicBezTo>
                    <a:pt x="231" y="7658"/>
                    <a:pt x="147" y="7491"/>
                    <a:pt x="189" y="7323"/>
                  </a:cubicBezTo>
                  <a:cubicBezTo>
                    <a:pt x="231" y="7177"/>
                    <a:pt x="168" y="7051"/>
                    <a:pt x="147" y="6926"/>
                  </a:cubicBezTo>
                  <a:cubicBezTo>
                    <a:pt x="63" y="6549"/>
                    <a:pt x="21" y="6214"/>
                    <a:pt x="105" y="5859"/>
                  </a:cubicBezTo>
                  <a:cubicBezTo>
                    <a:pt x="105" y="5796"/>
                    <a:pt x="126" y="5754"/>
                    <a:pt x="126" y="5691"/>
                  </a:cubicBezTo>
                  <a:cubicBezTo>
                    <a:pt x="1" y="5064"/>
                    <a:pt x="210" y="4478"/>
                    <a:pt x="335" y="3913"/>
                  </a:cubicBezTo>
                  <a:cubicBezTo>
                    <a:pt x="419" y="3578"/>
                    <a:pt x="524" y="3264"/>
                    <a:pt x="482" y="2929"/>
                  </a:cubicBezTo>
                  <a:cubicBezTo>
                    <a:pt x="482" y="2867"/>
                    <a:pt x="482" y="2825"/>
                    <a:pt x="524" y="2762"/>
                  </a:cubicBezTo>
                  <a:cubicBezTo>
                    <a:pt x="754" y="1988"/>
                    <a:pt x="963" y="1276"/>
                    <a:pt x="1193" y="54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 name="Google Shape;2293;p74"/>
            <p:cNvSpPr/>
            <p:nvPr/>
          </p:nvSpPr>
          <p:spPr>
            <a:xfrm>
              <a:off x="4735413" y="2269175"/>
              <a:ext cx="578025" cy="480225"/>
            </a:xfrm>
            <a:custGeom>
              <a:avLst/>
              <a:gdLst/>
              <a:ahLst/>
              <a:cxnLst/>
              <a:rect l="l" t="t" r="r" b="b"/>
              <a:pathLst>
                <a:path w="23121" h="19209" extrusionOk="0">
                  <a:moveTo>
                    <a:pt x="0" y="12367"/>
                  </a:moveTo>
                  <a:cubicBezTo>
                    <a:pt x="314" y="12178"/>
                    <a:pt x="628" y="12011"/>
                    <a:pt x="963" y="11927"/>
                  </a:cubicBezTo>
                  <a:cubicBezTo>
                    <a:pt x="1276" y="11865"/>
                    <a:pt x="1548" y="11739"/>
                    <a:pt x="1779" y="11551"/>
                  </a:cubicBezTo>
                  <a:cubicBezTo>
                    <a:pt x="1988" y="11425"/>
                    <a:pt x="2197" y="11300"/>
                    <a:pt x="2385" y="11132"/>
                  </a:cubicBezTo>
                  <a:cubicBezTo>
                    <a:pt x="3013" y="10672"/>
                    <a:pt x="3264" y="10065"/>
                    <a:pt x="3097" y="9312"/>
                  </a:cubicBezTo>
                  <a:lnTo>
                    <a:pt x="3097" y="9207"/>
                  </a:lnTo>
                  <a:cubicBezTo>
                    <a:pt x="3369" y="8998"/>
                    <a:pt x="3683" y="8789"/>
                    <a:pt x="3955" y="8538"/>
                  </a:cubicBezTo>
                  <a:cubicBezTo>
                    <a:pt x="4478" y="8098"/>
                    <a:pt x="4896" y="7575"/>
                    <a:pt x="5001" y="6906"/>
                  </a:cubicBezTo>
                  <a:cubicBezTo>
                    <a:pt x="5043" y="6529"/>
                    <a:pt x="5022" y="6152"/>
                    <a:pt x="5022" y="5776"/>
                  </a:cubicBezTo>
                  <a:cubicBezTo>
                    <a:pt x="5022" y="5671"/>
                    <a:pt x="5001" y="5587"/>
                    <a:pt x="5001" y="5483"/>
                  </a:cubicBezTo>
                  <a:cubicBezTo>
                    <a:pt x="5356" y="5253"/>
                    <a:pt x="5838" y="5232"/>
                    <a:pt x="6152" y="4897"/>
                  </a:cubicBezTo>
                  <a:cubicBezTo>
                    <a:pt x="6465" y="4541"/>
                    <a:pt x="6758" y="4207"/>
                    <a:pt x="6968" y="3788"/>
                  </a:cubicBezTo>
                  <a:cubicBezTo>
                    <a:pt x="7177" y="3370"/>
                    <a:pt x="7030" y="2930"/>
                    <a:pt x="7135" y="2491"/>
                  </a:cubicBezTo>
                  <a:cubicBezTo>
                    <a:pt x="7512" y="2386"/>
                    <a:pt x="7846" y="2240"/>
                    <a:pt x="8181" y="2198"/>
                  </a:cubicBezTo>
                  <a:cubicBezTo>
                    <a:pt x="8976" y="2030"/>
                    <a:pt x="9604" y="1591"/>
                    <a:pt x="10232" y="1089"/>
                  </a:cubicBezTo>
                  <a:cubicBezTo>
                    <a:pt x="10650" y="754"/>
                    <a:pt x="10734" y="587"/>
                    <a:pt x="10985" y="1"/>
                  </a:cubicBezTo>
                  <a:cubicBezTo>
                    <a:pt x="11173" y="22"/>
                    <a:pt x="11194" y="168"/>
                    <a:pt x="11299" y="315"/>
                  </a:cubicBezTo>
                  <a:cubicBezTo>
                    <a:pt x="11424" y="524"/>
                    <a:pt x="11592" y="691"/>
                    <a:pt x="11843" y="775"/>
                  </a:cubicBezTo>
                  <a:cubicBezTo>
                    <a:pt x="12010" y="838"/>
                    <a:pt x="12136" y="942"/>
                    <a:pt x="12261" y="1047"/>
                  </a:cubicBezTo>
                  <a:cubicBezTo>
                    <a:pt x="12387" y="1152"/>
                    <a:pt x="12554" y="1256"/>
                    <a:pt x="12701" y="1256"/>
                  </a:cubicBezTo>
                  <a:cubicBezTo>
                    <a:pt x="13224" y="1277"/>
                    <a:pt x="13789" y="1277"/>
                    <a:pt x="14270" y="1110"/>
                  </a:cubicBezTo>
                  <a:cubicBezTo>
                    <a:pt x="14458" y="1068"/>
                    <a:pt x="14626" y="963"/>
                    <a:pt x="14772" y="838"/>
                  </a:cubicBezTo>
                  <a:cubicBezTo>
                    <a:pt x="14856" y="754"/>
                    <a:pt x="14960" y="670"/>
                    <a:pt x="15086" y="566"/>
                  </a:cubicBezTo>
                  <a:cubicBezTo>
                    <a:pt x="15191" y="691"/>
                    <a:pt x="15295" y="838"/>
                    <a:pt x="15379" y="942"/>
                  </a:cubicBezTo>
                  <a:cubicBezTo>
                    <a:pt x="15609" y="1319"/>
                    <a:pt x="15923" y="1675"/>
                    <a:pt x="16237" y="1989"/>
                  </a:cubicBezTo>
                  <a:cubicBezTo>
                    <a:pt x="16655" y="2407"/>
                    <a:pt x="17199" y="2574"/>
                    <a:pt x="17785" y="2637"/>
                  </a:cubicBezTo>
                  <a:lnTo>
                    <a:pt x="18120" y="2637"/>
                  </a:lnTo>
                  <a:cubicBezTo>
                    <a:pt x="18559" y="2658"/>
                    <a:pt x="18936" y="2470"/>
                    <a:pt x="19250" y="2156"/>
                  </a:cubicBezTo>
                  <a:lnTo>
                    <a:pt x="19898" y="1507"/>
                  </a:lnTo>
                  <a:cubicBezTo>
                    <a:pt x="20108" y="1738"/>
                    <a:pt x="20212" y="1947"/>
                    <a:pt x="20380" y="2198"/>
                  </a:cubicBezTo>
                  <a:cubicBezTo>
                    <a:pt x="20484" y="2365"/>
                    <a:pt x="20610" y="2533"/>
                    <a:pt x="20735" y="2679"/>
                  </a:cubicBezTo>
                  <a:cubicBezTo>
                    <a:pt x="21217" y="3181"/>
                    <a:pt x="21572" y="3265"/>
                    <a:pt x="22200" y="2993"/>
                  </a:cubicBezTo>
                  <a:cubicBezTo>
                    <a:pt x="22284" y="2972"/>
                    <a:pt x="22346" y="2951"/>
                    <a:pt x="22451" y="2930"/>
                  </a:cubicBezTo>
                  <a:cubicBezTo>
                    <a:pt x="22681" y="3370"/>
                    <a:pt x="22870" y="3830"/>
                    <a:pt x="22974" y="4311"/>
                  </a:cubicBezTo>
                  <a:cubicBezTo>
                    <a:pt x="23037" y="4855"/>
                    <a:pt x="23100" y="5399"/>
                    <a:pt x="23100" y="5964"/>
                  </a:cubicBezTo>
                  <a:cubicBezTo>
                    <a:pt x="23121" y="6529"/>
                    <a:pt x="23100" y="7136"/>
                    <a:pt x="23100" y="7701"/>
                  </a:cubicBezTo>
                  <a:cubicBezTo>
                    <a:pt x="23121" y="9333"/>
                    <a:pt x="22807" y="10881"/>
                    <a:pt x="22179" y="12367"/>
                  </a:cubicBezTo>
                  <a:cubicBezTo>
                    <a:pt x="22095" y="12555"/>
                    <a:pt x="21991" y="12764"/>
                    <a:pt x="21928" y="12911"/>
                  </a:cubicBezTo>
                  <a:cubicBezTo>
                    <a:pt x="21656" y="13392"/>
                    <a:pt x="21363" y="13831"/>
                    <a:pt x="21133" y="14292"/>
                  </a:cubicBezTo>
                  <a:cubicBezTo>
                    <a:pt x="20798" y="14982"/>
                    <a:pt x="20254" y="15484"/>
                    <a:pt x="19668" y="15945"/>
                  </a:cubicBezTo>
                  <a:cubicBezTo>
                    <a:pt x="19061" y="16426"/>
                    <a:pt x="18413" y="16865"/>
                    <a:pt x="17785" y="17305"/>
                  </a:cubicBezTo>
                  <a:cubicBezTo>
                    <a:pt x="17639" y="17409"/>
                    <a:pt x="17429" y="17514"/>
                    <a:pt x="17241" y="17598"/>
                  </a:cubicBezTo>
                  <a:cubicBezTo>
                    <a:pt x="16551" y="17849"/>
                    <a:pt x="15860" y="18142"/>
                    <a:pt x="15170" y="18372"/>
                  </a:cubicBezTo>
                  <a:cubicBezTo>
                    <a:pt x="14751" y="18518"/>
                    <a:pt x="14333" y="18581"/>
                    <a:pt x="13914" y="18686"/>
                  </a:cubicBezTo>
                  <a:cubicBezTo>
                    <a:pt x="13307" y="18832"/>
                    <a:pt x="12722" y="18937"/>
                    <a:pt x="12136" y="19062"/>
                  </a:cubicBezTo>
                  <a:cubicBezTo>
                    <a:pt x="11382" y="19209"/>
                    <a:pt x="10587" y="19209"/>
                    <a:pt x="9813" y="19146"/>
                  </a:cubicBezTo>
                  <a:cubicBezTo>
                    <a:pt x="8914" y="19062"/>
                    <a:pt x="8035" y="18958"/>
                    <a:pt x="7135" y="18979"/>
                  </a:cubicBezTo>
                  <a:cubicBezTo>
                    <a:pt x="6696" y="18979"/>
                    <a:pt x="6277" y="18958"/>
                    <a:pt x="5838" y="19000"/>
                  </a:cubicBezTo>
                  <a:cubicBezTo>
                    <a:pt x="5566" y="19041"/>
                    <a:pt x="5315" y="19000"/>
                    <a:pt x="5043" y="18979"/>
                  </a:cubicBezTo>
                  <a:cubicBezTo>
                    <a:pt x="4896" y="18958"/>
                    <a:pt x="4729" y="18874"/>
                    <a:pt x="4582" y="18832"/>
                  </a:cubicBezTo>
                  <a:cubicBezTo>
                    <a:pt x="4561" y="18832"/>
                    <a:pt x="4499" y="18790"/>
                    <a:pt x="4478" y="18769"/>
                  </a:cubicBezTo>
                  <a:cubicBezTo>
                    <a:pt x="3850" y="18414"/>
                    <a:pt x="3264" y="17995"/>
                    <a:pt x="2595" y="17723"/>
                  </a:cubicBezTo>
                  <a:cubicBezTo>
                    <a:pt x="2364" y="17619"/>
                    <a:pt x="2197" y="17472"/>
                    <a:pt x="2092" y="17200"/>
                  </a:cubicBezTo>
                  <a:cubicBezTo>
                    <a:pt x="2051" y="17054"/>
                    <a:pt x="1946" y="16907"/>
                    <a:pt x="1799" y="16782"/>
                  </a:cubicBezTo>
                  <a:cubicBezTo>
                    <a:pt x="1590" y="16572"/>
                    <a:pt x="1465" y="16342"/>
                    <a:pt x="1381" y="16049"/>
                  </a:cubicBezTo>
                  <a:cubicBezTo>
                    <a:pt x="1214" y="15526"/>
                    <a:pt x="942" y="15024"/>
                    <a:pt x="732" y="14543"/>
                  </a:cubicBezTo>
                  <a:cubicBezTo>
                    <a:pt x="628" y="14292"/>
                    <a:pt x="544" y="14041"/>
                    <a:pt x="481" y="13769"/>
                  </a:cubicBezTo>
                  <a:cubicBezTo>
                    <a:pt x="293" y="13329"/>
                    <a:pt x="167" y="12869"/>
                    <a:pt x="0" y="12367"/>
                  </a:cubicBezTo>
                  <a:close/>
                  <a:moveTo>
                    <a:pt x="10127" y="12388"/>
                  </a:moveTo>
                  <a:cubicBezTo>
                    <a:pt x="10546" y="13413"/>
                    <a:pt x="10797" y="13810"/>
                    <a:pt x="11466" y="14417"/>
                  </a:cubicBezTo>
                  <a:cubicBezTo>
                    <a:pt x="11822" y="14752"/>
                    <a:pt x="12199" y="15066"/>
                    <a:pt x="12575" y="15380"/>
                  </a:cubicBezTo>
                  <a:cubicBezTo>
                    <a:pt x="12722" y="15484"/>
                    <a:pt x="12889" y="15589"/>
                    <a:pt x="13077" y="15631"/>
                  </a:cubicBezTo>
                  <a:cubicBezTo>
                    <a:pt x="13831" y="15882"/>
                    <a:pt x="14605" y="16028"/>
                    <a:pt x="15379" y="15945"/>
                  </a:cubicBezTo>
                  <a:lnTo>
                    <a:pt x="15776" y="15945"/>
                  </a:lnTo>
                  <a:cubicBezTo>
                    <a:pt x="16216" y="15945"/>
                    <a:pt x="16634" y="15819"/>
                    <a:pt x="17011" y="15568"/>
                  </a:cubicBezTo>
                  <a:cubicBezTo>
                    <a:pt x="17283" y="15359"/>
                    <a:pt x="17555" y="15108"/>
                    <a:pt x="17806" y="14857"/>
                  </a:cubicBezTo>
                  <a:cubicBezTo>
                    <a:pt x="18308" y="14375"/>
                    <a:pt x="18517" y="13790"/>
                    <a:pt x="18517" y="13120"/>
                  </a:cubicBezTo>
                  <a:lnTo>
                    <a:pt x="18517" y="11425"/>
                  </a:lnTo>
                  <a:cubicBezTo>
                    <a:pt x="18517" y="11028"/>
                    <a:pt x="18517" y="10651"/>
                    <a:pt x="18392" y="10253"/>
                  </a:cubicBezTo>
                  <a:cubicBezTo>
                    <a:pt x="18329" y="10128"/>
                    <a:pt x="18371" y="9940"/>
                    <a:pt x="18329" y="9814"/>
                  </a:cubicBezTo>
                  <a:cubicBezTo>
                    <a:pt x="18287" y="9563"/>
                    <a:pt x="18225" y="9333"/>
                    <a:pt x="18120" y="9103"/>
                  </a:cubicBezTo>
                  <a:cubicBezTo>
                    <a:pt x="18078" y="8998"/>
                    <a:pt x="17953" y="8872"/>
                    <a:pt x="17848" y="8831"/>
                  </a:cubicBezTo>
                  <a:cubicBezTo>
                    <a:pt x="17450" y="8789"/>
                    <a:pt x="17053" y="8726"/>
                    <a:pt x="16697" y="8998"/>
                  </a:cubicBezTo>
                  <a:cubicBezTo>
                    <a:pt x="16404" y="9207"/>
                    <a:pt x="16048" y="9354"/>
                    <a:pt x="15714" y="9458"/>
                  </a:cubicBezTo>
                  <a:cubicBezTo>
                    <a:pt x="15588" y="9521"/>
                    <a:pt x="15484" y="9563"/>
                    <a:pt x="15358" y="9647"/>
                  </a:cubicBezTo>
                  <a:cubicBezTo>
                    <a:pt x="15086" y="9835"/>
                    <a:pt x="14772" y="9961"/>
                    <a:pt x="14479" y="10065"/>
                  </a:cubicBezTo>
                  <a:cubicBezTo>
                    <a:pt x="14144" y="10191"/>
                    <a:pt x="13810" y="10295"/>
                    <a:pt x="13496" y="10484"/>
                  </a:cubicBezTo>
                  <a:cubicBezTo>
                    <a:pt x="13182" y="10672"/>
                    <a:pt x="12868" y="10818"/>
                    <a:pt x="12533" y="10965"/>
                  </a:cubicBezTo>
                  <a:cubicBezTo>
                    <a:pt x="11864" y="11195"/>
                    <a:pt x="11215" y="11425"/>
                    <a:pt x="10608" y="11823"/>
                  </a:cubicBezTo>
                  <a:cubicBezTo>
                    <a:pt x="10420" y="11969"/>
                    <a:pt x="10232" y="12137"/>
                    <a:pt x="10127" y="12388"/>
                  </a:cubicBezTo>
                  <a:close/>
                  <a:moveTo>
                    <a:pt x="8809" y="9040"/>
                  </a:moveTo>
                  <a:cubicBezTo>
                    <a:pt x="8788" y="8684"/>
                    <a:pt x="8642" y="8391"/>
                    <a:pt x="8495" y="8098"/>
                  </a:cubicBezTo>
                  <a:cubicBezTo>
                    <a:pt x="8432" y="7973"/>
                    <a:pt x="8286" y="7952"/>
                    <a:pt x="8160" y="7994"/>
                  </a:cubicBezTo>
                  <a:cubicBezTo>
                    <a:pt x="7909" y="8098"/>
                    <a:pt x="7679" y="8266"/>
                    <a:pt x="7658" y="8559"/>
                  </a:cubicBezTo>
                  <a:cubicBezTo>
                    <a:pt x="7616" y="8914"/>
                    <a:pt x="7909" y="9416"/>
                    <a:pt x="8265" y="9542"/>
                  </a:cubicBezTo>
                  <a:cubicBezTo>
                    <a:pt x="8453" y="9626"/>
                    <a:pt x="8704" y="9521"/>
                    <a:pt x="8788" y="9333"/>
                  </a:cubicBezTo>
                  <a:cubicBezTo>
                    <a:pt x="8788" y="9228"/>
                    <a:pt x="8809" y="9124"/>
                    <a:pt x="8809" y="9040"/>
                  </a:cubicBezTo>
                  <a:close/>
                  <a:moveTo>
                    <a:pt x="17576" y="4479"/>
                  </a:moveTo>
                  <a:cubicBezTo>
                    <a:pt x="17241" y="4479"/>
                    <a:pt x="17136" y="4541"/>
                    <a:pt x="17074" y="4855"/>
                  </a:cubicBezTo>
                  <a:cubicBezTo>
                    <a:pt x="17053" y="4939"/>
                    <a:pt x="17053" y="5023"/>
                    <a:pt x="17053" y="5106"/>
                  </a:cubicBezTo>
                  <a:cubicBezTo>
                    <a:pt x="17032" y="5525"/>
                    <a:pt x="17262" y="5734"/>
                    <a:pt x="17681" y="5671"/>
                  </a:cubicBezTo>
                  <a:cubicBezTo>
                    <a:pt x="18057" y="5629"/>
                    <a:pt x="18204" y="5420"/>
                    <a:pt x="18183" y="5043"/>
                  </a:cubicBezTo>
                  <a:cubicBezTo>
                    <a:pt x="18162" y="4939"/>
                    <a:pt x="18120" y="4813"/>
                    <a:pt x="18099" y="4709"/>
                  </a:cubicBezTo>
                  <a:cubicBezTo>
                    <a:pt x="18057" y="4583"/>
                    <a:pt x="17973" y="4479"/>
                    <a:pt x="17806" y="44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 name="Google Shape;2294;p74"/>
            <p:cNvSpPr/>
            <p:nvPr/>
          </p:nvSpPr>
          <p:spPr>
            <a:xfrm>
              <a:off x="7258788" y="2203800"/>
              <a:ext cx="357825" cy="566525"/>
            </a:xfrm>
            <a:custGeom>
              <a:avLst/>
              <a:gdLst/>
              <a:ahLst/>
              <a:cxnLst/>
              <a:rect l="l" t="t" r="r" b="b"/>
              <a:pathLst>
                <a:path w="14313" h="22661" extrusionOk="0">
                  <a:moveTo>
                    <a:pt x="9500" y="0"/>
                  </a:moveTo>
                  <a:cubicBezTo>
                    <a:pt x="9625" y="105"/>
                    <a:pt x="9751" y="189"/>
                    <a:pt x="9856" y="293"/>
                  </a:cubicBezTo>
                  <a:cubicBezTo>
                    <a:pt x="9981" y="419"/>
                    <a:pt x="10065" y="544"/>
                    <a:pt x="10190" y="649"/>
                  </a:cubicBezTo>
                  <a:cubicBezTo>
                    <a:pt x="10944" y="1256"/>
                    <a:pt x="11446" y="2072"/>
                    <a:pt x="12053" y="2804"/>
                  </a:cubicBezTo>
                  <a:cubicBezTo>
                    <a:pt x="12387" y="3557"/>
                    <a:pt x="12973" y="4122"/>
                    <a:pt x="13371" y="4855"/>
                  </a:cubicBezTo>
                  <a:cubicBezTo>
                    <a:pt x="13559" y="5252"/>
                    <a:pt x="13747" y="5671"/>
                    <a:pt x="13852" y="6110"/>
                  </a:cubicBezTo>
                  <a:cubicBezTo>
                    <a:pt x="13998" y="6696"/>
                    <a:pt x="14250" y="7219"/>
                    <a:pt x="14270" y="7826"/>
                  </a:cubicBezTo>
                  <a:cubicBezTo>
                    <a:pt x="14270" y="7993"/>
                    <a:pt x="14312" y="8161"/>
                    <a:pt x="14312" y="8349"/>
                  </a:cubicBezTo>
                  <a:cubicBezTo>
                    <a:pt x="14312" y="8726"/>
                    <a:pt x="14229" y="9060"/>
                    <a:pt x="13957" y="9395"/>
                  </a:cubicBezTo>
                  <a:cubicBezTo>
                    <a:pt x="13685" y="9730"/>
                    <a:pt x="13517" y="10169"/>
                    <a:pt x="13517" y="10630"/>
                  </a:cubicBezTo>
                  <a:cubicBezTo>
                    <a:pt x="13517" y="11111"/>
                    <a:pt x="13434" y="11571"/>
                    <a:pt x="13392" y="12052"/>
                  </a:cubicBezTo>
                  <a:cubicBezTo>
                    <a:pt x="13392" y="12136"/>
                    <a:pt x="13371" y="12199"/>
                    <a:pt x="13371" y="12283"/>
                  </a:cubicBezTo>
                  <a:cubicBezTo>
                    <a:pt x="13392" y="12889"/>
                    <a:pt x="13224" y="13433"/>
                    <a:pt x="12994" y="13977"/>
                  </a:cubicBezTo>
                  <a:cubicBezTo>
                    <a:pt x="12910" y="14166"/>
                    <a:pt x="12869" y="14375"/>
                    <a:pt x="12806" y="14584"/>
                  </a:cubicBezTo>
                  <a:cubicBezTo>
                    <a:pt x="12743" y="14877"/>
                    <a:pt x="12597" y="15128"/>
                    <a:pt x="12366" y="15296"/>
                  </a:cubicBezTo>
                  <a:cubicBezTo>
                    <a:pt x="12032" y="15547"/>
                    <a:pt x="11843" y="15902"/>
                    <a:pt x="11634" y="16216"/>
                  </a:cubicBezTo>
                  <a:cubicBezTo>
                    <a:pt x="11529" y="16384"/>
                    <a:pt x="11404" y="16551"/>
                    <a:pt x="11237" y="16677"/>
                  </a:cubicBezTo>
                  <a:cubicBezTo>
                    <a:pt x="11027" y="16865"/>
                    <a:pt x="10881" y="17074"/>
                    <a:pt x="10713" y="17262"/>
                  </a:cubicBezTo>
                  <a:cubicBezTo>
                    <a:pt x="10525" y="17493"/>
                    <a:pt x="10295" y="17702"/>
                    <a:pt x="10044" y="17827"/>
                  </a:cubicBezTo>
                  <a:cubicBezTo>
                    <a:pt x="9353" y="18204"/>
                    <a:pt x="8809" y="18685"/>
                    <a:pt x="8203" y="19166"/>
                  </a:cubicBezTo>
                  <a:lnTo>
                    <a:pt x="7972" y="19397"/>
                  </a:lnTo>
                  <a:cubicBezTo>
                    <a:pt x="7533" y="19941"/>
                    <a:pt x="7094" y="20464"/>
                    <a:pt x="6529" y="20924"/>
                  </a:cubicBezTo>
                  <a:cubicBezTo>
                    <a:pt x="6194" y="21196"/>
                    <a:pt x="5943" y="21594"/>
                    <a:pt x="5483" y="21782"/>
                  </a:cubicBezTo>
                  <a:cubicBezTo>
                    <a:pt x="5357" y="21824"/>
                    <a:pt x="5252" y="22012"/>
                    <a:pt x="5169" y="22179"/>
                  </a:cubicBezTo>
                  <a:cubicBezTo>
                    <a:pt x="5043" y="22410"/>
                    <a:pt x="4876" y="22493"/>
                    <a:pt x="4625" y="22514"/>
                  </a:cubicBezTo>
                  <a:cubicBezTo>
                    <a:pt x="4143" y="22535"/>
                    <a:pt x="3683" y="22598"/>
                    <a:pt x="3202" y="22640"/>
                  </a:cubicBezTo>
                  <a:cubicBezTo>
                    <a:pt x="2762" y="22661"/>
                    <a:pt x="2344" y="22556"/>
                    <a:pt x="1926" y="22493"/>
                  </a:cubicBezTo>
                  <a:cubicBezTo>
                    <a:pt x="1382" y="22389"/>
                    <a:pt x="858" y="22284"/>
                    <a:pt x="294" y="22138"/>
                  </a:cubicBezTo>
                  <a:cubicBezTo>
                    <a:pt x="252" y="22075"/>
                    <a:pt x="231" y="21970"/>
                    <a:pt x="210" y="21866"/>
                  </a:cubicBezTo>
                  <a:cubicBezTo>
                    <a:pt x="126" y="21259"/>
                    <a:pt x="84" y="20652"/>
                    <a:pt x="21" y="20045"/>
                  </a:cubicBezTo>
                  <a:cubicBezTo>
                    <a:pt x="1" y="19815"/>
                    <a:pt x="21" y="19606"/>
                    <a:pt x="42" y="19376"/>
                  </a:cubicBezTo>
                  <a:cubicBezTo>
                    <a:pt x="105" y="19062"/>
                    <a:pt x="84" y="18769"/>
                    <a:pt x="42" y="18455"/>
                  </a:cubicBezTo>
                  <a:cubicBezTo>
                    <a:pt x="21" y="18141"/>
                    <a:pt x="1" y="17806"/>
                    <a:pt x="1" y="17493"/>
                  </a:cubicBezTo>
                  <a:cubicBezTo>
                    <a:pt x="21" y="15735"/>
                    <a:pt x="63" y="14019"/>
                    <a:pt x="105" y="12262"/>
                  </a:cubicBezTo>
                  <a:cubicBezTo>
                    <a:pt x="105" y="12178"/>
                    <a:pt x="105" y="12094"/>
                    <a:pt x="126" y="11990"/>
                  </a:cubicBezTo>
                  <a:cubicBezTo>
                    <a:pt x="231" y="11927"/>
                    <a:pt x="335" y="11843"/>
                    <a:pt x="440" y="11780"/>
                  </a:cubicBezTo>
                  <a:cubicBezTo>
                    <a:pt x="545" y="11739"/>
                    <a:pt x="628" y="11655"/>
                    <a:pt x="733" y="11634"/>
                  </a:cubicBezTo>
                  <a:cubicBezTo>
                    <a:pt x="1695" y="11195"/>
                    <a:pt x="2532" y="10588"/>
                    <a:pt x="3390" y="9981"/>
                  </a:cubicBezTo>
                  <a:cubicBezTo>
                    <a:pt x="3871" y="9667"/>
                    <a:pt x="4290" y="9228"/>
                    <a:pt x="4834" y="8956"/>
                  </a:cubicBezTo>
                  <a:cubicBezTo>
                    <a:pt x="5629" y="8286"/>
                    <a:pt x="6257" y="7470"/>
                    <a:pt x="6675" y="6529"/>
                  </a:cubicBezTo>
                  <a:cubicBezTo>
                    <a:pt x="6780" y="6278"/>
                    <a:pt x="6801" y="5985"/>
                    <a:pt x="6843" y="5692"/>
                  </a:cubicBezTo>
                  <a:cubicBezTo>
                    <a:pt x="6884" y="5608"/>
                    <a:pt x="6822" y="5503"/>
                    <a:pt x="6780" y="5441"/>
                  </a:cubicBezTo>
                  <a:cubicBezTo>
                    <a:pt x="6696" y="5252"/>
                    <a:pt x="6466" y="5252"/>
                    <a:pt x="6361" y="5399"/>
                  </a:cubicBezTo>
                  <a:cubicBezTo>
                    <a:pt x="6278" y="5503"/>
                    <a:pt x="6215" y="5650"/>
                    <a:pt x="6194" y="5775"/>
                  </a:cubicBezTo>
                  <a:cubicBezTo>
                    <a:pt x="5985" y="6424"/>
                    <a:pt x="5545" y="6968"/>
                    <a:pt x="5127" y="7491"/>
                  </a:cubicBezTo>
                  <a:cubicBezTo>
                    <a:pt x="4918" y="7763"/>
                    <a:pt x="4646" y="7993"/>
                    <a:pt x="4395" y="8223"/>
                  </a:cubicBezTo>
                  <a:cubicBezTo>
                    <a:pt x="4290" y="8328"/>
                    <a:pt x="4164" y="8412"/>
                    <a:pt x="4018" y="8495"/>
                  </a:cubicBezTo>
                  <a:cubicBezTo>
                    <a:pt x="3704" y="8642"/>
                    <a:pt x="3432" y="8830"/>
                    <a:pt x="3223" y="9102"/>
                  </a:cubicBezTo>
                  <a:cubicBezTo>
                    <a:pt x="3223" y="9123"/>
                    <a:pt x="3181" y="9123"/>
                    <a:pt x="3160" y="9144"/>
                  </a:cubicBezTo>
                  <a:cubicBezTo>
                    <a:pt x="3034" y="9249"/>
                    <a:pt x="2909" y="9353"/>
                    <a:pt x="2742" y="9437"/>
                  </a:cubicBezTo>
                  <a:cubicBezTo>
                    <a:pt x="1967" y="9897"/>
                    <a:pt x="1235" y="10504"/>
                    <a:pt x="335" y="10818"/>
                  </a:cubicBezTo>
                  <a:cubicBezTo>
                    <a:pt x="210" y="10734"/>
                    <a:pt x="252" y="10609"/>
                    <a:pt x="294" y="10504"/>
                  </a:cubicBezTo>
                  <a:cubicBezTo>
                    <a:pt x="440" y="9437"/>
                    <a:pt x="524" y="8370"/>
                    <a:pt x="482" y="7261"/>
                  </a:cubicBezTo>
                  <a:cubicBezTo>
                    <a:pt x="482" y="7010"/>
                    <a:pt x="545" y="6738"/>
                    <a:pt x="586" y="6487"/>
                  </a:cubicBezTo>
                  <a:cubicBezTo>
                    <a:pt x="733" y="5692"/>
                    <a:pt x="691" y="4876"/>
                    <a:pt x="775" y="4101"/>
                  </a:cubicBezTo>
                  <a:cubicBezTo>
                    <a:pt x="817" y="3934"/>
                    <a:pt x="817" y="3767"/>
                    <a:pt x="838" y="3599"/>
                  </a:cubicBezTo>
                  <a:cubicBezTo>
                    <a:pt x="879" y="3390"/>
                    <a:pt x="984" y="3181"/>
                    <a:pt x="1047" y="2951"/>
                  </a:cubicBezTo>
                  <a:cubicBezTo>
                    <a:pt x="1298" y="2846"/>
                    <a:pt x="1591" y="2888"/>
                    <a:pt x="1821" y="2888"/>
                  </a:cubicBezTo>
                  <a:cubicBezTo>
                    <a:pt x="2302" y="2930"/>
                    <a:pt x="2762" y="2846"/>
                    <a:pt x="3202" y="2679"/>
                  </a:cubicBezTo>
                  <a:cubicBezTo>
                    <a:pt x="4018" y="2428"/>
                    <a:pt x="4855" y="2218"/>
                    <a:pt x="5671" y="1946"/>
                  </a:cubicBezTo>
                  <a:cubicBezTo>
                    <a:pt x="6340" y="1716"/>
                    <a:pt x="7031" y="1465"/>
                    <a:pt x="7680" y="1172"/>
                  </a:cubicBezTo>
                  <a:cubicBezTo>
                    <a:pt x="7868" y="1088"/>
                    <a:pt x="8056" y="963"/>
                    <a:pt x="8203" y="858"/>
                  </a:cubicBezTo>
                  <a:cubicBezTo>
                    <a:pt x="8621" y="565"/>
                    <a:pt x="9040" y="293"/>
                    <a:pt x="95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 name="Google Shape;2295;p74"/>
            <p:cNvSpPr/>
            <p:nvPr/>
          </p:nvSpPr>
          <p:spPr>
            <a:xfrm>
              <a:off x="4614563" y="2949200"/>
              <a:ext cx="285625" cy="463475"/>
            </a:xfrm>
            <a:custGeom>
              <a:avLst/>
              <a:gdLst/>
              <a:ahLst/>
              <a:cxnLst/>
              <a:rect l="l" t="t" r="r" b="b"/>
              <a:pathLst>
                <a:path w="11425" h="18539" extrusionOk="0">
                  <a:moveTo>
                    <a:pt x="8558" y="1172"/>
                  </a:moveTo>
                  <a:cubicBezTo>
                    <a:pt x="8579" y="1298"/>
                    <a:pt x="8600" y="1340"/>
                    <a:pt x="8579" y="1382"/>
                  </a:cubicBezTo>
                  <a:cubicBezTo>
                    <a:pt x="8517" y="2072"/>
                    <a:pt x="8684" y="2679"/>
                    <a:pt x="8830" y="3348"/>
                  </a:cubicBezTo>
                  <a:cubicBezTo>
                    <a:pt x="8935" y="3725"/>
                    <a:pt x="9019" y="4123"/>
                    <a:pt x="9123" y="4499"/>
                  </a:cubicBezTo>
                  <a:cubicBezTo>
                    <a:pt x="9207" y="4834"/>
                    <a:pt x="9228" y="5211"/>
                    <a:pt x="9270" y="5566"/>
                  </a:cubicBezTo>
                  <a:cubicBezTo>
                    <a:pt x="9333" y="6110"/>
                    <a:pt x="9458" y="6696"/>
                    <a:pt x="9437" y="7261"/>
                  </a:cubicBezTo>
                  <a:cubicBezTo>
                    <a:pt x="9667" y="7952"/>
                    <a:pt x="9646" y="8684"/>
                    <a:pt x="9898" y="9353"/>
                  </a:cubicBezTo>
                  <a:cubicBezTo>
                    <a:pt x="10023" y="9646"/>
                    <a:pt x="10044" y="9981"/>
                    <a:pt x="10086" y="10295"/>
                  </a:cubicBezTo>
                  <a:cubicBezTo>
                    <a:pt x="10107" y="10462"/>
                    <a:pt x="10170" y="10651"/>
                    <a:pt x="10190" y="10797"/>
                  </a:cubicBezTo>
                  <a:cubicBezTo>
                    <a:pt x="10211" y="11027"/>
                    <a:pt x="10295" y="11237"/>
                    <a:pt x="10274" y="11488"/>
                  </a:cubicBezTo>
                  <a:cubicBezTo>
                    <a:pt x="10253" y="11822"/>
                    <a:pt x="10379" y="12157"/>
                    <a:pt x="10421" y="12471"/>
                  </a:cubicBezTo>
                  <a:cubicBezTo>
                    <a:pt x="10463" y="12680"/>
                    <a:pt x="10609" y="12806"/>
                    <a:pt x="10818" y="12806"/>
                  </a:cubicBezTo>
                  <a:cubicBezTo>
                    <a:pt x="11027" y="12827"/>
                    <a:pt x="11237" y="12827"/>
                    <a:pt x="11425" y="13078"/>
                  </a:cubicBezTo>
                  <a:cubicBezTo>
                    <a:pt x="11425" y="14647"/>
                    <a:pt x="11425" y="16237"/>
                    <a:pt x="11404" y="17848"/>
                  </a:cubicBezTo>
                  <a:cubicBezTo>
                    <a:pt x="11404" y="17932"/>
                    <a:pt x="11383" y="18037"/>
                    <a:pt x="11341" y="18141"/>
                  </a:cubicBezTo>
                  <a:cubicBezTo>
                    <a:pt x="11090" y="18162"/>
                    <a:pt x="10860" y="18225"/>
                    <a:pt x="10588" y="18225"/>
                  </a:cubicBezTo>
                  <a:cubicBezTo>
                    <a:pt x="9960" y="18204"/>
                    <a:pt x="9354" y="18351"/>
                    <a:pt x="8726" y="18267"/>
                  </a:cubicBezTo>
                  <a:cubicBezTo>
                    <a:pt x="8579" y="18246"/>
                    <a:pt x="8412" y="18246"/>
                    <a:pt x="8286" y="18309"/>
                  </a:cubicBezTo>
                  <a:cubicBezTo>
                    <a:pt x="7973" y="18434"/>
                    <a:pt x="7638" y="18455"/>
                    <a:pt x="7303" y="18497"/>
                  </a:cubicBezTo>
                  <a:cubicBezTo>
                    <a:pt x="7052" y="18497"/>
                    <a:pt x="6822" y="18539"/>
                    <a:pt x="6592" y="18434"/>
                  </a:cubicBezTo>
                  <a:cubicBezTo>
                    <a:pt x="6069" y="18497"/>
                    <a:pt x="5587" y="18309"/>
                    <a:pt x="5127" y="18037"/>
                  </a:cubicBezTo>
                  <a:cubicBezTo>
                    <a:pt x="4897" y="17911"/>
                    <a:pt x="4688" y="17974"/>
                    <a:pt x="4499" y="18141"/>
                  </a:cubicBezTo>
                  <a:cubicBezTo>
                    <a:pt x="4374" y="18037"/>
                    <a:pt x="4227" y="17953"/>
                    <a:pt x="4102" y="17890"/>
                  </a:cubicBezTo>
                  <a:cubicBezTo>
                    <a:pt x="3955" y="17786"/>
                    <a:pt x="3809" y="17639"/>
                    <a:pt x="3662" y="17514"/>
                  </a:cubicBezTo>
                  <a:cubicBezTo>
                    <a:pt x="3537" y="17409"/>
                    <a:pt x="3432" y="17283"/>
                    <a:pt x="3286" y="17158"/>
                  </a:cubicBezTo>
                  <a:cubicBezTo>
                    <a:pt x="3160" y="17011"/>
                    <a:pt x="3056" y="16865"/>
                    <a:pt x="2909" y="16760"/>
                  </a:cubicBezTo>
                  <a:cubicBezTo>
                    <a:pt x="2742" y="16656"/>
                    <a:pt x="2616" y="16488"/>
                    <a:pt x="2532" y="16342"/>
                  </a:cubicBezTo>
                  <a:cubicBezTo>
                    <a:pt x="2240" y="15819"/>
                    <a:pt x="1926" y="15296"/>
                    <a:pt x="1779" y="14689"/>
                  </a:cubicBezTo>
                  <a:cubicBezTo>
                    <a:pt x="1696" y="14396"/>
                    <a:pt x="1570" y="14124"/>
                    <a:pt x="1444" y="13852"/>
                  </a:cubicBezTo>
                  <a:cubicBezTo>
                    <a:pt x="1403" y="13789"/>
                    <a:pt x="1361" y="13664"/>
                    <a:pt x="1361" y="13601"/>
                  </a:cubicBezTo>
                  <a:cubicBezTo>
                    <a:pt x="1382" y="13141"/>
                    <a:pt x="1193" y="12743"/>
                    <a:pt x="1089" y="12304"/>
                  </a:cubicBezTo>
                  <a:cubicBezTo>
                    <a:pt x="1047" y="12178"/>
                    <a:pt x="1047" y="12032"/>
                    <a:pt x="1005" y="11864"/>
                  </a:cubicBezTo>
                  <a:lnTo>
                    <a:pt x="1005" y="11634"/>
                  </a:lnTo>
                  <a:cubicBezTo>
                    <a:pt x="796" y="10944"/>
                    <a:pt x="796" y="10211"/>
                    <a:pt x="566" y="9542"/>
                  </a:cubicBezTo>
                  <a:cubicBezTo>
                    <a:pt x="524" y="9416"/>
                    <a:pt x="524" y="9249"/>
                    <a:pt x="482" y="9102"/>
                  </a:cubicBezTo>
                  <a:cubicBezTo>
                    <a:pt x="461" y="8935"/>
                    <a:pt x="440" y="8809"/>
                    <a:pt x="377" y="8642"/>
                  </a:cubicBezTo>
                  <a:cubicBezTo>
                    <a:pt x="231" y="8224"/>
                    <a:pt x="147" y="7805"/>
                    <a:pt x="147" y="7366"/>
                  </a:cubicBezTo>
                  <a:cubicBezTo>
                    <a:pt x="147" y="7115"/>
                    <a:pt x="147" y="6843"/>
                    <a:pt x="43" y="6592"/>
                  </a:cubicBezTo>
                  <a:cubicBezTo>
                    <a:pt x="1" y="6445"/>
                    <a:pt x="1" y="6299"/>
                    <a:pt x="22" y="6131"/>
                  </a:cubicBezTo>
                  <a:cubicBezTo>
                    <a:pt x="126" y="5378"/>
                    <a:pt x="315" y="4646"/>
                    <a:pt x="628" y="3976"/>
                  </a:cubicBezTo>
                  <a:cubicBezTo>
                    <a:pt x="691" y="3788"/>
                    <a:pt x="796" y="3579"/>
                    <a:pt x="859" y="3390"/>
                  </a:cubicBezTo>
                  <a:cubicBezTo>
                    <a:pt x="963" y="3139"/>
                    <a:pt x="1068" y="2867"/>
                    <a:pt x="1340" y="2721"/>
                  </a:cubicBezTo>
                  <a:cubicBezTo>
                    <a:pt x="1465" y="2637"/>
                    <a:pt x="1570" y="2449"/>
                    <a:pt x="1612" y="2323"/>
                  </a:cubicBezTo>
                  <a:cubicBezTo>
                    <a:pt x="1905" y="1716"/>
                    <a:pt x="2344" y="1277"/>
                    <a:pt x="2825" y="838"/>
                  </a:cubicBezTo>
                  <a:cubicBezTo>
                    <a:pt x="3097" y="566"/>
                    <a:pt x="3453" y="356"/>
                    <a:pt x="3809" y="210"/>
                  </a:cubicBezTo>
                  <a:cubicBezTo>
                    <a:pt x="4332" y="1"/>
                    <a:pt x="4876" y="63"/>
                    <a:pt x="5441" y="231"/>
                  </a:cubicBezTo>
                  <a:cubicBezTo>
                    <a:pt x="5692" y="273"/>
                    <a:pt x="5964" y="356"/>
                    <a:pt x="6215" y="419"/>
                  </a:cubicBezTo>
                  <a:cubicBezTo>
                    <a:pt x="6696" y="524"/>
                    <a:pt x="7136" y="628"/>
                    <a:pt x="7575" y="796"/>
                  </a:cubicBezTo>
                  <a:cubicBezTo>
                    <a:pt x="7701" y="858"/>
                    <a:pt x="7868" y="900"/>
                    <a:pt x="7994" y="963"/>
                  </a:cubicBezTo>
                  <a:cubicBezTo>
                    <a:pt x="8245" y="1026"/>
                    <a:pt x="8391" y="1089"/>
                    <a:pt x="8558" y="1172"/>
                  </a:cubicBezTo>
                  <a:close/>
                  <a:moveTo>
                    <a:pt x="4709" y="8496"/>
                  </a:moveTo>
                  <a:cubicBezTo>
                    <a:pt x="4625" y="8579"/>
                    <a:pt x="4583" y="8600"/>
                    <a:pt x="4541" y="8684"/>
                  </a:cubicBezTo>
                  <a:cubicBezTo>
                    <a:pt x="4374" y="9040"/>
                    <a:pt x="4332" y="9437"/>
                    <a:pt x="4437" y="9856"/>
                  </a:cubicBezTo>
                  <a:cubicBezTo>
                    <a:pt x="4583" y="10337"/>
                    <a:pt x="4709" y="10818"/>
                    <a:pt x="4855" y="11278"/>
                  </a:cubicBezTo>
                  <a:cubicBezTo>
                    <a:pt x="5273" y="12366"/>
                    <a:pt x="5859" y="13371"/>
                    <a:pt x="7010" y="13894"/>
                  </a:cubicBezTo>
                  <a:cubicBezTo>
                    <a:pt x="7136" y="13936"/>
                    <a:pt x="7240" y="14019"/>
                    <a:pt x="7345" y="14061"/>
                  </a:cubicBezTo>
                  <a:cubicBezTo>
                    <a:pt x="7450" y="14124"/>
                    <a:pt x="7554" y="14145"/>
                    <a:pt x="7659" y="14145"/>
                  </a:cubicBezTo>
                  <a:lnTo>
                    <a:pt x="9082" y="14061"/>
                  </a:lnTo>
                  <a:cubicBezTo>
                    <a:pt x="9354" y="14040"/>
                    <a:pt x="9500" y="13852"/>
                    <a:pt x="9500" y="13538"/>
                  </a:cubicBezTo>
                  <a:cubicBezTo>
                    <a:pt x="9312" y="13434"/>
                    <a:pt x="9102" y="13413"/>
                    <a:pt x="8893" y="13392"/>
                  </a:cubicBezTo>
                  <a:cubicBezTo>
                    <a:pt x="8642" y="13371"/>
                    <a:pt x="8454" y="13329"/>
                    <a:pt x="8203" y="13371"/>
                  </a:cubicBezTo>
                  <a:cubicBezTo>
                    <a:pt x="7847" y="13392"/>
                    <a:pt x="7533" y="13287"/>
                    <a:pt x="7240" y="13078"/>
                  </a:cubicBezTo>
                  <a:lnTo>
                    <a:pt x="6843" y="12848"/>
                  </a:lnTo>
                  <a:cubicBezTo>
                    <a:pt x="6592" y="12701"/>
                    <a:pt x="6403" y="12492"/>
                    <a:pt x="6236" y="12262"/>
                  </a:cubicBezTo>
                  <a:cubicBezTo>
                    <a:pt x="5755" y="11613"/>
                    <a:pt x="5399" y="10881"/>
                    <a:pt x="5148" y="10086"/>
                  </a:cubicBezTo>
                  <a:cubicBezTo>
                    <a:pt x="5043" y="9814"/>
                    <a:pt x="4939" y="9521"/>
                    <a:pt x="4960" y="9207"/>
                  </a:cubicBezTo>
                  <a:cubicBezTo>
                    <a:pt x="4960" y="8935"/>
                    <a:pt x="4918" y="8705"/>
                    <a:pt x="4709" y="849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 name="Google Shape;2296;p74"/>
            <p:cNvSpPr/>
            <p:nvPr/>
          </p:nvSpPr>
          <p:spPr>
            <a:xfrm>
              <a:off x="4922663" y="3127050"/>
              <a:ext cx="509000" cy="310750"/>
            </a:xfrm>
            <a:custGeom>
              <a:avLst/>
              <a:gdLst/>
              <a:ahLst/>
              <a:cxnLst/>
              <a:rect l="l" t="t" r="r" b="b"/>
              <a:pathLst>
                <a:path w="20360" h="12430" extrusionOk="0">
                  <a:moveTo>
                    <a:pt x="147" y="11927"/>
                  </a:moveTo>
                  <a:cubicBezTo>
                    <a:pt x="105" y="11467"/>
                    <a:pt x="22" y="11027"/>
                    <a:pt x="22" y="10588"/>
                  </a:cubicBezTo>
                  <a:cubicBezTo>
                    <a:pt x="1" y="9186"/>
                    <a:pt x="1" y="7784"/>
                    <a:pt x="1" y="6382"/>
                  </a:cubicBezTo>
                  <a:cubicBezTo>
                    <a:pt x="1" y="6215"/>
                    <a:pt x="22" y="6089"/>
                    <a:pt x="22" y="5901"/>
                  </a:cubicBezTo>
                  <a:cubicBezTo>
                    <a:pt x="231" y="5901"/>
                    <a:pt x="377" y="5880"/>
                    <a:pt x="545" y="5880"/>
                  </a:cubicBezTo>
                  <a:lnTo>
                    <a:pt x="2574" y="5880"/>
                  </a:lnTo>
                  <a:cubicBezTo>
                    <a:pt x="2825" y="5880"/>
                    <a:pt x="3035" y="5817"/>
                    <a:pt x="3265" y="5776"/>
                  </a:cubicBezTo>
                  <a:cubicBezTo>
                    <a:pt x="3369" y="5755"/>
                    <a:pt x="3474" y="5713"/>
                    <a:pt x="3600" y="5692"/>
                  </a:cubicBezTo>
                  <a:cubicBezTo>
                    <a:pt x="4185" y="5629"/>
                    <a:pt x="4771" y="5566"/>
                    <a:pt x="5357" y="5462"/>
                  </a:cubicBezTo>
                  <a:cubicBezTo>
                    <a:pt x="6089" y="5315"/>
                    <a:pt x="6801" y="5106"/>
                    <a:pt x="7491" y="4918"/>
                  </a:cubicBezTo>
                  <a:cubicBezTo>
                    <a:pt x="7701" y="4855"/>
                    <a:pt x="7910" y="4750"/>
                    <a:pt x="8161" y="4708"/>
                  </a:cubicBezTo>
                  <a:cubicBezTo>
                    <a:pt x="8328" y="4646"/>
                    <a:pt x="8517" y="4583"/>
                    <a:pt x="8684" y="4520"/>
                  </a:cubicBezTo>
                  <a:cubicBezTo>
                    <a:pt x="8789" y="4478"/>
                    <a:pt x="8893" y="4395"/>
                    <a:pt x="8977" y="4395"/>
                  </a:cubicBezTo>
                  <a:cubicBezTo>
                    <a:pt x="9667" y="4311"/>
                    <a:pt x="10170" y="3892"/>
                    <a:pt x="10651" y="3495"/>
                  </a:cubicBezTo>
                  <a:cubicBezTo>
                    <a:pt x="10797" y="3390"/>
                    <a:pt x="10944" y="3348"/>
                    <a:pt x="11111" y="3265"/>
                  </a:cubicBezTo>
                  <a:cubicBezTo>
                    <a:pt x="11634" y="3035"/>
                    <a:pt x="12178" y="2763"/>
                    <a:pt x="12701" y="2532"/>
                  </a:cubicBezTo>
                  <a:cubicBezTo>
                    <a:pt x="13245" y="2302"/>
                    <a:pt x="13727" y="1967"/>
                    <a:pt x="14187" y="1591"/>
                  </a:cubicBezTo>
                  <a:cubicBezTo>
                    <a:pt x="14584" y="1298"/>
                    <a:pt x="14919" y="942"/>
                    <a:pt x="15191" y="503"/>
                  </a:cubicBezTo>
                  <a:cubicBezTo>
                    <a:pt x="15296" y="314"/>
                    <a:pt x="15421" y="147"/>
                    <a:pt x="15547" y="1"/>
                  </a:cubicBezTo>
                  <a:cubicBezTo>
                    <a:pt x="15861" y="42"/>
                    <a:pt x="16091" y="210"/>
                    <a:pt x="16300" y="398"/>
                  </a:cubicBezTo>
                  <a:cubicBezTo>
                    <a:pt x="16489" y="524"/>
                    <a:pt x="16677" y="670"/>
                    <a:pt x="16865" y="817"/>
                  </a:cubicBezTo>
                  <a:cubicBezTo>
                    <a:pt x="16907" y="858"/>
                    <a:pt x="16991" y="879"/>
                    <a:pt x="17033" y="942"/>
                  </a:cubicBezTo>
                  <a:cubicBezTo>
                    <a:pt x="17514" y="1444"/>
                    <a:pt x="18079" y="1654"/>
                    <a:pt x="18748" y="1758"/>
                  </a:cubicBezTo>
                  <a:cubicBezTo>
                    <a:pt x="19104" y="1800"/>
                    <a:pt x="19502" y="1800"/>
                    <a:pt x="19836" y="1988"/>
                  </a:cubicBezTo>
                  <a:cubicBezTo>
                    <a:pt x="19941" y="2030"/>
                    <a:pt x="20046" y="2093"/>
                    <a:pt x="20129" y="2177"/>
                  </a:cubicBezTo>
                  <a:cubicBezTo>
                    <a:pt x="20318" y="2344"/>
                    <a:pt x="20359" y="2637"/>
                    <a:pt x="20213" y="2846"/>
                  </a:cubicBezTo>
                  <a:cubicBezTo>
                    <a:pt x="20025" y="3076"/>
                    <a:pt x="19983" y="3369"/>
                    <a:pt x="19920" y="3641"/>
                  </a:cubicBezTo>
                  <a:cubicBezTo>
                    <a:pt x="19857" y="3851"/>
                    <a:pt x="19794" y="4060"/>
                    <a:pt x="19711" y="4290"/>
                  </a:cubicBezTo>
                  <a:cubicBezTo>
                    <a:pt x="19627" y="4520"/>
                    <a:pt x="19522" y="4729"/>
                    <a:pt x="19418" y="4959"/>
                  </a:cubicBezTo>
                  <a:cubicBezTo>
                    <a:pt x="19271" y="5336"/>
                    <a:pt x="19125" y="5692"/>
                    <a:pt x="18811" y="5985"/>
                  </a:cubicBezTo>
                  <a:cubicBezTo>
                    <a:pt x="18748" y="6068"/>
                    <a:pt x="18665" y="6194"/>
                    <a:pt x="18644" y="6320"/>
                  </a:cubicBezTo>
                  <a:cubicBezTo>
                    <a:pt x="18434" y="7094"/>
                    <a:pt x="17932" y="7659"/>
                    <a:pt x="17305" y="8098"/>
                  </a:cubicBezTo>
                  <a:cubicBezTo>
                    <a:pt x="16802" y="8475"/>
                    <a:pt x="16300" y="8809"/>
                    <a:pt x="15735" y="8998"/>
                  </a:cubicBezTo>
                  <a:cubicBezTo>
                    <a:pt x="15631" y="9019"/>
                    <a:pt x="15526" y="9081"/>
                    <a:pt x="15421" y="9144"/>
                  </a:cubicBezTo>
                  <a:cubicBezTo>
                    <a:pt x="14794" y="9667"/>
                    <a:pt x="14061" y="9939"/>
                    <a:pt x="13266" y="10190"/>
                  </a:cubicBezTo>
                  <a:cubicBezTo>
                    <a:pt x="12952" y="10295"/>
                    <a:pt x="12618" y="10400"/>
                    <a:pt x="12387" y="10672"/>
                  </a:cubicBezTo>
                  <a:cubicBezTo>
                    <a:pt x="12304" y="10755"/>
                    <a:pt x="12199" y="10776"/>
                    <a:pt x="12095" y="10818"/>
                  </a:cubicBezTo>
                  <a:cubicBezTo>
                    <a:pt x="11864" y="10923"/>
                    <a:pt x="11592" y="11027"/>
                    <a:pt x="11362" y="11174"/>
                  </a:cubicBezTo>
                  <a:cubicBezTo>
                    <a:pt x="11132" y="11278"/>
                    <a:pt x="10923" y="11383"/>
                    <a:pt x="10651" y="11404"/>
                  </a:cubicBezTo>
                  <a:cubicBezTo>
                    <a:pt x="10546" y="11404"/>
                    <a:pt x="10483" y="11425"/>
                    <a:pt x="10400" y="11467"/>
                  </a:cubicBezTo>
                  <a:cubicBezTo>
                    <a:pt x="9500" y="11906"/>
                    <a:pt x="8538" y="11990"/>
                    <a:pt x="7596" y="12094"/>
                  </a:cubicBezTo>
                  <a:lnTo>
                    <a:pt x="7491" y="12094"/>
                  </a:lnTo>
                  <a:cubicBezTo>
                    <a:pt x="7031" y="12283"/>
                    <a:pt x="6529" y="12199"/>
                    <a:pt x="6027" y="12241"/>
                  </a:cubicBezTo>
                  <a:cubicBezTo>
                    <a:pt x="5880" y="12241"/>
                    <a:pt x="5692" y="12241"/>
                    <a:pt x="5566" y="12366"/>
                  </a:cubicBezTo>
                  <a:cubicBezTo>
                    <a:pt x="5504" y="12429"/>
                    <a:pt x="5357" y="12429"/>
                    <a:pt x="5253" y="12429"/>
                  </a:cubicBezTo>
                  <a:lnTo>
                    <a:pt x="2281" y="12429"/>
                  </a:lnTo>
                  <a:lnTo>
                    <a:pt x="2240" y="12429"/>
                  </a:lnTo>
                  <a:cubicBezTo>
                    <a:pt x="1905" y="12429"/>
                    <a:pt x="1612" y="12178"/>
                    <a:pt x="1235" y="12241"/>
                  </a:cubicBezTo>
                  <a:cubicBezTo>
                    <a:pt x="900" y="12283"/>
                    <a:pt x="607" y="12136"/>
                    <a:pt x="294" y="12053"/>
                  </a:cubicBezTo>
                  <a:cubicBezTo>
                    <a:pt x="231" y="12011"/>
                    <a:pt x="231" y="12011"/>
                    <a:pt x="147" y="1192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0" name="Google Shape;2297;p74"/>
            <p:cNvSpPr/>
            <p:nvPr/>
          </p:nvSpPr>
          <p:spPr>
            <a:xfrm>
              <a:off x="5428488" y="3056950"/>
              <a:ext cx="711425" cy="207175"/>
            </a:xfrm>
            <a:custGeom>
              <a:avLst/>
              <a:gdLst/>
              <a:ahLst/>
              <a:cxnLst/>
              <a:rect l="l" t="t" r="r" b="b"/>
              <a:pathLst>
                <a:path w="28457" h="8287" extrusionOk="0">
                  <a:moveTo>
                    <a:pt x="28457" y="22"/>
                  </a:moveTo>
                  <a:cubicBezTo>
                    <a:pt x="28373" y="440"/>
                    <a:pt x="28143" y="796"/>
                    <a:pt x="28038" y="1152"/>
                  </a:cubicBezTo>
                  <a:cubicBezTo>
                    <a:pt x="27934" y="1549"/>
                    <a:pt x="27892" y="1947"/>
                    <a:pt x="27808" y="2302"/>
                  </a:cubicBezTo>
                  <a:cubicBezTo>
                    <a:pt x="27683" y="2365"/>
                    <a:pt x="27578" y="2386"/>
                    <a:pt x="27474" y="2407"/>
                  </a:cubicBezTo>
                  <a:cubicBezTo>
                    <a:pt x="25318" y="2763"/>
                    <a:pt x="23226" y="3370"/>
                    <a:pt x="21113" y="3955"/>
                  </a:cubicBezTo>
                  <a:cubicBezTo>
                    <a:pt x="19899" y="4290"/>
                    <a:pt x="18686" y="4541"/>
                    <a:pt x="17472" y="4855"/>
                  </a:cubicBezTo>
                  <a:cubicBezTo>
                    <a:pt x="17347" y="4897"/>
                    <a:pt x="17242" y="4918"/>
                    <a:pt x="17075" y="4855"/>
                  </a:cubicBezTo>
                  <a:cubicBezTo>
                    <a:pt x="17012" y="4813"/>
                    <a:pt x="16844" y="4834"/>
                    <a:pt x="16740" y="4834"/>
                  </a:cubicBezTo>
                  <a:cubicBezTo>
                    <a:pt x="15463" y="5023"/>
                    <a:pt x="14187" y="5148"/>
                    <a:pt x="12911" y="5420"/>
                  </a:cubicBezTo>
                  <a:cubicBezTo>
                    <a:pt x="11446" y="5713"/>
                    <a:pt x="10002" y="6069"/>
                    <a:pt x="8559" y="6487"/>
                  </a:cubicBezTo>
                  <a:cubicBezTo>
                    <a:pt x="7805" y="6696"/>
                    <a:pt x="6989" y="6780"/>
                    <a:pt x="6194" y="6906"/>
                  </a:cubicBezTo>
                  <a:cubicBezTo>
                    <a:pt x="5776" y="6989"/>
                    <a:pt x="5336" y="6989"/>
                    <a:pt x="4897" y="7031"/>
                  </a:cubicBezTo>
                  <a:cubicBezTo>
                    <a:pt x="4499" y="7094"/>
                    <a:pt x="4102" y="7219"/>
                    <a:pt x="3746" y="7303"/>
                  </a:cubicBezTo>
                  <a:cubicBezTo>
                    <a:pt x="3328" y="7408"/>
                    <a:pt x="2888" y="7450"/>
                    <a:pt x="2470" y="7596"/>
                  </a:cubicBezTo>
                  <a:cubicBezTo>
                    <a:pt x="2093" y="7701"/>
                    <a:pt x="1758" y="7826"/>
                    <a:pt x="1382" y="7952"/>
                  </a:cubicBezTo>
                  <a:cubicBezTo>
                    <a:pt x="1256" y="8015"/>
                    <a:pt x="1110" y="8077"/>
                    <a:pt x="963" y="8140"/>
                  </a:cubicBezTo>
                  <a:cubicBezTo>
                    <a:pt x="629" y="8287"/>
                    <a:pt x="336" y="8245"/>
                    <a:pt x="105" y="7952"/>
                  </a:cubicBezTo>
                  <a:cubicBezTo>
                    <a:pt x="85" y="7910"/>
                    <a:pt x="22" y="7847"/>
                    <a:pt x="1" y="7805"/>
                  </a:cubicBezTo>
                  <a:cubicBezTo>
                    <a:pt x="168" y="7387"/>
                    <a:pt x="419" y="6947"/>
                    <a:pt x="440" y="6487"/>
                  </a:cubicBezTo>
                  <a:cubicBezTo>
                    <a:pt x="482" y="6048"/>
                    <a:pt x="524" y="5608"/>
                    <a:pt x="545" y="5127"/>
                  </a:cubicBezTo>
                  <a:cubicBezTo>
                    <a:pt x="921" y="4960"/>
                    <a:pt x="1277" y="4960"/>
                    <a:pt x="1675" y="4918"/>
                  </a:cubicBezTo>
                  <a:cubicBezTo>
                    <a:pt x="5315" y="4416"/>
                    <a:pt x="8956" y="3788"/>
                    <a:pt x="12534" y="3014"/>
                  </a:cubicBezTo>
                  <a:cubicBezTo>
                    <a:pt x="14145" y="2679"/>
                    <a:pt x="15777" y="2365"/>
                    <a:pt x="17367" y="2030"/>
                  </a:cubicBezTo>
                  <a:cubicBezTo>
                    <a:pt x="17451" y="2010"/>
                    <a:pt x="17535" y="2010"/>
                    <a:pt x="17577" y="1989"/>
                  </a:cubicBezTo>
                  <a:cubicBezTo>
                    <a:pt x="19104" y="1507"/>
                    <a:pt x="20694" y="1277"/>
                    <a:pt x="22243" y="1026"/>
                  </a:cubicBezTo>
                  <a:cubicBezTo>
                    <a:pt x="24230" y="670"/>
                    <a:pt x="26239" y="357"/>
                    <a:pt x="28248" y="43"/>
                  </a:cubicBezTo>
                  <a:cubicBezTo>
                    <a:pt x="28331" y="1"/>
                    <a:pt x="28352" y="1"/>
                    <a:pt x="28457" y="2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 name="Google Shape;2298;p74"/>
            <p:cNvSpPr/>
            <p:nvPr/>
          </p:nvSpPr>
          <p:spPr>
            <a:xfrm>
              <a:off x="6556288" y="2833075"/>
              <a:ext cx="620925" cy="192000"/>
            </a:xfrm>
            <a:custGeom>
              <a:avLst/>
              <a:gdLst/>
              <a:ahLst/>
              <a:cxnLst/>
              <a:rect l="l" t="t" r="r" b="b"/>
              <a:pathLst>
                <a:path w="24837" h="7680" extrusionOk="0">
                  <a:moveTo>
                    <a:pt x="24836" y="1"/>
                  </a:moveTo>
                  <a:cubicBezTo>
                    <a:pt x="24732" y="210"/>
                    <a:pt x="24669" y="335"/>
                    <a:pt x="24627" y="461"/>
                  </a:cubicBezTo>
                  <a:cubicBezTo>
                    <a:pt x="24481" y="691"/>
                    <a:pt x="24355" y="921"/>
                    <a:pt x="24230" y="1130"/>
                  </a:cubicBezTo>
                  <a:cubicBezTo>
                    <a:pt x="24146" y="1298"/>
                    <a:pt x="24062" y="1423"/>
                    <a:pt x="24000" y="1591"/>
                  </a:cubicBezTo>
                  <a:cubicBezTo>
                    <a:pt x="23916" y="1737"/>
                    <a:pt x="23811" y="1925"/>
                    <a:pt x="23728" y="2072"/>
                  </a:cubicBezTo>
                  <a:cubicBezTo>
                    <a:pt x="23581" y="2428"/>
                    <a:pt x="23602" y="2742"/>
                    <a:pt x="23832" y="3055"/>
                  </a:cubicBezTo>
                  <a:cubicBezTo>
                    <a:pt x="23895" y="3097"/>
                    <a:pt x="23916" y="3160"/>
                    <a:pt x="24000" y="3286"/>
                  </a:cubicBezTo>
                  <a:cubicBezTo>
                    <a:pt x="23686" y="3369"/>
                    <a:pt x="23414" y="3432"/>
                    <a:pt x="23121" y="3495"/>
                  </a:cubicBezTo>
                  <a:cubicBezTo>
                    <a:pt x="22807" y="3537"/>
                    <a:pt x="22493" y="3599"/>
                    <a:pt x="22179" y="3725"/>
                  </a:cubicBezTo>
                  <a:cubicBezTo>
                    <a:pt x="22033" y="3809"/>
                    <a:pt x="21844" y="3788"/>
                    <a:pt x="21698" y="3809"/>
                  </a:cubicBezTo>
                  <a:cubicBezTo>
                    <a:pt x="21238" y="3850"/>
                    <a:pt x="20777" y="3830"/>
                    <a:pt x="20359" y="4060"/>
                  </a:cubicBezTo>
                  <a:cubicBezTo>
                    <a:pt x="20254" y="4122"/>
                    <a:pt x="20087" y="4122"/>
                    <a:pt x="19961" y="4122"/>
                  </a:cubicBezTo>
                  <a:cubicBezTo>
                    <a:pt x="19396" y="4185"/>
                    <a:pt x="18790" y="4248"/>
                    <a:pt x="18204" y="4353"/>
                  </a:cubicBezTo>
                  <a:cubicBezTo>
                    <a:pt x="17869" y="4415"/>
                    <a:pt x="17555" y="4520"/>
                    <a:pt x="17220" y="4541"/>
                  </a:cubicBezTo>
                  <a:cubicBezTo>
                    <a:pt x="15672" y="4646"/>
                    <a:pt x="14165" y="4897"/>
                    <a:pt x="12659" y="5190"/>
                  </a:cubicBezTo>
                  <a:cubicBezTo>
                    <a:pt x="11676" y="5378"/>
                    <a:pt x="10671" y="5671"/>
                    <a:pt x="9688" y="5922"/>
                  </a:cubicBezTo>
                  <a:cubicBezTo>
                    <a:pt x="7637" y="6445"/>
                    <a:pt x="5608" y="6968"/>
                    <a:pt x="3515" y="7261"/>
                  </a:cubicBezTo>
                  <a:cubicBezTo>
                    <a:pt x="2992" y="7324"/>
                    <a:pt x="2469" y="7449"/>
                    <a:pt x="1946" y="7554"/>
                  </a:cubicBezTo>
                  <a:cubicBezTo>
                    <a:pt x="1653" y="7596"/>
                    <a:pt x="1402" y="7679"/>
                    <a:pt x="1109" y="7554"/>
                  </a:cubicBezTo>
                  <a:cubicBezTo>
                    <a:pt x="732" y="6863"/>
                    <a:pt x="398" y="6194"/>
                    <a:pt x="0" y="5462"/>
                  </a:cubicBezTo>
                  <a:cubicBezTo>
                    <a:pt x="105" y="5399"/>
                    <a:pt x="209" y="5357"/>
                    <a:pt x="314" y="5315"/>
                  </a:cubicBezTo>
                  <a:cubicBezTo>
                    <a:pt x="3411" y="4562"/>
                    <a:pt x="6528" y="3830"/>
                    <a:pt x="9625" y="3265"/>
                  </a:cubicBezTo>
                  <a:cubicBezTo>
                    <a:pt x="12387" y="2742"/>
                    <a:pt x="15149" y="2239"/>
                    <a:pt x="17890" y="1653"/>
                  </a:cubicBezTo>
                  <a:cubicBezTo>
                    <a:pt x="19417" y="1340"/>
                    <a:pt x="20924" y="963"/>
                    <a:pt x="22430" y="586"/>
                  </a:cubicBezTo>
                  <a:cubicBezTo>
                    <a:pt x="23079" y="440"/>
                    <a:pt x="23748" y="273"/>
                    <a:pt x="24418" y="126"/>
                  </a:cubicBezTo>
                  <a:cubicBezTo>
                    <a:pt x="24544" y="42"/>
                    <a:pt x="24627" y="42"/>
                    <a:pt x="24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2" name="Google Shape;2299;p74"/>
            <p:cNvSpPr/>
            <p:nvPr/>
          </p:nvSpPr>
          <p:spPr>
            <a:xfrm>
              <a:off x="7169863" y="2779725"/>
              <a:ext cx="210300" cy="162700"/>
            </a:xfrm>
            <a:custGeom>
              <a:avLst/>
              <a:gdLst/>
              <a:ahLst/>
              <a:cxnLst/>
              <a:rect l="l" t="t" r="r" b="b"/>
              <a:pathLst>
                <a:path w="8412" h="6508" extrusionOk="0">
                  <a:moveTo>
                    <a:pt x="1" y="4624"/>
                  </a:moveTo>
                  <a:cubicBezTo>
                    <a:pt x="105" y="4415"/>
                    <a:pt x="147" y="4290"/>
                    <a:pt x="231" y="4143"/>
                  </a:cubicBezTo>
                  <a:cubicBezTo>
                    <a:pt x="293" y="4039"/>
                    <a:pt x="377" y="3892"/>
                    <a:pt x="419" y="3787"/>
                  </a:cubicBezTo>
                  <a:cubicBezTo>
                    <a:pt x="524" y="3411"/>
                    <a:pt x="775" y="3097"/>
                    <a:pt x="1005" y="2783"/>
                  </a:cubicBezTo>
                  <a:cubicBezTo>
                    <a:pt x="1340" y="2386"/>
                    <a:pt x="1570" y="1946"/>
                    <a:pt x="1800" y="1465"/>
                  </a:cubicBezTo>
                  <a:cubicBezTo>
                    <a:pt x="1988" y="1109"/>
                    <a:pt x="2260" y="795"/>
                    <a:pt x="2511" y="440"/>
                  </a:cubicBezTo>
                  <a:cubicBezTo>
                    <a:pt x="2532" y="398"/>
                    <a:pt x="2574" y="377"/>
                    <a:pt x="2637" y="335"/>
                  </a:cubicBezTo>
                  <a:cubicBezTo>
                    <a:pt x="3034" y="272"/>
                    <a:pt x="3369" y="0"/>
                    <a:pt x="3788" y="126"/>
                  </a:cubicBezTo>
                  <a:cubicBezTo>
                    <a:pt x="4374" y="21"/>
                    <a:pt x="4897" y="230"/>
                    <a:pt x="5441" y="335"/>
                  </a:cubicBezTo>
                  <a:cubicBezTo>
                    <a:pt x="6110" y="502"/>
                    <a:pt x="6822" y="482"/>
                    <a:pt x="7533" y="377"/>
                  </a:cubicBezTo>
                  <a:cubicBezTo>
                    <a:pt x="7784" y="335"/>
                    <a:pt x="8056" y="293"/>
                    <a:pt x="8328" y="314"/>
                  </a:cubicBezTo>
                  <a:cubicBezTo>
                    <a:pt x="8307" y="502"/>
                    <a:pt x="8286" y="691"/>
                    <a:pt x="8265" y="837"/>
                  </a:cubicBezTo>
                  <a:lnTo>
                    <a:pt x="8265" y="1360"/>
                  </a:lnTo>
                  <a:cubicBezTo>
                    <a:pt x="8265" y="1591"/>
                    <a:pt x="8265" y="1842"/>
                    <a:pt x="8224" y="2093"/>
                  </a:cubicBezTo>
                  <a:cubicBezTo>
                    <a:pt x="8182" y="2323"/>
                    <a:pt x="8307" y="2574"/>
                    <a:pt x="8328" y="2825"/>
                  </a:cubicBezTo>
                  <a:cubicBezTo>
                    <a:pt x="8370" y="3013"/>
                    <a:pt x="8328" y="3181"/>
                    <a:pt x="8328" y="3411"/>
                  </a:cubicBezTo>
                  <a:cubicBezTo>
                    <a:pt x="8328" y="3515"/>
                    <a:pt x="8370" y="3620"/>
                    <a:pt x="8370" y="3746"/>
                  </a:cubicBezTo>
                  <a:cubicBezTo>
                    <a:pt x="8370" y="3850"/>
                    <a:pt x="8412" y="3976"/>
                    <a:pt x="8391" y="4080"/>
                  </a:cubicBezTo>
                  <a:cubicBezTo>
                    <a:pt x="8203" y="4750"/>
                    <a:pt x="8056" y="5440"/>
                    <a:pt x="7742" y="6068"/>
                  </a:cubicBezTo>
                  <a:cubicBezTo>
                    <a:pt x="7617" y="6319"/>
                    <a:pt x="7428" y="6424"/>
                    <a:pt x="7156" y="6424"/>
                  </a:cubicBezTo>
                  <a:lnTo>
                    <a:pt x="7010" y="6424"/>
                  </a:lnTo>
                  <a:cubicBezTo>
                    <a:pt x="6487" y="6319"/>
                    <a:pt x="5964" y="6403"/>
                    <a:pt x="5399" y="6466"/>
                  </a:cubicBezTo>
                  <a:cubicBezTo>
                    <a:pt x="5022" y="6508"/>
                    <a:pt x="4625" y="6487"/>
                    <a:pt x="4227" y="6319"/>
                  </a:cubicBezTo>
                  <a:cubicBezTo>
                    <a:pt x="3809" y="6173"/>
                    <a:pt x="3369" y="6068"/>
                    <a:pt x="2930" y="5943"/>
                  </a:cubicBezTo>
                  <a:cubicBezTo>
                    <a:pt x="2658" y="5859"/>
                    <a:pt x="2365" y="5775"/>
                    <a:pt x="2114" y="5671"/>
                  </a:cubicBezTo>
                  <a:cubicBezTo>
                    <a:pt x="1465" y="5420"/>
                    <a:pt x="838" y="5127"/>
                    <a:pt x="168" y="4834"/>
                  </a:cubicBezTo>
                  <a:cubicBezTo>
                    <a:pt x="210" y="4750"/>
                    <a:pt x="126" y="4708"/>
                    <a:pt x="1" y="46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 name="Google Shape;2300;p74"/>
            <p:cNvSpPr/>
            <p:nvPr/>
          </p:nvSpPr>
          <p:spPr>
            <a:xfrm>
              <a:off x="4445613" y="1943300"/>
              <a:ext cx="888225" cy="863125"/>
            </a:xfrm>
            <a:custGeom>
              <a:avLst/>
              <a:gdLst/>
              <a:ahLst/>
              <a:cxnLst/>
              <a:rect l="l" t="t" r="r" b="b"/>
              <a:pathLst>
                <a:path w="35529" h="34525" extrusionOk="0">
                  <a:moveTo>
                    <a:pt x="6173" y="7261"/>
                  </a:moveTo>
                  <a:cubicBezTo>
                    <a:pt x="5943" y="6863"/>
                    <a:pt x="5859" y="6445"/>
                    <a:pt x="5796" y="6026"/>
                  </a:cubicBezTo>
                  <a:lnTo>
                    <a:pt x="5796" y="5922"/>
                  </a:lnTo>
                  <a:cubicBezTo>
                    <a:pt x="5796" y="5441"/>
                    <a:pt x="6361" y="4666"/>
                    <a:pt x="6801" y="4541"/>
                  </a:cubicBezTo>
                  <a:cubicBezTo>
                    <a:pt x="7386" y="4353"/>
                    <a:pt x="7993" y="4185"/>
                    <a:pt x="8579" y="4248"/>
                  </a:cubicBezTo>
                  <a:cubicBezTo>
                    <a:pt x="8893" y="4269"/>
                    <a:pt x="9186" y="4248"/>
                    <a:pt x="9500" y="4248"/>
                  </a:cubicBezTo>
                  <a:cubicBezTo>
                    <a:pt x="9730" y="4248"/>
                    <a:pt x="9939" y="4269"/>
                    <a:pt x="10190" y="4394"/>
                  </a:cubicBezTo>
                  <a:cubicBezTo>
                    <a:pt x="10232" y="4541"/>
                    <a:pt x="10253" y="4708"/>
                    <a:pt x="10337" y="4876"/>
                  </a:cubicBezTo>
                  <a:cubicBezTo>
                    <a:pt x="10399" y="5001"/>
                    <a:pt x="10462" y="5169"/>
                    <a:pt x="10567" y="5273"/>
                  </a:cubicBezTo>
                  <a:cubicBezTo>
                    <a:pt x="10839" y="5524"/>
                    <a:pt x="11195" y="5524"/>
                    <a:pt x="11487" y="5273"/>
                  </a:cubicBezTo>
                  <a:cubicBezTo>
                    <a:pt x="11780" y="5001"/>
                    <a:pt x="11801" y="4646"/>
                    <a:pt x="11571" y="4353"/>
                  </a:cubicBezTo>
                  <a:cubicBezTo>
                    <a:pt x="11404" y="4164"/>
                    <a:pt x="11257" y="4018"/>
                    <a:pt x="11069" y="3850"/>
                  </a:cubicBezTo>
                  <a:cubicBezTo>
                    <a:pt x="10943" y="3411"/>
                    <a:pt x="11132" y="3076"/>
                    <a:pt x="11467" y="2783"/>
                  </a:cubicBezTo>
                  <a:cubicBezTo>
                    <a:pt x="11822" y="2469"/>
                    <a:pt x="12220" y="2239"/>
                    <a:pt x="12722" y="2156"/>
                  </a:cubicBezTo>
                  <a:cubicBezTo>
                    <a:pt x="12743" y="2156"/>
                    <a:pt x="12806" y="2135"/>
                    <a:pt x="12827" y="2135"/>
                  </a:cubicBezTo>
                  <a:cubicBezTo>
                    <a:pt x="13538" y="1842"/>
                    <a:pt x="14270" y="1884"/>
                    <a:pt x="15024" y="1884"/>
                  </a:cubicBezTo>
                  <a:cubicBezTo>
                    <a:pt x="15316" y="1884"/>
                    <a:pt x="15547" y="1988"/>
                    <a:pt x="15651" y="2281"/>
                  </a:cubicBezTo>
                  <a:cubicBezTo>
                    <a:pt x="15693" y="2407"/>
                    <a:pt x="15756" y="2511"/>
                    <a:pt x="15840" y="2658"/>
                  </a:cubicBezTo>
                  <a:cubicBezTo>
                    <a:pt x="15902" y="2762"/>
                    <a:pt x="15986" y="2867"/>
                    <a:pt x="16091" y="2972"/>
                  </a:cubicBezTo>
                  <a:cubicBezTo>
                    <a:pt x="16363" y="3181"/>
                    <a:pt x="16823" y="3202"/>
                    <a:pt x="17032" y="2993"/>
                  </a:cubicBezTo>
                  <a:cubicBezTo>
                    <a:pt x="17241" y="2804"/>
                    <a:pt x="17262" y="2302"/>
                    <a:pt x="17053" y="2051"/>
                  </a:cubicBezTo>
                  <a:cubicBezTo>
                    <a:pt x="16948" y="1925"/>
                    <a:pt x="16823" y="1821"/>
                    <a:pt x="16697" y="1674"/>
                  </a:cubicBezTo>
                  <a:cubicBezTo>
                    <a:pt x="16614" y="1612"/>
                    <a:pt x="16509" y="1549"/>
                    <a:pt x="16425" y="1507"/>
                  </a:cubicBezTo>
                  <a:cubicBezTo>
                    <a:pt x="16404" y="1193"/>
                    <a:pt x="16509" y="942"/>
                    <a:pt x="16718" y="775"/>
                  </a:cubicBezTo>
                  <a:cubicBezTo>
                    <a:pt x="16802" y="712"/>
                    <a:pt x="16844" y="628"/>
                    <a:pt x="16928" y="565"/>
                  </a:cubicBezTo>
                  <a:cubicBezTo>
                    <a:pt x="17409" y="0"/>
                    <a:pt x="17974" y="0"/>
                    <a:pt x="18622" y="147"/>
                  </a:cubicBezTo>
                  <a:cubicBezTo>
                    <a:pt x="19564" y="314"/>
                    <a:pt x="20359" y="775"/>
                    <a:pt x="21133" y="1298"/>
                  </a:cubicBezTo>
                  <a:cubicBezTo>
                    <a:pt x="21384" y="1444"/>
                    <a:pt x="21531" y="1653"/>
                    <a:pt x="21552" y="1905"/>
                  </a:cubicBezTo>
                  <a:cubicBezTo>
                    <a:pt x="21594" y="2009"/>
                    <a:pt x="21594" y="2156"/>
                    <a:pt x="21614" y="2260"/>
                  </a:cubicBezTo>
                  <a:cubicBezTo>
                    <a:pt x="21656" y="2407"/>
                    <a:pt x="21824" y="2553"/>
                    <a:pt x="21970" y="2574"/>
                  </a:cubicBezTo>
                  <a:cubicBezTo>
                    <a:pt x="22179" y="2595"/>
                    <a:pt x="22368" y="2490"/>
                    <a:pt x="22430" y="2281"/>
                  </a:cubicBezTo>
                  <a:cubicBezTo>
                    <a:pt x="22451" y="2156"/>
                    <a:pt x="22472" y="2009"/>
                    <a:pt x="22472" y="1884"/>
                  </a:cubicBezTo>
                  <a:cubicBezTo>
                    <a:pt x="22472" y="1674"/>
                    <a:pt x="22598" y="1549"/>
                    <a:pt x="22744" y="1423"/>
                  </a:cubicBezTo>
                  <a:cubicBezTo>
                    <a:pt x="23205" y="1005"/>
                    <a:pt x="23749" y="1026"/>
                    <a:pt x="24314" y="1109"/>
                  </a:cubicBezTo>
                  <a:cubicBezTo>
                    <a:pt x="24523" y="1130"/>
                    <a:pt x="24690" y="1214"/>
                    <a:pt x="24899" y="1277"/>
                  </a:cubicBezTo>
                  <a:cubicBezTo>
                    <a:pt x="25674" y="1633"/>
                    <a:pt x="26260" y="2177"/>
                    <a:pt x="26824" y="2783"/>
                  </a:cubicBezTo>
                  <a:cubicBezTo>
                    <a:pt x="26866" y="2825"/>
                    <a:pt x="26929" y="2909"/>
                    <a:pt x="26950" y="2951"/>
                  </a:cubicBezTo>
                  <a:cubicBezTo>
                    <a:pt x="26971" y="3034"/>
                    <a:pt x="26971" y="3118"/>
                    <a:pt x="26992" y="3202"/>
                  </a:cubicBezTo>
                  <a:cubicBezTo>
                    <a:pt x="26887" y="3306"/>
                    <a:pt x="26783" y="3411"/>
                    <a:pt x="26720" y="3516"/>
                  </a:cubicBezTo>
                  <a:cubicBezTo>
                    <a:pt x="26552" y="3683"/>
                    <a:pt x="26511" y="3934"/>
                    <a:pt x="26636" y="4143"/>
                  </a:cubicBezTo>
                  <a:cubicBezTo>
                    <a:pt x="26741" y="4353"/>
                    <a:pt x="26929" y="4394"/>
                    <a:pt x="27159" y="4415"/>
                  </a:cubicBezTo>
                  <a:cubicBezTo>
                    <a:pt x="27578" y="4478"/>
                    <a:pt x="27892" y="4353"/>
                    <a:pt x="28038" y="3892"/>
                  </a:cubicBezTo>
                  <a:lnTo>
                    <a:pt x="28561" y="3892"/>
                  </a:lnTo>
                  <a:cubicBezTo>
                    <a:pt x="28812" y="3892"/>
                    <a:pt x="29021" y="3955"/>
                    <a:pt x="29231" y="4081"/>
                  </a:cubicBezTo>
                  <a:cubicBezTo>
                    <a:pt x="29482" y="4248"/>
                    <a:pt x="29775" y="4353"/>
                    <a:pt x="30026" y="4499"/>
                  </a:cubicBezTo>
                  <a:cubicBezTo>
                    <a:pt x="30193" y="4583"/>
                    <a:pt x="30319" y="4687"/>
                    <a:pt x="30423" y="4813"/>
                  </a:cubicBezTo>
                  <a:cubicBezTo>
                    <a:pt x="30612" y="5085"/>
                    <a:pt x="30800" y="5336"/>
                    <a:pt x="30925" y="5650"/>
                  </a:cubicBezTo>
                  <a:cubicBezTo>
                    <a:pt x="31051" y="5964"/>
                    <a:pt x="31072" y="6278"/>
                    <a:pt x="30842" y="6612"/>
                  </a:cubicBezTo>
                  <a:cubicBezTo>
                    <a:pt x="30591" y="6989"/>
                    <a:pt x="30758" y="7324"/>
                    <a:pt x="31239" y="7345"/>
                  </a:cubicBezTo>
                  <a:cubicBezTo>
                    <a:pt x="31679" y="7345"/>
                    <a:pt x="32097" y="7386"/>
                    <a:pt x="32537" y="7345"/>
                  </a:cubicBezTo>
                  <a:cubicBezTo>
                    <a:pt x="32892" y="7324"/>
                    <a:pt x="33164" y="7428"/>
                    <a:pt x="33436" y="7638"/>
                  </a:cubicBezTo>
                  <a:cubicBezTo>
                    <a:pt x="33750" y="7910"/>
                    <a:pt x="34085" y="8161"/>
                    <a:pt x="34399" y="8454"/>
                  </a:cubicBezTo>
                  <a:cubicBezTo>
                    <a:pt x="34922" y="8914"/>
                    <a:pt x="35006" y="9583"/>
                    <a:pt x="34922" y="10232"/>
                  </a:cubicBezTo>
                  <a:cubicBezTo>
                    <a:pt x="34922" y="10316"/>
                    <a:pt x="34838" y="10420"/>
                    <a:pt x="34817" y="10483"/>
                  </a:cubicBezTo>
                  <a:cubicBezTo>
                    <a:pt x="34713" y="10734"/>
                    <a:pt x="34587" y="10964"/>
                    <a:pt x="34441" y="11195"/>
                  </a:cubicBezTo>
                  <a:cubicBezTo>
                    <a:pt x="34315" y="11425"/>
                    <a:pt x="34273" y="11697"/>
                    <a:pt x="34273" y="11948"/>
                  </a:cubicBezTo>
                  <a:cubicBezTo>
                    <a:pt x="34273" y="12157"/>
                    <a:pt x="34210" y="12366"/>
                    <a:pt x="34190" y="12555"/>
                  </a:cubicBezTo>
                  <a:cubicBezTo>
                    <a:pt x="34524" y="12868"/>
                    <a:pt x="35027" y="12827"/>
                    <a:pt x="35529" y="12994"/>
                  </a:cubicBezTo>
                  <a:cubicBezTo>
                    <a:pt x="35340" y="13078"/>
                    <a:pt x="35236" y="13140"/>
                    <a:pt x="35152" y="13161"/>
                  </a:cubicBezTo>
                  <a:cubicBezTo>
                    <a:pt x="34754" y="13245"/>
                    <a:pt x="34482" y="13454"/>
                    <a:pt x="34231" y="13789"/>
                  </a:cubicBezTo>
                  <a:cubicBezTo>
                    <a:pt x="34190" y="13831"/>
                    <a:pt x="34127" y="13894"/>
                    <a:pt x="34085" y="13998"/>
                  </a:cubicBezTo>
                  <a:cubicBezTo>
                    <a:pt x="33897" y="13685"/>
                    <a:pt x="33708" y="13392"/>
                    <a:pt x="33562" y="13099"/>
                  </a:cubicBezTo>
                  <a:cubicBezTo>
                    <a:pt x="33353" y="12743"/>
                    <a:pt x="33018" y="12555"/>
                    <a:pt x="32620" y="12450"/>
                  </a:cubicBezTo>
                  <a:cubicBezTo>
                    <a:pt x="32495" y="12555"/>
                    <a:pt x="32516" y="12659"/>
                    <a:pt x="32578" y="12764"/>
                  </a:cubicBezTo>
                  <a:cubicBezTo>
                    <a:pt x="32850" y="13392"/>
                    <a:pt x="33143" y="13998"/>
                    <a:pt x="33436" y="14626"/>
                  </a:cubicBezTo>
                  <a:cubicBezTo>
                    <a:pt x="33478" y="14752"/>
                    <a:pt x="33541" y="14856"/>
                    <a:pt x="33583" y="14982"/>
                  </a:cubicBezTo>
                  <a:cubicBezTo>
                    <a:pt x="33646" y="15128"/>
                    <a:pt x="33562" y="15254"/>
                    <a:pt x="33457" y="15337"/>
                  </a:cubicBezTo>
                  <a:cubicBezTo>
                    <a:pt x="33353" y="15400"/>
                    <a:pt x="33206" y="15400"/>
                    <a:pt x="33102" y="15296"/>
                  </a:cubicBezTo>
                  <a:cubicBezTo>
                    <a:pt x="32997" y="15191"/>
                    <a:pt x="32850" y="15086"/>
                    <a:pt x="32788" y="14961"/>
                  </a:cubicBezTo>
                  <a:cubicBezTo>
                    <a:pt x="32516" y="14501"/>
                    <a:pt x="32181" y="14082"/>
                    <a:pt x="32014" y="13580"/>
                  </a:cubicBezTo>
                  <a:cubicBezTo>
                    <a:pt x="31909" y="13266"/>
                    <a:pt x="31741" y="13161"/>
                    <a:pt x="31469" y="13182"/>
                  </a:cubicBezTo>
                  <a:cubicBezTo>
                    <a:pt x="31281" y="13203"/>
                    <a:pt x="31135" y="13266"/>
                    <a:pt x="31072" y="13454"/>
                  </a:cubicBezTo>
                  <a:cubicBezTo>
                    <a:pt x="31030" y="13580"/>
                    <a:pt x="30967" y="13685"/>
                    <a:pt x="30925" y="13810"/>
                  </a:cubicBezTo>
                  <a:cubicBezTo>
                    <a:pt x="30758" y="14208"/>
                    <a:pt x="30444" y="14459"/>
                    <a:pt x="30172" y="14731"/>
                  </a:cubicBezTo>
                  <a:cubicBezTo>
                    <a:pt x="30089" y="14773"/>
                    <a:pt x="30005" y="14835"/>
                    <a:pt x="29900" y="14835"/>
                  </a:cubicBezTo>
                  <a:cubicBezTo>
                    <a:pt x="29335" y="14877"/>
                    <a:pt x="28770" y="14814"/>
                    <a:pt x="28331" y="14333"/>
                  </a:cubicBezTo>
                  <a:cubicBezTo>
                    <a:pt x="27912" y="13915"/>
                    <a:pt x="27620" y="13454"/>
                    <a:pt x="27306" y="12973"/>
                  </a:cubicBezTo>
                  <a:cubicBezTo>
                    <a:pt x="27243" y="12848"/>
                    <a:pt x="27243" y="12680"/>
                    <a:pt x="27201" y="12534"/>
                  </a:cubicBezTo>
                  <a:cubicBezTo>
                    <a:pt x="27180" y="12408"/>
                    <a:pt x="27201" y="12262"/>
                    <a:pt x="27180" y="12136"/>
                  </a:cubicBezTo>
                  <a:cubicBezTo>
                    <a:pt x="27159" y="11990"/>
                    <a:pt x="27055" y="11885"/>
                    <a:pt x="26866" y="11843"/>
                  </a:cubicBezTo>
                  <a:cubicBezTo>
                    <a:pt x="26720" y="11822"/>
                    <a:pt x="26552" y="11843"/>
                    <a:pt x="26469" y="12011"/>
                  </a:cubicBezTo>
                  <a:cubicBezTo>
                    <a:pt x="26343" y="12199"/>
                    <a:pt x="26239" y="12408"/>
                    <a:pt x="26218" y="12638"/>
                  </a:cubicBezTo>
                  <a:cubicBezTo>
                    <a:pt x="26134" y="13099"/>
                    <a:pt x="25841" y="13371"/>
                    <a:pt x="25381" y="13454"/>
                  </a:cubicBezTo>
                  <a:cubicBezTo>
                    <a:pt x="25109" y="13496"/>
                    <a:pt x="24858" y="13475"/>
                    <a:pt x="24586" y="13496"/>
                  </a:cubicBezTo>
                  <a:lnTo>
                    <a:pt x="24544" y="13496"/>
                  </a:lnTo>
                  <a:cubicBezTo>
                    <a:pt x="24460" y="13475"/>
                    <a:pt x="24376" y="13475"/>
                    <a:pt x="24335" y="13412"/>
                  </a:cubicBezTo>
                  <a:cubicBezTo>
                    <a:pt x="24104" y="13161"/>
                    <a:pt x="23686" y="13182"/>
                    <a:pt x="23498" y="12868"/>
                  </a:cubicBezTo>
                  <a:cubicBezTo>
                    <a:pt x="23393" y="12659"/>
                    <a:pt x="23267" y="12471"/>
                    <a:pt x="23100" y="12304"/>
                  </a:cubicBezTo>
                  <a:cubicBezTo>
                    <a:pt x="22954" y="12094"/>
                    <a:pt x="22870" y="11843"/>
                    <a:pt x="22849" y="11571"/>
                  </a:cubicBezTo>
                  <a:cubicBezTo>
                    <a:pt x="22807" y="11174"/>
                    <a:pt x="22744" y="10776"/>
                    <a:pt x="22661" y="10379"/>
                  </a:cubicBezTo>
                  <a:cubicBezTo>
                    <a:pt x="22577" y="10023"/>
                    <a:pt x="22389" y="9709"/>
                    <a:pt x="22158" y="9437"/>
                  </a:cubicBezTo>
                  <a:cubicBezTo>
                    <a:pt x="22075" y="9332"/>
                    <a:pt x="21970" y="9228"/>
                    <a:pt x="21845" y="9228"/>
                  </a:cubicBezTo>
                  <a:cubicBezTo>
                    <a:pt x="21698" y="9228"/>
                    <a:pt x="21552" y="9311"/>
                    <a:pt x="21489" y="9500"/>
                  </a:cubicBezTo>
                  <a:cubicBezTo>
                    <a:pt x="21531" y="9583"/>
                    <a:pt x="21594" y="9688"/>
                    <a:pt x="21656" y="9751"/>
                  </a:cubicBezTo>
                  <a:cubicBezTo>
                    <a:pt x="22054" y="10420"/>
                    <a:pt x="22158" y="11090"/>
                    <a:pt x="22033" y="11822"/>
                  </a:cubicBezTo>
                  <a:cubicBezTo>
                    <a:pt x="21970" y="12115"/>
                    <a:pt x="21907" y="12429"/>
                    <a:pt x="21845" y="12722"/>
                  </a:cubicBezTo>
                  <a:cubicBezTo>
                    <a:pt x="21761" y="13099"/>
                    <a:pt x="21531" y="13392"/>
                    <a:pt x="21217" y="13622"/>
                  </a:cubicBezTo>
                  <a:cubicBezTo>
                    <a:pt x="20694" y="14019"/>
                    <a:pt x="20150" y="14333"/>
                    <a:pt x="19501" y="14459"/>
                  </a:cubicBezTo>
                  <a:cubicBezTo>
                    <a:pt x="19250" y="14521"/>
                    <a:pt x="19020" y="14605"/>
                    <a:pt x="18790" y="14647"/>
                  </a:cubicBezTo>
                  <a:cubicBezTo>
                    <a:pt x="18706" y="14668"/>
                    <a:pt x="18601" y="14668"/>
                    <a:pt x="18497" y="14668"/>
                  </a:cubicBezTo>
                  <a:cubicBezTo>
                    <a:pt x="18392" y="14521"/>
                    <a:pt x="18288" y="14396"/>
                    <a:pt x="18183" y="14249"/>
                  </a:cubicBezTo>
                  <a:cubicBezTo>
                    <a:pt x="18057" y="14103"/>
                    <a:pt x="17890" y="14019"/>
                    <a:pt x="17681" y="14019"/>
                  </a:cubicBezTo>
                  <a:lnTo>
                    <a:pt x="17158" y="14019"/>
                  </a:lnTo>
                  <a:cubicBezTo>
                    <a:pt x="16697" y="14040"/>
                    <a:pt x="16488" y="14501"/>
                    <a:pt x="16739" y="14877"/>
                  </a:cubicBezTo>
                  <a:cubicBezTo>
                    <a:pt x="16844" y="15045"/>
                    <a:pt x="17011" y="15149"/>
                    <a:pt x="17200" y="15254"/>
                  </a:cubicBezTo>
                  <a:cubicBezTo>
                    <a:pt x="17367" y="15358"/>
                    <a:pt x="17576" y="15400"/>
                    <a:pt x="17765" y="15484"/>
                  </a:cubicBezTo>
                  <a:cubicBezTo>
                    <a:pt x="18162" y="16551"/>
                    <a:pt x="17200" y="17681"/>
                    <a:pt x="16195" y="17681"/>
                  </a:cubicBezTo>
                  <a:cubicBezTo>
                    <a:pt x="16174" y="17660"/>
                    <a:pt x="16091" y="17639"/>
                    <a:pt x="16070" y="17576"/>
                  </a:cubicBezTo>
                  <a:cubicBezTo>
                    <a:pt x="15756" y="17221"/>
                    <a:pt x="15337" y="17221"/>
                    <a:pt x="14919" y="17242"/>
                  </a:cubicBezTo>
                  <a:cubicBezTo>
                    <a:pt x="14480" y="17283"/>
                    <a:pt x="14291" y="17744"/>
                    <a:pt x="14521" y="18099"/>
                  </a:cubicBezTo>
                  <a:cubicBezTo>
                    <a:pt x="14710" y="18392"/>
                    <a:pt x="14940" y="18643"/>
                    <a:pt x="15358" y="18622"/>
                  </a:cubicBezTo>
                  <a:cubicBezTo>
                    <a:pt x="15463" y="18622"/>
                    <a:pt x="15547" y="18643"/>
                    <a:pt x="15630" y="18643"/>
                  </a:cubicBezTo>
                  <a:cubicBezTo>
                    <a:pt x="15672" y="18706"/>
                    <a:pt x="15735" y="18748"/>
                    <a:pt x="15735" y="18811"/>
                  </a:cubicBezTo>
                  <a:cubicBezTo>
                    <a:pt x="15860" y="19480"/>
                    <a:pt x="15860" y="20150"/>
                    <a:pt x="15337" y="20673"/>
                  </a:cubicBezTo>
                  <a:cubicBezTo>
                    <a:pt x="15065" y="20924"/>
                    <a:pt x="14814" y="21154"/>
                    <a:pt x="14500" y="21343"/>
                  </a:cubicBezTo>
                  <a:cubicBezTo>
                    <a:pt x="14312" y="21447"/>
                    <a:pt x="14082" y="21468"/>
                    <a:pt x="13852" y="21531"/>
                  </a:cubicBezTo>
                  <a:cubicBezTo>
                    <a:pt x="13684" y="21552"/>
                    <a:pt x="13538" y="21531"/>
                    <a:pt x="13391" y="21552"/>
                  </a:cubicBezTo>
                  <a:cubicBezTo>
                    <a:pt x="13245" y="21573"/>
                    <a:pt x="13119" y="21740"/>
                    <a:pt x="13078" y="21928"/>
                  </a:cubicBezTo>
                  <a:cubicBezTo>
                    <a:pt x="13057" y="22075"/>
                    <a:pt x="13161" y="22263"/>
                    <a:pt x="13329" y="22347"/>
                  </a:cubicBezTo>
                  <a:cubicBezTo>
                    <a:pt x="13391" y="22368"/>
                    <a:pt x="13475" y="22368"/>
                    <a:pt x="13538" y="22389"/>
                  </a:cubicBezTo>
                  <a:cubicBezTo>
                    <a:pt x="13747" y="22451"/>
                    <a:pt x="13873" y="22577"/>
                    <a:pt x="13873" y="22786"/>
                  </a:cubicBezTo>
                  <a:cubicBezTo>
                    <a:pt x="13894" y="23037"/>
                    <a:pt x="13810" y="23288"/>
                    <a:pt x="13601" y="23435"/>
                  </a:cubicBezTo>
                  <a:cubicBezTo>
                    <a:pt x="13161" y="23749"/>
                    <a:pt x="12743" y="24146"/>
                    <a:pt x="12199" y="24230"/>
                  </a:cubicBezTo>
                  <a:cubicBezTo>
                    <a:pt x="12094" y="24251"/>
                    <a:pt x="11969" y="24272"/>
                    <a:pt x="11885" y="24335"/>
                  </a:cubicBezTo>
                  <a:cubicBezTo>
                    <a:pt x="11467" y="24607"/>
                    <a:pt x="10985" y="24607"/>
                    <a:pt x="10525" y="24586"/>
                  </a:cubicBezTo>
                  <a:cubicBezTo>
                    <a:pt x="10253" y="24586"/>
                    <a:pt x="10002" y="24607"/>
                    <a:pt x="9730" y="24565"/>
                  </a:cubicBezTo>
                  <a:cubicBezTo>
                    <a:pt x="9604" y="24146"/>
                    <a:pt x="9583" y="23874"/>
                    <a:pt x="9667" y="23435"/>
                  </a:cubicBezTo>
                  <a:cubicBezTo>
                    <a:pt x="9709" y="23184"/>
                    <a:pt x="9730" y="22912"/>
                    <a:pt x="9709" y="22661"/>
                  </a:cubicBezTo>
                  <a:cubicBezTo>
                    <a:pt x="9688" y="22368"/>
                    <a:pt x="9793" y="22096"/>
                    <a:pt x="10044" y="21928"/>
                  </a:cubicBezTo>
                  <a:cubicBezTo>
                    <a:pt x="10106" y="21907"/>
                    <a:pt x="10127" y="21845"/>
                    <a:pt x="10148" y="21824"/>
                  </a:cubicBezTo>
                  <a:cubicBezTo>
                    <a:pt x="10106" y="21635"/>
                    <a:pt x="9981" y="21635"/>
                    <a:pt x="9834" y="21615"/>
                  </a:cubicBezTo>
                  <a:cubicBezTo>
                    <a:pt x="9709" y="21594"/>
                    <a:pt x="9604" y="21615"/>
                    <a:pt x="9521" y="21719"/>
                  </a:cubicBezTo>
                  <a:cubicBezTo>
                    <a:pt x="9353" y="22033"/>
                    <a:pt x="9102" y="22326"/>
                    <a:pt x="9060" y="22744"/>
                  </a:cubicBezTo>
                  <a:cubicBezTo>
                    <a:pt x="8998" y="23205"/>
                    <a:pt x="8935" y="23707"/>
                    <a:pt x="8579" y="24125"/>
                  </a:cubicBezTo>
                  <a:cubicBezTo>
                    <a:pt x="8474" y="24251"/>
                    <a:pt x="8454" y="24439"/>
                    <a:pt x="8537" y="24607"/>
                  </a:cubicBezTo>
                  <a:cubicBezTo>
                    <a:pt x="8579" y="24774"/>
                    <a:pt x="8663" y="24941"/>
                    <a:pt x="8746" y="25088"/>
                  </a:cubicBezTo>
                  <a:cubicBezTo>
                    <a:pt x="8684" y="25276"/>
                    <a:pt x="8558" y="25381"/>
                    <a:pt x="8412" y="25444"/>
                  </a:cubicBezTo>
                  <a:cubicBezTo>
                    <a:pt x="8119" y="25590"/>
                    <a:pt x="7951" y="25841"/>
                    <a:pt x="7784" y="26071"/>
                  </a:cubicBezTo>
                  <a:cubicBezTo>
                    <a:pt x="7512" y="26448"/>
                    <a:pt x="7386" y="26845"/>
                    <a:pt x="7428" y="27306"/>
                  </a:cubicBezTo>
                  <a:cubicBezTo>
                    <a:pt x="7470" y="27536"/>
                    <a:pt x="7470" y="27808"/>
                    <a:pt x="7428" y="28038"/>
                  </a:cubicBezTo>
                  <a:cubicBezTo>
                    <a:pt x="7407" y="28331"/>
                    <a:pt x="7491" y="28624"/>
                    <a:pt x="7700" y="28833"/>
                  </a:cubicBezTo>
                  <a:cubicBezTo>
                    <a:pt x="7909" y="29084"/>
                    <a:pt x="8140" y="29356"/>
                    <a:pt x="8370" y="29586"/>
                  </a:cubicBezTo>
                  <a:cubicBezTo>
                    <a:pt x="8516" y="29733"/>
                    <a:pt x="8684" y="29879"/>
                    <a:pt x="8851" y="30005"/>
                  </a:cubicBezTo>
                  <a:cubicBezTo>
                    <a:pt x="9039" y="30193"/>
                    <a:pt x="9270" y="30298"/>
                    <a:pt x="9500" y="30319"/>
                  </a:cubicBezTo>
                  <a:cubicBezTo>
                    <a:pt x="9814" y="30340"/>
                    <a:pt x="10127" y="30423"/>
                    <a:pt x="10441" y="30507"/>
                  </a:cubicBezTo>
                  <a:cubicBezTo>
                    <a:pt x="11048" y="30612"/>
                    <a:pt x="11655" y="30633"/>
                    <a:pt x="12241" y="30423"/>
                  </a:cubicBezTo>
                  <a:cubicBezTo>
                    <a:pt x="12429" y="30361"/>
                    <a:pt x="12659" y="30340"/>
                    <a:pt x="12847" y="30319"/>
                  </a:cubicBezTo>
                  <a:cubicBezTo>
                    <a:pt x="12973" y="30716"/>
                    <a:pt x="12973" y="30716"/>
                    <a:pt x="13287" y="31051"/>
                  </a:cubicBezTo>
                  <a:cubicBezTo>
                    <a:pt x="13350" y="31135"/>
                    <a:pt x="13454" y="31177"/>
                    <a:pt x="13475" y="31260"/>
                  </a:cubicBezTo>
                  <a:cubicBezTo>
                    <a:pt x="13559" y="31616"/>
                    <a:pt x="13852" y="31721"/>
                    <a:pt x="14166" y="31867"/>
                  </a:cubicBezTo>
                  <a:cubicBezTo>
                    <a:pt x="14542" y="32014"/>
                    <a:pt x="14940" y="32202"/>
                    <a:pt x="15379" y="32390"/>
                  </a:cubicBezTo>
                  <a:cubicBezTo>
                    <a:pt x="15128" y="32871"/>
                    <a:pt x="14793" y="33248"/>
                    <a:pt x="14417" y="33583"/>
                  </a:cubicBezTo>
                  <a:cubicBezTo>
                    <a:pt x="14333" y="33667"/>
                    <a:pt x="14166" y="33667"/>
                    <a:pt x="14061" y="33646"/>
                  </a:cubicBezTo>
                  <a:cubicBezTo>
                    <a:pt x="13580" y="33583"/>
                    <a:pt x="13182" y="33374"/>
                    <a:pt x="12827" y="33081"/>
                  </a:cubicBezTo>
                  <a:cubicBezTo>
                    <a:pt x="12659" y="32955"/>
                    <a:pt x="12492" y="32830"/>
                    <a:pt x="12303" y="32746"/>
                  </a:cubicBezTo>
                  <a:cubicBezTo>
                    <a:pt x="11864" y="32537"/>
                    <a:pt x="11341" y="32599"/>
                    <a:pt x="11048" y="33143"/>
                  </a:cubicBezTo>
                  <a:cubicBezTo>
                    <a:pt x="10943" y="33332"/>
                    <a:pt x="10860" y="33499"/>
                    <a:pt x="10755" y="33687"/>
                  </a:cubicBezTo>
                  <a:cubicBezTo>
                    <a:pt x="10630" y="33897"/>
                    <a:pt x="10504" y="34106"/>
                    <a:pt x="10316" y="34294"/>
                  </a:cubicBezTo>
                  <a:cubicBezTo>
                    <a:pt x="10211" y="34399"/>
                    <a:pt x="10044" y="34483"/>
                    <a:pt x="9918" y="34503"/>
                  </a:cubicBezTo>
                  <a:cubicBezTo>
                    <a:pt x="9667" y="34524"/>
                    <a:pt x="9395" y="34524"/>
                    <a:pt x="9144" y="34503"/>
                  </a:cubicBezTo>
                  <a:cubicBezTo>
                    <a:pt x="9039" y="34503"/>
                    <a:pt x="8893" y="34441"/>
                    <a:pt x="8830" y="34378"/>
                  </a:cubicBezTo>
                  <a:cubicBezTo>
                    <a:pt x="8579" y="34169"/>
                    <a:pt x="8328" y="33959"/>
                    <a:pt x="8161" y="33667"/>
                  </a:cubicBezTo>
                  <a:cubicBezTo>
                    <a:pt x="7930" y="33185"/>
                    <a:pt x="7679" y="32767"/>
                    <a:pt x="7617" y="32223"/>
                  </a:cubicBezTo>
                  <a:cubicBezTo>
                    <a:pt x="7596" y="31972"/>
                    <a:pt x="7407" y="31804"/>
                    <a:pt x="7177" y="31804"/>
                  </a:cubicBezTo>
                  <a:cubicBezTo>
                    <a:pt x="6905" y="31783"/>
                    <a:pt x="6738" y="31888"/>
                    <a:pt x="6633" y="32118"/>
                  </a:cubicBezTo>
                  <a:cubicBezTo>
                    <a:pt x="6591" y="32202"/>
                    <a:pt x="6570" y="32307"/>
                    <a:pt x="6529" y="32390"/>
                  </a:cubicBezTo>
                  <a:cubicBezTo>
                    <a:pt x="6277" y="32851"/>
                    <a:pt x="5922" y="33143"/>
                    <a:pt x="5378" y="33123"/>
                  </a:cubicBezTo>
                  <a:cubicBezTo>
                    <a:pt x="4876" y="33081"/>
                    <a:pt x="4457" y="32934"/>
                    <a:pt x="4018" y="32725"/>
                  </a:cubicBezTo>
                  <a:cubicBezTo>
                    <a:pt x="3913" y="32662"/>
                    <a:pt x="3808" y="32599"/>
                    <a:pt x="3746" y="32516"/>
                  </a:cubicBezTo>
                  <a:cubicBezTo>
                    <a:pt x="3348" y="31888"/>
                    <a:pt x="2992" y="31260"/>
                    <a:pt x="3013" y="30465"/>
                  </a:cubicBezTo>
                  <a:cubicBezTo>
                    <a:pt x="3034" y="29503"/>
                    <a:pt x="3034" y="28540"/>
                    <a:pt x="3181" y="27578"/>
                  </a:cubicBezTo>
                  <a:cubicBezTo>
                    <a:pt x="3223" y="27117"/>
                    <a:pt x="3348" y="26678"/>
                    <a:pt x="3495" y="26239"/>
                  </a:cubicBezTo>
                  <a:cubicBezTo>
                    <a:pt x="3536" y="26071"/>
                    <a:pt x="3662" y="25946"/>
                    <a:pt x="3746" y="25820"/>
                  </a:cubicBezTo>
                  <a:cubicBezTo>
                    <a:pt x="3808" y="25716"/>
                    <a:pt x="3871" y="25611"/>
                    <a:pt x="3767" y="25506"/>
                  </a:cubicBezTo>
                  <a:cubicBezTo>
                    <a:pt x="3725" y="25444"/>
                    <a:pt x="3599" y="25423"/>
                    <a:pt x="3516" y="25485"/>
                  </a:cubicBezTo>
                  <a:cubicBezTo>
                    <a:pt x="3244" y="25611"/>
                    <a:pt x="2972" y="25590"/>
                    <a:pt x="2679" y="25590"/>
                  </a:cubicBezTo>
                  <a:cubicBezTo>
                    <a:pt x="2260" y="25611"/>
                    <a:pt x="1946" y="25444"/>
                    <a:pt x="1632" y="25192"/>
                  </a:cubicBezTo>
                  <a:cubicBezTo>
                    <a:pt x="1026" y="24690"/>
                    <a:pt x="607" y="24084"/>
                    <a:pt x="272" y="23393"/>
                  </a:cubicBezTo>
                  <a:cubicBezTo>
                    <a:pt x="189" y="23205"/>
                    <a:pt x="147" y="22996"/>
                    <a:pt x="105" y="22786"/>
                  </a:cubicBezTo>
                  <a:cubicBezTo>
                    <a:pt x="0" y="21970"/>
                    <a:pt x="147" y="21196"/>
                    <a:pt x="419" y="20422"/>
                  </a:cubicBezTo>
                  <a:cubicBezTo>
                    <a:pt x="565" y="20087"/>
                    <a:pt x="795" y="19752"/>
                    <a:pt x="1047" y="19480"/>
                  </a:cubicBezTo>
                  <a:cubicBezTo>
                    <a:pt x="1402" y="19125"/>
                    <a:pt x="1821" y="18811"/>
                    <a:pt x="2197" y="18497"/>
                  </a:cubicBezTo>
                  <a:cubicBezTo>
                    <a:pt x="2407" y="18330"/>
                    <a:pt x="2658" y="18225"/>
                    <a:pt x="2930" y="18371"/>
                  </a:cubicBezTo>
                  <a:cubicBezTo>
                    <a:pt x="3076" y="18413"/>
                    <a:pt x="3223" y="18392"/>
                    <a:pt x="3390" y="18392"/>
                  </a:cubicBezTo>
                  <a:cubicBezTo>
                    <a:pt x="3662" y="18413"/>
                    <a:pt x="3913" y="18371"/>
                    <a:pt x="4122" y="18183"/>
                  </a:cubicBezTo>
                  <a:cubicBezTo>
                    <a:pt x="4227" y="18099"/>
                    <a:pt x="4332" y="18058"/>
                    <a:pt x="4436" y="17974"/>
                  </a:cubicBezTo>
                  <a:cubicBezTo>
                    <a:pt x="4373" y="17786"/>
                    <a:pt x="4227" y="17744"/>
                    <a:pt x="4060" y="17723"/>
                  </a:cubicBezTo>
                  <a:cubicBezTo>
                    <a:pt x="3955" y="17681"/>
                    <a:pt x="3829" y="17681"/>
                    <a:pt x="3725" y="17681"/>
                  </a:cubicBezTo>
                  <a:cubicBezTo>
                    <a:pt x="3495" y="17660"/>
                    <a:pt x="3285" y="17555"/>
                    <a:pt x="3139" y="17346"/>
                  </a:cubicBezTo>
                  <a:cubicBezTo>
                    <a:pt x="3034" y="17158"/>
                    <a:pt x="2867" y="17053"/>
                    <a:pt x="2720" y="16907"/>
                  </a:cubicBezTo>
                  <a:cubicBezTo>
                    <a:pt x="2260" y="16321"/>
                    <a:pt x="1779" y="15756"/>
                    <a:pt x="1737" y="14961"/>
                  </a:cubicBezTo>
                  <a:cubicBezTo>
                    <a:pt x="1737" y="14710"/>
                    <a:pt x="1716" y="14438"/>
                    <a:pt x="1737" y="14187"/>
                  </a:cubicBezTo>
                  <a:cubicBezTo>
                    <a:pt x="1758" y="13496"/>
                    <a:pt x="2197" y="13057"/>
                    <a:pt x="2888" y="13036"/>
                  </a:cubicBezTo>
                  <a:cubicBezTo>
                    <a:pt x="2972" y="13036"/>
                    <a:pt x="3034" y="13036"/>
                    <a:pt x="3139" y="13057"/>
                  </a:cubicBezTo>
                  <a:cubicBezTo>
                    <a:pt x="3223" y="13161"/>
                    <a:pt x="3285" y="13266"/>
                    <a:pt x="3348" y="13371"/>
                  </a:cubicBezTo>
                  <a:cubicBezTo>
                    <a:pt x="3432" y="13454"/>
                    <a:pt x="3516" y="13559"/>
                    <a:pt x="3599" y="13601"/>
                  </a:cubicBezTo>
                  <a:cubicBezTo>
                    <a:pt x="3829" y="13789"/>
                    <a:pt x="4143" y="13768"/>
                    <a:pt x="4332" y="13580"/>
                  </a:cubicBezTo>
                  <a:cubicBezTo>
                    <a:pt x="4499" y="13392"/>
                    <a:pt x="4541" y="13078"/>
                    <a:pt x="4352" y="12848"/>
                  </a:cubicBezTo>
                  <a:cubicBezTo>
                    <a:pt x="4227" y="12701"/>
                    <a:pt x="4080" y="12513"/>
                    <a:pt x="3913" y="12429"/>
                  </a:cubicBezTo>
                  <a:cubicBezTo>
                    <a:pt x="3495" y="12199"/>
                    <a:pt x="3348" y="11801"/>
                    <a:pt x="3327" y="11383"/>
                  </a:cubicBezTo>
                  <a:cubicBezTo>
                    <a:pt x="3285" y="10881"/>
                    <a:pt x="3285" y="10358"/>
                    <a:pt x="3327" y="9835"/>
                  </a:cubicBezTo>
                  <a:cubicBezTo>
                    <a:pt x="3411" y="9249"/>
                    <a:pt x="3704" y="8767"/>
                    <a:pt x="4332" y="8579"/>
                  </a:cubicBezTo>
                  <a:cubicBezTo>
                    <a:pt x="4583" y="8516"/>
                    <a:pt x="4813" y="8433"/>
                    <a:pt x="5085" y="8328"/>
                  </a:cubicBezTo>
                  <a:cubicBezTo>
                    <a:pt x="5399" y="8223"/>
                    <a:pt x="5713" y="8223"/>
                    <a:pt x="6005" y="8412"/>
                  </a:cubicBezTo>
                  <a:cubicBezTo>
                    <a:pt x="6215" y="8537"/>
                    <a:pt x="6445" y="8621"/>
                    <a:pt x="6696" y="8579"/>
                  </a:cubicBezTo>
                  <a:cubicBezTo>
                    <a:pt x="7156" y="8558"/>
                    <a:pt x="7365" y="8161"/>
                    <a:pt x="7156" y="7784"/>
                  </a:cubicBezTo>
                  <a:cubicBezTo>
                    <a:pt x="7052" y="7575"/>
                    <a:pt x="6863" y="7428"/>
                    <a:pt x="6633" y="7386"/>
                  </a:cubicBezTo>
                  <a:cubicBezTo>
                    <a:pt x="6529" y="7261"/>
                    <a:pt x="6361" y="7261"/>
                    <a:pt x="6173" y="72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 name="Google Shape;2301;p74"/>
            <p:cNvSpPr/>
            <p:nvPr/>
          </p:nvSpPr>
          <p:spPr>
            <a:xfrm>
              <a:off x="5299813" y="2376950"/>
              <a:ext cx="134450" cy="253200"/>
            </a:xfrm>
            <a:custGeom>
              <a:avLst/>
              <a:gdLst/>
              <a:ahLst/>
              <a:cxnLst/>
              <a:rect l="l" t="t" r="r" b="b"/>
              <a:pathLst>
                <a:path w="5378" h="10128" extrusionOk="0">
                  <a:moveTo>
                    <a:pt x="1465" y="984"/>
                  </a:moveTo>
                  <a:cubicBezTo>
                    <a:pt x="2093" y="816"/>
                    <a:pt x="2532" y="398"/>
                    <a:pt x="3035" y="0"/>
                  </a:cubicBezTo>
                  <a:cubicBezTo>
                    <a:pt x="3160" y="126"/>
                    <a:pt x="3265" y="272"/>
                    <a:pt x="3390" y="377"/>
                  </a:cubicBezTo>
                  <a:cubicBezTo>
                    <a:pt x="3495" y="460"/>
                    <a:pt x="3662" y="523"/>
                    <a:pt x="3788" y="607"/>
                  </a:cubicBezTo>
                  <a:cubicBezTo>
                    <a:pt x="3872" y="649"/>
                    <a:pt x="3955" y="732"/>
                    <a:pt x="4018" y="753"/>
                  </a:cubicBezTo>
                  <a:cubicBezTo>
                    <a:pt x="4416" y="900"/>
                    <a:pt x="4625" y="1214"/>
                    <a:pt x="4897" y="1486"/>
                  </a:cubicBezTo>
                  <a:cubicBezTo>
                    <a:pt x="4980" y="1590"/>
                    <a:pt x="5022" y="1758"/>
                    <a:pt x="5043" y="1904"/>
                  </a:cubicBezTo>
                  <a:cubicBezTo>
                    <a:pt x="5064" y="2113"/>
                    <a:pt x="5043" y="2323"/>
                    <a:pt x="5043" y="2490"/>
                  </a:cubicBezTo>
                  <a:cubicBezTo>
                    <a:pt x="4792" y="2846"/>
                    <a:pt x="4499" y="2950"/>
                    <a:pt x="4102" y="2929"/>
                  </a:cubicBezTo>
                  <a:cubicBezTo>
                    <a:pt x="3934" y="2929"/>
                    <a:pt x="3788" y="2929"/>
                    <a:pt x="3662" y="2992"/>
                  </a:cubicBezTo>
                  <a:cubicBezTo>
                    <a:pt x="3369" y="3055"/>
                    <a:pt x="3286" y="3369"/>
                    <a:pt x="3453" y="3641"/>
                  </a:cubicBezTo>
                  <a:cubicBezTo>
                    <a:pt x="3495" y="3725"/>
                    <a:pt x="3579" y="3787"/>
                    <a:pt x="3641" y="3850"/>
                  </a:cubicBezTo>
                  <a:cubicBezTo>
                    <a:pt x="3976" y="4101"/>
                    <a:pt x="4332" y="4373"/>
                    <a:pt x="4708" y="4582"/>
                  </a:cubicBezTo>
                  <a:cubicBezTo>
                    <a:pt x="5022" y="4771"/>
                    <a:pt x="5232" y="5001"/>
                    <a:pt x="5315" y="5357"/>
                  </a:cubicBezTo>
                  <a:cubicBezTo>
                    <a:pt x="5378" y="5650"/>
                    <a:pt x="5357" y="5922"/>
                    <a:pt x="5127" y="6152"/>
                  </a:cubicBezTo>
                  <a:cubicBezTo>
                    <a:pt x="4834" y="6445"/>
                    <a:pt x="4541" y="6696"/>
                    <a:pt x="4185" y="6884"/>
                  </a:cubicBezTo>
                  <a:cubicBezTo>
                    <a:pt x="3872" y="7010"/>
                    <a:pt x="3788" y="7261"/>
                    <a:pt x="3809" y="7595"/>
                  </a:cubicBezTo>
                  <a:cubicBezTo>
                    <a:pt x="3809" y="7742"/>
                    <a:pt x="3872" y="7909"/>
                    <a:pt x="3997" y="7972"/>
                  </a:cubicBezTo>
                  <a:cubicBezTo>
                    <a:pt x="4290" y="8139"/>
                    <a:pt x="4416" y="8474"/>
                    <a:pt x="4604" y="8663"/>
                  </a:cubicBezTo>
                  <a:cubicBezTo>
                    <a:pt x="4625" y="8872"/>
                    <a:pt x="4541" y="8955"/>
                    <a:pt x="4436" y="9018"/>
                  </a:cubicBezTo>
                  <a:cubicBezTo>
                    <a:pt x="3997" y="9311"/>
                    <a:pt x="3579" y="9625"/>
                    <a:pt x="3118" y="9918"/>
                  </a:cubicBezTo>
                  <a:cubicBezTo>
                    <a:pt x="2867" y="10064"/>
                    <a:pt x="2595" y="10127"/>
                    <a:pt x="2302" y="10127"/>
                  </a:cubicBezTo>
                  <a:lnTo>
                    <a:pt x="942" y="10127"/>
                  </a:lnTo>
                  <a:cubicBezTo>
                    <a:pt x="503" y="10127"/>
                    <a:pt x="189" y="9939"/>
                    <a:pt x="1" y="9520"/>
                  </a:cubicBezTo>
                  <a:cubicBezTo>
                    <a:pt x="1" y="9458"/>
                    <a:pt x="22" y="9416"/>
                    <a:pt x="42" y="9353"/>
                  </a:cubicBezTo>
                  <a:cubicBezTo>
                    <a:pt x="670" y="8286"/>
                    <a:pt x="1026" y="7135"/>
                    <a:pt x="1256" y="5942"/>
                  </a:cubicBezTo>
                  <a:cubicBezTo>
                    <a:pt x="1382" y="5273"/>
                    <a:pt x="1403" y="4624"/>
                    <a:pt x="1444" y="3955"/>
                  </a:cubicBezTo>
                  <a:cubicBezTo>
                    <a:pt x="1465" y="3160"/>
                    <a:pt x="1444" y="2406"/>
                    <a:pt x="1444" y="1611"/>
                  </a:cubicBezTo>
                  <a:cubicBezTo>
                    <a:pt x="1465" y="1381"/>
                    <a:pt x="1465" y="1214"/>
                    <a:pt x="1465" y="9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 name="Google Shape;2302;p74"/>
            <p:cNvSpPr/>
            <p:nvPr/>
          </p:nvSpPr>
          <p:spPr>
            <a:xfrm>
              <a:off x="4763388" y="2576250"/>
              <a:ext cx="103600" cy="109350"/>
            </a:xfrm>
            <a:custGeom>
              <a:avLst/>
              <a:gdLst/>
              <a:ahLst/>
              <a:cxnLst/>
              <a:rect l="l" t="t" r="r" b="b"/>
              <a:pathLst>
                <a:path w="4144" h="4374" extrusionOk="0">
                  <a:moveTo>
                    <a:pt x="2804" y="209"/>
                  </a:moveTo>
                  <a:cubicBezTo>
                    <a:pt x="2930" y="711"/>
                    <a:pt x="3056" y="1214"/>
                    <a:pt x="3202" y="1674"/>
                  </a:cubicBezTo>
                  <a:cubicBezTo>
                    <a:pt x="3265" y="1967"/>
                    <a:pt x="3369" y="2260"/>
                    <a:pt x="3495" y="2532"/>
                  </a:cubicBezTo>
                  <a:cubicBezTo>
                    <a:pt x="3725" y="3013"/>
                    <a:pt x="3913" y="3473"/>
                    <a:pt x="4144" y="3976"/>
                  </a:cubicBezTo>
                  <a:cubicBezTo>
                    <a:pt x="4060" y="4038"/>
                    <a:pt x="3997" y="4101"/>
                    <a:pt x="3913" y="4143"/>
                  </a:cubicBezTo>
                  <a:cubicBezTo>
                    <a:pt x="3620" y="4248"/>
                    <a:pt x="3286" y="4373"/>
                    <a:pt x="3014" y="4373"/>
                  </a:cubicBezTo>
                  <a:cubicBezTo>
                    <a:pt x="2595" y="4373"/>
                    <a:pt x="2135" y="4289"/>
                    <a:pt x="1758" y="4164"/>
                  </a:cubicBezTo>
                  <a:cubicBezTo>
                    <a:pt x="1131" y="3955"/>
                    <a:pt x="670" y="3473"/>
                    <a:pt x="294" y="2950"/>
                  </a:cubicBezTo>
                  <a:cubicBezTo>
                    <a:pt x="231" y="2908"/>
                    <a:pt x="189" y="2825"/>
                    <a:pt x="189" y="2762"/>
                  </a:cubicBezTo>
                  <a:cubicBezTo>
                    <a:pt x="147" y="2155"/>
                    <a:pt x="1" y="1548"/>
                    <a:pt x="419" y="1004"/>
                  </a:cubicBezTo>
                  <a:cubicBezTo>
                    <a:pt x="503" y="900"/>
                    <a:pt x="607" y="795"/>
                    <a:pt x="670" y="711"/>
                  </a:cubicBezTo>
                  <a:cubicBezTo>
                    <a:pt x="817" y="607"/>
                    <a:pt x="963" y="523"/>
                    <a:pt x="1089" y="419"/>
                  </a:cubicBezTo>
                  <a:cubicBezTo>
                    <a:pt x="1277" y="230"/>
                    <a:pt x="1465" y="84"/>
                    <a:pt x="1716" y="63"/>
                  </a:cubicBezTo>
                  <a:cubicBezTo>
                    <a:pt x="2051" y="0"/>
                    <a:pt x="2386" y="63"/>
                    <a:pt x="2804" y="2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 name="Google Shape;2303;p74"/>
            <p:cNvSpPr/>
            <p:nvPr/>
          </p:nvSpPr>
          <p:spPr>
            <a:xfrm>
              <a:off x="5523188" y="3461300"/>
              <a:ext cx="111950" cy="90525"/>
            </a:xfrm>
            <a:custGeom>
              <a:avLst/>
              <a:gdLst/>
              <a:ahLst/>
              <a:cxnLst/>
              <a:rect l="l" t="t" r="r" b="b"/>
              <a:pathLst>
                <a:path w="4478" h="3621" extrusionOk="0">
                  <a:moveTo>
                    <a:pt x="4415" y="3307"/>
                  </a:moveTo>
                  <a:cubicBezTo>
                    <a:pt x="4143" y="3558"/>
                    <a:pt x="3829" y="3579"/>
                    <a:pt x="3473" y="3579"/>
                  </a:cubicBezTo>
                  <a:cubicBezTo>
                    <a:pt x="2887" y="3621"/>
                    <a:pt x="2364" y="3411"/>
                    <a:pt x="1862" y="3181"/>
                  </a:cubicBezTo>
                  <a:cubicBezTo>
                    <a:pt x="1779" y="3160"/>
                    <a:pt x="1737" y="3097"/>
                    <a:pt x="1674" y="3056"/>
                  </a:cubicBezTo>
                  <a:cubicBezTo>
                    <a:pt x="1109" y="2470"/>
                    <a:pt x="460" y="1989"/>
                    <a:pt x="105" y="1193"/>
                  </a:cubicBezTo>
                  <a:cubicBezTo>
                    <a:pt x="21" y="984"/>
                    <a:pt x="0" y="796"/>
                    <a:pt x="84" y="587"/>
                  </a:cubicBezTo>
                  <a:cubicBezTo>
                    <a:pt x="167" y="419"/>
                    <a:pt x="209" y="210"/>
                    <a:pt x="293" y="1"/>
                  </a:cubicBezTo>
                  <a:cubicBezTo>
                    <a:pt x="753" y="1"/>
                    <a:pt x="1214" y="43"/>
                    <a:pt x="1653" y="252"/>
                  </a:cubicBezTo>
                  <a:cubicBezTo>
                    <a:pt x="2155" y="482"/>
                    <a:pt x="2636" y="754"/>
                    <a:pt x="3055" y="1068"/>
                  </a:cubicBezTo>
                  <a:cubicBezTo>
                    <a:pt x="3641" y="1486"/>
                    <a:pt x="4080" y="2030"/>
                    <a:pt x="4352" y="2679"/>
                  </a:cubicBezTo>
                  <a:cubicBezTo>
                    <a:pt x="4457" y="2930"/>
                    <a:pt x="4478" y="3097"/>
                    <a:pt x="4415" y="33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 name="Google Shape;2304;p74"/>
            <p:cNvSpPr/>
            <p:nvPr/>
          </p:nvSpPr>
          <p:spPr>
            <a:xfrm>
              <a:off x="7609788" y="1786375"/>
              <a:ext cx="79525" cy="110925"/>
            </a:xfrm>
            <a:custGeom>
              <a:avLst/>
              <a:gdLst/>
              <a:ahLst/>
              <a:cxnLst/>
              <a:rect l="l" t="t" r="r" b="b"/>
              <a:pathLst>
                <a:path w="3181" h="4437" extrusionOk="0">
                  <a:moveTo>
                    <a:pt x="189" y="4164"/>
                  </a:moveTo>
                  <a:cubicBezTo>
                    <a:pt x="84" y="3934"/>
                    <a:pt x="0" y="3725"/>
                    <a:pt x="147" y="3495"/>
                  </a:cubicBezTo>
                  <a:cubicBezTo>
                    <a:pt x="565" y="2867"/>
                    <a:pt x="628" y="2093"/>
                    <a:pt x="712" y="1360"/>
                  </a:cubicBezTo>
                  <a:cubicBezTo>
                    <a:pt x="754" y="1005"/>
                    <a:pt x="774" y="607"/>
                    <a:pt x="816" y="272"/>
                  </a:cubicBezTo>
                  <a:cubicBezTo>
                    <a:pt x="1067" y="42"/>
                    <a:pt x="1339" y="0"/>
                    <a:pt x="1611" y="0"/>
                  </a:cubicBezTo>
                  <a:cubicBezTo>
                    <a:pt x="1946" y="0"/>
                    <a:pt x="2197" y="168"/>
                    <a:pt x="2490" y="293"/>
                  </a:cubicBezTo>
                  <a:cubicBezTo>
                    <a:pt x="2532" y="314"/>
                    <a:pt x="2553" y="377"/>
                    <a:pt x="2595" y="419"/>
                  </a:cubicBezTo>
                  <a:cubicBezTo>
                    <a:pt x="2971" y="1298"/>
                    <a:pt x="3181" y="2176"/>
                    <a:pt x="2720" y="3034"/>
                  </a:cubicBezTo>
                  <a:cubicBezTo>
                    <a:pt x="2386" y="3641"/>
                    <a:pt x="1883" y="4122"/>
                    <a:pt x="1193" y="4332"/>
                  </a:cubicBezTo>
                  <a:cubicBezTo>
                    <a:pt x="942" y="4394"/>
                    <a:pt x="670" y="4436"/>
                    <a:pt x="440" y="4248"/>
                  </a:cubicBezTo>
                  <a:cubicBezTo>
                    <a:pt x="398" y="4185"/>
                    <a:pt x="293" y="4185"/>
                    <a:pt x="189" y="41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 name="Google Shape;2305;p74"/>
            <p:cNvSpPr/>
            <p:nvPr/>
          </p:nvSpPr>
          <p:spPr>
            <a:xfrm>
              <a:off x="7383813" y="3035500"/>
              <a:ext cx="106725" cy="69075"/>
            </a:xfrm>
            <a:custGeom>
              <a:avLst/>
              <a:gdLst/>
              <a:ahLst/>
              <a:cxnLst/>
              <a:rect l="l" t="t" r="r" b="b"/>
              <a:pathLst>
                <a:path w="4269" h="2763" extrusionOk="0">
                  <a:moveTo>
                    <a:pt x="0" y="2491"/>
                  </a:moveTo>
                  <a:cubicBezTo>
                    <a:pt x="168" y="2093"/>
                    <a:pt x="356" y="1759"/>
                    <a:pt x="712" y="1549"/>
                  </a:cubicBezTo>
                  <a:cubicBezTo>
                    <a:pt x="984" y="1382"/>
                    <a:pt x="1214" y="1152"/>
                    <a:pt x="1486" y="963"/>
                  </a:cubicBezTo>
                  <a:cubicBezTo>
                    <a:pt x="1632" y="838"/>
                    <a:pt x="1800" y="712"/>
                    <a:pt x="1967" y="608"/>
                  </a:cubicBezTo>
                  <a:cubicBezTo>
                    <a:pt x="2260" y="461"/>
                    <a:pt x="2574" y="357"/>
                    <a:pt x="2804" y="127"/>
                  </a:cubicBezTo>
                  <a:cubicBezTo>
                    <a:pt x="2867" y="85"/>
                    <a:pt x="2992" y="43"/>
                    <a:pt x="3076" y="43"/>
                  </a:cubicBezTo>
                  <a:cubicBezTo>
                    <a:pt x="3369" y="22"/>
                    <a:pt x="3662" y="1"/>
                    <a:pt x="3934" y="1"/>
                  </a:cubicBezTo>
                  <a:cubicBezTo>
                    <a:pt x="4248" y="336"/>
                    <a:pt x="4269" y="733"/>
                    <a:pt x="4122" y="1089"/>
                  </a:cubicBezTo>
                  <a:cubicBezTo>
                    <a:pt x="3997" y="1445"/>
                    <a:pt x="3787" y="1779"/>
                    <a:pt x="3536" y="2072"/>
                  </a:cubicBezTo>
                  <a:cubicBezTo>
                    <a:pt x="3181" y="2491"/>
                    <a:pt x="2658" y="2721"/>
                    <a:pt x="2114" y="2742"/>
                  </a:cubicBezTo>
                  <a:cubicBezTo>
                    <a:pt x="1653" y="2763"/>
                    <a:pt x="1193" y="2763"/>
                    <a:pt x="754" y="2742"/>
                  </a:cubicBezTo>
                  <a:cubicBezTo>
                    <a:pt x="461" y="2721"/>
                    <a:pt x="419" y="2700"/>
                    <a:pt x="0" y="249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 name="Google Shape;2306;p74"/>
            <p:cNvSpPr/>
            <p:nvPr/>
          </p:nvSpPr>
          <p:spPr>
            <a:xfrm>
              <a:off x="5310813" y="2282775"/>
              <a:ext cx="60175" cy="99950"/>
            </a:xfrm>
            <a:custGeom>
              <a:avLst/>
              <a:gdLst/>
              <a:ahLst/>
              <a:cxnLst/>
              <a:rect l="l" t="t" r="r" b="b"/>
              <a:pathLst>
                <a:path w="2407" h="3998" extrusionOk="0">
                  <a:moveTo>
                    <a:pt x="942" y="3997"/>
                  </a:moveTo>
                  <a:cubicBezTo>
                    <a:pt x="858" y="3286"/>
                    <a:pt x="544" y="2658"/>
                    <a:pt x="314" y="2051"/>
                  </a:cubicBezTo>
                  <a:cubicBezTo>
                    <a:pt x="209" y="1779"/>
                    <a:pt x="272" y="1466"/>
                    <a:pt x="21" y="1256"/>
                  </a:cubicBezTo>
                  <a:cubicBezTo>
                    <a:pt x="63" y="1005"/>
                    <a:pt x="0" y="733"/>
                    <a:pt x="105" y="503"/>
                  </a:cubicBezTo>
                  <a:cubicBezTo>
                    <a:pt x="209" y="294"/>
                    <a:pt x="439" y="210"/>
                    <a:pt x="649" y="126"/>
                  </a:cubicBezTo>
                  <a:cubicBezTo>
                    <a:pt x="1025" y="1"/>
                    <a:pt x="1318" y="231"/>
                    <a:pt x="1653" y="189"/>
                  </a:cubicBezTo>
                  <a:cubicBezTo>
                    <a:pt x="1946" y="398"/>
                    <a:pt x="2176" y="629"/>
                    <a:pt x="2218" y="1005"/>
                  </a:cubicBezTo>
                  <a:cubicBezTo>
                    <a:pt x="2281" y="1256"/>
                    <a:pt x="2323" y="1528"/>
                    <a:pt x="2364" y="1779"/>
                  </a:cubicBezTo>
                  <a:cubicBezTo>
                    <a:pt x="2406" y="2428"/>
                    <a:pt x="2281" y="3035"/>
                    <a:pt x="1737" y="3453"/>
                  </a:cubicBezTo>
                  <a:cubicBezTo>
                    <a:pt x="1548" y="3663"/>
                    <a:pt x="1318" y="3893"/>
                    <a:pt x="942" y="39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 name="Google Shape;2307;p74"/>
            <p:cNvSpPr/>
            <p:nvPr/>
          </p:nvSpPr>
          <p:spPr>
            <a:xfrm>
              <a:off x="6871713" y="1961600"/>
              <a:ext cx="68550" cy="81100"/>
            </a:xfrm>
            <a:custGeom>
              <a:avLst/>
              <a:gdLst/>
              <a:ahLst/>
              <a:cxnLst/>
              <a:rect l="l" t="t" r="r" b="b"/>
              <a:pathLst>
                <a:path w="2742" h="3244" extrusionOk="0">
                  <a:moveTo>
                    <a:pt x="523" y="43"/>
                  </a:moveTo>
                  <a:cubicBezTo>
                    <a:pt x="753" y="43"/>
                    <a:pt x="1025" y="1"/>
                    <a:pt x="1256" y="43"/>
                  </a:cubicBezTo>
                  <a:cubicBezTo>
                    <a:pt x="1590" y="84"/>
                    <a:pt x="1883" y="273"/>
                    <a:pt x="2134" y="503"/>
                  </a:cubicBezTo>
                  <a:cubicBezTo>
                    <a:pt x="2323" y="670"/>
                    <a:pt x="2448" y="880"/>
                    <a:pt x="2636" y="1047"/>
                  </a:cubicBezTo>
                  <a:cubicBezTo>
                    <a:pt x="2720" y="1633"/>
                    <a:pt x="2741" y="2721"/>
                    <a:pt x="2678" y="3139"/>
                  </a:cubicBezTo>
                  <a:cubicBezTo>
                    <a:pt x="2239" y="3244"/>
                    <a:pt x="1841" y="3223"/>
                    <a:pt x="1486" y="2888"/>
                  </a:cubicBezTo>
                  <a:cubicBezTo>
                    <a:pt x="1402" y="2825"/>
                    <a:pt x="1318" y="2763"/>
                    <a:pt x="1256" y="2721"/>
                  </a:cubicBezTo>
                  <a:cubicBezTo>
                    <a:pt x="774" y="2470"/>
                    <a:pt x="419" y="2093"/>
                    <a:pt x="105" y="1654"/>
                  </a:cubicBezTo>
                  <a:cubicBezTo>
                    <a:pt x="42" y="1570"/>
                    <a:pt x="0" y="1465"/>
                    <a:pt x="0" y="1403"/>
                  </a:cubicBezTo>
                  <a:cubicBezTo>
                    <a:pt x="84" y="1026"/>
                    <a:pt x="188" y="670"/>
                    <a:pt x="314" y="315"/>
                  </a:cubicBezTo>
                  <a:cubicBezTo>
                    <a:pt x="356" y="210"/>
                    <a:pt x="439" y="147"/>
                    <a:pt x="523" y="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 name="Google Shape;2308;p74"/>
            <p:cNvSpPr/>
            <p:nvPr/>
          </p:nvSpPr>
          <p:spPr>
            <a:xfrm>
              <a:off x="7148938" y="3110825"/>
              <a:ext cx="97325" cy="74850"/>
            </a:xfrm>
            <a:custGeom>
              <a:avLst/>
              <a:gdLst/>
              <a:ahLst/>
              <a:cxnLst/>
              <a:rect l="l" t="t" r="r" b="b"/>
              <a:pathLst>
                <a:path w="3893" h="2994" extrusionOk="0">
                  <a:moveTo>
                    <a:pt x="3641" y="1"/>
                  </a:moveTo>
                  <a:cubicBezTo>
                    <a:pt x="3746" y="147"/>
                    <a:pt x="3809" y="273"/>
                    <a:pt x="3892" y="378"/>
                  </a:cubicBezTo>
                  <a:cubicBezTo>
                    <a:pt x="3871" y="440"/>
                    <a:pt x="3871" y="482"/>
                    <a:pt x="3871" y="524"/>
                  </a:cubicBezTo>
                  <a:cubicBezTo>
                    <a:pt x="3704" y="775"/>
                    <a:pt x="3579" y="1047"/>
                    <a:pt x="3390" y="1298"/>
                  </a:cubicBezTo>
                  <a:cubicBezTo>
                    <a:pt x="3055" y="1800"/>
                    <a:pt x="2532" y="2135"/>
                    <a:pt x="2009" y="2449"/>
                  </a:cubicBezTo>
                  <a:cubicBezTo>
                    <a:pt x="1800" y="2575"/>
                    <a:pt x="1591" y="2679"/>
                    <a:pt x="1361" y="2784"/>
                  </a:cubicBezTo>
                  <a:cubicBezTo>
                    <a:pt x="921" y="2993"/>
                    <a:pt x="440" y="2993"/>
                    <a:pt x="1" y="2742"/>
                  </a:cubicBezTo>
                  <a:cubicBezTo>
                    <a:pt x="22" y="2470"/>
                    <a:pt x="84" y="2219"/>
                    <a:pt x="252" y="2010"/>
                  </a:cubicBezTo>
                  <a:cubicBezTo>
                    <a:pt x="398" y="1821"/>
                    <a:pt x="503" y="1612"/>
                    <a:pt x="628" y="1424"/>
                  </a:cubicBezTo>
                  <a:cubicBezTo>
                    <a:pt x="921" y="984"/>
                    <a:pt x="1361" y="691"/>
                    <a:pt x="1800" y="378"/>
                  </a:cubicBezTo>
                  <a:cubicBezTo>
                    <a:pt x="1926" y="273"/>
                    <a:pt x="2114" y="231"/>
                    <a:pt x="2260" y="189"/>
                  </a:cubicBezTo>
                  <a:cubicBezTo>
                    <a:pt x="2700" y="127"/>
                    <a:pt x="3139" y="64"/>
                    <a:pt x="36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4" name="Google Shape;2309;p74"/>
            <p:cNvSpPr/>
            <p:nvPr/>
          </p:nvSpPr>
          <p:spPr>
            <a:xfrm>
              <a:off x="5185788" y="3586850"/>
              <a:ext cx="113525" cy="48675"/>
            </a:xfrm>
            <a:custGeom>
              <a:avLst/>
              <a:gdLst/>
              <a:ahLst/>
              <a:cxnLst/>
              <a:rect l="l" t="t" r="r" b="b"/>
              <a:pathLst>
                <a:path w="4541" h="1947" extrusionOk="0">
                  <a:moveTo>
                    <a:pt x="0" y="21"/>
                  </a:moveTo>
                  <a:cubicBezTo>
                    <a:pt x="168" y="21"/>
                    <a:pt x="251" y="0"/>
                    <a:pt x="356" y="0"/>
                  </a:cubicBezTo>
                  <a:cubicBezTo>
                    <a:pt x="733" y="0"/>
                    <a:pt x="1130" y="42"/>
                    <a:pt x="1528" y="21"/>
                  </a:cubicBezTo>
                  <a:cubicBezTo>
                    <a:pt x="2051" y="0"/>
                    <a:pt x="2553" y="126"/>
                    <a:pt x="3013" y="272"/>
                  </a:cubicBezTo>
                  <a:cubicBezTo>
                    <a:pt x="3097" y="314"/>
                    <a:pt x="3202" y="356"/>
                    <a:pt x="3285" y="377"/>
                  </a:cubicBezTo>
                  <a:cubicBezTo>
                    <a:pt x="3536" y="524"/>
                    <a:pt x="3808" y="670"/>
                    <a:pt x="4080" y="796"/>
                  </a:cubicBezTo>
                  <a:cubicBezTo>
                    <a:pt x="4394" y="963"/>
                    <a:pt x="4541" y="1172"/>
                    <a:pt x="4499" y="1465"/>
                  </a:cubicBezTo>
                  <a:cubicBezTo>
                    <a:pt x="4499" y="1591"/>
                    <a:pt x="4436" y="1716"/>
                    <a:pt x="4331" y="1779"/>
                  </a:cubicBezTo>
                  <a:cubicBezTo>
                    <a:pt x="4143" y="1884"/>
                    <a:pt x="3955" y="1946"/>
                    <a:pt x="3746" y="1946"/>
                  </a:cubicBezTo>
                  <a:lnTo>
                    <a:pt x="2616" y="1946"/>
                  </a:lnTo>
                  <a:cubicBezTo>
                    <a:pt x="2239" y="1925"/>
                    <a:pt x="1842" y="1779"/>
                    <a:pt x="1507" y="1612"/>
                  </a:cubicBezTo>
                  <a:cubicBezTo>
                    <a:pt x="942" y="1381"/>
                    <a:pt x="293" y="670"/>
                    <a:pt x="0" y="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5" name="Google Shape;2310;p74"/>
            <p:cNvSpPr/>
            <p:nvPr/>
          </p:nvSpPr>
          <p:spPr>
            <a:xfrm>
              <a:off x="6950163" y="2665175"/>
              <a:ext cx="73775" cy="190425"/>
            </a:xfrm>
            <a:custGeom>
              <a:avLst/>
              <a:gdLst/>
              <a:ahLst/>
              <a:cxnLst/>
              <a:rect l="l" t="t" r="r" b="b"/>
              <a:pathLst>
                <a:path w="2951" h="7617" extrusionOk="0">
                  <a:moveTo>
                    <a:pt x="22" y="63"/>
                  </a:moveTo>
                  <a:lnTo>
                    <a:pt x="524" y="63"/>
                  </a:lnTo>
                  <a:cubicBezTo>
                    <a:pt x="545" y="209"/>
                    <a:pt x="566" y="377"/>
                    <a:pt x="607" y="502"/>
                  </a:cubicBezTo>
                  <a:cubicBezTo>
                    <a:pt x="649" y="732"/>
                    <a:pt x="754" y="816"/>
                    <a:pt x="1026" y="816"/>
                  </a:cubicBezTo>
                  <a:cubicBezTo>
                    <a:pt x="1089" y="816"/>
                    <a:pt x="1172" y="816"/>
                    <a:pt x="1256" y="795"/>
                  </a:cubicBezTo>
                  <a:cubicBezTo>
                    <a:pt x="1277" y="795"/>
                    <a:pt x="1298" y="774"/>
                    <a:pt x="1361" y="732"/>
                  </a:cubicBezTo>
                  <a:cubicBezTo>
                    <a:pt x="1465" y="523"/>
                    <a:pt x="1172" y="293"/>
                    <a:pt x="1403" y="63"/>
                  </a:cubicBezTo>
                  <a:cubicBezTo>
                    <a:pt x="1612" y="0"/>
                    <a:pt x="1884" y="0"/>
                    <a:pt x="2135" y="63"/>
                  </a:cubicBezTo>
                  <a:cubicBezTo>
                    <a:pt x="2177" y="105"/>
                    <a:pt x="2198" y="167"/>
                    <a:pt x="2177" y="188"/>
                  </a:cubicBezTo>
                  <a:cubicBezTo>
                    <a:pt x="1988" y="544"/>
                    <a:pt x="2030" y="942"/>
                    <a:pt x="2072" y="1339"/>
                  </a:cubicBezTo>
                  <a:cubicBezTo>
                    <a:pt x="2114" y="1967"/>
                    <a:pt x="2302" y="2574"/>
                    <a:pt x="2302" y="3201"/>
                  </a:cubicBezTo>
                  <a:cubicBezTo>
                    <a:pt x="2302" y="3327"/>
                    <a:pt x="2344" y="3452"/>
                    <a:pt x="2386" y="3578"/>
                  </a:cubicBezTo>
                  <a:cubicBezTo>
                    <a:pt x="2407" y="3724"/>
                    <a:pt x="2449" y="3850"/>
                    <a:pt x="2428" y="3976"/>
                  </a:cubicBezTo>
                  <a:cubicBezTo>
                    <a:pt x="2407" y="4478"/>
                    <a:pt x="2532" y="4959"/>
                    <a:pt x="2658" y="5419"/>
                  </a:cubicBezTo>
                  <a:cubicBezTo>
                    <a:pt x="2700" y="5503"/>
                    <a:pt x="2742" y="5608"/>
                    <a:pt x="2742" y="5670"/>
                  </a:cubicBezTo>
                  <a:cubicBezTo>
                    <a:pt x="2742" y="6152"/>
                    <a:pt x="2804" y="6633"/>
                    <a:pt x="2930" y="7072"/>
                  </a:cubicBezTo>
                  <a:cubicBezTo>
                    <a:pt x="2951" y="7114"/>
                    <a:pt x="2888" y="7219"/>
                    <a:pt x="2888" y="7302"/>
                  </a:cubicBezTo>
                  <a:cubicBezTo>
                    <a:pt x="2428" y="7449"/>
                    <a:pt x="1947" y="7595"/>
                    <a:pt x="1465" y="7616"/>
                  </a:cubicBezTo>
                  <a:cubicBezTo>
                    <a:pt x="1361" y="7219"/>
                    <a:pt x="1172" y="6863"/>
                    <a:pt x="1193" y="6465"/>
                  </a:cubicBezTo>
                  <a:cubicBezTo>
                    <a:pt x="1193" y="6445"/>
                    <a:pt x="1193" y="6382"/>
                    <a:pt x="1172" y="6361"/>
                  </a:cubicBezTo>
                  <a:cubicBezTo>
                    <a:pt x="796" y="5315"/>
                    <a:pt x="796" y="4185"/>
                    <a:pt x="482" y="3139"/>
                  </a:cubicBezTo>
                  <a:cubicBezTo>
                    <a:pt x="314" y="2490"/>
                    <a:pt x="210" y="1820"/>
                    <a:pt x="63" y="1130"/>
                  </a:cubicBezTo>
                  <a:cubicBezTo>
                    <a:pt x="1" y="795"/>
                    <a:pt x="22" y="439"/>
                    <a:pt x="22" y="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6" name="Google Shape;2311;p74"/>
            <p:cNvSpPr/>
            <p:nvPr/>
          </p:nvSpPr>
          <p:spPr>
            <a:xfrm>
              <a:off x="5517938" y="2947100"/>
              <a:ext cx="88425" cy="196200"/>
            </a:xfrm>
            <a:custGeom>
              <a:avLst/>
              <a:gdLst/>
              <a:ahLst/>
              <a:cxnLst/>
              <a:rect l="l" t="t" r="r" b="b"/>
              <a:pathLst>
                <a:path w="3537" h="7848" extrusionOk="0">
                  <a:moveTo>
                    <a:pt x="1" y="859"/>
                  </a:moveTo>
                  <a:cubicBezTo>
                    <a:pt x="147" y="796"/>
                    <a:pt x="189" y="733"/>
                    <a:pt x="273" y="712"/>
                  </a:cubicBezTo>
                  <a:cubicBezTo>
                    <a:pt x="440" y="629"/>
                    <a:pt x="608" y="587"/>
                    <a:pt x="754" y="524"/>
                  </a:cubicBezTo>
                  <a:cubicBezTo>
                    <a:pt x="1026" y="670"/>
                    <a:pt x="921" y="942"/>
                    <a:pt x="1026" y="1110"/>
                  </a:cubicBezTo>
                  <a:cubicBezTo>
                    <a:pt x="1214" y="1194"/>
                    <a:pt x="1340" y="1068"/>
                    <a:pt x="1486" y="1026"/>
                  </a:cubicBezTo>
                  <a:cubicBezTo>
                    <a:pt x="1570" y="963"/>
                    <a:pt x="1654" y="838"/>
                    <a:pt x="1654" y="733"/>
                  </a:cubicBezTo>
                  <a:cubicBezTo>
                    <a:pt x="1654" y="587"/>
                    <a:pt x="1612" y="398"/>
                    <a:pt x="1570" y="210"/>
                  </a:cubicBezTo>
                  <a:cubicBezTo>
                    <a:pt x="1717" y="126"/>
                    <a:pt x="1842" y="85"/>
                    <a:pt x="1968" y="1"/>
                  </a:cubicBezTo>
                  <a:cubicBezTo>
                    <a:pt x="2009" y="64"/>
                    <a:pt x="2072" y="85"/>
                    <a:pt x="2093" y="126"/>
                  </a:cubicBezTo>
                  <a:cubicBezTo>
                    <a:pt x="2261" y="587"/>
                    <a:pt x="2407" y="1026"/>
                    <a:pt x="2470" y="1486"/>
                  </a:cubicBezTo>
                  <a:cubicBezTo>
                    <a:pt x="2616" y="2428"/>
                    <a:pt x="2763" y="3411"/>
                    <a:pt x="2993" y="4353"/>
                  </a:cubicBezTo>
                  <a:cubicBezTo>
                    <a:pt x="3139" y="4981"/>
                    <a:pt x="3244" y="5608"/>
                    <a:pt x="3328" y="6236"/>
                  </a:cubicBezTo>
                  <a:cubicBezTo>
                    <a:pt x="3369" y="6613"/>
                    <a:pt x="3537" y="6989"/>
                    <a:pt x="3537" y="7408"/>
                  </a:cubicBezTo>
                  <a:cubicBezTo>
                    <a:pt x="3537" y="7429"/>
                    <a:pt x="3516" y="7492"/>
                    <a:pt x="3516" y="7533"/>
                  </a:cubicBezTo>
                  <a:cubicBezTo>
                    <a:pt x="3097" y="7764"/>
                    <a:pt x="2595" y="7701"/>
                    <a:pt x="2177" y="7847"/>
                  </a:cubicBezTo>
                  <a:cubicBezTo>
                    <a:pt x="1989" y="7743"/>
                    <a:pt x="1968" y="7596"/>
                    <a:pt x="1947" y="7408"/>
                  </a:cubicBezTo>
                  <a:cubicBezTo>
                    <a:pt x="1905" y="7240"/>
                    <a:pt x="1947" y="7073"/>
                    <a:pt x="1863" y="6906"/>
                  </a:cubicBezTo>
                  <a:cubicBezTo>
                    <a:pt x="1675" y="6487"/>
                    <a:pt x="1591" y="6048"/>
                    <a:pt x="1549" y="5608"/>
                  </a:cubicBezTo>
                  <a:cubicBezTo>
                    <a:pt x="1528" y="5253"/>
                    <a:pt x="1445" y="4918"/>
                    <a:pt x="1277" y="4604"/>
                  </a:cubicBezTo>
                  <a:cubicBezTo>
                    <a:pt x="1235" y="4499"/>
                    <a:pt x="1214" y="4353"/>
                    <a:pt x="1193" y="4207"/>
                  </a:cubicBezTo>
                  <a:cubicBezTo>
                    <a:pt x="1152" y="3935"/>
                    <a:pt x="1089" y="3663"/>
                    <a:pt x="963" y="3411"/>
                  </a:cubicBezTo>
                  <a:cubicBezTo>
                    <a:pt x="921" y="3265"/>
                    <a:pt x="921" y="3139"/>
                    <a:pt x="880" y="3014"/>
                  </a:cubicBezTo>
                  <a:cubicBezTo>
                    <a:pt x="817" y="2805"/>
                    <a:pt x="775" y="2574"/>
                    <a:pt x="691" y="2365"/>
                  </a:cubicBezTo>
                  <a:cubicBezTo>
                    <a:pt x="670" y="2219"/>
                    <a:pt x="587" y="2093"/>
                    <a:pt x="587" y="1968"/>
                  </a:cubicBezTo>
                  <a:cubicBezTo>
                    <a:pt x="587" y="1570"/>
                    <a:pt x="398" y="1194"/>
                    <a:pt x="1" y="85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7" name="Google Shape;2312;p74"/>
            <p:cNvSpPr/>
            <p:nvPr/>
          </p:nvSpPr>
          <p:spPr>
            <a:xfrm>
              <a:off x="6926638" y="2591925"/>
              <a:ext cx="63300" cy="54950"/>
            </a:xfrm>
            <a:custGeom>
              <a:avLst/>
              <a:gdLst/>
              <a:ahLst/>
              <a:cxnLst/>
              <a:rect l="l" t="t" r="r" b="b"/>
              <a:pathLst>
                <a:path w="2532" h="2198" extrusionOk="0">
                  <a:moveTo>
                    <a:pt x="1611" y="2198"/>
                  </a:moveTo>
                  <a:lnTo>
                    <a:pt x="105" y="2198"/>
                  </a:lnTo>
                  <a:cubicBezTo>
                    <a:pt x="0" y="1800"/>
                    <a:pt x="21" y="1424"/>
                    <a:pt x="42" y="1047"/>
                  </a:cubicBezTo>
                  <a:cubicBezTo>
                    <a:pt x="188" y="1047"/>
                    <a:pt x="188" y="1152"/>
                    <a:pt x="209" y="1214"/>
                  </a:cubicBezTo>
                  <a:cubicBezTo>
                    <a:pt x="251" y="1340"/>
                    <a:pt x="314" y="1507"/>
                    <a:pt x="356" y="1633"/>
                  </a:cubicBezTo>
                  <a:cubicBezTo>
                    <a:pt x="398" y="1716"/>
                    <a:pt x="398" y="1821"/>
                    <a:pt x="439" y="1884"/>
                  </a:cubicBezTo>
                  <a:cubicBezTo>
                    <a:pt x="502" y="1968"/>
                    <a:pt x="565" y="2030"/>
                    <a:pt x="649" y="2051"/>
                  </a:cubicBezTo>
                  <a:cubicBezTo>
                    <a:pt x="774" y="2072"/>
                    <a:pt x="858" y="1988"/>
                    <a:pt x="921" y="1884"/>
                  </a:cubicBezTo>
                  <a:cubicBezTo>
                    <a:pt x="1025" y="1633"/>
                    <a:pt x="1025" y="1361"/>
                    <a:pt x="921" y="1131"/>
                  </a:cubicBezTo>
                  <a:cubicBezTo>
                    <a:pt x="837" y="942"/>
                    <a:pt x="753" y="733"/>
                    <a:pt x="670" y="566"/>
                  </a:cubicBezTo>
                  <a:cubicBezTo>
                    <a:pt x="649" y="419"/>
                    <a:pt x="649" y="294"/>
                    <a:pt x="649" y="189"/>
                  </a:cubicBezTo>
                  <a:cubicBezTo>
                    <a:pt x="1172" y="1"/>
                    <a:pt x="1925" y="1"/>
                    <a:pt x="2532" y="147"/>
                  </a:cubicBezTo>
                  <a:cubicBezTo>
                    <a:pt x="2385" y="503"/>
                    <a:pt x="2218" y="838"/>
                    <a:pt x="2072" y="1193"/>
                  </a:cubicBezTo>
                  <a:cubicBezTo>
                    <a:pt x="1904" y="1528"/>
                    <a:pt x="1758" y="1863"/>
                    <a:pt x="1611" y="21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 name="Google Shape;2313;p74"/>
            <p:cNvSpPr/>
            <p:nvPr/>
          </p:nvSpPr>
          <p:spPr>
            <a:xfrm>
              <a:off x="5505913" y="2878050"/>
              <a:ext cx="76400" cy="57575"/>
            </a:xfrm>
            <a:custGeom>
              <a:avLst/>
              <a:gdLst/>
              <a:ahLst/>
              <a:cxnLst/>
              <a:rect l="l" t="t" r="r" b="b"/>
              <a:pathLst>
                <a:path w="3056" h="2303" extrusionOk="0">
                  <a:moveTo>
                    <a:pt x="1" y="775"/>
                  </a:moveTo>
                  <a:cubicBezTo>
                    <a:pt x="105" y="524"/>
                    <a:pt x="314" y="482"/>
                    <a:pt x="482" y="419"/>
                  </a:cubicBezTo>
                  <a:cubicBezTo>
                    <a:pt x="879" y="252"/>
                    <a:pt x="1235" y="1"/>
                    <a:pt x="1695" y="22"/>
                  </a:cubicBezTo>
                  <a:cubicBezTo>
                    <a:pt x="1884" y="210"/>
                    <a:pt x="1884" y="378"/>
                    <a:pt x="1884" y="566"/>
                  </a:cubicBezTo>
                  <a:lnTo>
                    <a:pt x="1884" y="1089"/>
                  </a:lnTo>
                  <a:cubicBezTo>
                    <a:pt x="1884" y="1361"/>
                    <a:pt x="1967" y="1570"/>
                    <a:pt x="2156" y="1738"/>
                  </a:cubicBezTo>
                  <a:cubicBezTo>
                    <a:pt x="2218" y="1800"/>
                    <a:pt x="2344" y="1821"/>
                    <a:pt x="2428" y="1821"/>
                  </a:cubicBezTo>
                  <a:cubicBezTo>
                    <a:pt x="2553" y="1800"/>
                    <a:pt x="2616" y="1696"/>
                    <a:pt x="2616" y="1570"/>
                  </a:cubicBezTo>
                  <a:cubicBezTo>
                    <a:pt x="2616" y="1466"/>
                    <a:pt x="2616" y="1382"/>
                    <a:pt x="2574" y="1277"/>
                  </a:cubicBezTo>
                  <a:cubicBezTo>
                    <a:pt x="2532" y="1068"/>
                    <a:pt x="2553" y="817"/>
                    <a:pt x="2574" y="566"/>
                  </a:cubicBezTo>
                  <a:cubicBezTo>
                    <a:pt x="2658" y="650"/>
                    <a:pt x="2679" y="671"/>
                    <a:pt x="2721" y="733"/>
                  </a:cubicBezTo>
                  <a:cubicBezTo>
                    <a:pt x="2804" y="1047"/>
                    <a:pt x="2972" y="1340"/>
                    <a:pt x="3055" y="1696"/>
                  </a:cubicBezTo>
                  <a:cubicBezTo>
                    <a:pt x="2574" y="1926"/>
                    <a:pt x="2114" y="2114"/>
                    <a:pt x="1612" y="2303"/>
                  </a:cubicBezTo>
                  <a:cubicBezTo>
                    <a:pt x="1068" y="1800"/>
                    <a:pt x="628" y="1173"/>
                    <a:pt x="1" y="77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9" name="Google Shape;2314;p74"/>
            <p:cNvSpPr/>
            <p:nvPr/>
          </p:nvSpPr>
          <p:spPr>
            <a:xfrm>
              <a:off x="6988863" y="2597150"/>
              <a:ext cx="37700" cy="53925"/>
            </a:xfrm>
            <a:custGeom>
              <a:avLst/>
              <a:gdLst/>
              <a:ahLst/>
              <a:cxnLst/>
              <a:rect l="l" t="t" r="r" b="b"/>
              <a:pathLst>
                <a:path w="1508" h="2157" extrusionOk="0">
                  <a:moveTo>
                    <a:pt x="1" y="1968"/>
                  </a:moveTo>
                  <a:cubicBezTo>
                    <a:pt x="210" y="1403"/>
                    <a:pt x="357" y="817"/>
                    <a:pt x="754" y="357"/>
                  </a:cubicBezTo>
                  <a:cubicBezTo>
                    <a:pt x="1005" y="1"/>
                    <a:pt x="1068" y="1"/>
                    <a:pt x="1507" y="252"/>
                  </a:cubicBezTo>
                  <a:cubicBezTo>
                    <a:pt x="1487" y="733"/>
                    <a:pt x="1424" y="1235"/>
                    <a:pt x="1403" y="1779"/>
                  </a:cubicBezTo>
                  <a:cubicBezTo>
                    <a:pt x="943" y="1863"/>
                    <a:pt x="524" y="2156"/>
                    <a:pt x="1" y="1968"/>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0" name="Google Shape;2315;p74"/>
            <p:cNvSpPr/>
            <p:nvPr/>
          </p:nvSpPr>
          <p:spPr>
            <a:xfrm>
              <a:off x="5474538" y="2908400"/>
              <a:ext cx="52325" cy="43450"/>
            </a:xfrm>
            <a:custGeom>
              <a:avLst/>
              <a:gdLst/>
              <a:ahLst/>
              <a:cxnLst/>
              <a:rect l="l" t="t" r="r" b="b"/>
              <a:pathLst>
                <a:path w="2093" h="1738" extrusionOk="0">
                  <a:moveTo>
                    <a:pt x="670" y="1695"/>
                  </a:moveTo>
                  <a:cubicBezTo>
                    <a:pt x="440" y="1235"/>
                    <a:pt x="230" y="796"/>
                    <a:pt x="0" y="314"/>
                  </a:cubicBezTo>
                  <a:cubicBezTo>
                    <a:pt x="84" y="210"/>
                    <a:pt x="209" y="105"/>
                    <a:pt x="335" y="1"/>
                  </a:cubicBezTo>
                  <a:cubicBezTo>
                    <a:pt x="1109" y="210"/>
                    <a:pt x="1528" y="837"/>
                    <a:pt x="2092" y="1381"/>
                  </a:cubicBezTo>
                  <a:cubicBezTo>
                    <a:pt x="1632" y="1737"/>
                    <a:pt x="1172" y="1653"/>
                    <a:pt x="670" y="1695"/>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1" name="Google Shape;2316;p74"/>
            <p:cNvSpPr/>
            <p:nvPr/>
          </p:nvSpPr>
          <p:spPr>
            <a:xfrm>
              <a:off x="5581763" y="2866025"/>
              <a:ext cx="35600" cy="46575"/>
            </a:xfrm>
            <a:custGeom>
              <a:avLst/>
              <a:gdLst/>
              <a:ahLst/>
              <a:cxnLst/>
              <a:rect l="l" t="t" r="r" b="b"/>
              <a:pathLst>
                <a:path w="1424" h="1863" extrusionOk="0">
                  <a:moveTo>
                    <a:pt x="754" y="1863"/>
                  </a:moveTo>
                  <a:cubicBezTo>
                    <a:pt x="482" y="1256"/>
                    <a:pt x="231" y="649"/>
                    <a:pt x="0" y="105"/>
                  </a:cubicBezTo>
                  <a:cubicBezTo>
                    <a:pt x="63" y="1"/>
                    <a:pt x="126" y="1"/>
                    <a:pt x="210" y="43"/>
                  </a:cubicBezTo>
                  <a:cubicBezTo>
                    <a:pt x="335" y="147"/>
                    <a:pt x="482" y="231"/>
                    <a:pt x="628" y="335"/>
                  </a:cubicBezTo>
                  <a:cubicBezTo>
                    <a:pt x="900" y="545"/>
                    <a:pt x="1151" y="817"/>
                    <a:pt x="1277" y="1152"/>
                  </a:cubicBezTo>
                  <a:cubicBezTo>
                    <a:pt x="1423" y="1549"/>
                    <a:pt x="1360" y="1675"/>
                    <a:pt x="963" y="1821"/>
                  </a:cubicBezTo>
                  <a:cubicBezTo>
                    <a:pt x="900" y="1863"/>
                    <a:pt x="837" y="1863"/>
                    <a:pt x="754" y="1863"/>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2" name="Google Shape;2317;p74"/>
            <p:cNvSpPr/>
            <p:nvPr/>
          </p:nvSpPr>
          <p:spPr>
            <a:xfrm>
              <a:off x="6885838" y="2597675"/>
              <a:ext cx="23025" cy="50775"/>
            </a:xfrm>
            <a:custGeom>
              <a:avLst/>
              <a:gdLst/>
              <a:ahLst/>
              <a:cxnLst/>
              <a:rect l="l" t="t" r="r" b="b"/>
              <a:pathLst>
                <a:path w="921" h="2031" extrusionOk="0">
                  <a:moveTo>
                    <a:pt x="837" y="1"/>
                  </a:moveTo>
                  <a:cubicBezTo>
                    <a:pt x="921" y="357"/>
                    <a:pt x="921" y="1424"/>
                    <a:pt x="816" y="1947"/>
                  </a:cubicBezTo>
                  <a:cubicBezTo>
                    <a:pt x="816" y="1947"/>
                    <a:pt x="795" y="1968"/>
                    <a:pt x="774" y="1968"/>
                  </a:cubicBezTo>
                  <a:cubicBezTo>
                    <a:pt x="209" y="2030"/>
                    <a:pt x="0" y="1821"/>
                    <a:pt x="84" y="1256"/>
                  </a:cubicBezTo>
                  <a:cubicBezTo>
                    <a:pt x="167" y="859"/>
                    <a:pt x="419" y="378"/>
                    <a:pt x="837" y="1"/>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3" name="Google Shape;2318;p74"/>
            <p:cNvSpPr/>
            <p:nvPr/>
          </p:nvSpPr>
          <p:spPr>
            <a:xfrm>
              <a:off x="7041713" y="2617550"/>
              <a:ext cx="6300" cy="18875"/>
            </a:xfrm>
            <a:custGeom>
              <a:avLst/>
              <a:gdLst/>
              <a:ahLst/>
              <a:cxnLst/>
              <a:rect l="l" t="t" r="r" b="b"/>
              <a:pathLst>
                <a:path w="252" h="755" extrusionOk="0">
                  <a:moveTo>
                    <a:pt x="0" y="754"/>
                  </a:moveTo>
                  <a:lnTo>
                    <a:pt x="0" y="1"/>
                  </a:lnTo>
                  <a:cubicBezTo>
                    <a:pt x="189" y="189"/>
                    <a:pt x="251" y="336"/>
                    <a:pt x="251" y="503"/>
                  </a:cubicBezTo>
                  <a:cubicBezTo>
                    <a:pt x="251" y="545"/>
                    <a:pt x="147" y="608"/>
                    <a:pt x="0" y="754"/>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4" name="Google Shape;2319;p74"/>
            <p:cNvSpPr/>
            <p:nvPr/>
          </p:nvSpPr>
          <p:spPr>
            <a:xfrm>
              <a:off x="5462488" y="2934550"/>
              <a:ext cx="9450" cy="18350"/>
            </a:xfrm>
            <a:custGeom>
              <a:avLst/>
              <a:gdLst/>
              <a:ahLst/>
              <a:cxnLst/>
              <a:rect l="l" t="t" r="r" b="b"/>
              <a:pathLst>
                <a:path w="378" h="734" extrusionOk="0">
                  <a:moveTo>
                    <a:pt x="85" y="1"/>
                  </a:moveTo>
                  <a:cubicBezTo>
                    <a:pt x="231" y="273"/>
                    <a:pt x="315" y="482"/>
                    <a:pt x="378" y="712"/>
                  </a:cubicBezTo>
                  <a:cubicBezTo>
                    <a:pt x="294" y="712"/>
                    <a:pt x="210" y="733"/>
                    <a:pt x="126" y="733"/>
                  </a:cubicBezTo>
                  <a:cubicBezTo>
                    <a:pt x="1" y="503"/>
                    <a:pt x="22" y="294"/>
                    <a:pt x="85" y="1"/>
                  </a:cubicBezTo>
                  <a:close/>
                </a:path>
              </a:pathLst>
            </a:custGeom>
            <a:solidFill>
              <a:srgbClr val="FFC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5" name="Google Shape;2320;p74"/>
            <p:cNvSpPr/>
            <p:nvPr/>
          </p:nvSpPr>
          <p:spPr>
            <a:xfrm>
              <a:off x="6297338" y="2995750"/>
              <a:ext cx="113550" cy="121400"/>
            </a:xfrm>
            <a:custGeom>
              <a:avLst/>
              <a:gdLst/>
              <a:ahLst/>
              <a:cxnLst/>
              <a:rect l="l" t="t" r="r" b="b"/>
              <a:pathLst>
                <a:path w="4542" h="4856" extrusionOk="0">
                  <a:moveTo>
                    <a:pt x="147" y="2637"/>
                  </a:moveTo>
                  <a:lnTo>
                    <a:pt x="147" y="2574"/>
                  </a:lnTo>
                  <a:cubicBezTo>
                    <a:pt x="1" y="1612"/>
                    <a:pt x="629" y="1047"/>
                    <a:pt x="1319" y="545"/>
                  </a:cubicBezTo>
                  <a:cubicBezTo>
                    <a:pt x="1528" y="356"/>
                    <a:pt x="1800" y="273"/>
                    <a:pt x="2072" y="147"/>
                  </a:cubicBezTo>
                  <a:cubicBezTo>
                    <a:pt x="2407" y="1"/>
                    <a:pt x="2763" y="43"/>
                    <a:pt x="3014" y="273"/>
                  </a:cubicBezTo>
                  <a:cubicBezTo>
                    <a:pt x="3202" y="440"/>
                    <a:pt x="3412" y="587"/>
                    <a:pt x="3642" y="670"/>
                  </a:cubicBezTo>
                  <a:cubicBezTo>
                    <a:pt x="3851" y="754"/>
                    <a:pt x="3976" y="880"/>
                    <a:pt x="4060" y="1089"/>
                  </a:cubicBezTo>
                  <a:cubicBezTo>
                    <a:pt x="4144" y="1361"/>
                    <a:pt x="4248" y="1591"/>
                    <a:pt x="4353" y="1821"/>
                  </a:cubicBezTo>
                  <a:cubicBezTo>
                    <a:pt x="4541" y="2261"/>
                    <a:pt x="4500" y="2721"/>
                    <a:pt x="4437" y="3160"/>
                  </a:cubicBezTo>
                  <a:cubicBezTo>
                    <a:pt x="4374" y="3390"/>
                    <a:pt x="4228" y="3600"/>
                    <a:pt x="4081" y="3809"/>
                  </a:cubicBezTo>
                  <a:cubicBezTo>
                    <a:pt x="3537" y="4604"/>
                    <a:pt x="2784" y="4855"/>
                    <a:pt x="1863" y="4771"/>
                  </a:cubicBezTo>
                  <a:cubicBezTo>
                    <a:pt x="1403" y="4562"/>
                    <a:pt x="901" y="4437"/>
                    <a:pt x="566" y="4039"/>
                  </a:cubicBezTo>
                  <a:cubicBezTo>
                    <a:pt x="273" y="3725"/>
                    <a:pt x="85" y="3369"/>
                    <a:pt x="147" y="2888"/>
                  </a:cubicBezTo>
                  <a:cubicBezTo>
                    <a:pt x="168" y="2846"/>
                    <a:pt x="147" y="2742"/>
                    <a:pt x="147" y="26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6" name="Google Shape;2321;p74"/>
            <p:cNvSpPr/>
            <p:nvPr/>
          </p:nvSpPr>
          <p:spPr>
            <a:xfrm>
              <a:off x="7148413" y="2044775"/>
              <a:ext cx="187300" cy="121900"/>
            </a:xfrm>
            <a:custGeom>
              <a:avLst/>
              <a:gdLst/>
              <a:ahLst/>
              <a:cxnLst/>
              <a:rect l="l" t="t" r="r" b="b"/>
              <a:pathLst>
                <a:path w="7492" h="4876" extrusionOk="0">
                  <a:moveTo>
                    <a:pt x="105" y="2219"/>
                  </a:moveTo>
                  <a:cubicBezTo>
                    <a:pt x="147" y="2198"/>
                    <a:pt x="189" y="2156"/>
                    <a:pt x="273" y="2156"/>
                  </a:cubicBezTo>
                  <a:cubicBezTo>
                    <a:pt x="900" y="1988"/>
                    <a:pt x="1486" y="1695"/>
                    <a:pt x="2093" y="1486"/>
                  </a:cubicBezTo>
                  <a:cubicBezTo>
                    <a:pt x="2135" y="1465"/>
                    <a:pt x="2198" y="1465"/>
                    <a:pt x="2240" y="1465"/>
                  </a:cubicBezTo>
                  <a:cubicBezTo>
                    <a:pt x="2888" y="1193"/>
                    <a:pt x="3558" y="963"/>
                    <a:pt x="4206" y="712"/>
                  </a:cubicBezTo>
                  <a:cubicBezTo>
                    <a:pt x="4771" y="503"/>
                    <a:pt x="5336" y="273"/>
                    <a:pt x="5901" y="105"/>
                  </a:cubicBezTo>
                  <a:cubicBezTo>
                    <a:pt x="6278" y="1"/>
                    <a:pt x="6696" y="63"/>
                    <a:pt x="7073" y="63"/>
                  </a:cubicBezTo>
                  <a:cubicBezTo>
                    <a:pt x="7282" y="63"/>
                    <a:pt x="7429" y="231"/>
                    <a:pt x="7470" y="419"/>
                  </a:cubicBezTo>
                  <a:cubicBezTo>
                    <a:pt x="7491" y="524"/>
                    <a:pt x="7491" y="649"/>
                    <a:pt x="7491" y="754"/>
                  </a:cubicBezTo>
                  <a:cubicBezTo>
                    <a:pt x="7491" y="1340"/>
                    <a:pt x="7470" y="1947"/>
                    <a:pt x="7491" y="2511"/>
                  </a:cubicBezTo>
                  <a:cubicBezTo>
                    <a:pt x="7491" y="2930"/>
                    <a:pt x="7366" y="3286"/>
                    <a:pt x="7177" y="3641"/>
                  </a:cubicBezTo>
                  <a:lnTo>
                    <a:pt x="7115" y="3788"/>
                  </a:lnTo>
                  <a:cubicBezTo>
                    <a:pt x="6613" y="4185"/>
                    <a:pt x="6110" y="4562"/>
                    <a:pt x="5462" y="4604"/>
                  </a:cubicBezTo>
                  <a:cubicBezTo>
                    <a:pt x="5148" y="4625"/>
                    <a:pt x="4855" y="4604"/>
                    <a:pt x="4562" y="4771"/>
                  </a:cubicBezTo>
                  <a:cubicBezTo>
                    <a:pt x="4520" y="4792"/>
                    <a:pt x="4457" y="4792"/>
                    <a:pt x="4416" y="4792"/>
                  </a:cubicBezTo>
                  <a:cubicBezTo>
                    <a:pt x="3265" y="4876"/>
                    <a:pt x="2135" y="4708"/>
                    <a:pt x="1151" y="4102"/>
                  </a:cubicBezTo>
                  <a:cubicBezTo>
                    <a:pt x="838" y="3934"/>
                    <a:pt x="566" y="3662"/>
                    <a:pt x="356" y="3369"/>
                  </a:cubicBezTo>
                  <a:cubicBezTo>
                    <a:pt x="231" y="3223"/>
                    <a:pt x="168" y="2951"/>
                    <a:pt x="126" y="2742"/>
                  </a:cubicBezTo>
                  <a:cubicBezTo>
                    <a:pt x="22" y="2574"/>
                    <a:pt x="1" y="2407"/>
                    <a:pt x="105" y="221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7" name="Google Shape;2322;p74"/>
            <p:cNvSpPr/>
            <p:nvPr/>
          </p:nvSpPr>
          <p:spPr>
            <a:xfrm>
              <a:off x="5012113" y="2508225"/>
              <a:ext cx="168475" cy="140225"/>
            </a:xfrm>
            <a:custGeom>
              <a:avLst/>
              <a:gdLst/>
              <a:ahLst/>
              <a:cxnLst/>
              <a:rect l="l" t="t" r="r" b="b"/>
              <a:pathLst>
                <a:path w="6739" h="5609" extrusionOk="0">
                  <a:moveTo>
                    <a:pt x="1" y="2721"/>
                  </a:moveTo>
                  <a:cubicBezTo>
                    <a:pt x="210" y="2658"/>
                    <a:pt x="398" y="2595"/>
                    <a:pt x="566" y="2533"/>
                  </a:cubicBezTo>
                  <a:cubicBezTo>
                    <a:pt x="1131" y="2365"/>
                    <a:pt x="1675" y="2156"/>
                    <a:pt x="2219" y="1968"/>
                  </a:cubicBezTo>
                  <a:cubicBezTo>
                    <a:pt x="2323" y="1947"/>
                    <a:pt x="2428" y="1884"/>
                    <a:pt x="2532" y="1842"/>
                  </a:cubicBezTo>
                  <a:cubicBezTo>
                    <a:pt x="2930" y="1549"/>
                    <a:pt x="3432" y="1382"/>
                    <a:pt x="3872" y="1215"/>
                  </a:cubicBezTo>
                  <a:cubicBezTo>
                    <a:pt x="4164" y="1110"/>
                    <a:pt x="4416" y="943"/>
                    <a:pt x="4688" y="817"/>
                  </a:cubicBezTo>
                  <a:cubicBezTo>
                    <a:pt x="4813" y="754"/>
                    <a:pt x="4918" y="691"/>
                    <a:pt x="5043" y="629"/>
                  </a:cubicBezTo>
                  <a:cubicBezTo>
                    <a:pt x="5357" y="482"/>
                    <a:pt x="5671" y="336"/>
                    <a:pt x="5964" y="189"/>
                  </a:cubicBezTo>
                  <a:cubicBezTo>
                    <a:pt x="6110" y="106"/>
                    <a:pt x="6257" y="1"/>
                    <a:pt x="6466" y="106"/>
                  </a:cubicBezTo>
                  <a:cubicBezTo>
                    <a:pt x="6487" y="189"/>
                    <a:pt x="6508" y="273"/>
                    <a:pt x="6508" y="378"/>
                  </a:cubicBezTo>
                  <a:cubicBezTo>
                    <a:pt x="6529" y="503"/>
                    <a:pt x="6508" y="629"/>
                    <a:pt x="6529" y="754"/>
                  </a:cubicBezTo>
                  <a:cubicBezTo>
                    <a:pt x="6738" y="1319"/>
                    <a:pt x="6696" y="1884"/>
                    <a:pt x="6696" y="2470"/>
                  </a:cubicBezTo>
                  <a:lnTo>
                    <a:pt x="6696" y="3537"/>
                  </a:lnTo>
                  <a:cubicBezTo>
                    <a:pt x="6696" y="4039"/>
                    <a:pt x="6529" y="4458"/>
                    <a:pt x="6152" y="4792"/>
                  </a:cubicBezTo>
                  <a:cubicBezTo>
                    <a:pt x="5964" y="4939"/>
                    <a:pt x="5776" y="5127"/>
                    <a:pt x="5587" y="5253"/>
                  </a:cubicBezTo>
                  <a:cubicBezTo>
                    <a:pt x="5336" y="5462"/>
                    <a:pt x="5022" y="5546"/>
                    <a:pt x="4688" y="5546"/>
                  </a:cubicBezTo>
                  <a:cubicBezTo>
                    <a:pt x="4457" y="5546"/>
                    <a:pt x="4269" y="5525"/>
                    <a:pt x="4060" y="5546"/>
                  </a:cubicBezTo>
                  <a:cubicBezTo>
                    <a:pt x="3474" y="5608"/>
                    <a:pt x="2930" y="5441"/>
                    <a:pt x="2365" y="5295"/>
                  </a:cubicBezTo>
                  <a:cubicBezTo>
                    <a:pt x="2239" y="5253"/>
                    <a:pt x="2114" y="5190"/>
                    <a:pt x="2030" y="5106"/>
                  </a:cubicBezTo>
                  <a:cubicBezTo>
                    <a:pt x="1591" y="4709"/>
                    <a:pt x="1151" y="4353"/>
                    <a:pt x="733" y="3935"/>
                  </a:cubicBezTo>
                  <a:cubicBezTo>
                    <a:pt x="356" y="3579"/>
                    <a:pt x="189" y="3181"/>
                    <a:pt x="1" y="27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8" name="Google Shape;2323;p74"/>
            <p:cNvSpPr/>
            <p:nvPr/>
          </p:nvSpPr>
          <p:spPr>
            <a:xfrm>
              <a:off x="7362363" y="1930225"/>
              <a:ext cx="142825" cy="138125"/>
            </a:xfrm>
            <a:custGeom>
              <a:avLst/>
              <a:gdLst/>
              <a:ahLst/>
              <a:cxnLst/>
              <a:rect l="l" t="t" r="r" b="b"/>
              <a:pathLst>
                <a:path w="5713" h="5525" extrusionOk="0">
                  <a:moveTo>
                    <a:pt x="5001" y="1005"/>
                  </a:moveTo>
                  <a:cubicBezTo>
                    <a:pt x="4687" y="419"/>
                    <a:pt x="4143" y="0"/>
                    <a:pt x="3474" y="147"/>
                  </a:cubicBezTo>
                  <a:cubicBezTo>
                    <a:pt x="3369" y="168"/>
                    <a:pt x="3265" y="189"/>
                    <a:pt x="3181" y="210"/>
                  </a:cubicBezTo>
                  <a:cubicBezTo>
                    <a:pt x="1612" y="63"/>
                    <a:pt x="0" y="1528"/>
                    <a:pt x="252" y="3118"/>
                  </a:cubicBezTo>
                  <a:cubicBezTo>
                    <a:pt x="482" y="4896"/>
                    <a:pt x="2553" y="5524"/>
                    <a:pt x="4018" y="4771"/>
                  </a:cubicBezTo>
                  <a:cubicBezTo>
                    <a:pt x="5420" y="4080"/>
                    <a:pt x="5713" y="2344"/>
                    <a:pt x="5001" y="100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9" name="Google Shape;2324;p74"/>
            <p:cNvSpPr/>
            <p:nvPr/>
          </p:nvSpPr>
          <p:spPr>
            <a:xfrm>
              <a:off x="6968988" y="2010250"/>
              <a:ext cx="127150" cy="123475"/>
            </a:xfrm>
            <a:custGeom>
              <a:avLst/>
              <a:gdLst/>
              <a:ahLst/>
              <a:cxnLst/>
              <a:rect l="l" t="t" r="r" b="b"/>
              <a:pathLst>
                <a:path w="5086" h="4939" extrusionOk="0">
                  <a:moveTo>
                    <a:pt x="4918" y="1821"/>
                  </a:moveTo>
                  <a:cubicBezTo>
                    <a:pt x="4667" y="356"/>
                    <a:pt x="2721" y="1"/>
                    <a:pt x="1612" y="754"/>
                  </a:cubicBezTo>
                  <a:cubicBezTo>
                    <a:pt x="963" y="796"/>
                    <a:pt x="273" y="1193"/>
                    <a:pt x="106" y="1884"/>
                  </a:cubicBezTo>
                  <a:cubicBezTo>
                    <a:pt x="1" y="2281"/>
                    <a:pt x="189" y="2888"/>
                    <a:pt x="419" y="3328"/>
                  </a:cubicBezTo>
                  <a:cubicBezTo>
                    <a:pt x="419" y="3453"/>
                    <a:pt x="419" y="3579"/>
                    <a:pt x="440" y="3704"/>
                  </a:cubicBezTo>
                  <a:cubicBezTo>
                    <a:pt x="670" y="4897"/>
                    <a:pt x="2219" y="4939"/>
                    <a:pt x="3119" y="4708"/>
                  </a:cubicBezTo>
                  <a:cubicBezTo>
                    <a:pt x="3558" y="4583"/>
                    <a:pt x="3914" y="4374"/>
                    <a:pt x="4227" y="4081"/>
                  </a:cubicBezTo>
                  <a:cubicBezTo>
                    <a:pt x="4311" y="4018"/>
                    <a:pt x="4395" y="3955"/>
                    <a:pt x="4437" y="3872"/>
                  </a:cubicBezTo>
                  <a:cubicBezTo>
                    <a:pt x="4897" y="3286"/>
                    <a:pt x="5085" y="2595"/>
                    <a:pt x="4918" y="18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0" name="Google Shape;2325;p74"/>
            <p:cNvSpPr/>
            <p:nvPr/>
          </p:nvSpPr>
          <p:spPr>
            <a:xfrm>
              <a:off x="4787188" y="2536475"/>
              <a:ext cx="162175" cy="146500"/>
            </a:xfrm>
            <a:custGeom>
              <a:avLst/>
              <a:gdLst/>
              <a:ahLst/>
              <a:cxnLst/>
              <a:rect l="l" t="t" r="r" b="b"/>
              <a:pathLst>
                <a:path w="6487" h="5860" extrusionOk="0">
                  <a:moveTo>
                    <a:pt x="4332" y="336"/>
                  </a:moveTo>
                  <a:cubicBezTo>
                    <a:pt x="3118" y="1"/>
                    <a:pt x="1779" y="691"/>
                    <a:pt x="1068" y="1675"/>
                  </a:cubicBezTo>
                  <a:cubicBezTo>
                    <a:pt x="0" y="3223"/>
                    <a:pt x="1612" y="4897"/>
                    <a:pt x="3013" y="5357"/>
                  </a:cubicBezTo>
                  <a:cubicBezTo>
                    <a:pt x="4436" y="5859"/>
                    <a:pt x="6194" y="4876"/>
                    <a:pt x="6361" y="3349"/>
                  </a:cubicBezTo>
                  <a:cubicBezTo>
                    <a:pt x="6487" y="2051"/>
                    <a:pt x="5734" y="440"/>
                    <a:pt x="4332" y="3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 name="Google Shape;2326;p74"/>
            <p:cNvSpPr/>
            <p:nvPr/>
          </p:nvSpPr>
          <p:spPr>
            <a:xfrm>
              <a:off x="5182113" y="2400475"/>
              <a:ext cx="137075" cy="119825"/>
            </a:xfrm>
            <a:custGeom>
              <a:avLst/>
              <a:gdLst/>
              <a:ahLst/>
              <a:cxnLst/>
              <a:rect l="l" t="t" r="r" b="b"/>
              <a:pathLst>
                <a:path w="5483" h="4793" extrusionOk="0">
                  <a:moveTo>
                    <a:pt x="5043" y="1424"/>
                  </a:moveTo>
                  <a:cubicBezTo>
                    <a:pt x="4960" y="1172"/>
                    <a:pt x="4855" y="963"/>
                    <a:pt x="4730" y="796"/>
                  </a:cubicBezTo>
                  <a:cubicBezTo>
                    <a:pt x="4206" y="84"/>
                    <a:pt x="3453" y="1"/>
                    <a:pt x="2637" y="105"/>
                  </a:cubicBezTo>
                  <a:cubicBezTo>
                    <a:pt x="1089" y="294"/>
                    <a:pt x="1" y="2051"/>
                    <a:pt x="629" y="3537"/>
                  </a:cubicBezTo>
                  <a:cubicBezTo>
                    <a:pt x="942" y="4290"/>
                    <a:pt x="1591" y="4583"/>
                    <a:pt x="2302" y="4625"/>
                  </a:cubicBezTo>
                  <a:cubicBezTo>
                    <a:pt x="2867" y="4792"/>
                    <a:pt x="3495" y="4583"/>
                    <a:pt x="4018" y="4206"/>
                  </a:cubicBezTo>
                  <a:cubicBezTo>
                    <a:pt x="4186" y="4144"/>
                    <a:pt x="4332" y="4039"/>
                    <a:pt x="4478" y="3934"/>
                  </a:cubicBezTo>
                  <a:cubicBezTo>
                    <a:pt x="5253" y="3348"/>
                    <a:pt x="5483" y="2219"/>
                    <a:pt x="5043" y="142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2" name="Google Shape;2327;p74"/>
            <p:cNvSpPr/>
            <p:nvPr/>
          </p:nvSpPr>
          <p:spPr>
            <a:xfrm>
              <a:off x="4884488" y="3053300"/>
              <a:ext cx="403325" cy="166375"/>
            </a:xfrm>
            <a:custGeom>
              <a:avLst/>
              <a:gdLst/>
              <a:ahLst/>
              <a:cxnLst/>
              <a:rect l="l" t="t" r="r" b="b"/>
              <a:pathLst>
                <a:path w="16133" h="6655" extrusionOk="0">
                  <a:moveTo>
                    <a:pt x="16007" y="419"/>
                  </a:moveTo>
                  <a:cubicBezTo>
                    <a:pt x="15986" y="126"/>
                    <a:pt x="15777" y="0"/>
                    <a:pt x="15505" y="21"/>
                  </a:cubicBezTo>
                  <a:cubicBezTo>
                    <a:pt x="14438" y="168"/>
                    <a:pt x="13873" y="1423"/>
                    <a:pt x="13057" y="2030"/>
                  </a:cubicBezTo>
                  <a:cubicBezTo>
                    <a:pt x="12534" y="2428"/>
                    <a:pt x="11634" y="2658"/>
                    <a:pt x="11069" y="2888"/>
                  </a:cubicBezTo>
                  <a:cubicBezTo>
                    <a:pt x="10357" y="3181"/>
                    <a:pt x="9646" y="3495"/>
                    <a:pt x="8914" y="3746"/>
                  </a:cubicBezTo>
                  <a:cubicBezTo>
                    <a:pt x="7428" y="4311"/>
                    <a:pt x="5922" y="4750"/>
                    <a:pt x="4373" y="5127"/>
                  </a:cubicBezTo>
                  <a:cubicBezTo>
                    <a:pt x="3013" y="5441"/>
                    <a:pt x="1674" y="5022"/>
                    <a:pt x="377" y="5294"/>
                  </a:cubicBezTo>
                  <a:cubicBezTo>
                    <a:pt x="0" y="5378"/>
                    <a:pt x="21" y="5922"/>
                    <a:pt x="377" y="6005"/>
                  </a:cubicBezTo>
                  <a:cubicBezTo>
                    <a:pt x="1674" y="6340"/>
                    <a:pt x="2846" y="6654"/>
                    <a:pt x="4248" y="6424"/>
                  </a:cubicBezTo>
                  <a:cubicBezTo>
                    <a:pt x="6131" y="6110"/>
                    <a:pt x="7951" y="5545"/>
                    <a:pt x="9730" y="4876"/>
                  </a:cubicBezTo>
                  <a:cubicBezTo>
                    <a:pt x="11153" y="4394"/>
                    <a:pt x="12889" y="3829"/>
                    <a:pt x="14103" y="2972"/>
                  </a:cubicBezTo>
                  <a:cubicBezTo>
                    <a:pt x="14731" y="2511"/>
                    <a:pt x="16132" y="1298"/>
                    <a:pt x="16007" y="41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3" name="Google Shape;2328;p74"/>
            <p:cNvSpPr/>
            <p:nvPr/>
          </p:nvSpPr>
          <p:spPr>
            <a:xfrm>
              <a:off x="4868788" y="2993675"/>
              <a:ext cx="413275" cy="167400"/>
            </a:xfrm>
            <a:custGeom>
              <a:avLst/>
              <a:gdLst/>
              <a:ahLst/>
              <a:cxnLst/>
              <a:rect l="l" t="t" r="r" b="b"/>
              <a:pathLst>
                <a:path w="16531" h="6696" extrusionOk="0">
                  <a:moveTo>
                    <a:pt x="15651" y="335"/>
                  </a:moveTo>
                  <a:cubicBezTo>
                    <a:pt x="13329" y="2072"/>
                    <a:pt x="10776" y="3139"/>
                    <a:pt x="8077" y="4080"/>
                  </a:cubicBezTo>
                  <a:cubicBezTo>
                    <a:pt x="6717" y="4541"/>
                    <a:pt x="5357" y="5043"/>
                    <a:pt x="3976" y="5482"/>
                  </a:cubicBezTo>
                  <a:cubicBezTo>
                    <a:pt x="2742" y="5880"/>
                    <a:pt x="1423" y="5712"/>
                    <a:pt x="126" y="5942"/>
                  </a:cubicBezTo>
                  <a:cubicBezTo>
                    <a:pt x="1" y="5963"/>
                    <a:pt x="1" y="6193"/>
                    <a:pt x="126" y="6214"/>
                  </a:cubicBezTo>
                  <a:cubicBezTo>
                    <a:pt x="3097" y="6696"/>
                    <a:pt x="5545" y="5880"/>
                    <a:pt x="8286" y="4896"/>
                  </a:cubicBezTo>
                  <a:cubicBezTo>
                    <a:pt x="11069" y="3892"/>
                    <a:pt x="13685" y="2867"/>
                    <a:pt x="16091" y="1088"/>
                  </a:cubicBezTo>
                  <a:cubicBezTo>
                    <a:pt x="16530" y="753"/>
                    <a:pt x="16091" y="0"/>
                    <a:pt x="15651" y="3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4" name="Google Shape;2329;p74"/>
            <p:cNvSpPr/>
            <p:nvPr/>
          </p:nvSpPr>
          <p:spPr>
            <a:xfrm>
              <a:off x="7797563" y="2998375"/>
              <a:ext cx="137075" cy="311775"/>
            </a:xfrm>
            <a:custGeom>
              <a:avLst/>
              <a:gdLst/>
              <a:ahLst/>
              <a:cxnLst/>
              <a:rect l="l" t="t" r="r" b="b"/>
              <a:pathLst>
                <a:path w="5483" h="12471" extrusionOk="0">
                  <a:moveTo>
                    <a:pt x="5483" y="10734"/>
                  </a:moveTo>
                  <a:cubicBezTo>
                    <a:pt x="5462" y="11257"/>
                    <a:pt x="5420" y="11676"/>
                    <a:pt x="5378" y="12094"/>
                  </a:cubicBezTo>
                  <a:cubicBezTo>
                    <a:pt x="5378" y="12178"/>
                    <a:pt x="5357" y="12283"/>
                    <a:pt x="5315" y="12366"/>
                  </a:cubicBezTo>
                  <a:cubicBezTo>
                    <a:pt x="5274" y="12408"/>
                    <a:pt x="5169" y="12471"/>
                    <a:pt x="5127" y="12471"/>
                  </a:cubicBezTo>
                  <a:cubicBezTo>
                    <a:pt x="5043" y="12450"/>
                    <a:pt x="4939" y="12387"/>
                    <a:pt x="4897" y="12345"/>
                  </a:cubicBezTo>
                  <a:cubicBezTo>
                    <a:pt x="4834" y="12241"/>
                    <a:pt x="4834" y="12136"/>
                    <a:pt x="4834" y="11990"/>
                  </a:cubicBezTo>
                  <a:cubicBezTo>
                    <a:pt x="4751" y="11362"/>
                    <a:pt x="4709" y="10734"/>
                    <a:pt x="4625" y="10148"/>
                  </a:cubicBezTo>
                  <a:cubicBezTo>
                    <a:pt x="4604" y="9897"/>
                    <a:pt x="4541" y="9646"/>
                    <a:pt x="4499" y="9416"/>
                  </a:cubicBezTo>
                  <a:cubicBezTo>
                    <a:pt x="4311" y="8600"/>
                    <a:pt x="4123" y="7784"/>
                    <a:pt x="3914" y="6968"/>
                  </a:cubicBezTo>
                  <a:cubicBezTo>
                    <a:pt x="3893" y="6821"/>
                    <a:pt x="3851" y="6696"/>
                    <a:pt x="3788" y="6529"/>
                  </a:cubicBezTo>
                  <a:lnTo>
                    <a:pt x="3558" y="5901"/>
                  </a:lnTo>
                  <a:cubicBezTo>
                    <a:pt x="2867" y="4080"/>
                    <a:pt x="2867" y="4039"/>
                    <a:pt x="1821" y="2448"/>
                  </a:cubicBezTo>
                  <a:cubicBezTo>
                    <a:pt x="1424" y="1884"/>
                    <a:pt x="942" y="1381"/>
                    <a:pt x="524" y="795"/>
                  </a:cubicBezTo>
                  <a:cubicBezTo>
                    <a:pt x="440" y="670"/>
                    <a:pt x="252" y="628"/>
                    <a:pt x="126" y="523"/>
                  </a:cubicBezTo>
                  <a:cubicBezTo>
                    <a:pt x="1" y="419"/>
                    <a:pt x="22" y="231"/>
                    <a:pt x="189" y="126"/>
                  </a:cubicBezTo>
                  <a:cubicBezTo>
                    <a:pt x="378" y="0"/>
                    <a:pt x="608" y="42"/>
                    <a:pt x="754" y="210"/>
                  </a:cubicBezTo>
                  <a:cubicBezTo>
                    <a:pt x="984" y="419"/>
                    <a:pt x="1194" y="628"/>
                    <a:pt x="1403" y="837"/>
                  </a:cubicBezTo>
                  <a:cubicBezTo>
                    <a:pt x="1549" y="963"/>
                    <a:pt x="1654" y="1151"/>
                    <a:pt x="1779" y="1256"/>
                  </a:cubicBezTo>
                  <a:cubicBezTo>
                    <a:pt x="2198" y="1612"/>
                    <a:pt x="2512" y="2051"/>
                    <a:pt x="2805" y="2532"/>
                  </a:cubicBezTo>
                  <a:cubicBezTo>
                    <a:pt x="2826" y="2616"/>
                    <a:pt x="2867" y="2658"/>
                    <a:pt x="2930" y="2720"/>
                  </a:cubicBezTo>
                  <a:cubicBezTo>
                    <a:pt x="3474" y="3411"/>
                    <a:pt x="3788" y="4206"/>
                    <a:pt x="4102" y="5043"/>
                  </a:cubicBezTo>
                  <a:cubicBezTo>
                    <a:pt x="4479" y="6005"/>
                    <a:pt x="4792" y="6968"/>
                    <a:pt x="5002" y="7972"/>
                  </a:cubicBezTo>
                  <a:cubicBezTo>
                    <a:pt x="5127" y="8579"/>
                    <a:pt x="5274" y="9144"/>
                    <a:pt x="5378" y="9751"/>
                  </a:cubicBezTo>
                  <a:cubicBezTo>
                    <a:pt x="5420" y="10106"/>
                    <a:pt x="5441" y="10483"/>
                    <a:pt x="5483" y="10734"/>
                  </a:cubicBezTo>
                  <a:close/>
                </a:path>
              </a:pathLst>
            </a:custGeom>
            <a:solidFill>
              <a:srgbClr val="1D3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5" name="Google Shape;2330;p74"/>
            <p:cNvSpPr/>
            <p:nvPr/>
          </p:nvSpPr>
          <p:spPr>
            <a:xfrm>
              <a:off x="7860863" y="2936125"/>
              <a:ext cx="139175" cy="231225"/>
            </a:xfrm>
            <a:custGeom>
              <a:avLst/>
              <a:gdLst/>
              <a:ahLst/>
              <a:cxnLst/>
              <a:rect l="l" t="t" r="r" b="b"/>
              <a:pathLst>
                <a:path w="5567" h="9249" extrusionOk="0">
                  <a:moveTo>
                    <a:pt x="5462" y="9249"/>
                  </a:moveTo>
                  <a:cubicBezTo>
                    <a:pt x="5399" y="9123"/>
                    <a:pt x="5315" y="9060"/>
                    <a:pt x="5273" y="8998"/>
                  </a:cubicBezTo>
                  <a:cubicBezTo>
                    <a:pt x="5043" y="8370"/>
                    <a:pt x="4792" y="7763"/>
                    <a:pt x="4583" y="7135"/>
                  </a:cubicBezTo>
                  <a:cubicBezTo>
                    <a:pt x="4374" y="6508"/>
                    <a:pt x="4081" y="5901"/>
                    <a:pt x="3767" y="5336"/>
                  </a:cubicBezTo>
                  <a:cubicBezTo>
                    <a:pt x="3432" y="4708"/>
                    <a:pt x="3118" y="4102"/>
                    <a:pt x="2763" y="3474"/>
                  </a:cubicBezTo>
                  <a:cubicBezTo>
                    <a:pt x="2658" y="3265"/>
                    <a:pt x="2532" y="3076"/>
                    <a:pt x="2407" y="2888"/>
                  </a:cubicBezTo>
                  <a:cubicBezTo>
                    <a:pt x="1967" y="2323"/>
                    <a:pt x="1507" y="1779"/>
                    <a:pt x="1047" y="1214"/>
                  </a:cubicBezTo>
                  <a:cubicBezTo>
                    <a:pt x="775" y="900"/>
                    <a:pt x="461" y="691"/>
                    <a:pt x="147" y="461"/>
                  </a:cubicBezTo>
                  <a:cubicBezTo>
                    <a:pt x="84" y="419"/>
                    <a:pt x="1" y="356"/>
                    <a:pt x="1" y="252"/>
                  </a:cubicBezTo>
                  <a:cubicBezTo>
                    <a:pt x="1" y="126"/>
                    <a:pt x="105" y="63"/>
                    <a:pt x="231" y="42"/>
                  </a:cubicBezTo>
                  <a:cubicBezTo>
                    <a:pt x="440" y="0"/>
                    <a:pt x="649" y="21"/>
                    <a:pt x="775" y="231"/>
                  </a:cubicBezTo>
                  <a:cubicBezTo>
                    <a:pt x="859" y="356"/>
                    <a:pt x="963" y="461"/>
                    <a:pt x="1089" y="544"/>
                  </a:cubicBezTo>
                  <a:cubicBezTo>
                    <a:pt x="1382" y="712"/>
                    <a:pt x="1612" y="921"/>
                    <a:pt x="1821" y="1172"/>
                  </a:cubicBezTo>
                  <a:cubicBezTo>
                    <a:pt x="1821" y="1193"/>
                    <a:pt x="1863" y="1193"/>
                    <a:pt x="1863" y="1235"/>
                  </a:cubicBezTo>
                  <a:cubicBezTo>
                    <a:pt x="3014" y="2407"/>
                    <a:pt x="3767" y="3871"/>
                    <a:pt x="4520" y="5315"/>
                  </a:cubicBezTo>
                  <a:cubicBezTo>
                    <a:pt x="5001" y="6194"/>
                    <a:pt x="5252" y="7135"/>
                    <a:pt x="5504" y="8077"/>
                  </a:cubicBezTo>
                  <a:cubicBezTo>
                    <a:pt x="5566" y="8391"/>
                    <a:pt x="5566" y="8705"/>
                    <a:pt x="5566" y="9039"/>
                  </a:cubicBezTo>
                  <a:cubicBezTo>
                    <a:pt x="5566" y="9081"/>
                    <a:pt x="5524" y="9144"/>
                    <a:pt x="5462" y="9249"/>
                  </a:cubicBezTo>
                  <a:close/>
                </a:path>
              </a:pathLst>
            </a:custGeom>
            <a:solidFill>
              <a:srgbClr val="1D3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6" name="Google Shape;2331;p74"/>
            <p:cNvSpPr/>
            <p:nvPr/>
          </p:nvSpPr>
          <p:spPr>
            <a:xfrm>
              <a:off x="6280613" y="2976925"/>
              <a:ext cx="150150" cy="161650"/>
            </a:xfrm>
            <a:custGeom>
              <a:avLst/>
              <a:gdLst/>
              <a:ahLst/>
              <a:cxnLst/>
              <a:rect l="l" t="t" r="r" b="b"/>
              <a:pathLst>
                <a:path w="6006" h="6466" extrusionOk="0">
                  <a:moveTo>
                    <a:pt x="5859" y="3578"/>
                  </a:moveTo>
                  <a:cubicBezTo>
                    <a:pt x="6005" y="4164"/>
                    <a:pt x="5733" y="4666"/>
                    <a:pt x="5357" y="5106"/>
                  </a:cubicBezTo>
                  <a:cubicBezTo>
                    <a:pt x="5127" y="5399"/>
                    <a:pt x="4855" y="5629"/>
                    <a:pt x="4625" y="5901"/>
                  </a:cubicBezTo>
                  <a:cubicBezTo>
                    <a:pt x="4583" y="5943"/>
                    <a:pt x="4499" y="5964"/>
                    <a:pt x="4436" y="6027"/>
                  </a:cubicBezTo>
                  <a:cubicBezTo>
                    <a:pt x="3767" y="6340"/>
                    <a:pt x="3034" y="6466"/>
                    <a:pt x="2302" y="6382"/>
                  </a:cubicBezTo>
                  <a:cubicBezTo>
                    <a:pt x="2197" y="6382"/>
                    <a:pt x="2114" y="6361"/>
                    <a:pt x="2030" y="6319"/>
                  </a:cubicBezTo>
                  <a:cubicBezTo>
                    <a:pt x="1779" y="6131"/>
                    <a:pt x="1486" y="6006"/>
                    <a:pt x="1172" y="5901"/>
                  </a:cubicBezTo>
                  <a:cubicBezTo>
                    <a:pt x="1047" y="5838"/>
                    <a:pt x="942" y="5755"/>
                    <a:pt x="858" y="5671"/>
                  </a:cubicBezTo>
                  <a:cubicBezTo>
                    <a:pt x="544" y="5378"/>
                    <a:pt x="293" y="5001"/>
                    <a:pt x="126" y="4583"/>
                  </a:cubicBezTo>
                  <a:cubicBezTo>
                    <a:pt x="42" y="4436"/>
                    <a:pt x="21" y="4227"/>
                    <a:pt x="21" y="4039"/>
                  </a:cubicBezTo>
                  <a:cubicBezTo>
                    <a:pt x="0" y="3641"/>
                    <a:pt x="21" y="3244"/>
                    <a:pt x="21" y="2825"/>
                  </a:cubicBezTo>
                  <a:cubicBezTo>
                    <a:pt x="21" y="2553"/>
                    <a:pt x="105" y="2260"/>
                    <a:pt x="251" y="2030"/>
                  </a:cubicBezTo>
                  <a:cubicBezTo>
                    <a:pt x="544" y="1612"/>
                    <a:pt x="858" y="1193"/>
                    <a:pt x="1235" y="837"/>
                  </a:cubicBezTo>
                  <a:cubicBezTo>
                    <a:pt x="1507" y="586"/>
                    <a:pt x="1884" y="461"/>
                    <a:pt x="2218" y="293"/>
                  </a:cubicBezTo>
                  <a:cubicBezTo>
                    <a:pt x="2448" y="189"/>
                    <a:pt x="2720" y="147"/>
                    <a:pt x="2972" y="63"/>
                  </a:cubicBezTo>
                  <a:cubicBezTo>
                    <a:pt x="3160" y="1"/>
                    <a:pt x="3348" y="42"/>
                    <a:pt x="3537" y="147"/>
                  </a:cubicBezTo>
                  <a:cubicBezTo>
                    <a:pt x="3662" y="210"/>
                    <a:pt x="3788" y="273"/>
                    <a:pt x="3913" y="377"/>
                  </a:cubicBezTo>
                  <a:cubicBezTo>
                    <a:pt x="4227" y="586"/>
                    <a:pt x="4541" y="796"/>
                    <a:pt x="4897" y="942"/>
                  </a:cubicBezTo>
                  <a:cubicBezTo>
                    <a:pt x="5148" y="1047"/>
                    <a:pt x="5336" y="1298"/>
                    <a:pt x="5441" y="1570"/>
                  </a:cubicBezTo>
                  <a:cubicBezTo>
                    <a:pt x="5482" y="1716"/>
                    <a:pt x="5524" y="1842"/>
                    <a:pt x="5587" y="1946"/>
                  </a:cubicBezTo>
                  <a:cubicBezTo>
                    <a:pt x="5775" y="2449"/>
                    <a:pt x="5943" y="2972"/>
                    <a:pt x="5859" y="3578"/>
                  </a:cubicBezTo>
                  <a:close/>
                  <a:moveTo>
                    <a:pt x="816" y="3390"/>
                  </a:moveTo>
                  <a:lnTo>
                    <a:pt x="816" y="3683"/>
                  </a:lnTo>
                  <a:cubicBezTo>
                    <a:pt x="733" y="4122"/>
                    <a:pt x="942" y="4478"/>
                    <a:pt x="1235" y="4834"/>
                  </a:cubicBezTo>
                  <a:cubicBezTo>
                    <a:pt x="1570" y="5211"/>
                    <a:pt x="2093" y="5357"/>
                    <a:pt x="2532" y="5566"/>
                  </a:cubicBezTo>
                  <a:cubicBezTo>
                    <a:pt x="3453" y="5629"/>
                    <a:pt x="4206" y="5378"/>
                    <a:pt x="4750" y="4583"/>
                  </a:cubicBezTo>
                  <a:cubicBezTo>
                    <a:pt x="4897" y="4374"/>
                    <a:pt x="5064" y="4164"/>
                    <a:pt x="5106" y="3934"/>
                  </a:cubicBezTo>
                  <a:cubicBezTo>
                    <a:pt x="5169" y="3495"/>
                    <a:pt x="5210" y="3014"/>
                    <a:pt x="5022" y="2595"/>
                  </a:cubicBezTo>
                  <a:cubicBezTo>
                    <a:pt x="4917" y="2365"/>
                    <a:pt x="4834" y="2093"/>
                    <a:pt x="4729" y="1863"/>
                  </a:cubicBezTo>
                  <a:cubicBezTo>
                    <a:pt x="4645" y="1653"/>
                    <a:pt x="4520" y="1507"/>
                    <a:pt x="4311" y="1444"/>
                  </a:cubicBezTo>
                  <a:cubicBezTo>
                    <a:pt x="4081" y="1381"/>
                    <a:pt x="3871" y="1235"/>
                    <a:pt x="3683" y="1047"/>
                  </a:cubicBezTo>
                  <a:cubicBezTo>
                    <a:pt x="3390" y="817"/>
                    <a:pt x="3076" y="733"/>
                    <a:pt x="2741" y="921"/>
                  </a:cubicBezTo>
                  <a:cubicBezTo>
                    <a:pt x="2469" y="1047"/>
                    <a:pt x="2197" y="1130"/>
                    <a:pt x="1988" y="1319"/>
                  </a:cubicBezTo>
                  <a:cubicBezTo>
                    <a:pt x="1340" y="1842"/>
                    <a:pt x="670" y="2386"/>
                    <a:pt x="816" y="33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7" name="Google Shape;2332;p74"/>
            <p:cNvSpPr/>
            <p:nvPr/>
          </p:nvSpPr>
          <p:spPr>
            <a:xfrm>
              <a:off x="7117038" y="2030650"/>
              <a:ext cx="236975" cy="156950"/>
            </a:xfrm>
            <a:custGeom>
              <a:avLst/>
              <a:gdLst/>
              <a:ahLst/>
              <a:cxnLst/>
              <a:rect l="l" t="t" r="r" b="b"/>
              <a:pathLst>
                <a:path w="9479" h="6278" extrusionOk="0">
                  <a:moveTo>
                    <a:pt x="8851" y="1"/>
                  </a:moveTo>
                  <a:cubicBezTo>
                    <a:pt x="8935" y="63"/>
                    <a:pt x="8997" y="168"/>
                    <a:pt x="9060" y="231"/>
                  </a:cubicBezTo>
                  <a:cubicBezTo>
                    <a:pt x="9374" y="419"/>
                    <a:pt x="9437" y="691"/>
                    <a:pt x="9437" y="1047"/>
                  </a:cubicBezTo>
                  <a:cubicBezTo>
                    <a:pt x="9437" y="1779"/>
                    <a:pt x="9437" y="2470"/>
                    <a:pt x="9458" y="3202"/>
                  </a:cubicBezTo>
                  <a:cubicBezTo>
                    <a:pt x="9479" y="3830"/>
                    <a:pt x="9207" y="4395"/>
                    <a:pt x="8914" y="4918"/>
                  </a:cubicBezTo>
                  <a:cubicBezTo>
                    <a:pt x="8642" y="5085"/>
                    <a:pt x="8412" y="5294"/>
                    <a:pt x="8119" y="5483"/>
                  </a:cubicBezTo>
                  <a:cubicBezTo>
                    <a:pt x="7888" y="5650"/>
                    <a:pt x="7637" y="5755"/>
                    <a:pt x="7365" y="5880"/>
                  </a:cubicBezTo>
                  <a:cubicBezTo>
                    <a:pt x="7282" y="5922"/>
                    <a:pt x="7177" y="5964"/>
                    <a:pt x="7114" y="5985"/>
                  </a:cubicBezTo>
                  <a:cubicBezTo>
                    <a:pt x="6152" y="6069"/>
                    <a:pt x="5210" y="6278"/>
                    <a:pt x="4290" y="6173"/>
                  </a:cubicBezTo>
                  <a:cubicBezTo>
                    <a:pt x="3787" y="6110"/>
                    <a:pt x="3306" y="6006"/>
                    <a:pt x="2846" y="5817"/>
                  </a:cubicBezTo>
                  <a:cubicBezTo>
                    <a:pt x="2114" y="5525"/>
                    <a:pt x="1465" y="5148"/>
                    <a:pt x="942" y="4520"/>
                  </a:cubicBezTo>
                  <a:cubicBezTo>
                    <a:pt x="795" y="4353"/>
                    <a:pt x="691" y="4206"/>
                    <a:pt x="649" y="3955"/>
                  </a:cubicBezTo>
                  <a:cubicBezTo>
                    <a:pt x="586" y="3641"/>
                    <a:pt x="523" y="3328"/>
                    <a:pt x="461" y="3014"/>
                  </a:cubicBezTo>
                  <a:cubicBezTo>
                    <a:pt x="356" y="2972"/>
                    <a:pt x="230" y="2951"/>
                    <a:pt x="126" y="2888"/>
                  </a:cubicBezTo>
                  <a:cubicBezTo>
                    <a:pt x="63" y="2867"/>
                    <a:pt x="0" y="2763"/>
                    <a:pt x="21" y="2700"/>
                  </a:cubicBezTo>
                  <a:cubicBezTo>
                    <a:pt x="42" y="2637"/>
                    <a:pt x="105" y="2553"/>
                    <a:pt x="168" y="2491"/>
                  </a:cubicBezTo>
                  <a:cubicBezTo>
                    <a:pt x="210" y="2470"/>
                    <a:pt x="272" y="2449"/>
                    <a:pt x="335" y="2449"/>
                  </a:cubicBezTo>
                  <a:cubicBezTo>
                    <a:pt x="628" y="2449"/>
                    <a:pt x="879" y="2323"/>
                    <a:pt x="1151" y="2219"/>
                  </a:cubicBezTo>
                  <a:cubicBezTo>
                    <a:pt x="1402" y="2135"/>
                    <a:pt x="1632" y="2051"/>
                    <a:pt x="1904" y="1988"/>
                  </a:cubicBezTo>
                  <a:cubicBezTo>
                    <a:pt x="1925" y="1988"/>
                    <a:pt x="1988" y="1988"/>
                    <a:pt x="2009" y="1947"/>
                  </a:cubicBezTo>
                  <a:cubicBezTo>
                    <a:pt x="2574" y="1654"/>
                    <a:pt x="3202" y="1486"/>
                    <a:pt x="3808" y="1235"/>
                  </a:cubicBezTo>
                  <a:cubicBezTo>
                    <a:pt x="3913" y="1193"/>
                    <a:pt x="4018" y="1110"/>
                    <a:pt x="4122" y="1089"/>
                  </a:cubicBezTo>
                  <a:cubicBezTo>
                    <a:pt x="5064" y="817"/>
                    <a:pt x="5964" y="335"/>
                    <a:pt x="6905" y="84"/>
                  </a:cubicBezTo>
                  <a:cubicBezTo>
                    <a:pt x="7010" y="63"/>
                    <a:pt x="7114" y="22"/>
                    <a:pt x="7240" y="22"/>
                  </a:cubicBezTo>
                  <a:cubicBezTo>
                    <a:pt x="7763" y="1"/>
                    <a:pt x="8307" y="1"/>
                    <a:pt x="8851" y="1"/>
                  </a:cubicBezTo>
                  <a:close/>
                  <a:moveTo>
                    <a:pt x="1360" y="2784"/>
                  </a:moveTo>
                  <a:cubicBezTo>
                    <a:pt x="1277" y="2972"/>
                    <a:pt x="1298" y="3160"/>
                    <a:pt x="1318" y="3307"/>
                  </a:cubicBezTo>
                  <a:cubicBezTo>
                    <a:pt x="1381" y="3516"/>
                    <a:pt x="1423" y="3788"/>
                    <a:pt x="1549" y="3934"/>
                  </a:cubicBezTo>
                  <a:cubicBezTo>
                    <a:pt x="1758" y="4227"/>
                    <a:pt x="2030" y="4499"/>
                    <a:pt x="2344" y="4667"/>
                  </a:cubicBezTo>
                  <a:cubicBezTo>
                    <a:pt x="3369" y="5273"/>
                    <a:pt x="4457" y="5420"/>
                    <a:pt x="5608" y="5357"/>
                  </a:cubicBezTo>
                  <a:cubicBezTo>
                    <a:pt x="5671" y="5357"/>
                    <a:pt x="5733" y="5357"/>
                    <a:pt x="5775" y="5336"/>
                  </a:cubicBezTo>
                  <a:cubicBezTo>
                    <a:pt x="6068" y="5190"/>
                    <a:pt x="6340" y="5190"/>
                    <a:pt x="6654" y="5169"/>
                  </a:cubicBezTo>
                  <a:cubicBezTo>
                    <a:pt x="7303" y="5127"/>
                    <a:pt x="7805" y="4750"/>
                    <a:pt x="8307" y="4353"/>
                  </a:cubicBezTo>
                  <a:cubicBezTo>
                    <a:pt x="8349" y="4332"/>
                    <a:pt x="8349" y="4248"/>
                    <a:pt x="8391" y="4206"/>
                  </a:cubicBezTo>
                  <a:cubicBezTo>
                    <a:pt x="8558" y="3851"/>
                    <a:pt x="8704" y="3495"/>
                    <a:pt x="8704" y="3076"/>
                  </a:cubicBezTo>
                  <a:lnTo>
                    <a:pt x="8704" y="1319"/>
                  </a:lnTo>
                  <a:cubicBezTo>
                    <a:pt x="8704" y="1214"/>
                    <a:pt x="8704" y="1089"/>
                    <a:pt x="8663" y="984"/>
                  </a:cubicBezTo>
                  <a:cubicBezTo>
                    <a:pt x="8621" y="775"/>
                    <a:pt x="8495" y="607"/>
                    <a:pt x="8286" y="607"/>
                  </a:cubicBezTo>
                  <a:cubicBezTo>
                    <a:pt x="7888" y="587"/>
                    <a:pt x="7470" y="566"/>
                    <a:pt x="7093" y="670"/>
                  </a:cubicBezTo>
                  <a:cubicBezTo>
                    <a:pt x="6528" y="817"/>
                    <a:pt x="5943" y="1068"/>
                    <a:pt x="5399" y="1277"/>
                  </a:cubicBezTo>
                  <a:cubicBezTo>
                    <a:pt x="4750" y="1507"/>
                    <a:pt x="4101" y="1758"/>
                    <a:pt x="3432" y="2030"/>
                  </a:cubicBezTo>
                  <a:cubicBezTo>
                    <a:pt x="3390" y="2051"/>
                    <a:pt x="3327" y="2051"/>
                    <a:pt x="3285" y="2051"/>
                  </a:cubicBezTo>
                  <a:cubicBezTo>
                    <a:pt x="2678" y="2260"/>
                    <a:pt x="2114" y="2553"/>
                    <a:pt x="1486" y="2700"/>
                  </a:cubicBezTo>
                  <a:cubicBezTo>
                    <a:pt x="1444" y="2721"/>
                    <a:pt x="1402" y="2763"/>
                    <a:pt x="1360" y="278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8" name="Google Shape;2333;p74"/>
            <p:cNvSpPr/>
            <p:nvPr/>
          </p:nvSpPr>
          <p:spPr>
            <a:xfrm>
              <a:off x="7068388" y="1978875"/>
              <a:ext cx="27750" cy="32450"/>
            </a:xfrm>
            <a:custGeom>
              <a:avLst/>
              <a:gdLst/>
              <a:ahLst/>
              <a:cxnLst/>
              <a:rect l="l" t="t" r="r" b="b"/>
              <a:pathLst>
                <a:path w="1110" h="1298" extrusionOk="0">
                  <a:moveTo>
                    <a:pt x="1109" y="712"/>
                  </a:moveTo>
                  <a:cubicBezTo>
                    <a:pt x="1109" y="963"/>
                    <a:pt x="942" y="1193"/>
                    <a:pt x="712" y="1256"/>
                  </a:cubicBezTo>
                  <a:cubicBezTo>
                    <a:pt x="523" y="1298"/>
                    <a:pt x="335" y="1193"/>
                    <a:pt x="231" y="1026"/>
                  </a:cubicBezTo>
                  <a:cubicBezTo>
                    <a:pt x="189" y="921"/>
                    <a:pt x="126" y="774"/>
                    <a:pt x="84" y="649"/>
                  </a:cubicBezTo>
                  <a:cubicBezTo>
                    <a:pt x="0" y="398"/>
                    <a:pt x="210" y="84"/>
                    <a:pt x="503" y="21"/>
                  </a:cubicBezTo>
                  <a:cubicBezTo>
                    <a:pt x="712" y="0"/>
                    <a:pt x="900" y="84"/>
                    <a:pt x="963" y="251"/>
                  </a:cubicBezTo>
                  <a:cubicBezTo>
                    <a:pt x="1047" y="419"/>
                    <a:pt x="1067" y="565"/>
                    <a:pt x="1109" y="7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9" name="Google Shape;2334;p74"/>
            <p:cNvSpPr/>
            <p:nvPr/>
          </p:nvSpPr>
          <p:spPr>
            <a:xfrm>
              <a:off x="7261938" y="1947475"/>
              <a:ext cx="23550" cy="30900"/>
            </a:xfrm>
            <a:custGeom>
              <a:avLst/>
              <a:gdLst/>
              <a:ahLst/>
              <a:cxnLst/>
              <a:rect l="l" t="t" r="r" b="b"/>
              <a:pathLst>
                <a:path w="942" h="1236" extrusionOk="0">
                  <a:moveTo>
                    <a:pt x="942" y="608"/>
                  </a:moveTo>
                  <a:cubicBezTo>
                    <a:pt x="942" y="880"/>
                    <a:pt x="837" y="1047"/>
                    <a:pt x="628" y="1152"/>
                  </a:cubicBezTo>
                  <a:cubicBezTo>
                    <a:pt x="419" y="1235"/>
                    <a:pt x="188" y="1152"/>
                    <a:pt x="105" y="963"/>
                  </a:cubicBezTo>
                  <a:cubicBezTo>
                    <a:pt x="42" y="817"/>
                    <a:pt x="0" y="649"/>
                    <a:pt x="0" y="461"/>
                  </a:cubicBezTo>
                  <a:cubicBezTo>
                    <a:pt x="0" y="210"/>
                    <a:pt x="168" y="43"/>
                    <a:pt x="356" y="22"/>
                  </a:cubicBezTo>
                  <a:cubicBezTo>
                    <a:pt x="628" y="1"/>
                    <a:pt x="816" y="105"/>
                    <a:pt x="879" y="336"/>
                  </a:cubicBezTo>
                  <a:cubicBezTo>
                    <a:pt x="921" y="419"/>
                    <a:pt x="942" y="545"/>
                    <a:pt x="942" y="6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 name="Google Shape;2335;p74"/>
            <p:cNvSpPr/>
            <p:nvPr/>
          </p:nvSpPr>
          <p:spPr>
            <a:xfrm>
              <a:off x="4988588" y="2487325"/>
              <a:ext cx="211350" cy="182575"/>
            </a:xfrm>
            <a:custGeom>
              <a:avLst/>
              <a:gdLst/>
              <a:ahLst/>
              <a:cxnLst/>
              <a:rect l="l" t="t" r="r" b="b"/>
              <a:pathLst>
                <a:path w="8454" h="7303" extrusionOk="0">
                  <a:moveTo>
                    <a:pt x="0" y="3662"/>
                  </a:moveTo>
                  <a:cubicBezTo>
                    <a:pt x="84" y="3411"/>
                    <a:pt x="293" y="3243"/>
                    <a:pt x="523" y="3097"/>
                  </a:cubicBezTo>
                  <a:cubicBezTo>
                    <a:pt x="1130" y="2699"/>
                    <a:pt x="1779" y="2469"/>
                    <a:pt x="2427" y="2239"/>
                  </a:cubicBezTo>
                  <a:cubicBezTo>
                    <a:pt x="2762" y="2092"/>
                    <a:pt x="3076" y="1946"/>
                    <a:pt x="3390" y="1758"/>
                  </a:cubicBezTo>
                  <a:cubicBezTo>
                    <a:pt x="3704" y="1569"/>
                    <a:pt x="4059" y="1444"/>
                    <a:pt x="4394" y="1339"/>
                  </a:cubicBezTo>
                  <a:cubicBezTo>
                    <a:pt x="4708" y="1235"/>
                    <a:pt x="5001" y="1109"/>
                    <a:pt x="5252" y="921"/>
                  </a:cubicBezTo>
                  <a:cubicBezTo>
                    <a:pt x="5357" y="837"/>
                    <a:pt x="5482" y="795"/>
                    <a:pt x="5629" y="732"/>
                  </a:cubicBezTo>
                  <a:cubicBezTo>
                    <a:pt x="5963" y="628"/>
                    <a:pt x="6298" y="481"/>
                    <a:pt x="6591" y="272"/>
                  </a:cubicBezTo>
                  <a:cubicBezTo>
                    <a:pt x="6947" y="0"/>
                    <a:pt x="7344" y="63"/>
                    <a:pt x="7742" y="105"/>
                  </a:cubicBezTo>
                  <a:cubicBezTo>
                    <a:pt x="7846" y="146"/>
                    <a:pt x="7972" y="230"/>
                    <a:pt x="8035" y="377"/>
                  </a:cubicBezTo>
                  <a:cubicBezTo>
                    <a:pt x="8139" y="607"/>
                    <a:pt x="8181" y="837"/>
                    <a:pt x="8244" y="1088"/>
                  </a:cubicBezTo>
                  <a:cubicBezTo>
                    <a:pt x="8265" y="1235"/>
                    <a:pt x="8244" y="1402"/>
                    <a:pt x="8286" y="1527"/>
                  </a:cubicBezTo>
                  <a:cubicBezTo>
                    <a:pt x="8453" y="1925"/>
                    <a:pt x="8411" y="2302"/>
                    <a:pt x="8411" y="2699"/>
                  </a:cubicBezTo>
                  <a:cubicBezTo>
                    <a:pt x="8411" y="3285"/>
                    <a:pt x="8453" y="3850"/>
                    <a:pt x="8411" y="4394"/>
                  </a:cubicBezTo>
                  <a:cubicBezTo>
                    <a:pt x="8411" y="5084"/>
                    <a:pt x="8202" y="5691"/>
                    <a:pt x="7721" y="6131"/>
                  </a:cubicBezTo>
                  <a:cubicBezTo>
                    <a:pt x="7449" y="6361"/>
                    <a:pt x="7198" y="6633"/>
                    <a:pt x="6905" y="6842"/>
                  </a:cubicBezTo>
                  <a:cubicBezTo>
                    <a:pt x="6528" y="7093"/>
                    <a:pt x="6110" y="7219"/>
                    <a:pt x="5670" y="7219"/>
                  </a:cubicBezTo>
                  <a:lnTo>
                    <a:pt x="5273" y="7219"/>
                  </a:lnTo>
                  <a:cubicBezTo>
                    <a:pt x="4499" y="7302"/>
                    <a:pt x="3745" y="7156"/>
                    <a:pt x="2971" y="6905"/>
                  </a:cubicBezTo>
                  <a:cubicBezTo>
                    <a:pt x="2804" y="6863"/>
                    <a:pt x="2616" y="6779"/>
                    <a:pt x="2490" y="6654"/>
                  </a:cubicBezTo>
                  <a:cubicBezTo>
                    <a:pt x="2092" y="6340"/>
                    <a:pt x="1716" y="6026"/>
                    <a:pt x="1360" y="5691"/>
                  </a:cubicBezTo>
                  <a:cubicBezTo>
                    <a:pt x="711" y="5084"/>
                    <a:pt x="439" y="4687"/>
                    <a:pt x="0" y="3662"/>
                  </a:cubicBezTo>
                  <a:close/>
                  <a:moveTo>
                    <a:pt x="942" y="3557"/>
                  </a:moveTo>
                  <a:cubicBezTo>
                    <a:pt x="1130" y="4017"/>
                    <a:pt x="1339" y="4415"/>
                    <a:pt x="1653" y="4750"/>
                  </a:cubicBezTo>
                  <a:cubicBezTo>
                    <a:pt x="2072" y="5168"/>
                    <a:pt x="2511" y="5524"/>
                    <a:pt x="2950" y="5921"/>
                  </a:cubicBezTo>
                  <a:cubicBezTo>
                    <a:pt x="3055" y="5984"/>
                    <a:pt x="3180" y="6068"/>
                    <a:pt x="3285" y="6110"/>
                  </a:cubicBezTo>
                  <a:cubicBezTo>
                    <a:pt x="3850" y="6256"/>
                    <a:pt x="4394" y="6424"/>
                    <a:pt x="4959" y="6361"/>
                  </a:cubicBezTo>
                  <a:cubicBezTo>
                    <a:pt x="5168" y="6340"/>
                    <a:pt x="5377" y="6361"/>
                    <a:pt x="5587" y="6361"/>
                  </a:cubicBezTo>
                  <a:cubicBezTo>
                    <a:pt x="5942" y="6382"/>
                    <a:pt x="6214" y="6277"/>
                    <a:pt x="6507" y="6068"/>
                  </a:cubicBezTo>
                  <a:lnTo>
                    <a:pt x="7051" y="5608"/>
                  </a:lnTo>
                  <a:cubicBezTo>
                    <a:pt x="7449" y="5273"/>
                    <a:pt x="7616" y="4854"/>
                    <a:pt x="7616" y="4352"/>
                  </a:cubicBezTo>
                  <a:lnTo>
                    <a:pt x="7616" y="3285"/>
                  </a:lnTo>
                  <a:cubicBezTo>
                    <a:pt x="7616" y="2699"/>
                    <a:pt x="7658" y="2155"/>
                    <a:pt x="7449" y="1569"/>
                  </a:cubicBezTo>
                  <a:cubicBezTo>
                    <a:pt x="7407" y="1444"/>
                    <a:pt x="7428" y="1318"/>
                    <a:pt x="7428" y="1193"/>
                  </a:cubicBezTo>
                  <a:cubicBezTo>
                    <a:pt x="7428" y="1109"/>
                    <a:pt x="7365" y="1004"/>
                    <a:pt x="7365" y="921"/>
                  </a:cubicBezTo>
                  <a:cubicBezTo>
                    <a:pt x="7156" y="837"/>
                    <a:pt x="7030" y="921"/>
                    <a:pt x="6884" y="1004"/>
                  </a:cubicBezTo>
                  <a:cubicBezTo>
                    <a:pt x="6591" y="1151"/>
                    <a:pt x="6277" y="1297"/>
                    <a:pt x="5963" y="1444"/>
                  </a:cubicBezTo>
                  <a:cubicBezTo>
                    <a:pt x="5838" y="1507"/>
                    <a:pt x="5733" y="1569"/>
                    <a:pt x="5587" y="1632"/>
                  </a:cubicBezTo>
                  <a:cubicBezTo>
                    <a:pt x="5336" y="1758"/>
                    <a:pt x="5064" y="1925"/>
                    <a:pt x="4792" y="2030"/>
                  </a:cubicBezTo>
                  <a:cubicBezTo>
                    <a:pt x="4331" y="2197"/>
                    <a:pt x="3850" y="2343"/>
                    <a:pt x="3452" y="2657"/>
                  </a:cubicBezTo>
                  <a:cubicBezTo>
                    <a:pt x="3369" y="2720"/>
                    <a:pt x="3243" y="2762"/>
                    <a:pt x="3139" y="2783"/>
                  </a:cubicBezTo>
                  <a:cubicBezTo>
                    <a:pt x="2595" y="2992"/>
                    <a:pt x="2030" y="3180"/>
                    <a:pt x="1486" y="3348"/>
                  </a:cubicBezTo>
                  <a:cubicBezTo>
                    <a:pt x="1297" y="3431"/>
                    <a:pt x="1151" y="3494"/>
                    <a:pt x="942" y="35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1" name="Google Shape;2336;p74"/>
            <p:cNvSpPr/>
            <p:nvPr/>
          </p:nvSpPr>
          <p:spPr>
            <a:xfrm>
              <a:off x="4925288" y="2467950"/>
              <a:ext cx="30350" cy="41875"/>
            </a:xfrm>
            <a:custGeom>
              <a:avLst/>
              <a:gdLst/>
              <a:ahLst/>
              <a:cxnLst/>
              <a:rect l="l" t="t" r="r" b="b"/>
              <a:pathLst>
                <a:path w="1214" h="1675" extrusionOk="0">
                  <a:moveTo>
                    <a:pt x="1214" y="1089"/>
                  </a:moveTo>
                  <a:cubicBezTo>
                    <a:pt x="1193" y="1173"/>
                    <a:pt x="1193" y="1277"/>
                    <a:pt x="1172" y="1382"/>
                  </a:cubicBezTo>
                  <a:cubicBezTo>
                    <a:pt x="1088" y="1591"/>
                    <a:pt x="858" y="1675"/>
                    <a:pt x="649" y="1591"/>
                  </a:cubicBezTo>
                  <a:cubicBezTo>
                    <a:pt x="272" y="1445"/>
                    <a:pt x="0" y="963"/>
                    <a:pt x="42" y="608"/>
                  </a:cubicBezTo>
                  <a:cubicBezTo>
                    <a:pt x="84" y="315"/>
                    <a:pt x="272" y="126"/>
                    <a:pt x="544" y="43"/>
                  </a:cubicBezTo>
                  <a:cubicBezTo>
                    <a:pt x="670" y="1"/>
                    <a:pt x="837" y="22"/>
                    <a:pt x="879" y="147"/>
                  </a:cubicBezTo>
                  <a:cubicBezTo>
                    <a:pt x="1047" y="440"/>
                    <a:pt x="1193" y="733"/>
                    <a:pt x="1214"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2" name="Google Shape;2337;p74"/>
            <p:cNvSpPr/>
            <p:nvPr/>
          </p:nvSpPr>
          <p:spPr>
            <a:xfrm>
              <a:off x="5161188" y="2381125"/>
              <a:ext cx="29850" cy="31400"/>
            </a:xfrm>
            <a:custGeom>
              <a:avLst/>
              <a:gdLst/>
              <a:ahLst/>
              <a:cxnLst/>
              <a:rect l="l" t="t" r="r" b="b"/>
              <a:pathLst>
                <a:path w="1194" h="1256" extrusionOk="0">
                  <a:moveTo>
                    <a:pt x="545" y="1"/>
                  </a:moveTo>
                  <a:lnTo>
                    <a:pt x="775" y="1"/>
                  </a:lnTo>
                  <a:cubicBezTo>
                    <a:pt x="942" y="1"/>
                    <a:pt x="1026" y="105"/>
                    <a:pt x="1068" y="231"/>
                  </a:cubicBezTo>
                  <a:cubicBezTo>
                    <a:pt x="1089" y="335"/>
                    <a:pt x="1110" y="440"/>
                    <a:pt x="1152" y="565"/>
                  </a:cubicBezTo>
                  <a:cubicBezTo>
                    <a:pt x="1194" y="921"/>
                    <a:pt x="1026" y="1151"/>
                    <a:pt x="650" y="1193"/>
                  </a:cubicBezTo>
                  <a:cubicBezTo>
                    <a:pt x="231" y="1256"/>
                    <a:pt x="1" y="1026"/>
                    <a:pt x="22" y="607"/>
                  </a:cubicBezTo>
                  <a:cubicBezTo>
                    <a:pt x="22" y="545"/>
                    <a:pt x="43" y="461"/>
                    <a:pt x="43" y="377"/>
                  </a:cubicBezTo>
                  <a:cubicBezTo>
                    <a:pt x="105" y="63"/>
                    <a:pt x="210" y="1"/>
                    <a:pt x="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3" name="Google Shape;2338;p74"/>
            <p:cNvSpPr/>
            <p:nvPr/>
          </p:nvSpPr>
          <p:spPr>
            <a:xfrm>
              <a:off x="4837663" y="3161575"/>
              <a:ext cx="129225" cy="140725"/>
            </a:xfrm>
            <a:custGeom>
              <a:avLst/>
              <a:gdLst/>
              <a:ahLst/>
              <a:cxnLst/>
              <a:rect l="l" t="t" r="r" b="b"/>
              <a:pathLst>
                <a:path w="5169" h="5629" extrusionOk="0">
                  <a:moveTo>
                    <a:pt x="357" y="1"/>
                  </a:moveTo>
                  <a:cubicBezTo>
                    <a:pt x="566" y="210"/>
                    <a:pt x="649" y="440"/>
                    <a:pt x="649" y="691"/>
                  </a:cubicBezTo>
                  <a:cubicBezTo>
                    <a:pt x="649" y="1005"/>
                    <a:pt x="754" y="1277"/>
                    <a:pt x="817" y="1570"/>
                  </a:cubicBezTo>
                  <a:cubicBezTo>
                    <a:pt x="1089" y="2365"/>
                    <a:pt x="1424" y="3097"/>
                    <a:pt x="1926" y="3746"/>
                  </a:cubicBezTo>
                  <a:cubicBezTo>
                    <a:pt x="2093" y="3976"/>
                    <a:pt x="2281" y="4185"/>
                    <a:pt x="2512" y="4311"/>
                  </a:cubicBezTo>
                  <a:lnTo>
                    <a:pt x="2909" y="4562"/>
                  </a:lnTo>
                  <a:cubicBezTo>
                    <a:pt x="3202" y="4771"/>
                    <a:pt x="3516" y="4876"/>
                    <a:pt x="3872" y="4834"/>
                  </a:cubicBezTo>
                  <a:cubicBezTo>
                    <a:pt x="4123" y="4813"/>
                    <a:pt x="4332" y="4876"/>
                    <a:pt x="4562" y="4876"/>
                  </a:cubicBezTo>
                  <a:cubicBezTo>
                    <a:pt x="4771" y="4897"/>
                    <a:pt x="4981" y="4918"/>
                    <a:pt x="5169" y="5022"/>
                  </a:cubicBezTo>
                  <a:cubicBezTo>
                    <a:pt x="5169" y="5336"/>
                    <a:pt x="5022" y="5524"/>
                    <a:pt x="4750" y="5545"/>
                  </a:cubicBezTo>
                  <a:cubicBezTo>
                    <a:pt x="4269" y="5608"/>
                    <a:pt x="3809" y="5629"/>
                    <a:pt x="3328" y="5629"/>
                  </a:cubicBezTo>
                  <a:cubicBezTo>
                    <a:pt x="3223" y="5629"/>
                    <a:pt x="3098" y="5566"/>
                    <a:pt x="3014" y="5545"/>
                  </a:cubicBezTo>
                  <a:cubicBezTo>
                    <a:pt x="2888" y="5503"/>
                    <a:pt x="2784" y="5420"/>
                    <a:pt x="2679" y="5357"/>
                  </a:cubicBezTo>
                  <a:cubicBezTo>
                    <a:pt x="1528" y="4834"/>
                    <a:pt x="984" y="3851"/>
                    <a:pt x="524" y="2742"/>
                  </a:cubicBezTo>
                  <a:cubicBezTo>
                    <a:pt x="357" y="2302"/>
                    <a:pt x="252" y="1800"/>
                    <a:pt x="126" y="1340"/>
                  </a:cubicBezTo>
                  <a:cubicBezTo>
                    <a:pt x="1" y="942"/>
                    <a:pt x="43" y="545"/>
                    <a:pt x="231" y="168"/>
                  </a:cubicBezTo>
                  <a:cubicBezTo>
                    <a:pt x="231" y="126"/>
                    <a:pt x="273" y="84"/>
                    <a:pt x="357" y="1"/>
                  </a:cubicBezTo>
                  <a:close/>
                </a:path>
              </a:pathLst>
            </a:custGeom>
            <a:solidFill>
              <a:srgbClr val="1D3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74" name="Google Shape;2339;p74"/>
            <p:cNvGrpSpPr/>
            <p:nvPr/>
          </p:nvGrpSpPr>
          <p:grpSpPr>
            <a:xfrm rot="-5400000">
              <a:off x="6676625" y="1251225"/>
              <a:ext cx="279350" cy="312825"/>
              <a:chOff x="1835200" y="3337050"/>
              <a:chExt cx="279350" cy="312825"/>
            </a:xfrm>
          </p:grpSpPr>
          <p:sp>
            <p:nvSpPr>
              <p:cNvPr id="97" name="Google Shape;2340;p74"/>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8" name="Google Shape;2341;p74"/>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9" name="Google Shape;2342;p74"/>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75" name="Google Shape;2343;p74"/>
            <p:cNvSpPr/>
            <p:nvPr/>
          </p:nvSpPr>
          <p:spPr>
            <a:xfrm>
              <a:off x="4426788" y="1479850"/>
              <a:ext cx="3527725" cy="2187050"/>
            </a:xfrm>
            <a:custGeom>
              <a:avLst/>
              <a:gdLst/>
              <a:ahLst/>
              <a:cxnLst/>
              <a:rect l="l" t="t" r="r" b="b"/>
              <a:pathLst>
                <a:path w="141109" h="87482" extrusionOk="0">
                  <a:moveTo>
                    <a:pt x="16090" y="58900"/>
                  </a:moveTo>
                  <a:cubicBezTo>
                    <a:pt x="16090" y="58775"/>
                    <a:pt x="16090" y="58691"/>
                    <a:pt x="16069" y="58607"/>
                  </a:cubicBezTo>
                  <a:cubicBezTo>
                    <a:pt x="16007" y="58398"/>
                    <a:pt x="15923" y="58168"/>
                    <a:pt x="15986" y="57938"/>
                  </a:cubicBezTo>
                  <a:cubicBezTo>
                    <a:pt x="16007" y="57854"/>
                    <a:pt x="15986" y="57749"/>
                    <a:pt x="15965" y="57645"/>
                  </a:cubicBezTo>
                  <a:cubicBezTo>
                    <a:pt x="15923" y="57540"/>
                    <a:pt x="15902" y="57415"/>
                    <a:pt x="15902" y="57310"/>
                  </a:cubicBezTo>
                  <a:cubicBezTo>
                    <a:pt x="15881" y="56368"/>
                    <a:pt x="15860" y="55448"/>
                    <a:pt x="16111" y="54527"/>
                  </a:cubicBezTo>
                  <a:cubicBezTo>
                    <a:pt x="16216" y="54171"/>
                    <a:pt x="16237" y="53795"/>
                    <a:pt x="16321" y="53418"/>
                  </a:cubicBezTo>
                  <a:cubicBezTo>
                    <a:pt x="16341" y="53230"/>
                    <a:pt x="16404" y="53041"/>
                    <a:pt x="16446" y="52853"/>
                  </a:cubicBezTo>
                  <a:cubicBezTo>
                    <a:pt x="16551" y="52477"/>
                    <a:pt x="16697" y="52079"/>
                    <a:pt x="16844" y="51556"/>
                  </a:cubicBezTo>
                  <a:lnTo>
                    <a:pt x="16530" y="51870"/>
                  </a:lnTo>
                  <a:cubicBezTo>
                    <a:pt x="16279" y="52163"/>
                    <a:pt x="16007" y="52414"/>
                    <a:pt x="15777" y="52707"/>
                  </a:cubicBezTo>
                  <a:cubicBezTo>
                    <a:pt x="15588" y="52916"/>
                    <a:pt x="15337" y="53000"/>
                    <a:pt x="15065" y="53000"/>
                  </a:cubicBezTo>
                  <a:cubicBezTo>
                    <a:pt x="14500" y="52958"/>
                    <a:pt x="13935" y="52832"/>
                    <a:pt x="13454" y="52497"/>
                  </a:cubicBezTo>
                  <a:cubicBezTo>
                    <a:pt x="13182" y="52330"/>
                    <a:pt x="12952" y="52163"/>
                    <a:pt x="12680" y="51974"/>
                  </a:cubicBezTo>
                  <a:cubicBezTo>
                    <a:pt x="12617" y="52079"/>
                    <a:pt x="12533" y="52163"/>
                    <a:pt x="12471" y="52225"/>
                  </a:cubicBezTo>
                  <a:cubicBezTo>
                    <a:pt x="12324" y="52497"/>
                    <a:pt x="12199" y="52749"/>
                    <a:pt x="12010" y="53021"/>
                  </a:cubicBezTo>
                  <a:cubicBezTo>
                    <a:pt x="11885" y="53230"/>
                    <a:pt x="11696" y="53418"/>
                    <a:pt x="11508" y="53544"/>
                  </a:cubicBezTo>
                  <a:cubicBezTo>
                    <a:pt x="11006" y="53941"/>
                    <a:pt x="9646" y="53962"/>
                    <a:pt x="9123" y="53565"/>
                  </a:cubicBezTo>
                  <a:cubicBezTo>
                    <a:pt x="8704" y="53251"/>
                    <a:pt x="8349" y="52916"/>
                    <a:pt x="8118" y="52414"/>
                  </a:cubicBezTo>
                  <a:cubicBezTo>
                    <a:pt x="8035" y="52225"/>
                    <a:pt x="7930" y="52058"/>
                    <a:pt x="7826" y="51849"/>
                  </a:cubicBezTo>
                  <a:cubicBezTo>
                    <a:pt x="7595" y="51891"/>
                    <a:pt x="7407" y="52016"/>
                    <a:pt x="7240" y="52184"/>
                  </a:cubicBezTo>
                  <a:cubicBezTo>
                    <a:pt x="7114" y="52309"/>
                    <a:pt x="6989" y="52393"/>
                    <a:pt x="6800" y="52414"/>
                  </a:cubicBezTo>
                  <a:cubicBezTo>
                    <a:pt x="5859" y="52518"/>
                    <a:pt x="5001" y="52330"/>
                    <a:pt x="4185" y="51807"/>
                  </a:cubicBezTo>
                  <a:cubicBezTo>
                    <a:pt x="4080" y="51744"/>
                    <a:pt x="3955" y="51661"/>
                    <a:pt x="3871" y="51556"/>
                  </a:cubicBezTo>
                  <a:cubicBezTo>
                    <a:pt x="3369" y="50761"/>
                    <a:pt x="2888" y="49987"/>
                    <a:pt x="2909" y="48982"/>
                  </a:cubicBezTo>
                  <a:cubicBezTo>
                    <a:pt x="2929" y="47978"/>
                    <a:pt x="2929" y="46953"/>
                    <a:pt x="3055" y="45927"/>
                  </a:cubicBezTo>
                  <a:cubicBezTo>
                    <a:pt x="3097" y="45635"/>
                    <a:pt x="3160" y="45383"/>
                    <a:pt x="3222" y="45091"/>
                  </a:cubicBezTo>
                  <a:cubicBezTo>
                    <a:pt x="3243" y="45007"/>
                    <a:pt x="3243" y="44902"/>
                    <a:pt x="3264" y="44839"/>
                  </a:cubicBezTo>
                  <a:cubicBezTo>
                    <a:pt x="3222" y="44798"/>
                    <a:pt x="3201" y="44777"/>
                    <a:pt x="3139" y="44777"/>
                  </a:cubicBezTo>
                  <a:cubicBezTo>
                    <a:pt x="2532" y="44839"/>
                    <a:pt x="2113" y="44463"/>
                    <a:pt x="1695" y="44128"/>
                  </a:cubicBezTo>
                  <a:cubicBezTo>
                    <a:pt x="1109" y="43605"/>
                    <a:pt x="691" y="42956"/>
                    <a:pt x="335" y="42266"/>
                  </a:cubicBezTo>
                  <a:cubicBezTo>
                    <a:pt x="230" y="42036"/>
                    <a:pt x="126" y="41764"/>
                    <a:pt x="105" y="41513"/>
                  </a:cubicBezTo>
                  <a:cubicBezTo>
                    <a:pt x="0" y="40864"/>
                    <a:pt x="0" y="40236"/>
                    <a:pt x="168" y="39609"/>
                  </a:cubicBezTo>
                  <a:cubicBezTo>
                    <a:pt x="168" y="39567"/>
                    <a:pt x="188" y="39525"/>
                    <a:pt x="188" y="39504"/>
                  </a:cubicBezTo>
                  <a:cubicBezTo>
                    <a:pt x="502" y="37851"/>
                    <a:pt x="1590" y="36826"/>
                    <a:pt x="3034" y="36072"/>
                  </a:cubicBezTo>
                  <a:cubicBezTo>
                    <a:pt x="2846" y="35780"/>
                    <a:pt x="2678" y="35466"/>
                    <a:pt x="2427" y="35215"/>
                  </a:cubicBezTo>
                  <a:cubicBezTo>
                    <a:pt x="1988" y="34650"/>
                    <a:pt x="1841" y="34022"/>
                    <a:pt x="1779" y="33352"/>
                  </a:cubicBezTo>
                  <a:cubicBezTo>
                    <a:pt x="1758" y="33122"/>
                    <a:pt x="1800" y="32850"/>
                    <a:pt x="1779" y="32620"/>
                  </a:cubicBezTo>
                  <a:cubicBezTo>
                    <a:pt x="1758" y="32181"/>
                    <a:pt x="1904" y="31804"/>
                    <a:pt x="2155" y="31448"/>
                  </a:cubicBezTo>
                  <a:cubicBezTo>
                    <a:pt x="2218" y="31302"/>
                    <a:pt x="2385" y="31176"/>
                    <a:pt x="2511" y="31093"/>
                  </a:cubicBezTo>
                  <a:cubicBezTo>
                    <a:pt x="2804" y="30925"/>
                    <a:pt x="3139" y="30737"/>
                    <a:pt x="3432" y="30549"/>
                  </a:cubicBezTo>
                  <a:cubicBezTo>
                    <a:pt x="3201" y="29774"/>
                    <a:pt x="3306" y="28958"/>
                    <a:pt x="3327" y="28163"/>
                  </a:cubicBezTo>
                  <a:cubicBezTo>
                    <a:pt x="3348" y="27494"/>
                    <a:pt x="4101" y="26343"/>
                    <a:pt x="4833" y="26217"/>
                  </a:cubicBezTo>
                  <a:cubicBezTo>
                    <a:pt x="5189" y="26155"/>
                    <a:pt x="5524" y="26008"/>
                    <a:pt x="5859" y="25862"/>
                  </a:cubicBezTo>
                  <a:cubicBezTo>
                    <a:pt x="5880" y="25862"/>
                    <a:pt x="5922" y="25820"/>
                    <a:pt x="5963" y="25799"/>
                  </a:cubicBezTo>
                  <a:cubicBezTo>
                    <a:pt x="5880" y="25485"/>
                    <a:pt x="5838" y="25129"/>
                    <a:pt x="5754" y="24816"/>
                  </a:cubicBezTo>
                  <a:cubicBezTo>
                    <a:pt x="5649" y="24460"/>
                    <a:pt x="5712" y="24125"/>
                    <a:pt x="5859" y="23769"/>
                  </a:cubicBezTo>
                  <a:cubicBezTo>
                    <a:pt x="6026" y="23456"/>
                    <a:pt x="6194" y="23121"/>
                    <a:pt x="6403" y="22828"/>
                  </a:cubicBezTo>
                  <a:cubicBezTo>
                    <a:pt x="6654" y="22514"/>
                    <a:pt x="6968" y="22305"/>
                    <a:pt x="7344" y="22200"/>
                  </a:cubicBezTo>
                  <a:cubicBezTo>
                    <a:pt x="8035" y="22033"/>
                    <a:pt x="8704" y="21844"/>
                    <a:pt x="9416" y="21886"/>
                  </a:cubicBezTo>
                  <a:cubicBezTo>
                    <a:pt x="9918" y="21928"/>
                    <a:pt x="10420" y="21886"/>
                    <a:pt x="10880" y="21886"/>
                  </a:cubicBezTo>
                  <a:cubicBezTo>
                    <a:pt x="10985" y="21656"/>
                    <a:pt x="11048" y="21426"/>
                    <a:pt x="11173" y="21217"/>
                  </a:cubicBezTo>
                  <a:cubicBezTo>
                    <a:pt x="11592" y="20589"/>
                    <a:pt x="12157" y="20108"/>
                    <a:pt x="12889" y="19878"/>
                  </a:cubicBezTo>
                  <a:cubicBezTo>
                    <a:pt x="13266" y="19752"/>
                    <a:pt x="13663" y="19647"/>
                    <a:pt x="14040" y="19564"/>
                  </a:cubicBezTo>
                  <a:cubicBezTo>
                    <a:pt x="14228" y="19522"/>
                    <a:pt x="14416" y="19522"/>
                    <a:pt x="14626" y="19522"/>
                  </a:cubicBezTo>
                  <a:lnTo>
                    <a:pt x="16341" y="19522"/>
                  </a:lnTo>
                  <a:cubicBezTo>
                    <a:pt x="16530" y="18810"/>
                    <a:pt x="17137" y="18434"/>
                    <a:pt x="17597" y="17953"/>
                  </a:cubicBezTo>
                  <a:cubicBezTo>
                    <a:pt x="17660" y="17890"/>
                    <a:pt x="17743" y="17848"/>
                    <a:pt x="17785" y="17848"/>
                  </a:cubicBezTo>
                  <a:cubicBezTo>
                    <a:pt x="18434" y="17660"/>
                    <a:pt x="19062" y="17555"/>
                    <a:pt x="19752" y="17743"/>
                  </a:cubicBezTo>
                  <a:cubicBezTo>
                    <a:pt x="20631" y="17994"/>
                    <a:pt x="21468" y="18287"/>
                    <a:pt x="22200" y="18852"/>
                  </a:cubicBezTo>
                  <a:cubicBezTo>
                    <a:pt x="22388" y="19020"/>
                    <a:pt x="22619" y="19124"/>
                    <a:pt x="22891" y="19271"/>
                  </a:cubicBezTo>
                  <a:cubicBezTo>
                    <a:pt x="23037" y="19208"/>
                    <a:pt x="23204" y="19103"/>
                    <a:pt x="23393" y="18957"/>
                  </a:cubicBezTo>
                  <a:cubicBezTo>
                    <a:pt x="23727" y="18727"/>
                    <a:pt x="24083" y="18643"/>
                    <a:pt x="24502" y="18622"/>
                  </a:cubicBezTo>
                  <a:cubicBezTo>
                    <a:pt x="25234" y="18622"/>
                    <a:pt x="25862" y="18810"/>
                    <a:pt x="26531" y="19145"/>
                  </a:cubicBezTo>
                  <a:cubicBezTo>
                    <a:pt x="27285" y="19543"/>
                    <a:pt x="27849" y="20171"/>
                    <a:pt x="28414" y="20777"/>
                  </a:cubicBezTo>
                  <a:cubicBezTo>
                    <a:pt x="28582" y="20945"/>
                    <a:pt x="28645" y="21238"/>
                    <a:pt x="28770" y="21531"/>
                  </a:cubicBezTo>
                  <a:cubicBezTo>
                    <a:pt x="28958" y="21614"/>
                    <a:pt x="29209" y="21572"/>
                    <a:pt x="29461" y="21551"/>
                  </a:cubicBezTo>
                  <a:cubicBezTo>
                    <a:pt x="29816" y="21531"/>
                    <a:pt x="30151" y="21635"/>
                    <a:pt x="30465" y="21844"/>
                  </a:cubicBezTo>
                  <a:cubicBezTo>
                    <a:pt x="30674" y="21970"/>
                    <a:pt x="30883" y="22095"/>
                    <a:pt x="31134" y="22179"/>
                  </a:cubicBezTo>
                  <a:cubicBezTo>
                    <a:pt x="31448" y="22284"/>
                    <a:pt x="31699" y="22493"/>
                    <a:pt x="31888" y="22765"/>
                  </a:cubicBezTo>
                  <a:cubicBezTo>
                    <a:pt x="32202" y="23121"/>
                    <a:pt x="32411" y="23539"/>
                    <a:pt x="32599" y="23979"/>
                  </a:cubicBezTo>
                  <a:cubicBezTo>
                    <a:pt x="32641" y="24125"/>
                    <a:pt x="32641" y="24272"/>
                    <a:pt x="32662" y="24439"/>
                  </a:cubicBezTo>
                  <a:cubicBezTo>
                    <a:pt x="32704" y="24585"/>
                    <a:pt x="32704" y="24774"/>
                    <a:pt x="32704" y="24920"/>
                  </a:cubicBezTo>
                  <a:cubicBezTo>
                    <a:pt x="32955" y="25067"/>
                    <a:pt x="33185" y="25004"/>
                    <a:pt x="33457" y="25004"/>
                  </a:cubicBezTo>
                  <a:cubicBezTo>
                    <a:pt x="33917" y="24983"/>
                    <a:pt x="34294" y="25108"/>
                    <a:pt x="34650" y="25380"/>
                  </a:cubicBezTo>
                  <a:cubicBezTo>
                    <a:pt x="35110" y="25715"/>
                    <a:pt x="35549" y="26029"/>
                    <a:pt x="35905" y="26448"/>
                  </a:cubicBezTo>
                  <a:cubicBezTo>
                    <a:pt x="36365" y="26908"/>
                    <a:pt x="36533" y="27473"/>
                    <a:pt x="36596" y="28101"/>
                  </a:cubicBezTo>
                  <a:cubicBezTo>
                    <a:pt x="36616" y="28247"/>
                    <a:pt x="36596" y="28435"/>
                    <a:pt x="36596" y="28624"/>
                  </a:cubicBezTo>
                  <a:cubicBezTo>
                    <a:pt x="36616" y="28958"/>
                    <a:pt x="36533" y="29251"/>
                    <a:pt x="36324" y="29523"/>
                  </a:cubicBezTo>
                  <a:cubicBezTo>
                    <a:pt x="36072" y="29900"/>
                    <a:pt x="35884" y="30318"/>
                    <a:pt x="35654" y="30737"/>
                  </a:cubicBezTo>
                  <a:cubicBezTo>
                    <a:pt x="35738" y="30758"/>
                    <a:pt x="35780" y="30779"/>
                    <a:pt x="35842" y="30758"/>
                  </a:cubicBezTo>
                  <a:cubicBezTo>
                    <a:pt x="36428" y="30632"/>
                    <a:pt x="36805" y="31030"/>
                    <a:pt x="37098" y="31448"/>
                  </a:cubicBezTo>
                  <a:cubicBezTo>
                    <a:pt x="37202" y="31595"/>
                    <a:pt x="37307" y="31720"/>
                    <a:pt x="37474" y="31825"/>
                  </a:cubicBezTo>
                  <a:cubicBezTo>
                    <a:pt x="37830" y="32034"/>
                    <a:pt x="38060" y="32390"/>
                    <a:pt x="38269" y="32725"/>
                  </a:cubicBezTo>
                  <a:cubicBezTo>
                    <a:pt x="38311" y="32808"/>
                    <a:pt x="38353" y="32913"/>
                    <a:pt x="38353" y="32976"/>
                  </a:cubicBezTo>
                  <a:cubicBezTo>
                    <a:pt x="38353" y="33290"/>
                    <a:pt x="38458" y="33583"/>
                    <a:pt x="38520" y="33875"/>
                  </a:cubicBezTo>
                  <a:cubicBezTo>
                    <a:pt x="38604" y="34231"/>
                    <a:pt x="38583" y="34587"/>
                    <a:pt x="38458" y="34943"/>
                  </a:cubicBezTo>
                  <a:cubicBezTo>
                    <a:pt x="38395" y="35047"/>
                    <a:pt x="38395" y="35152"/>
                    <a:pt x="38353" y="35277"/>
                  </a:cubicBezTo>
                  <a:cubicBezTo>
                    <a:pt x="38583" y="35466"/>
                    <a:pt x="38793" y="35654"/>
                    <a:pt x="39044" y="35738"/>
                  </a:cubicBezTo>
                  <a:cubicBezTo>
                    <a:pt x="39295" y="35800"/>
                    <a:pt x="39504" y="35947"/>
                    <a:pt x="39671" y="36114"/>
                  </a:cubicBezTo>
                  <a:cubicBezTo>
                    <a:pt x="39901" y="36365"/>
                    <a:pt x="40173" y="36596"/>
                    <a:pt x="40404" y="36847"/>
                  </a:cubicBezTo>
                  <a:cubicBezTo>
                    <a:pt x="40697" y="37140"/>
                    <a:pt x="40864" y="37453"/>
                    <a:pt x="40822" y="37872"/>
                  </a:cubicBezTo>
                  <a:lnTo>
                    <a:pt x="40822" y="38667"/>
                  </a:lnTo>
                  <a:cubicBezTo>
                    <a:pt x="40822" y="38897"/>
                    <a:pt x="40717" y="39044"/>
                    <a:pt x="40550" y="39190"/>
                  </a:cubicBezTo>
                  <a:cubicBezTo>
                    <a:pt x="40341" y="39316"/>
                    <a:pt x="40153" y="39441"/>
                    <a:pt x="39964" y="39567"/>
                  </a:cubicBezTo>
                  <a:cubicBezTo>
                    <a:pt x="39985" y="39755"/>
                    <a:pt x="40132" y="39755"/>
                    <a:pt x="40194" y="39839"/>
                  </a:cubicBezTo>
                  <a:cubicBezTo>
                    <a:pt x="40278" y="39922"/>
                    <a:pt x="40383" y="39985"/>
                    <a:pt x="40487" y="40048"/>
                  </a:cubicBezTo>
                  <a:cubicBezTo>
                    <a:pt x="40989" y="40278"/>
                    <a:pt x="41094" y="40780"/>
                    <a:pt x="41178" y="41220"/>
                  </a:cubicBezTo>
                  <a:cubicBezTo>
                    <a:pt x="41282" y="41806"/>
                    <a:pt x="41136" y="42329"/>
                    <a:pt x="40676" y="42705"/>
                  </a:cubicBezTo>
                  <a:cubicBezTo>
                    <a:pt x="40404" y="42956"/>
                    <a:pt x="40173" y="43186"/>
                    <a:pt x="39881" y="43438"/>
                  </a:cubicBezTo>
                  <a:cubicBezTo>
                    <a:pt x="39964" y="43626"/>
                    <a:pt x="40069" y="43814"/>
                    <a:pt x="40236" y="44002"/>
                  </a:cubicBezTo>
                  <a:cubicBezTo>
                    <a:pt x="40655" y="44463"/>
                    <a:pt x="40613" y="45007"/>
                    <a:pt x="40153" y="45467"/>
                  </a:cubicBezTo>
                  <a:cubicBezTo>
                    <a:pt x="39985" y="45593"/>
                    <a:pt x="39839" y="45718"/>
                    <a:pt x="39650" y="45844"/>
                  </a:cubicBezTo>
                  <a:cubicBezTo>
                    <a:pt x="39399" y="46032"/>
                    <a:pt x="39106" y="46199"/>
                    <a:pt x="38834" y="46409"/>
                  </a:cubicBezTo>
                  <a:cubicBezTo>
                    <a:pt x="38311" y="46785"/>
                    <a:pt x="37725" y="46953"/>
                    <a:pt x="37098" y="46953"/>
                  </a:cubicBezTo>
                  <a:lnTo>
                    <a:pt x="36072" y="46953"/>
                  </a:lnTo>
                  <a:cubicBezTo>
                    <a:pt x="35466" y="46953"/>
                    <a:pt x="34943" y="46848"/>
                    <a:pt x="34503" y="46346"/>
                  </a:cubicBezTo>
                  <a:cubicBezTo>
                    <a:pt x="34419" y="46451"/>
                    <a:pt x="34315" y="46513"/>
                    <a:pt x="34273" y="46618"/>
                  </a:cubicBezTo>
                  <a:cubicBezTo>
                    <a:pt x="33855" y="47392"/>
                    <a:pt x="33227" y="47936"/>
                    <a:pt x="32536" y="48459"/>
                  </a:cubicBezTo>
                  <a:cubicBezTo>
                    <a:pt x="32013" y="48878"/>
                    <a:pt x="31448" y="49233"/>
                    <a:pt x="30925" y="49652"/>
                  </a:cubicBezTo>
                  <a:cubicBezTo>
                    <a:pt x="30549" y="49924"/>
                    <a:pt x="30151" y="50133"/>
                    <a:pt x="29712" y="50280"/>
                  </a:cubicBezTo>
                  <a:cubicBezTo>
                    <a:pt x="29481" y="50342"/>
                    <a:pt x="29251" y="50405"/>
                    <a:pt x="29042" y="50593"/>
                  </a:cubicBezTo>
                  <a:cubicBezTo>
                    <a:pt x="29105" y="50740"/>
                    <a:pt x="29189" y="50907"/>
                    <a:pt x="29251" y="51033"/>
                  </a:cubicBezTo>
                  <a:cubicBezTo>
                    <a:pt x="29879" y="51326"/>
                    <a:pt x="30507" y="51535"/>
                    <a:pt x="31155" y="51598"/>
                  </a:cubicBezTo>
                  <a:cubicBezTo>
                    <a:pt x="31281" y="51640"/>
                    <a:pt x="31406" y="51640"/>
                    <a:pt x="31553" y="51681"/>
                  </a:cubicBezTo>
                  <a:cubicBezTo>
                    <a:pt x="32327" y="52058"/>
                    <a:pt x="33185" y="52079"/>
                    <a:pt x="34022" y="52205"/>
                  </a:cubicBezTo>
                  <a:cubicBezTo>
                    <a:pt x="35947" y="52518"/>
                    <a:pt x="37851" y="52811"/>
                    <a:pt x="39755" y="53104"/>
                  </a:cubicBezTo>
                  <a:cubicBezTo>
                    <a:pt x="41596" y="53355"/>
                    <a:pt x="43333" y="53941"/>
                    <a:pt x="45049" y="54590"/>
                  </a:cubicBezTo>
                  <a:cubicBezTo>
                    <a:pt x="45383" y="54715"/>
                    <a:pt x="45718" y="54799"/>
                    <a:pt x="46116" y="54925"/>
                  </a:cubicBezTo>
                  <a:cubicBezTo>
                    <a:pt x="46137" y="54904"/>
                    <a:pt x="46220" y="54904"/>
                    <a:pt x="46262" y="54841"/>
                  </a:cubicBezTo>
                  <a:cubicBezTo>
                    <a:pt x="46513" y="54694"/>
                    <a:pt x="46743" y="54694"/>
                    <a:pt x="46974" y="54778"/>
                  </a:cubicBezTo>
                  <a:cubicBezTo>
                    <a:pt x="47601" y="54946"/>
                    <a:pt x="48229" y="55197"/>
                    <a:pt x="48731" y="55678"/>
                  </a:cubicBezTo>
                  <a:cubicBezTo>
                    <a:pt x="48940" y="55887"/>
                    <a:pt x="49171" y="56054"/>
                    <a:pt x="49401" y="56201"/>
                  </a:cubicBezTo>
                  <a:cubicBezTo>
                    <a:pt x="49673" y="56389"/>
                    <a:pt x="49777" y="56661"/>
                    <a:pt x="49798" y="56933"/>
                  </a:cubicBezTo>
                  <a:cubicBezTo>
                    <a:pt x="49819" y="57205"/>
                    <a:pt x="49694" y="57352"/>
                    <a:pt x="49401" y="57394"/>
                  </a:cubicBezTo>
                  <a:cubicBezTo>
                    <a:pt x="49338" y="57394"/>
                    <a:pt x="49254" y="57352"/>
                    <a:pt x="49171" y="57352"/>
                  </a:cubicBezTo>
                  <a:cubicBezTo>
                    <a:pt x="49066" y="57143"/>
                    <a:pt x="49024" y="56871"/>
                    <a:pt x="48752" y="56724"/>
                  </a:cubicBezTo>
                  <a:cubicBezTo>
                    <a:pt x="48543" y="56619"/>
                    <a:pt x="48417" y="56389"/>
                    <a:pt x="48187" y="56285"/>
                  </a:cubicBezTo>
                  <a:cubicBezTo>
                    <a:pt x="48145" y="56515"/>
                    <a:pt x="48292" y="56682"/>
                    <a:pt x="48334" y="56829"/>
                  </a:cubicBezTo>
                  <a:cubicBezTo>
                    <a:pt x="48459" y="57289"/>
                    <a:pt x="48250" y="57770"/>
                    <a:pt x="47832" y="57959"/>
                  </a:cubicBezTo>
                  <a:cubicBezTo>
                    <a:pt x="47559" y="58084"/>
                    <a:pt x="47246" y="58168"/>
                    <a:pt x="46974" y="58398"/>
                  </a:cubicBezTo>
                  <a:cubicBezTo>
                    <a:pt x="46932" y="58461"/>
                    <a:pt x="46785" y="58482"/>
                    <a:pt x="46723" y="58482"/>
                  </a:cubicBezTo>
                  <a:cubicBezTo>
                    <a:pt x="46534" y="58503"/>
                    <a:pt x="46367" y="58503"/>
                    <a:pt x="46220" y="58670"/>
                  </a:cubicBezTo>
                  <a:cubicBezTo>
                    <a:pt x="46220" y="58858"/>
                    <a:pt x="46346" y="58984"/>
                    <a:pt x="46430" y="59172"/>
                  </a:cubicBezTo>
                  <a:cubicBezTo>
                    <a:pt x="46576" y="59507"/>
                    <a:pt x="46723" y="59821"/>
                    <a:pt x="46764" y="60176"/>
                  </a:cubicBezTo>
                  <a:cubicBezTo>
                    <a:pt x="46785" y="60344"/>
                    <a:pt x="46827" y="60469"/>
                    <a:pt x="46869" y="60637"/>
                  </a:cubicBezTo>
                  <a:cubicBezTo>
                    <a:pt x="47078" y="61306"/>
                    <a:pt x="47183" y="61997"/>
                    <a:pt x="47308" y="62687"/>
                  </a:cubicBezTo>
                  <a:cubicBezTo>
                    <a:pt x="47350" y="62855"/>
                    <a:pt x="47371" y="63043"/>
                    <a:pt x="47413" y="63189"/>
                  </a:cubicBezTo>
                  <a:cubicBezTo>
                    <a:pt x="47601" y="63629"/>
                    <a:pt x="47664" y="64110"/>
                    <a:pt x="47706" y="64570"/>
                  </a:cubicBezTo>
                  <a:cubicBezTo>
                    <a:pt x="47727" y="64759"/>
                    <a:pt x="47769" y="64947"/>
                    <a:pt x="47811" y="65135"/>
                  </a:cubicBezTo>
                  <a:cubicBezTo>
                    <a:pt x="47915" y="65386"/>
                    <a:pt x="48041" y="65658"/>
                    <a:pt x="47811" y="65993"/>
                  </a:cubicBezTo>
                  <a:cubicBezTo>
                    <a:pt x="48208" y="65972"/>
                    <a:pt x="48501" y="65930"/>
                    <a:pt x="48752" y="65910"/>
                  </a:cubicBezTo>
                  <a:cubicBezTo>
                    <a:pt x="50008" y="65721"/>
                    <a:pt x="51263" y="65554"/>
                    <a:pt x="52518" y="65303"/>
                  </a:cubicBezTo>
                  <a:cubicBezTo>
                    <a:pt x="55301" y="64780"/>
                    <a:pt x="58063" y="64215"/>
                    <a:pt x="60846" y="63692"/>
                  </a:cubicBezTo>
                  <a:cubicBezTo>
                    <a:pt x="62478" y="63378"/>
                    <a:pt x="64152" y="63106"/>
                    <a:pt x="65826" y="62855"/>
                  </a:cubicBezTo>
                  <a:cubicBezTo>
                    <a:pt x="66642" y="62729"/>
                    <a:pt x="67479" y="62625"/>
                    <a:pt x="68316" y="62478"/>
                  </a:cubicBezTo>
                  <a:cubicBezTo>
                    <a:pt x="68483" y="62457"/>
                    <a:pt x="68609" y="62436"/>
                    <a:pt x="68797" y="62373"/>
                  </a:cubicBezTo>
                  <a:cubicBezTo>
                    <a:pt x="68923" y="61934"/>
                    <a:pt x="69027" y="61516"/>
                    <a:pt x="69153" y="61076"/>
                  </a:cubicBezTo>
                  <a:cubicBezTo>
                    <a:pt x="69383" y="60239"/>
                    <a:pt x="69592" y="59381"/>
                    <a:pt x="69885" y="58565"/>
                  </a:cubicBezTo>
                  <a:cubicBezTo>
                    <a:pt x="70157" y="57854"/>
                    <a:pt x="70492" y="57184"/>
                    <a:pt x="70827" y="56494"/>
                  </a:cubicBezTo>
                  <a:cubicBezTo>
                    <a:pt x="71245" y="55678"/>
                    <a:pt x="71747" y="54925"/>
                    <a:pt x="72312" y="54213"/>
                  </a:cubicBezTo>
                  <a:cubicBezTo>
                    <a:pt x="72772" y="53690"/>
                    <a:pt x="73254" y="53230"/>
                    <a:pt x="73860" y="52895"/>
                  </a:cubicBezTo>
                  <a:cubicBezTo>
                    <a:pt x="74300" y="52623"/>
                    <a:pt x="74802" y="52477"/>
                    <a:pt x="75304" y="52393"/>
                  </a:cubicBezTo>
                  <a:cubicBezTo>
                    <a:pt x="76664" y="52163"/>
                    <a:pt x="77941" y="52414"/>
                    <a:pt x="79154" y="53062"/>
                  </a:cubicBezTo>
                  <a:cubicBezTo>
                    <a:pt x="80158" y="53627"/>
                    <a:pt x="81037" y="54318"/>
                    <a:pt x="81832" y="55134"/>
                  </a:cubicBezTo>
                  <a:cubicBezTo>
                    <a:pt x="82753" y="56054"/>
                    <a:pt x="83548" y="57080"/>
                    <a:pt x="84218" y="58168"/>
                  </a:cubicBezTo>
                  <a:cubicBezTo>
                    <a:pt x="84343" y="58356"/>
                    <a:pt x="84448" y="58565"/>
                    <a:pt x="84594" y="58712"/>
                  </a:cubicBezTo>
                  <a:cubicBezTo>
                    <a:pt x="85013" y="58858"/>
                    <a:pt x="85368" y="58795"/>
                    <a:pt x="85766" y="58712"/>
                  </a:cubicBezTo>
                  <a:cubicBezTo>
                    <a:pt x="89218" y="57854"/>
                    <a:pt x="92671" y="57101"/>
                    <a:pt x="96165" y="56473"/>
                  </a:cubicBezTo>
                  <a:cubicBezTo>
                    <a:pt x="97923" y="56159"/>
                    <a:pt x="99680" y="55824"/>
                    <a:pt x="101438" y="55469"/>
                  </a:cubicBezTo>
                  <a:cubicBezTo>
                    <a:pt x="101501" y="55448"/>
                    <a:pt x="101605" y="55427"/>
                    <a:pt x="101668" y="55406"/>
                  </a:cubicBezTo>
                  <a:cubicBezTo>
                    <a:pt x="101752" y="55218"/>
                    <a:pt x="101668" y="55113"/>
                    <a:pt x="101563" y="55029"/>
                  </a:cubicBezTo>
                  <a:cubicBezTo>
                    <a:pt x="101354" y="54841"/>
                    <a:pt x="101270" y="54611"/>
                    <a:pt x="101291" y="54318"/>
                  </a:cubicBezTo>
                  <a:cubicBezTo>
                    <a:pt x="101333" y="54088"/>
                    <a:pt x="101270" y="53878"/>
                    <a:pt x="101187" y="53648"/>
                  </a:cubicBezTo>
                  <a:cubicBezTo>
                    <a:pt x="101061" y="53209"/>
                    <a:pt x="100957" y="52790"/>
                    <a:pt x="100957" y="52309"/>
                  </a:cubicBezTo>
                  <a:cubicBezTo>
                    <a:pt x="100957" y="52058"/>
                    <a:pt x="100915" y="51786"/>
                    <a:pt x="100831" y="51535"/>
                  </a:cubicBezTo>
                  <a:cubicBezTo>
                    <a:pt x="100601" y="50698"/>
                    <a:pt x="100559" y="49861"/>
                    <a:pt x="100392" y="49024"/>
                  </a:cubicBezTo>
                  <a:cubicBezTo>
                    <a:pt x="100329" y="48815"/>
                    <a:pt x="100350" y="48606"/>
                    <a:pt x="100350" y="48396"/>
                  </a:cubicBezTo>
                  <a:lnTo>
                    <a:pt x="100350" y="47706"/>
                  </a:lnTo>
                  <a:cubicBezTo>
                    <a:pt x="100245" y="47580"/>
                    <a:pt x="100099" y="47601"/>
                    <a:pt x="99994" y="47622"/>
                  </a:cubicBezTo>
                  <a:cubicBezTo>
                    <a:pt x="99764" y="47727"/>
                    <a:pt x="99513" y="47706"/>
                    <a:pt x="99283" y="47622"/>
                  </a:cubicBezTo>
                  <a:cubicBezTo>
                    <a:pt x="99157" y="47580"/>
                    <a:pt x="99032" y="47601"/>
                    <a:pt x="98885" y="47601"/>
                  </a:cubicBezTo>
                  <a:cubicBezTo>
                    <a:pt x="98027" y="47601"/>
                    <a:pt x="97776" y="47308"/>
                    <a:pt x="97734" y="46451"/>
                  </a:cubicBezTo>
                  <a:cubicBezTo>
                    <a:pt x="97734" y="46367"/>
                    <a:pt x="97734" y="46262"/>
                    <a:pt x="97713" y="46137"/>
                  </a:cubicBezTo>
                  <a:cubicBezTo>
                    <a:pt x="97630" y="46220"/>
                    <a:pt x="97588" y="46241"/>
                    <a:pt x="97567" y="46262"/>
                  </a:cubicBezTo>
                  <a:cubicBezTo>
                    <a:pt x="97420" y="46513"/>
                    <a:pt x="97316" y="46743"/>
                    <a:pt x="97190" y="46974"/>
                  </a:cubicBezTo>
                  <a:cubicBezTo>
                    <a:pt x="97148" y="47078"/>
                    <a:pt x="97148" y="47183"/>
                    <a:pt x="97148" y="47288"/>
                  </a:cubicBezTo>
                  <a:cubicBezTo>
                    <a:pt x="97169" y="47518"/>
                    <a:pt x="97044" y="47664"/>
                    <a:pt x="96793" y="47706"/>
                  </a:cubicBezTo>
                  <a:cubicBezTo>
                    <a:pt x="96625" y="47727"/>
                    <a:pt x="96458" y="47622"/>
                    <a:pt x="96416" y="47455"/>
                  </a:cubicBezTo>
                  <a:cubicBezTo>
                    <a:pt x="96332" y="47162"/>
                    <a:pt x="96312" y="46890"/>
                    <a:pt x="96458" y="46618"/>
                  </a:cubicBezTo>
                  <a:cubicBezTo>
                    <a:pt x="96667" y="46241"/>
                    <a:pt x="96876" y="45907"/>
                    <a:pt x="97086" y="45509"/>
                  </a:cubicBezTo>
                  <a:cubicBezTo>
                    <a:pt x="97379" y="44944"/>
                    <a:pt x="97881" y="44588"/>
                    <a:pt x="98341" y="44233"/>
                  </a:cubicBezTo>
                  <a:cubicBezTo>
                    <a:pt x="98425" y="44170"/>
                    <a:pt x="98550" y="44149"/>
                    <a:pt x="98655" y="44128"/>
                  </a:cubicBezTo>
                  <a:cubicBezTo>
                    <a:pt x="98781" y="44107"/>
                    <a:pt x="98927" y="44128"/>
                    <a:pt x="99094" y="44128"/>
                  </a:cubicBezTo>
                  <a:cubicBezTo>
                    <a:pt x="99785" y="43521"/>
                    <a:pt x="100496" y="42894"/>
                    <a:pt x="101187" y="42266"/>
                  </a:cubicBezTo>
                  <a:cubicBezTo>
                    <a:pt x="102128" y="41492"/>
                    <a:pt x="103112" y="40697"/>
                    <a:pt x="104179" y="40090"/>
                  </a:cubicBezTo>
                  <a:cubicBezTo>
                    <a:pt x="106271" y="38876"/>
                    <a:pt x="108364" y="37621"/>
                    <a:pt x="110456" y="36386"/>
                  </a:cubicBezTo>
                  <a:cubicBezTo>
                    <a:pt x="110686" y="36219"/>
                    <a:pt x="110895" y="36052"/>
                    <a:pt x="111125" y="35884"/>
                  </a:cubicBezTo>
                  <a:cubicBezTo>
                    <a:pt x="111314" y="35759"/>
                    <a:pt x="111481" y="35591"/>
                    <a:pt x="111690" y="35466"/>
                  </a:cubicBezTo>
                  <a:cubicBezTo>
                    <a:pt x="112255" y="35131"/>
                    <a:pt x="112757" y="34712"/>
                    <a:pt x="113260" y="34210"/>
                  </a:cubicBezTo>
                  <a:cubicBezTo>
                    <a:pt x="113281" y="33896"/>
                    <a:pt x="113322" y="33583"/>
                    <a:pt x="113364" y="33269"/>
                  </a:cubicBezTo>
                  <a:cubicBezTo>
                    <a:pt x="113385" y="32955"/>
                    <a:pt x="113406" y="32641"/>
                    <a:pt x="113532" y="32327"/>
                  </a:cubicBezTo>
                  <a:cubicBezTo>
                    <a:pt x="113615" y="32118"/>
                    <a:pt x="113532" y="32013"/>
                    <a:pt x="113301" y="32013"/>
                  </a:cubicBezTo>
                  <a:cubicBezTo>
                    <a:pt x="112590" y="32013"/>
                    <a:pt x="111900" y="31992"/>
                    <a:pt x="111188" y="32013"/>
                  </a:cubicBezTo>
                  <a:cubicBezTo>
                    <a:pt x="110142" y="32076"/>
                    <a:pt x="109117" y="31825"/>
                    <a:pt x="108092" y="31574"/>
                  </a:cubicBezTo>
                  <a:cubicBezTo>
                    <a:pt x="108029" y="31553"/>
                    <a:pt x="107945" y="31511"/>
                    <a:pt x="107882" y="31511"/>
                  </a:cubicBezTo>
                  <a:cubicBezTo>
                    <a:pt x="106941" y="31281"/>
                    <a:pt x="106062" y="30883"/>
                    <a:pt x="105246" y="30360"/>
                  </a:cubicBezTo>
                  <a:cubicBezTo>
                    <a:pt x="104576" y="29921"/>
                    <a:pt x="103949" y="29419"/>
                    <a:pt x="103467" y="28770"/>
                  </a:cubicBezTo>
                  <a:cubicBezTo>
                    <a:pt x="102923" y="28017"/>
                    <a:pt x="102379" y="27222"/>
                    <a:pt x="101856" y="26448"/>
                  </a:cubicBezTo>
                  <a:cubicBezTo>
                    <a:pt x="101710" y="26238"/>
                    <a:pt x="101605" y="26029"/>
                    <a:pt x="101501" y="25799"/>
                  </a:cubicBezTo>
                  <a:cubicBezTo>
                    <a:pt x="101375" y="25506"/>
                    <a:pt x="101291" y="25213"/>
                    <a:pt x="101166" y="24962"/>
                  </a:cubicBezTo>
                  <a:cubicBezTo>
                    <a:pt x="101019" y="24585"/>
                    <a:pt x="100873" y="24230"/>
                    <a:pt x="100831" y="23811"/>
                  </a:cubicBezTo>
                  <a:cubicBezTo>
                    <a:pt x="100810" y="23665"/>
                    <a:pt x="100747" y="23539"/>
                    <a:pt x="100726" y="23414"/>
                  </a:cubicBezTo>
                  <a:cubicBezTo>
                    <a:pt x="100517" y="23330"/>
                    <a:pt x="100308" y="23393"/>
                    <a:pt x="100099" y="23393"/>
                  </a:cubicBezTo>
                  <a:cubicBezTo>
                    <a:pt x="99617" y="23414"/>
                    <a:pt x="99241" y="23288"/>
                    <a:pt x="98885" y="22995"/>
                  </a:cubicBezTo>
                  <a:cubicBezTo>
                    <a:pt x="98655" y="22807"/>
                    <a:pt x="98425" y="22681"/>
                    <a:pt x="98195" y="22514"/>
                  </a:cubicBezTo>
                  <a:cubicBezTo>
                    <a:pt x="98006" y="22388"/>
                    <a:pt x="97818" y="22242"/>
                    <a:pt x="97692" y="22054"/>
                  </a:cubicBezTo>
                  <a:cubicBezTo>
                    <a:pt x="97567" y="21886"/>
                    <a:pt x="97462" y="21719"/>
                    <a:pt x="97274" y="21614"/>
                  </a:cubicBezTo>
                  <a:cubicBezTo>
                    <a:pt x="97148" y="21531"/>
                    <a:pt x="97086" y="21405"/>
                    <a:pt x="97086" y="21259"/>
                  </a:cubicBezTo>
                  <a:cubicBezTo>
                    <a:pt x="97086" y="21154"/>
                    <a:pt x="97065" y="21028"/>
                    <a:pt x="97086" y="20924"/>
                  </a:cubicBezTo>
                  <a:cubicBezTo>
                    <a:pt x="97148" y="20212"/>
                    <a:pt x="97295" y="19543"/>
                    <a:pt x="97734" y="18957"/>
                  </a:cubicBezTo>
                  <a:cubicBezTo>
                    <a:pt x="97902" y="18790"/>
                    <a:pt x="98048" y="18643"/>
                    <a:pt x="98320" y="18643"/>
                  </a:cubicBezTo>
                  <a:lnTo>
                    <a:pt x="98948" y="18643"/>
                  </a:lnTo>
                  <a:cubicBezTo>
                    <a:pt x="99283" y="18643"/>
                    <a:pt x="99576" y="18727"/>
                    <a:pt x="99827" y="18936"/>
                  </a:cubicBezTo>
                  <a:cubicBezTo>
                    <a:pt x="99994" y="19062"/>
                    <a:pt x="100141" y="19208"/>
                    <a:pt x="100413" y="19229"/>
                  </a:cubicBezTo>
                  <a:cubicBezTo>
                    <a:pt x="100454" y="18999"/>
                    <a:pt x="100496" y="18748"/>
                    <a:pt x="100517" y="18518"/>
                  </a:cubicBezTo>
                  <a:cubicBezTo>
                    <a:pt x="99576" y="18015"/>
                    <a:pt x="98718" y="16718"/>
                    <a:pt x="98676" y="15693"/>
                  </a:cubicBezTo>
                  <a:cubicBezTo>
                    <a:pt x="98676" y="14940"/>
                    <a:pt x="98571" y="14186"/>
                    <a:pt x="98571" y="13412"/>
                  </a:cubicBezTo>
                  <a:cubicBezTo>
                    <a:pt x="98571" y="12324"/>
                    <a:pt x="98864" y="11278"/>
                    <a:pt x="99471" y="10336"/>
                  </a:cubicBezTo>
                  <a:cubicBezTo>
                    <a:pt x="99764" y="9897"/>
                    <a:pt x="100015" y="9416"/>
                    <a:pt x="100308" y="8976"/>
                  </a:cubicBezTo>
                  <a:cubicBezTo>
                    <a:pt x="100496" y="8704"/>
                    <a:pt x="100664" y="8453"/>
                    <a:pt x="100873" y="8181"/>
                  </a:cubicBezTo>
                  <a:lnTo>
                    <a:pt x="100957" y="8118"/>
                  </a:lnTo>
                  <a:cubicBezTo>
                    <a:pt x="101710" y="7114"/>
                    <a:pt x="102651" y="6340"/>
                    <a:pt x="103656" y="5608"/>
                  </a:cubicBezTo>
                  <a:cubicBezTo>
                    <a:pt x="104158" y="5231"/>
                    <a:pt x="104702" y="4917"/>
                    <a:pt x="105267" y="4624"/>
                  </a:cubicBezTo>
                  <a:cubicBezTo>
                    <a:pt x="106041" y="4289"/>
                    <a:pt x="106815" y="3976"/>
                    <a:pt x="107610" y="3725"/>
                  </a:cubicBezTo>
                  <a:cubicBezTo>
                    <a:pt x="108029" y="3557"/>
                    <a:pt x="108447" y="3515"/>
                    <a:pt x="108887" y="3432"/>
                  </a:cubicBezTo>
                  <a:cubicBezTo>
                    <a:pt x="109744" y="3243"/>
                    <a:pt x="110581" y="3055"/>
                    <a:pt x="111481" y="3013"/>
                  </a:cubicBezTo>
                  <a:cubicBezTo>
                    <a:pt x="112067" y="2992"/>
                    <a:pt x="112674" y="2992"/>
                    <a:pt x="113301" y="2992"/>
                  </a:cubicBezTo>
                  <a:cubicBezTo>
                    <a:pt x="113720" y="2992"/>
                    <a:pt x="114118" y="3013"/>
                    <a:pt x="114536" y="3013"/>
                  </a:cubicBezTo>
                  <a:cubicBezTo>
                    <a:pt x="114620" y="2825"/>
                    <a:pt x="114515" y="2783"/>
                    <a:pt x="114410" y="2699"/>
                  </a:cubicBezTo>
                  <a:cubicBezTo>
                    <a:pt x="114243" y="2574"/>
                    <a:pt x="114055" y="2427"/>
                    <a:pt x="113908" y="2302"/>
                  </a:cubicBezTo>
                  <a:cubicBezTo>
                    <a:pt x="113825" y="2218"/>
                    <a:pt x="113720" y="2113"/>
                    <a:pt x="113720" y="2009"/>
                  </a:cubicBezTo>
                  <a:cubicBezTo>
                    <a:pt x="113636" y="1423"/>
                    <a:pt x="113574" y="816"/>
                    <a:pt x="114034" y="293"/>
                  </a:cubicBezTo>
                  <a:cubicBezTo>
                    <a:pt x="114138" y="188"/>
                    <a:pt x="114243" y="63"/>
                    <a:pt x="114410" y="63"/>
                  </a:cubicBezTo>
                  <a:cubicBezTo>
                    <a:pt x="114787" y="63"/>
                    <a:pt x="115185" y="0"/>
                    <a:pt x="115582" y="168"/>
                  </a:cubicBezTo>
                  <a:cubicBezTo>
                    <a:pt x="115938" y="314"/>
                    <a:pt x="116335" y="377"/>
                    <a:pt x="116670" y="628"/>
                  </a:cubicBezTo>
                  <a:cubicBezTo>
                    <a:pt x="116859" y="753"/>
                    <a:pt x="117047" y="921"/>
                    <a:pt x="117193" y="1046"/>
                  </a:cubicBezTo>
                  <a:cubicBezTo>
                    <a:pt x="117298" y="1151"/>
                    <a:pt x="117403" y="1276"/>
                    <a:pt x="117549" y="1360"/>
                  </a:cubicBezTo>
                  <a:cubicBezTo>
                    <a:pt x="117988" y="1590"/>
                    <a:pt x="118239" y="1988"/>
                    <a:pt x="118491" y="2406"/>
                  </a:cubicBezTo>
                  <a:cubicBezTo>
                    <a:pt x="118511" y="2469"/>
                    <a:pt x="118553" y="2490"/>
                    <a:pt x="118595" y="2532"/>
                  </a:cubicBezTo>
                  <a:cubicBezTo>
                    <a:pt x="118616" y="2511"/>
                    <a:pt x="118658" y="2511"/>
                    <a:pt x="118700" y="2490"/>
                  </a:cubicBezTo>
                  <a:cubicBezTo>
                    <a:pt x="118951" y="2051"/>
                    <a:pt x="119348" y="1758"/>
                    <a:pt x="119704" y="1444"/>
                  </a:cubicBezTo>
                  <a:cubicBezTo>
                    <a:pt x="119955" y="1235"/>
                    <a:pt x="120206" y="1109"/>
                    <a:pt x="120499" y="1004"/>
                  </a:cubicBezTo>
                  <a:cubicBezTo>
                    <a:pt x="120939" y="837"/>
                    <a:pt x="121420" y="732"/>
                    <a:pt x="121880" y="649"/>
                  </a:cubicBezTo>
                  <a:cubicBezTo>
                    <a:pt x="122466" y="544"/>
                    <a:pt x="122885" y="837"/>
                    <a:pt x="123261" y="1151"/>
                  </a:cubicBezTo>
                  <a:cubicBezTo>
                    <a:pt x="123366" y="1235"/>
                    <a:pt x="123429" y="1381"/>
                    <a:pt x="123449" y="1486"/>
                  </a:cubicBezTo>
                  <a:cubicBezTo>
                    <a:pt x="123470" y="1758"/>
                    <a:pt x="123470" y="2009"/>
                    <a:pt x="123449" y="2281"/>
                  </a:cubicBezTo>
                  <a:cubicBezTo>
                    <a:pt x="123408" y="2616"/>
                    <a:pt x="123240" y="2929"/>
                    <a:pt x="122947" y="3139"/>
                  </a:cubicBezTo>
                  <a:cubicBezTo>
                    <a:pt x="122675" y="3369"/>
                    <a:pt x="122382" y="3620"/>
                    <a:pt x="122089" y="3871"/>
                  </a:cubicBezTo>
                  <a:cubicBezTo>
                    <a:pt x="122110" y="4038"/>
                    <a:pt x="122215" y="3997"/>
                    <a:pt x="122299" y="3997"/>
                  </a:cubicBezTo>
                  <a:cubicBezTo>
                    <a:pt x="122717" y="3976"/>
                    <a:pt x="123094" y="4101"/>
                    <a:pt x="123449" y="4289"/>
                  </a:cubicBezTo>
                  <a:cubicBezTo>
                    <a:pt x="124245" y="4687"/>
                    <a:pt x="124977" y="5189"/>
                    <a:pt x="125626" y="5733"/>
                  </a:cubicBezTo>
                  <a:cubicBezTo>
                    <a:pt x="125960" y="6026"/>
                    <a:pt x="126232" y="6403"/>
                    <a:pt x="126504" y="6758"/>
                  </a:cubicBezTo>
                  <a:cubicBezTo>
                    <a:pt x="126546" y="6779"/>
                    <a:pt x="126567" y="6821"/>
                    <a:pt x="126567" y="6863"/>
                  </a:cubicBezTo>
                  <a:cubicBezTo>
                    <a:pt x="126588" y="7240"/>
                    <a:pt x="126860" y="7512"/>
                    <a:pt x="127069" y="7805"/>
                  </a:cubicBezTo>
                  <a:cubicBezTo>
                    <a:pt x="127843" y="8851"/>
                    <a:pt x="128241" y="10043"/>
                    <a:pt x="128262" y="11362"/>
                  </a:cubicBezTo>
                  <a:cubicBezTo>
                    <a:pt x="128262" y="11466"/>
                    <a:pt x="128262" y="11529"/>
                    <a:pt x="128283" y="11634"/>
                  </a:cubicBezTo>
                  <a:cubicBezTo>
                    <a:pt x="128450" y="11801"/>
                    <a:pt x="128639" y="11696"/>
                    <a:pt x="128785" y="11696"/>
                  </a:cubicBezTo>
                  <a:cubicBezTo>
                    <a:pt x="129371" y="11634"/>
                    <a:pt x="129852" y="11822"/>
                    <a:pt x="130375" y="12031"/>
                  </a:cubicBezTo>
                  <a:cubicBezTo>
                    <a:pt x="130543" y="12094"/>
                    <a:pt x="130626" y="12199"/>
                    <a:pt x="130689" y="12345"/>
                  </a:cubicBezTo>
                  <a:cubicBezTo>
                    <a:pt x="130961" y="12952"/>
                    <a:pt x="131191" y="13600"/>
                    <a:pt x="131212" y="14249"/>
                  </a:cubicBezTo>
                  <a:cubicBezTo>
                    <a:pt x="131275" y="15065"/>
                    <a:pt x="131066" y="15818"/>
                    <a:pt x="130459" y="16425"/>
                  </a:cubicBezTo>
                  <a:cubicBezTo>
                    <a:pt x="130229" y="16655"/>
                    <a:pt x="129957" y="16906"/>
                    <a:pt x="129706" y="17116"/>
                  </a:cubicBezTo>
                  <a:cubicBezTo>
                    <a:pt x="129183" y="17492"/>
                    <a:pt x="128597" y="17702"/>
                    <a:pt x="127948" y="17534"/>
                  </a:cubicBezTo>
                  <a:lnTo>
                    <a:pt x="127760" y="17534"/>
                  </a:lnTo>
                  <a:cubicBezTo>
                    <a:pt x="127760" y="17660"/>
                    <a:pt x="127739" y="17764"/>
                    <a:pt x="127739" y="17869"/>
                  </a:cubicBezTo>
                  <a:cubicBezTo>
                    <a:pt x="127739" y="18183"/>
                    <a:pt x="127718" y="18476"/>
                    <a:pt x="127739" y="18790"/>
                  </a:cubicBezTo>
                  <a:cubicBezTo>
                    <a:pt x="127822" y="20150"/>
                    <a:pt x="127613" y="21468"/>
                    <a:pt x="127425" y="22807"/>
                  </a:cubicBezTo>
                  <a:cubicBezTo>
                    <a:pt x="127404" y="23016"/>
                    <a:pt x="127320" y="23246"/>
                    <a:pt x="127237" y="23456"/>
                  </a:cubicBezTo>
                  <a:cubicBezTo>
                    <a:pt x="126923" y="24167"/>
                    <a:pt x="126609" y="24878"/>
                    <a:pt x="126295" y="25611"/>
                  </a:cubicBezTo>
                  <a:cubicBezTo>
                    <a:pt x="126190" y="25862"/>
                    <a:pt x="126023" y="26113"/>
                    <a:pt x="125835" y="26322"/>
                  </a:cubicBezTo>
                  <a:cubicBezTo>
                    <a:pt x="125312" y="26845"/>
                    <a:pt x="124830" y="27389"/>
                    <a:pt x="124307" y="27933"/>
                  </a:cubicBezTo>
                  <a:cubicBezTo>
                    <a:pt x="124140" y="28142"/>
                    <a:pt x="123931" y="28352"/>
                    <a:pt x="123742" y="28561"/>
                  </a:cubicBezTo>
                  <a:cubicBezTo>
                    <a:pt x="123742" y="28749"/>
                    <a:pt x="123889" y="28833"/>
                    <a:pt x="123973" y="28937"/>
                  </a:cubicBezTo>
                  <a:cubicBezTo>
                    <a:pt x="124077" y="29063"/>
                    <a:pt x="124182" y="29168"/>
                    <a:pt x="124286" y="29251"/>
                  </a:cubicBezTo>
                  <a:cubicBezTo>
                    <a:pt x="124600" y="29482"/>
                    <a:pt x="124830" y="29774"/>
                    <a:pt x="125081" y="30046"/>
                  </a:cubicBezTo>
                  <a:cubicBezTo>
                    <a:pt x="125333" y="30402"/>
                    <a:pt x="125626" y="30737"/>
                    <a:pt x="125918" y="31072"/>
                  </a:cubicBezTo>
                  <a:cubicBezTo>
                    <a:pt x="126128" y="31344"/>
                    <a:pt x="126337" y="31595"/>
                    <a:pt x="126483" y="31930"/>
                  </a:cubicBezTo>
                  <a:cubicBezTo>
                    <a:pt x="126567" y="32118"/>
                    <a:pt x="126693" y="32243"/>
                    <a:pt x="126797" y="32411"/>
                  </a:cubicBezTo>
                  <a:lnTo>
                    <a:pt x="127592" y="33583"/>
                  </a:lnTo>
                  <a:cubicBezTo>
                    <a:pt x="127634" y="33645"/>
                    <a:pt x="127655" y="33708"/>
                    <a:pt x="127697" y="33771"/>
                  </a:cubicBezTo>
                  <a:cubicBezTo>
                    <a:pt x="127864" y="34315"/>
                    <a:pt x="128053" y="34859"/>
                    <a:pt x="128262" y="35445"/>
                  </a:cubicBezTo>
                  <a:cubicBezTo>
                    <a:pt x="128262" y="35466"/>
                    <a:pt x="128262" y="35528"/>
                    <a:pt x="128283" y="35549"/>
                  </a:cubicBezTo>
                  <a:cubicBezTo>
                    <a:pt x="128492" y="35884"/>
                    <a:pt x="128534" y="36303"/>
                    <a:pt x="128576" y="36721"/>
                  </a:cubicBezTo>
                  <a:cubicBezTo>
                    <a:pt x="128806" y="36637"/>
                    <a:pt x="128973" y="36512"/>
                    <a:pt x="129120" y="36386"/>
                  </a:cubicBezTo>
                  <a:cubicBezTo>
                    <a:pt x="129517" y="35968"/>
                    <a:pt x="129957" y="35633"/>
                    <a:pt x="130459" y="35340"/>
                  </a:cubicBezTo>
                  <a:cubicBezTo>
                    <a:pt x="130626" y="35236"/>
                    <a:pt x="130773" y="35131"/>
                    <a:pt x="130940" y="35005"/>
                  </a:cubicBezTo>
                  <a:cubicBezTo>
                    <a:pt x="131317" y="34650"/>
                    <a:pt x="131798" y="34419"/>
                    <a:pt x="132258" y="34273"/>
                  </a:cubicBezTo>
                  <a:cubicBezTo>
                    <a:pt x="132740" y="34106"/>
                    <a:pt x="133200" y="34106"/>
                    <a:pt x="133723" y="34189"/>
                  </a:cubicBezTo>
                  <a:cubicBezTo>
                    <a:pt x="134455" y="34315"/>
                    <a:pt x="135062" y="34691"/>
                    <a:pt x="135753" y="34963"/>
                  </a:cubicBezTo>
                  <a:cubicBezTo>
                    <a:pt x="135878" y="35026"/>
                    <a:pt x="135962" y="35131"/>
                    <a:pt x="136066" y="35215"/>
                  </a:cubicBezTo>
                  <a:cubicBezTo>
                    <a:pt x="136297" y="35424"/>
                    <a:pt x="136548" y="35633"/>
                    <a:pt x="136903" y="35675"/>
                  </a:cubicBezTo>
                  <a:cubicBezTo>
                    <a:pt x="137029" y="35696"/>
                    <a:pt x="137133" y="35800"/>
                    <a:pt x="137154" y="35947"/>
                  </a:cubicBezTo>
                  <a:cubicBezTo>
                    <a:pt x="137343" y="36491"/>
                    <a:pt x="137698" y="36888"/>
                    <a:pt x="138075" y="37307"/>
                  </a:cubicBezTo>
                  <a:cubicBezTo>
                    <a:pt x="138305" y="37579"/>
                    <a:pt x="138514" y="37935"/>
                    <a:pt x="138724" y="38249"/>
                  </a:cubicBezTo>
                  <a:cubicBezTo>
                    <a:pt x="139058" y="38793"/>
                    <a:pt x="139435" y="39316"/>
                    <a:pt x="139644" y="39943"/>
                  </a:cubicBezTo>
                  <a:cubicBezTo>
                    <a:pt x="139665" y="39985"/>
                    <a:pt x="139665" y="40048"/>
                    <a:pt x="139728" y="40090"/>
                  </a:cubicBezTo>
                  <a:cubicBezTo>
                    <a:pt x="140146" y="40676"/>
                    <a:pt x="140272" y="41345"/>
                    <a:pt x="140502" y="41973"/>
                  </a:cubicBezTo>
                  <a:cubicBezTo>
                    <a:pt x="140523" y="42057"/>
                    <a:pt x="140586" y="42161"/>
                    <a:pt x="140565" y="42266"/>
                  </a:cubicBezTo>
                  <a:cubicBezTo>
                    <a:pt x="140523" y="42559"/>
                    <a:pt x="140628" y="42810"/>
                    <a:pt x="140732" y="43103"/>
                  </a:cubicBezTo>
                  <a:cubicBezTo>
                    <a:pt x="140879" y="43479"/>
                    <a:pt x="140983" y="43835"/>
                    <a:pt x="140921" y="44212"/>
                  </a:cubicBezTo>
                  <a:cubicBezTo>
                    <a:pt x="140921" y="44275"/>
                    <a:pt x="140921" y="44358"/>
                    <a:pt x="140942" y="44442"/>
                  </a:cubicBezTo>
                  <a:cubicBezTo>
                    <a:pt x="141109" y="45049"/>
                    <a:pt x="141109" y="45635"/>
                    <a:pt x="141109" y="46241"/>
                  </a:cubicBezTo>
                  <a:cubicBezTo>
                    <a:pt x="141109" y="47476"/>
                    <a:pt x="141088" y="48710"/>
                    <a:pt x="141109" y="49966"/>
                  </a:cubicBezTo>
                  <a:cubicBezTo>
                    <a:pt x="141109" y="50447"/>
                    <a:pt x="140983" y="50907"/>
                    <a:pt x="140795" y="51326"/>
                  </a:cubicBezTo>
                  <a:cubicBezTo>
                    <a:pt x="140607" y="51744"/>
                    <a:pt x="140419" y="52163"/>
                    <a:pt x="140000" y="52393"/>
                  </a:cubicBezTo>
                  <a:cubicBezTo>
                    <a:pt x="139854" y="52477"/>
                    <a:pt x="139791" y="52707"/>
                    <a:pt x="139644" y="52811"/>
                  </a:cubicBezTo>
                  <a:cubicBezTo>
                    <a:pt x="139372" y="53021"/>
                    <a:pt x="139058" y="53167"/>
                    <a:pt x="138786" y="53355"/>
                  </a:cubicBezTo>
                  <a:cubicBezTo>
                    <a:pt x="138745" y="53355"/>
                    <a:pt x="138745" y="53376"/>
                    <a:pt x="138724" y="53376"/>
                  </a:cubicBezTo>
                  <a:cubicBezTo>
                    <a:pt x="138535" y="53523"/>
                    <a:pt x="138389" y="53669"/>
                    <a:pt x="138180" y="53753"/>
                  </a:cubicBezTo>
                  <a:cubicBezTo>
                    <a:pt x="137970" y="53795"/>
                    <a:pt x="137782" y="53837"/>
                    <a:pt x="137594" y="53962"/>
                  </a:cubicBezTo>
                  <a:cubicBezTo>
                    <a:pt x="137573" y="53983"/>
                    <a:pt x="137531" y="54004"/>
                    <a:pt x="137489" y="53983"/>
                  </a:cubicBezTo>
                  <a:cubicBezTo>
                    <a:pt x="137071" y="53962"/>
                    <a:pt x="136715" y="54150"/>
                    <a:pt x="136338" y="54297"/>
                  </a:cubicBezTo>
                  <a:cubicBezTo>
                    <a:pt x="135878" y="54485"/>
                    <a:pt x="135376" y="54569"/>
                    <a:pt x="134874" y="54715"/>
                  </a:cubicBezTo>
                  <a:cubicBezTo>
                    <a:pt x="134434" y="54841"/>
                    <a:pt x="133995" y="55050"/>
                    <a:pt x="133556" y="55155"/>
                  </a:cubicBezTo>
                  <a:cubicBezTo>
                    <a:pt x="133388" y="55218"/>
                    <a:pt x="133242" y="55301"/>
                    <a:pt x="133074" y="55364"/>
                  </a:cubicBezTo>
                  <a:cubicBezTo>
                    <a:pt x="132760" y="55531"/>
                    <a:pt x="132426" y="55678"/>
                    <a:pt x="132049" y="55741"/>
                  </a:cubicBezTo>
                  <a:cubicBezTo>
                    <a:pt x="131944" y="55741"/>
                    <a:pt x="131840" y="55824"/>
                    <a:pt x="131735" y="55845"/>
                  </a:cubicBezTo>
                  <a:cubicBezTo>
                    <a:pt x="131212" y="55971"/>
                    <a:pt x="130668" y="56096"/>
                    <a:pt x="130208" y="56389"/>
                  </a:cubicBezTo>
                  <a:cubicBezTo>
                    <a:pt x="129810" y="56389"/>
                    <a:pt x="129517" y="56599"/>
                    <a:pt x="129183" y="56724"/>
                  </a:cubicBezTo>
                  <a:cubicBezTo>
                    <a:pt x="129099" y="56766"/>
                    <a:pt x="128994" y="56829"/>
                    <a:pt x="128911" y="56829"/>
                  </a:cubicBezTo>
                  <a:cubicBezTo>
                    <a:pt x="128450" y="56871"/>
                    <a:pt x="128011" y="57122"/>
                    <a:pt x="127530" y="57184"/>
                  </a:cubicBezTo>
                  <a:cubicBezTo>
                    <a:pt x="127425" y="57184"/>
                    <a:pt x="127341" y="57226"/>
                    <a:pt x="127278" y="57247"/>
                  </a:cubicBezTo>
                  <a:cubicBezTo>
                    <a:pt x="127027" y="57394"/>
                    <a:pt x="126776" y="57415"/>
                    <a:pt x="126504" y="57435"/>
                  </a:cubicBezTo>
                  <a:cubicBezTo>
                    <a:pt x="125835" y="57498"/>
                    <a:pt x="125144" y="57561"/>
                    <a:pt x="124475" y="57624"/>
                  </a:cubicBezTo>
                  <a:cubicBezTo>
                    <a:pt x="124098" y="57645"/>
                    <a:pt x="123721" y="57707"/>
                    <a:pt x="123345" y="57603"/>
                  </a:cubicBezTo>
                  <a:cubicBezTo>
                    <a:pt x="123052" y="57498"/>
                    <a:pt x="122738" y="57624"/>
                    <a:pt x="122424" y="57645"/>
                  </a:cubicBezTo>
                  <a:cubicBezTo>
                    <a:pt x="122424" y="57812"/>
                    <a:pt x="122424" y="57917"/>
                    <a:pt x="122466" y="58021"/>
                  </a:cubicBezTo>
                  <a:cubicBezTo>
                    <a:pt x="122487" y="58168"/>
                    <a:pt x="122508" y="58356"/>
                    <a:pt x="122592" y="58503"/>
                  </a:cubicBezTo>
                  <a:cubicBezTo>
                    <a:pt x="122801" y="58984"/>
                    <a:pt x="122738" y="59486"/>
                    <a:pt x="122885" y="59946"/>
                  </a:cubicBezTo>
                  <a:cubicBezTo>
                    <a:pt x="122947" y="60239"/>
                    <a:pt x="122926" y="60553"/>
                    <a:pt x="123010" y="60846"/>
                  </a:cubicBezTo>
                  <a:cubicBezTo>
                    <a:pt x="123094" y="61264"/>
                    <a:pt x="123115" y="61704"/>
                    <a:pt x="123345" y="62101"/>
                  </a:cubicBezTo>
                  <a:cubicBezTo>
                    <a:pt x="123429" y="62792"/>
                    <a:pt x="123575" y="63482"/>
                    <a:pt x="123157" y="64131"/>
                  </a:cubicBezTo>
                  <a:cubicBezTo>
                    <a:pt x="123115" y="64215"/>
                    <a:pt x="123052" y="64298"/>
                    <a:pt x="123031" y="64403"/>
                  </a:cubicBezTo>
                  <a:cubicBezTo>
                    <a:pt x="122592" y="65261"/>
                    <a:pt x="121838" y="65700"/>
                    <a:pt x="120939" y="65930"/>
                  </a:cubicBezTo>
                  <a:cubicBezTo>
                    <a:pt x="120792" y="65972"/>
                    <a:pt x="120646" y="65972"/>
                    <a:pt x="120499" y="65993"/>
                  </a:cubicBezTo>
                  <a:cubicBezTo>
                    <a:pt x="120185" y="65993"/>
                    <a:pt x="119851" y="65972"/>
                    <a:pt x="119537" y="65993"/>
                  </a:cubicBezTo>
                  <a:cubicBezTo>
                    <a:pt x="119055" y="66035"/>
                    <a:pt x="118637" y="65889"/>
                    <a:pt x="118198" y="65784"/>
                  </a:cubicBezTo>
                  <a:cubicBezTo>
                    <a:pt x="117884" y="65700"/>
                    <a:pt x="117716" y="65470"/>
                    <a:pt x="117695" y="65156"/>
                  </a:cubicBezTo>
                  <a:cubicBezTo>
                    <a:pt x="117695" y="64968"/>
                    <a:pt x="117675" y="64759"/>
                    <a:pt x="117758" y="64612"/>
                  </a:cubicBezTo>
                  <a:cubicBezTo>
                    <a:pt x="117967" y="64110"/>
                    <a:pt x="118198" y="63671"/>
                    <a:pt x="118721" y="63378"/>
                  </a:cubicBezTo>
                  <a:cubicBezTo>
                    <a:pt x="118972" y="63252"/>
                    <a:pt x="119181" y="63064"/>
                    <a:pt x="119390" y="62876"/>
                  </a:cubicBezTo>
                  <a:cubicBezTo>
                    <a:pt x="119704" y="62625"/>
                    <a:pt x="120018" y="62373"/>
                    <a:pt x="120395" y="62248"/>
                  </a:cubicBezTo>
                  <a:cubicBezTo>
                    <a:pt x="120520" y="62206"/>
                    <a:pt x="120688" y="62122"/>
                    <a:pt x="120792" y="62018"/>
                  </a:cubicBezTo>
                  <a:cubicBezTo>
                    <a:pt x="121001" y="61829"/>
                    <a:pt x="121211" y="61788"/>
                    <a:pt x="121462" y="61808"/>
                  </a:cubicBezTo>
                  <a:cubicBezTo>
                    <a:pt x="121734" y="61829"/>
                    <a:pt x="121985" y="61850"/>
                    <a:pt x="122278" y="61892"/>
                  </a:cubicBezTo>
                  <a:cubicBezTo>
                    <a:pt x="122299" y="61641"/>
                    <a:pt x="122299" y="61432"/>
                    <a:pt x="122257" y="61223"/>
                  </a:cubicBezTo>
                  <a:cubicBezTo>
                    <a:pt x="122173" y="60888"/>
                    <a:pt x="122152" y="60553"/>
                    <a:pt x="122089" y="60218"/>
                  </a:cubicBezTo>
                  <a:cubicBezTo>
                    <a:pt x="122006" y="59591"/>
                    <a:pt x="121880" y="58984"/>
                    <a:pt x="121734" y="58377"/>
                  </a:cubicBezTo>
                  <a:cubicBezTo>
                    <a:pt x="121650" y="58084"/>
                    <a:pt x="121650" y="57770"/>
                    <a:pt x="121587" y="57456"/>
                  </a:cubicBezTo>
                  <a:cubicBezTo>
                    <a:pt x="121357" y="57331"/>
                    <a:pt x="121127" y="57205"/>
                    <a:pt x="120834" y="57205"/>
                  </a:cubicBezTo>
                  <a:cubicBezTo>
                    <a:pt x="120541" y="57205"/>
                    <a:pt x="120290" y="57080"/>
                    <a:pt x="120018" y="56975"/>
                  </a:cubicBezTo>
                  <a:cubicBezTo>
                    <a:pt x="119767" y="56871"/>
                    <a:pt x="119474" y="56724"/>
                    <a:pt x="119181" y="56599"/>
                  </a:cubicBezTo>
                  <a:cubicBezTo>
                    <a:pt x="119139" y="56808"/>
                    <a:pt x="119055" y="56996"/>
                    <a:pt x="119014" y="57205"/>
                  </a:cubicBezTo>
                  <a:lnTo>
                    <a:pt x="118846" y="57749"/>
                  </a:lnTo>
                  <a:cubicBezTo>
                    <a:pt x="118700" y="58251"/>
                    <a:pt x="118511" y="58712"/>
                    <a:pt x="118177" y="59109"/>
                  </a:cubicBezTo>
                  <a:cubicBezTo>
                    <a:pt x="117988" y="59319"/>
                    <a:pt x="117779" y="59444"/>
                    <a:pt x="117486" y="59444"/>
                  </a:cubicBezTo>
                  <a:lnTo>
                    <a:pt x="117382" y="59444"/>
                  </a:lnTo>
                  <a:lnTo>
                    <a:pt x="115101" y="59381"/>
                  </a:lnTo>
                  <a:cubicBezTo>
                    <a:pt x="115038" y="59381"/>
                    <a:pt x="114954" y="59340"/>
                    <a:pt x="114871" y="59340"/>
                  </a:cubicBezTo>
                  <a:cubicBezTo>
                    <a:pt x="114201" y="59381"/>
                    <a:pt x="113574" y="59193"/>
                    <a:pt x="112946" y="58984"/>
                  </a:cubicBezTo>
                  <a:cubicBezTo>
                    <a:pt x="112883" y="58963"/>
                    <a:pt x="112841" y="58984"/>
                    <a:pt x="112737" y="58963"/>
                  </a:cubicBezTo>
                  <a:cubicBezTo>
                    <a:pt x="112527" y="59298"/>
                    <a:pt x="112255" y="59632"/>
                    <a:pt x="112360" y="60072"/>
                  </a:cubicBezTo>
                  <a:cubicBezTo>
                    <a:pt x="112381" y="60156"/>
                    <a:pt x="112360" y="60239"/>
                    <a:pt x="112339" y="60323"/>
                  </a:cubicBezTo>
                  <a:cubicBezTo>
                    <a:pt x="112234" y="60679"/>
                    <a:pt x="112276" y="61076"/>
                    <a:pt x="112318" y="61432"/>
                  </a:cubicBezTo>
                  <a:cubicBezTo>
                    <a:pt x="112339" y="61955"/>
                    <a:pt x="112485" y="62436"/>
                    <a:pt x="112653" y="62938"/>
                  </a:cubicBezTo>
                  <a:cubicBezTo>
                    <a:pt x="112862" y="63503"/>
                    <a:pt x="113071" y="64110"/>
                    <a:pt x="113281" y="64738"/>
                  </a:cubicBezTo>
                  <a:cubicBezTo>
                    <a:pt x="113469" y="64821"/>
                    <a:pt x="113699" y="64842"/>
                    <a:pt x="113804" y="65094"/>
                  </a:cubicBezTo>
                  <a:cubicBezTo>
                    <a:pt x="113887" y="65386"/>
                    <a:pt x="113929" y="65658"/>
                    <a:pt x="113804" y="65930"/>
                  </a:cubicBezTo>
                  <a:cubicBezTo>
                    <a:pt x="113427" y="66767"/>
                    <a:pt x="112988" y="67500"/>
                    <a:pt x="112255" y="68065"/>
                  </a:cubicBezTo>
                  <a:cubicBezTo>
                    <a:pt x="111795" y="68420"/>
                    <a:pt x="111272" y="68692"/>
                    <a:pt x="110770" y="68964"/>
                  </a:cubicBezTo>
                  <a:cubicBezTo>
                    <a:pt x="110330" y="69236"/>
                    <a:pt x="109828" y="69236"/>
                    <a:pt x="109326" y="69174"/>
                  </a:cubicBezTo>
                  <a:cubicBezTo>
                    <a:pt x="109117" y="69153"/>
                    <a:pt x="108908" y="69111"/>
                    <a:pt x="108719" y="69006"/>
                  </a:cubicBezTo>
                  <a:cubicBezTo>
                    <a:pt x="108259" y="68755"/>
                    <a:pt x="108071" y="68337"/>
                    <a:pt x="108154" y="67814"/>
                  </a:cubicBezTo>
                  <a:cubicBezTo>
                    <a:pt x="108175" y="67604"/>
                    <a:pt x="108238" y="67437"/>
                    <a:pt x="108301" y="67228"/>
                  </a:cubicBezTo>
                  <a:cubicBezTo>
                    <a:pt x="108343" y="67165"/>
                    <a:pt x="108364" y="67081"/>
                    <a:pt x="108384" y="67060"/>
                  </a:cubicBezTo>
                  <a:cubicBezTo>
                    <a:pt x="108656" y="66872"/>
                    <a:pt x="108761" y="66600"/>
                    <a:pt x="108928" y="66349"/>
                  </a:cubicBezTo>
                  <a:cubicBezTo>
                    <a:pt x="109326" y="65805"/>
                    <a:pt x="109849" y="65449"/>
                    <a:pt x="110393" y="65094"/>
                  </a:cubicBezTo>
                  <a:cubicBezTo>
                    <a:pt x="110749" y="64863"/>
                    <a:pt x="111125" y="64821"/>
                    <a:pt x="111544" y="64780"/>
                  </a:cubicBezTo>
                  <a:cubicBezTo>
                    <a:pt x="111816" y="64780"/>
                    <a:pt x="112067" y="64759"/>
                    <a:pt x="112381" y="64759"/>
                  </a:cubicBezTo>
                  <a:cubicBezTo>
                    <a:pt x="112360" y="64633"/>
                    <a:pt x="112360" y="64508"/>
                    <a:pt x="112339" y="64424"/>
                  </a:cubicBezTo>
                  <a:cubicBezTo>
                    <a:pt x="112151" y="63838"/>
                    <a:pt x="111921" y="63273"/>
                    <a:pt x="111753" y="62687"/>
                  </a:cubicBezTo>
                  <a:cubicBezTo>
                    <a:pt x="111523" y="61913"/>
                    <a:pt x="111439" y="61097"/>
                    <a:pt x="111544" y="60281"/>
                  </a:cubicBezTo>
                  <a:cubicBezTo>
                    <a:pt x="111544" y="60176"/>
                    <a:pt x="111607" y="60114"/>
                    <a:pt x="111586" y="60009"/>
                  </a:cubicBezTo>
                  <a:cubicBezTo>
                    <a:pt x="111523" y="59612"/>
                    <a:pt x="111628" y="59235"/>
                    <a:pt x="111900" y="58921"/>
                  </a:cubicBezTo>
                  <a:cubicBezTo>
                    <a:pt x="111941" y="58879"/>
                    <a:pt x="111941" y="58795"/>
                    <a:pt x="112004" y="58691"/>
                  </a:cubicBezTo>
                  <a:cubicBezTo>
                    <a:pt x="111753" y="58607"/>
                    <a:pt x="111544" y="58565"/>
                    <a:pt x="111335" y="58482"/>
                  </a:cubicBezTo>
                  <a:cubicBezTo>
                    <a:pt x="111125" y="58398"/>
                    <a:pt x="110958" y="58335"/>
                    <a:pt x="110770" y="58272"/>
                  </a:cubicBezTo>
                  <a:cubicBezTo>
                    <a:pt x="110644" y="58251"/>
                    <a:pt x="110498" y="58251"/>
                    <a:pt x="110372" y="58272"/>
                  </a:cubicBezTo>
                  <a:cubicBezTo>
                    <a:pt x="109849" y="58335"/>
                    <a:pt x="109326" y="58377"/>
                    <a:pt x="108782" y="58440"/>
                  </a:cubicBezTo>
                  <a:cubicBezTo>
                    <a:pt x="108447" y="58482"/>
                    <a:pt x="108092" y="58503"/>
                    <a:pt x="107778" y="58649"/>
                  </a:cubicBezTo>
                  <a:cubicBezTo>
                    <a:pt x="107568" y="58712"/>
                    <a:pt x="107296" y="58712"/>
                    <a:pt x="107045" y="58754"/>
                  </a:cubicBezTo>
                  <a:cubicBezTo>
                    <a:pt x="106711" y="58775"/>
                    <a:pt x="106376" y="58816"/>
                    <a:pt x="106062" y="58963"/>
                  </a:cubicBezTo>
                  <a:cubicBezTo>
                    <a:pt x="105790" y="59068"/>
                    <a:pt x="105518" y="59068"/>
                    <a:pt x="105225" y="59088"/>
                  </a:cubicBezTo>
                  <a:cubicBezTo>
                    <a:pt x="104807" y="59130"/>
                    <a:pt x="104388" y="59088"/>
                    <a:pt x="104011" y="59319"/>
                  </a:cubicBezTo>
                  <a:cubicBezTo>
                    <a:pt x="103990" y="59340"/>
                    <a:pt x="103949" y="59340"/>
                    <a:pt x="103907" y="59340"/>
                  </a:cubicBezTo>
                  <a:cubicBezTo>
                    <a:pt x="103070" y="59402"/>
                    <a:pt x="102275" y="59632"/>
                    <a:pt x="101459" y="59758"/>
                  </a:cubicBezTo>
                  <a:cubicBezTo>
                    <a:pt x="100203" y="59946"/>
                    <a:pt x="98948" y="60135"/>
                    <a:pt x="97692" y="60365"/>
                  </a:cubicBezTo>
                  <a:cubicBezTo>
                    <a:pt x="96730" y="60553"/>
                    <a:pt x="95788" y="60846"/>
                    <a:pt x="94805" y="61076"/>
                  </a:cubicBezTo>
                  <a:cubicBezTo>
                    <a:pt x="93236" y="61474"/>
                    <a:pt x="91708" y="61850"/>
                    <a:pt x="90097" y="62122"/>
                  </a:cubicBezTo>
                  <a:cubicBezTo>
                    <a:pt x="89093" y="62269"/>
                    <a:pt x="88047" y="62457"/>
                    <a:pt x="86959" y="62645"/>
                  </a:cubicBezTo>
                  <a:cubicBezTo>
                    <a:pt x="87021" y="62792"/>
                    <a:pt x="87063" y="62959"/>
                    <a:pt x="87126" y="63085"/>
                  </a:cubicBezTo>
                  <a:cubicBezTo>
                    <a:pt x="88005" y="65135"/>
                    <a:pt x="88716" y="67228"/>
                    <a:pt x="89156" y="69425"/>
                  </a:cubicBezTo>
                  <a:cubicBezTo>
                    <a:pt x="89407" y="70513"/>
                    <a:pt x="89553" y="71622"/>
                    <a:pt x="89658" y="72731"/>
                  </a:cubicBezTo>
                  <a:cubicBezTo>
                    <a:pt x="89679" y="72982"/>
                    <a:pt x="89679" y="73233"/>
                    <a:pt x="89679" y="73463"/>
                  </a:cubicBezTo>
                  <a:cubicBezTo>
                    <a:pt x="89679" y="73735"/>
                    <a:pt x="89742" y="73986"/>
                    <a:pt x="89762" y="74258"/>
                  </a:cubicBezTo>
                  <a:cubicBezTo>
                    <a:pt x="89783" y="75032"/>
                    <a:pt x="90034" y="75806"/>
                    <a:pt x="90034" y="76560"/>
                  </a:cubicBezTo>
                  <a:cubicBezTo>
                    <a:pt x="90034" y="77418"/>
                    <a:pt x="90139" y="78254"/>
                    <a:pt x="90306" y="79091"/>
                  </a:cubicBezTo>
                  <a:cubicBezTo>
                    <a:pt x="90348" y="79217"/>
                    <a:pt x="90369" y="79363"/>
                    <a:pt x="90369" y="79489"/>
                  </a:cubicBezTo>
                  <a:cubicBezTo>
                    <a:pt x="90390" y="81791"/>
                    <a:pt x="90390" y="84092"/>
                    <a:pt x="90411" y="86373"/>
                  </a:cubicBezTo>
                  <a:cubicBezTo>
                    <a:pt x="90411" y="86540"/>
                    <a:pt x="90453" y="86749"/>
                    <a:pt x="90286" y="86896"/>
                  </a:cubicBezTo>
                  <a:cubicBezTo>
                    <a:pt x="90055" y="87105"/>
                    <a:pt x="89762" y="87314"/>
                    <a:pt x="89449" y="87314"/>
                  </a:cubicBezTo>
                  <a:cubicBezTo>
                    <a:pt x="88737" y="87356"/>
                    <a:pt x="88047" y="87356"/>
                    <a:pt x="87356" y="87377"/>
                  </a:cubicBezTo>
                  <a:cubicBezTo>
                    <a:pt x="87314" y="87377"/>
                    <a:pt x="87252" y="87377"/>
                    <a:pt x="87210" y="87356"/>
                  </a:cubicBezTo>
                  <a:cubicBezTo>
                    <a:pt x="86687" y="87168"/>
                    <a:pt x="86184" y="87273"/>
                    <a:pt x="85682" y="87440"/>
                  </a:cubicBezTo>
                  <a:cubicBezTo>
                    <a:pt x="85557" y="87461"/>
                    <a:pt x="85431" y="87482"/>
                    <a:pt x="85285" y="87482"/>
                  </a:cubicBezTo>
                  <a:lnTo>
                    <a:pt x="78464" y="87482"/>
                  </a:lnTo>
                  <a:cubicBezTo>
                    <a:pt x="78234" y="87482"/>
                    <a:pt x="78024" y="87482"/>
                    <a:pt x="77794" y="87377"/>
                  </a:cubicBezTo>
                  <a:cubicBezTo>
                    <a:pt x="77627" y="87314"/>
                    <a:pt x="77417" y="87314"/>
                    <a:pt x="77229" y="87314"/>
                  </a:cubicBezTo>
                  <a:lnTo>
                    <a:pt x="73651" y="87314"/>
                  </a:lnTo>
                  <a:cubicBezTo>
                    <a:pt x="73316" y="87314"/>
                    <a:pt x="72982" y="87335"/>
                    <a:pt x="72626" y="87210"/>
                  </a:cubicBezTo>
                  <a:cubicBezTo>
                    <a:pt x="72521" y="87147"/>
                    <a:pt x="72396" y="87168"/>
                    <a:pt x="72291" y="87147"/>
                  </a:cubicBezTo>
                  <a:cubicBezTo>
                    <a:pt x="71329" y="87126"/>
                    <a:pt x="70366" y="87063"/>
                    <a:pt x="69383" y="87063"/>
                  </a:cubicBezTo>
                  <a:cubicBezTo>
                    <a:pt x="69069" y="87063"/>
                    <a:pt x="68818" y="87001"/>
                    <a:pt x="68609" y="86833"/>
                  </a:cubicBezTo>
                  <a:cubicBezTo>
                    <a:pt x="68106" y="86436"/>
                    <a:pt x="67667" y="86017"/>
                    <a:pt x="67479" y="85368"/>
                  </a:cubicBezTo>
                  <a:cubicBezTo>
                    <a:pt x="67374" y="85013"/>
                    <a:pt x="67332" y="84657"/>
                    <a:pt x="67332" y="84301"/>
                  </a:cubicBezTo>
                  <a:lnTo>
                    <a:pt x="67332" y="83276"/>
                  </a:lnTo>
                  <a:cubicBezTo>
                    <a:pt x="67332" y="83025"/>
                    <a:pt x="67332" y="82774"/>
                    <a:pt x="67228" y="82544"/>
                  </a:cubicBezTo>
                  <a:cubicBezTo>
                    <a:pt x="67186" y="82523"/>
                    <a:pt x="67186" y="82460"/>
                    <a:pt x="67186" y="82439"/>
                  </a:cubicBezTo>
                  <a:cubicBezTo>
                    <a:pt x="67186" y="81916"/>
                    <a:pt x="67039" y="81393"/>
                    <a:pt x="67018" y="80870"/>
                  </a:cubicBezTo>
                  <a:cubicBezTo>
                    <a:pt x="67018" y="80033"/>
                    <a:pt x="67039" y="79196"/>
                    <a:pt x="67039" y="78359"/>
                  </a:cubicBezTo>
                  <a:cubicBezTo>
                    <a:pt x="67039" y="78045"/>
                    <a:pt x="67060" y="77710"/>
                    <a:pt x="67249" y="77501"/>
                  </a:cubicBezTo>
                  <a:cubicBezTo>
                    <a:pt x="67228" y="77104"/>
                    <a:pt x="67165" y="76769"/>
                    <a:pt x="67165" y="76434"/>
                  </a:cubicBezTo>
                  <a:cubicBezTo>
                    <a:pt x="67165" y="75765"/>
                    <a:pt x="67165" y="75095"/>
                    <a:pt x="67249" y="74446"/>
                  </a:cubicBezTo>
                  <a:cubicBezTo>
                    <a:pt x="67290" y="73923"/>
                    <a:pt x="67270" y="73358"/>
                    <a:pt x="67249" y="72835"/>
                  </a:cubicBezTo>
                  <a:cubicBezTo>
                    <a:pt x="67228" y="71643"/>
                    <a:pt x="67353" y="70471"/>
                    <a:pt x="67542" y="69257"/>
                  </a:cubicBezTo>
                  <a:cubicBezTo>
                    <a:pt x="67667" y="68420"/>
                    <a:pt x="67793" y="67604"/>
                    <a:pt x="67897" y="66767"/>
                  </a:cubicBezTo>
                  <a:cubicBezTo>
                    <a:pt x="67918" y="66663"/>
                    <a:pt x="67897" y="66558"/>
                    <a:pt x="67918" y="66412"/>
                  </a:cubicBezTo>
                  <a:cubicBezTo>
                    <a:pt x="67709" y="66328"/>
                    <a:pt x="67542" y="66391"/>
                    <a:pt x="67353" y="66433"/>
                  </a:cubicBezTo>
                  <a:cubicBezTo>
                    <a:pt x="65763" y="66746"/>
                    <a:pt x="64215" y="67123"/>
                    <a:pt x="62666" y="67583"/>
                  </a:cubicBezTo>
                  <a:cubicBezTo>
                    <a:pt x="60135" y="68379"/>
                    <a:pt x="57540" y="68923"/>
                    <a:pt x="54925" y="69467"/>
                  </a:cubicBezTo>
                  <a:cubicBezTo>
                    <a:pt x="53355" y="69801"/>
                    <a:pt x="51765" y="70011"/>
                    <a:pt x="50175" y="70283"/>
                  </a:cubicBezTo>
                  <a:cubicBezTo>
                    <a:pt x="49024" y="70471"/>
                    <a:pt x="47894" y="70638"/>
                    <a:pt x="46743" y="70847"/>
                  </a:cubicBezTo>
                  <a:cubicBezTo>
                    <a:pt x="46555" y="70889"/>
                    <a:pt x="46367" y="70952"/>
                    <a:pt x="46199" y="71015"/>
                  </a:cubicBezTo>
                  <a:cubicBezTo>
                    <a:pt x="46032" y="71057"/>
                    <a:pt x="45907" y="71120"/>
                    <a:pt x="45739" y="71120"/>
                  </a:cubicBezTo>
                  <a:cubicBezTo>
                    <a:pt x="45300" y="71057"/>
                    <a:pt x="44944" y="71224"/>
                    <a:pt x="44526" y="71350"/>
                  </a:cubicBezTo>
                  <a:cubicBezTo>
                    <a:pt x="44212" y="71433"/>
                    <a:pt x="43898" y="71517"/>
                    <a:pt x="43584" y="71538"/>
                  </a:cubicBezTo>
                  <a:cubicBezTo>
                    <a:pt x="43082" y="71622"/>
                    <a:pt x="42601" y="71768"/>
                    <a:pt x="42078" y="71936"/>
                  </a:cubicBezTo>
                  <a:cubicBezTo>
                    <a:pt x="42161" y="72166"/>
                    <a:pt x="42329" y="72270"/>
                    <a:pt x="42454" y="72396"/>
                  </a:cubicBezTo>
                  <a:cubicBezTo>
                    <a:pt x="42684" y="72605"/>
                    <a:pt x="42852" y="72835"/>
                    <a:pt x="42998" y="73128"/>
                  </a:cubicBezTo>
                  <a:cubicBezTo>
                    <a:pt x="43521" y="74049"/>
                    <a:pt x="43898" y="75011"/>
                    <a:pt x="44107" y="76037"/>
                  </a:cubicBezTo>
                  <a:cubicBezTo>
                    <a:pt x="44212" y="76560"/>
                    <a:pt x="44379" y="77062"/>
                    <a:pt x="44484" y="77585"/>
                  </a:cubicBezTo>
                  <a:cubicBezTo>
                    <a:pt x="44546" y="77794"/>
                    <a:pt x="44546" y="78024"/>
                    <a:pt x="44567" y="78254"/>
                  </a:cubicBezTo>
                  <a:cubicBezTo>
                    <a:pt x="44588" y="78422"/>
                    <a:pt x="44588" y="78589"/>
                    <a:pt x="44588" y="78778"/>
                  </a:cubicBezTo>
                  <a:cubicBezTo>
                    <a:pt x="44693" y="78778"/>
                    <a:pt x="44777" y="78798"/>
                    <a:pt x="44860" y="78798"/>
                  </a:cubicBezTo>
                  <a:cubicBezTo>
                    <a:pt x="45258" y="78736"/>
                    <a:pt x="45593" y="78861"/>
                    <a:pt x="45948" y="78987"/>
                  </a:cubicBezTo>
                  <a:cubicBezTo>
                    <a:pt x="46471" y="79196"/>
                    <a:pt x="46953" y="79426"/>
                    <a:pt x="47413" y="79740"/>
                  </a:cubicBezTo>
                  <a:cubicBezTo>
                    <a:pt x="48187" y="80242"/>
                    <a:pt x="48752" y="80891"/>
                    <a:pt x="49171" y="81707"/>
                  </a:cubicBezTo>
                  <a:cubicBezTo>
                    <a:pt x="49401" y="82146"/>
                    <a:pt x="49380" y="82627"/>
                    <a:pt x="49338" y="83088"/>
                  </a:cubicBezTo>
                  <a:cubicBezTo>
                    <a:pt x="49296" y="83255"/>
                    <a:pt x="49192" y="83360"/>
                    <a:pt x="49066" y="83444"/>
                  </a:cubicBezTo>
                  <a:cubicBezTo>
                    <a:pt x="48606" y="83674"/>
                    <a:pt x="48124" y="83904"/>
                    <a:pt x="47559" y="83820"/>
                  </a:cubicBezTo>
                  <a:cubicBezTo>
                    <a:pt x="47371" y="83799"/>
                    <a:pt x="47162" y="83862"/>
                    <a:pt x="46974" y="83820"/>
                  </a:cubicBezTo>
                  <a:cubicBezTo>
                    <a:pt x="46743" y="83799"/>
                    <a:pt x="46534" y="83757"/>
                    <a:pt x="46325" y="83695"/>
                  </a:cubicBezTo>
                  <a:cubicBezTo>
                    <a:pt x="46304" y="83695"/>
                    <a:pt x="46304" y="83674"/>
                    <a:pt x="46262" y="83674"/>
                  </a:cubicBezTo>
                  <a:cubicBezTo>
                    <a:pt x="45300" y="83276"/>
                    <a:pt x="45300" y="83276"/>
                    <a:pt x="44546" y="82523"/>
                  </a:cubicBezTo>
                  <a:lnTo>
                    <a:pt x="44149" y="82125"/>
                  </a:lnTo>
                  <a:cubicBezTo>
                    <a:pt x="43919" y="81895"/>
                    <a:pt x="43710" y="81665"/>
                    <a:pt x="43584" y="81351"/>
                  </a:cubicBezTo>
                  <a:cubicBezTo>
                    <a:pt x="43521" y="81205"/>
                    <a:pt x="43438" y="81100"/>
                    <a:pt x="43375" y="80995"/>
                  </a:cubicBezTo>
                  <a:cubicBezTo>
                    <a:pt x="43207" y="80828"/>
                    <a:pt x="43186" y="80577"/>
                    <a:pt x="43186" y="80347"/>
                  </a:cubicBezTo>
                  <a:cubicBezTo>
                    <a:pt x="43186" y="79949"/>
                    <a:pt x="43291" y="79594"/>
                    <a:pt x="43647" y="79384"/>
                  </a:cubicBezTo>
                  <a:cubicBezTo>
                    <a:pt x="43710" y="79363"/>
                    <a:pt x="43730" y="79301"/>
                    <a:pt x="43793" y="79259"/>
                  </a:cubicBezTo>
                  <a:cubicBezTo>
                    <a:pt x="43751" y="79091"/>
                    <a:pt x="43710" y="78945"/>
                    <a:pt x="43710" y="78757"/>
                  </a:cubicBezTo>
                  <a:cubicBezTo>
                    <a:pt x="43730" y="78213"/>
                    <a:pt x="43626" y="77710"/>
                    <a:pt x="43479" y="77187"/>
                  </a:cubicBezTo>
                  <a:cubicBezTo>
                    <a:pt x="43312" y="76664"/>
                    <a:pt x="43186" y="76120"/>
                    <a:pt x="43082" y="75597"/>
                  </a:cubicBezTo>
                  <a:cubicBezTo>
                    <a:pt x="42914" y="74760"/>
                    <a:pt x="42538" y="74028"/>
                    <a:pt x="42140" y="73296"/>
                  </a:cubicBezTo>
                  <a:cubicBezTo>
                    <a:pt x="41910" y="72835"/>
                    <a:pt x="41492" y="72563"/>
                    <a:pt x="41136" y="72187"/>
                  </a:cubicBezTo>
                  <a:cubicBezTo>
                    <a:pt x="41031" y="72249"/>
                    <a:pt x="40927" y="72270"/>
                    <a:pt x="40885" y="72312"/>
                  </a:cubicBezTo>
                  <a:cubicBezTo>
                    <a:pt x="40780" y="72417"/>
                    <a:pt x="40676" y="72459"/>
                    <a:pt x="40508" y="72459"/>
                  </a:cubicBezTo>
                  <a:cubicBezTo>
                    <a:pt x="40173" y="72417"/>
                    <a:pt x="39943" y="72563"/>
                    <a:pt x="39755" y="72835"/>
                  </a:cubicBezTo>
                  <a:cubicBezTo>
                    <a:pt x="39567" y="73086"/>
                    <a:pt x="39399" y="73316"/>
                    <a:pt x="39190" y="73547"/>
                  </a:cubicBezTo>
                  <a:cubicBezTo>
                    <a:pt x="39106" y="73651"/>
                    <a:pt x="38939" y="73672"/>
                    <a:pt x="38876" y="73777"/>
                  </a:cubicBezTo>
                  <a:cubicBezTo>
                    <a:pt x="38144" y="74551"/>
                    <a:pt x="37202" y="75011"/>
                    <a:pt x="36303" y="75534"/>
                  </a:cubicBezTo>
                  <a:cubicBezTo>
                    <a:pt x="35989" y="75723"/>
                    <a:pt x="35654" y="75848"/>
                    <a:pt x="35340" y="75974"/>
                  </a:cubicBezTo>
                  <a:cubicBezTo>
                    <a:pt x="35047" y="76120"/>
                    <a:pt x="34754" y="76246"/>
                    <a:pt x="34503" y="76476"/>
                  </a:cubicBezTo>
                  <a:cubicBezTo>
                    <a:pt x="34399" y="76581"/>
                    <a:pt x="34231" y="76643"/>
                    <a:pt x="34106" y="76685"/>
                  </a:cubicBezTo>
                  <a:lnTo>
                    <a:pt x="33331" y="76999"/>
                  </a:lnTo>
                  <a:cubicBezTo>
                    <a:pt x="33227" y="77062"/>
                    <a:pt x="33080" y="77083"/>
                    <a:pt x="33039" y="77166"/>
                  </a:cubicBezTo>
                  <a:cubicBezTo>
                    <a:pt x="32829" y="77397"/>
                    <a:pt x="32536" y="77480"/>
                    <a:pt x="32243" y="77606"/>
                  </a:cubicBezTo>
                  <a:cubicBezTo>
                    <a:pt x="32013" y="77690"/>
                    <a:pt x="31804" y="77815"/>
                    <a:pt x="31574" y="77920"/>
                  </a:cubicBezTo>
                  <a:cubicBezTo>
                    <a:pt x="31344" y="78024"/>
                    <a:pt x="31093" y="78171"/>
                    <a:pt x="30821" y="78150"/>
                  </a:cubicBezTo>
                  <a:cubicBezTo>
                    <a:pt x="30737" y="78150"/>
                    <a:pt x="30653" y="78171"/>
                    <a:pt x="30611" y="78213"/>
                  </a:cubicBezTo>
                  <a:cubicBezTo>
                    <a:pt x="30298" y="78338"/>
                    <a:pt x="29984" y="78443"/>
                    <a:pt x="29607" y="78589"/>
                  </a:cubicBezTo>
                  <a:cubicBezTo>
                    <a:pt x="29628" y="79070"/>
                    <a:pt x="29607" y="79573"/>
                    <a:pt x="29774" y="80054"/>
                  </a:cubicBezTo>
                  <a:cubicBezTo>
                    <a:pt x="29879" y="80347"/>
                    <a:pt x="29879" y="80661"/>
                    <a:pt x="29921" y="80954"/>
                  </a:cubicBezTo>
                  <a:cubicBezTo>
                    <a:pt x="30005" y="81372"/>
                    <a:pt x="30046" y="81811"/>
                    <a:pt x="30193" y="82230"/>
                  </a:cubicBezTo>
                  <a:cubicBezTo>
                    <a:pt x="30318" y="82627"/>
                    <a:pt x="30402" y="82983"/>
                    <a:pt x="30360" y="83402"/>
                  </a:cubicBezTo>
                  <a:cubicBezTo>
                    <a:pt x="30360" y="83485"/>
                    <a:pt x="30402" y="83590"/>
                    <a:pt x="30402" y="83716"/>
                  </a:cubicBezTo>
                  <a:lnTo>
                    <a:pt x="30737" y="83716"/>
                  </a:lnTo>
                  <a:cubicBezTo>
                    <a:pt x="31155" y="83716"/>
                    <a:pt x="31574" y="83716"/>
                    <a:pt x="31992" y="83695"/>
                  </a:cubicBezTo>
                  <a:cubicBezTo>
                    <a:pt x="32641" y="83653"/>
                    <a:pt x="33227" y="83820"/>
                    <a:pt x="33813" y="84008"/>
                  </a:cubicBezTo>
                  <a:cubicBezTo>
                    <a:pt x="33980" y="84071"/>
                    <a:pt x="34127" y="84176"/>
                    <a:pt x="34273" y="84239"/>
                  </a:cubicBezTo>
                  <a:cubicBezTo>
                    <a:pt x="34419" y="84322"/>
                    <a:pt x="34545" y="84427"/>
                    <a:pt x="34712" y="84490"/>
                  </a:cubicBezTo>
                  <a:cubicBezTo>
                    <a:pt x="34963" y="84552"/>
                    <a:pt x="35173" y="84720"/>
                    <a:pt x="35361" y="84908"/>
                  </a:cubicBezTo>
                  <a:cubicBezTo>
                    <a:pt x="35780" y="85327"/>
                    <a:pt x="35884" y="85808"/>
                    <a:pt x="35696" y="86331"/>
                  </a:cubicBezTo>
                  <a:cubicBezTo>
                    <a:pt x="35528" y="86812"/>
                    <a:pt x="35173" y="87042"/>
                    <a:pt x="34712" y="87042"/>
                  </a:cubicBezTo>
                  <a:cubicBezTo>
                    <a:pt x="33959" y="87063"/>
                    <a:pt x="33185" y="87063"/>
                    <a:pt x="32432" y="87042"/>
                  </a:cubicBezTo>
                  <a:cubicBezTo>
                    <a:pt x="32076" y="87042"/>
                    <a:pt x="31720" y="86896"/>
                    <a:pt x="31406" y="86708"/>
                  </a:cubicBezTo>
                  <a:cubicBezTo>
                    <a:pt x="30883" y="86394"/>
                    <a:pt x="30465" y="85912"/>
                    <a:pt x="30088" y="85473"/>
                  </a:cubicBezTo>
                  <a:cubicBezTo>
                    <a:pt x="29670" y="84971"/>
                    <a:pt x="29586" y="84343"/>
                    <a:pt x="29502" y="83716"/>
                  </a:cubicBezTo>
                  <a:lnTo>
                    <a:pt x="29502" y="83444"/>
                  </a:lnTo>
                  <a:cubicBezTo>
                    <a:pt x="29523" y="83130"/>
                    <a:pt x="29461" y="82837"/>
                    <a:pt x="29377" y="82544"/>
                  </a:cubicBezTo>
                  <a:cubicBezTo>
                    <a:pt x="29251" y="82042"/>
                    <a:pt x="29168" y="81560"/>
                    <a:pt x="29084" y="81037"/>
                  </a:cubicBezTo>
                  <a:cubicBezTo>
                    <a:pt x="29063" y="80891"/>
                    <a:pt x="29084" y="80765"/>
                    <a:pt x="29042" y="80640"/>
                  </a:cubicBezTo>
                  <a:cubicBezTo>
                    <a:pt x="28875" y="80033"/>
                    <a:pt x="28791" y="79468"/>
                    <a:pt x="28833" y="78840"/>
                  </a:cubicBezTo>
                  <a:cubicBezTo>
                    <a:pt x="28833" y="78798"/>
                    <a:pt x="28791" y="78757"/>
                    <a:pt x="28770" y="78736"/>
                  </a:cubicBezTo>
                  <a:cubicBezTo>
                    <a:pt x="28519" y="78673"/>
                    <a:pt x="28268" y="78757"/>
                    <a:pt x="28038" y="78840"/>
                  </a:cubicBezTo>
                  <a:cubicBezTo>
                    <a:pt x="27703" y="78966"/>
                    <a:pt x="27326" y="78987"/>
                    <a:pt x="26971" y="78966"/>
                  </a:cubicBezTo>
                  <a:cubicBezTo>
                    <a:pt x="26699" y="78966"/>
                    <a:pt x="26448" y="79008"/>
                    <a:pt x="26176" y="79070"/>
                  </a:cubicBezTo>
                  <a:cubicBezTo>
                    <a:pt x="25820" y="79154"/>
                    <a:pt x="25422" y="79154"/>
                    <a:pt x="25067" y="79175"/>
                  </a:cubicBezTo>
                  <a:lnTo>
                    <a:pt x="24481" y="79175"/>
                  </a:lnTo>
                  <a:cubicBezTo>
                    <a:pt x="24083" y="79175"/>
                    <a:pt x="23707" y="79196"/>
                    <a:pt x="23309" y="79322"/>
                  </a:cubicBezTo>
                  <a:cubicBezTo>
                    <a:pt x="22828" y="79510"/>
                    <a:pt x="22347" y="79405"/>
                    <a:pt x="21865" y="79301"/>
                  </a:cubicBezTo>
                  <a:cubicBezTo>
                    <a:pt x="21342" y="79196"/>
                    <a:pt x="20819" y="78987"/>
                    <a:pt x="20296" y="78840"/>
                  </a:cubicBezTo>
                  <a:cubicBezTo>
                    <a:pt x="19773" y="78673"/>
                    <a:pt x="19354" y="78338"/>
                    <a:pt x="18999" y="78003"/>
                  </a:cubicBezTo>
                  <a:cubicBezTo>
                    <a:pt x="18957" y="77962"/>
                    <a:pt x="18936" y="77941"/>
                    <a:pt x="18852" y="77899"/>
                  </a:cubicBezTo>
                  <a:cubicBezTo>
                    <a:pt x="18371" y="77962"/>
                    <a:pt x="17806" y="77857"/>
                    <a:pt x="17262" y="78003"/>
                  </a:cubicBezTo>
                  <a:cubicBezTo>
                    <a:pt x="17137" y="78024"/>
                    <a:pt x="17011" y="78024"/>
                    <a:pt x="16865" y="78024"/>
                  </a:cubicBezTo>
                  <a:cubicBezTo>
                    <a:pt x="16697" y="78024"/>
                    <a:pt x="16509" y="78024"/>
                    <a:pt x="16341" y="78213"/>
                  </a:cubicBezTo>
                  <a:cubicBezTo>
                    <a:pt x="16300" y="78254"/>
                    <a:pt x="16195" y="78275"/>
                    <a:pt x="16090" y="78317"/>
                  </a:cubicBezTo>
                  <a:cubicBezTo>
                    <a:pt x="15588" y="78317"/>
                    <a:pt x="15086" y="78359"/>
                    <a:pt x="14626" y="78234"/>
                  </a:cubicBezTo>
                  <a:cubicBezTo>
                    <a:pt x="14186" y="78129"/>
                    <a:pt x="13705" y="78150"/>
                    <a:pt x="13266" y="78254"/>
                  </a:cubicBezTo>
                  <a:cubicBezTo>
                    <a:pt x="12973" y="78317"/>
                    <a:pt x="12722" y="78275"/>
                    <a:pt x="12450" y="78129"/>
                  </a:cubicBezTo>
                  <a:cubicBezTo>
                    <a:pt x="12303" y="78045"/>
                    <a:pt x="12136" y="78024"/>
                    <a:pt x="11989" y="77920"/>
                  </a:cubicBezTo>
                  <a:cubicBezTo>
                    <a:pt x="11696" y="77752"/>
                    <a:pt x="11424" y="77606"/>
                    <a:pt x="11173" y="77418"/>
                  </a:cubicBezTo>
                  <a:cubicBezTo>
                    <a:pt x="10985" y="77313"/>
                    <a:pt x="10839" y="77166"/>
                    <a:pt x="10671" y="77020"/>
                  </a:cubicBezTo>
                  <a:cubicBezTo>
                    <a:pt x="10546" y="76894"/>
                    <a:pt x="10420" y="76769"/>
                    <a:pt x="10253" y="76643"/>
                  </a:cubicBezTo>
                  <a:lnTo>
                    <a:pt x="9897" y="76267"/>
                  </a:lnTo>
                  <a:cubicBezTo>
                    <a:pt x="9751" y="76141"/>
                    <a:pt x="9625" y="76037"/>
                    <a:pt x="9541" y="75911"/>
                  </a:cubicBezTo>
                  <a:cubicBezTo>
                    <a:pt x="9311" y="75513"/>
                    <a:pt x="9081" y="75137"/>
                    <a:pt x="8872" y="74718"/>
                  </a:cubicBezTo>
                  <a:cubicBezTo>
                    <a:pt x="8662" y="74342"/>
                    <a:pt x="8579" y="73923"/>
                    <a:pt x="8432" y="73526"/>
                  </a:cubicBezTo>
                  <a:cubicBezTo>
                    <a:pt x="8370" y="73400"/>
                    <a:pt x="8349" y="73254"/>
                    <a:pt x="8286" y="73149"/>
                  </a:cubicBezTo>
                  <a:cubicBezTo>
                    <a:pt x="8139" y="72898"/>
                    <a:pt x="8056" y="72605"/>
                    <a:pt x="8077" y="72291"/>
                  </a:cubicBezTo>
                  <a:cubicBezTo>
                    <a:pt x="8118" y="71998"/>
                    <a:pt x="7951" y="71747"/>
                    <a:pt x="7867" y="71475"/>
                  </a:cubicBezTo>
                  <a:cubicBezTo>
                    <a:pt x="7805" y="71266"/>
                    <a:pt x="7742" y="71036"/>
                    <a:pt x="7742" y="70827"/>
                  </a:cubicBezTo>
                  <a:cubicBezTo>
                    <a:pt x="7742" y="70701"/>
                    <a:pt x="7742" y="70575"/>
                    <a:pt x="7700" y="70429"/>
                  </a:cubicBezTo>
                  <a:cubicBezTo>
                    <a:pt x="7595" y="70199"/>
                    <a:pt x="7595" y="69969"/>
                    <a:pt x="7554" y="69697"/>
                  </a:cubicBezTo>
                  <a:cubicBezTo>
                    <a:pt x="7533" y="69425"/>
                    <a:pt x="7428" y="69111"/>
                    <a:pt x="7386" y="68818"/>
                  </a:cubicBezTo>
                  <a:cubicBezTo>
                    <a:pt x="7072" y="68651"/>
                    <a:pt x="7177" y="68379"/>
                    <a:pt x="7177" y="68107"/>
                  </a:cubicBezTo>
                  <a:cubicBezTo>
                    <a:pt x="7135" y="67081"/>
                    <a:pt x="7135" y="66077"/>
                    <a:pt x="7135" y="65031"/>
                  </a:cubicBezTo>
                  <a:cubicBezTo>
                    <a:pt x="7135" y="64842"/>
                    <a:pt x="7135" y="64675"/>
                    <a:pt x="7177" y="64529"/>
                  </a:cubicBezTo>
                  <a:cubicBezTo>
                    <a:pt x="7240" y="64047"/>
                    <a:pt x="7302" y="63587"/>
                    <a:pt x="7302" y="63106"/>
                  </a:cubicBezTo>
                  <a:cubicBezTo>
                    <a:pt x="7302" y="62959"/>
                    <a:pt x="7344" y="62771"/>
                    <a:pt x="7428" y="62625"/>
                  </a:cubicBezTo>
                  <a:cubicBezTo>
                    <a:pt x="7554" y="62269"/>
                    <a:pt x="7721" y="61955"/>
                    <a:pt x="7846" y="61620"/>
                  </a:cubicBezTo>
                  <a:cubicBezTo>
                    <a:pt x="7930" y="61411"/>
                    <a:pt x="8056" y="61202"/>
                    <a:pt x="8244" y="61076"/>
                  </a:cubicBezTo>
                  <a:cubicBezTo>
                    <a:pt x="8432" y="60972"/>
                    <a:pt x="8537" y="60783"/>
                    <a:pt x="8642" y="60595"/>
                  </a:cubicBezTo>
                  <a:cubicBezTo>
                    <a:pt x="9102" y="59842"/>
                    <a:pt x="9688" y="59193"/>
                    <a:pt x="10441" y="58670"/>
                  </a:cubicBezTo>
                  <a:cubicBezTo>
                    <a:pt x="11362" y="58021"/>
                    <a:pt x="12345" y="58021"/>
                    <a:pt x="13370" y="58272"/>
                  </a:cubicBezTo>
                  <a:cubicBezTo>
                    <a:pt x="13600" y="58335"/>
                    <a:pt x="13831" y="58398"/>
                    <a:pt x="14082" y="58440"/>
                  </a:cubicBezTo>
                  <a:cubicBezTo>
                    <a:pt x="14563" y="58503"/>
                    <a:pt x="15044" y="58649"/>
                    <a:pt x="15484" y="58858"/>
                  </a:cubicBezTo>
                  <a:cubicBezTo>
                    <a:pt x="15588" y="58879"/>
                    <a:pt x="15777" y="58963"/>
                    <a:pt x="16090" y="58900"/>
                  </a:cubicBezTo>
                  <a:close/>
                  <a:moveTo>
                    <a:pt x="89218" y="86205"/>
                  </a:moveTo>
                  <a:cubicBezTo>
                    <a:pt x="89239" y="86080"/>
                    <a:pt x="89260" y="85996"/>
                    <a:pt x="89260" y="85892"/>
                  </a:cubicBezTo>
                  <a:cubicBezTo>
                    <a:pt x="89302" y="84155"/>
                    <a:pt x="89302" y="82439"/>
                    <a:pt x="89302" y="80723"/>
                  </a:cubicBezTo>
                  <a:cubicBezTo>
                    <a:pt x="89302" y="80619"/>
                    <a:pt x="89302" y="80472"/>
                    <a:pt x="89239" y="80368"/>
                  </a:cubicBezTo>
                  <a:cubicBezTo>
                    <a:pt x="89114" y="80159"/>
                    <a:pt x="89135" y="79928"/>
                    <a:pt x="89135" y="79719"/>
                  </a:cubicBezTo>
                  <a:cubicBezTo>
                    <a:pt x="89114" y="79154"/>
                    <a:pt x="89135" y="78568"/>
                    <a:pt x="89093" y="78024"/>
                  </a:cubicBezTo>
                  <a:cubicBezTo>
                    <a:pt x="89030" y="77543"/>
                    <a:pt x="88988" y="77083"/>
                    <a:pt x="89009" y="76601"/>
                  </a:cubicBezTo>
                  <a:cubicBezTo>
                    <a:pt x="89009" y="76246"/>
                    <a:pt x="89009" y="75911"/>
                    <a:pt x="88905" y="75534"/>
                  </a:cubicBezTo>
                  <a:cubicBezTo>
                    <a:pt x="88842" y="75346"/>
                    <a:pt x="88842" y="75179"/>
                    <a:pt x="88842" y="74969"/>
                  </a:cubicBezTo>
                  <a:cubicBezTo>
                    <a:pt x="88884" y="74593"/>
                    <a:pt x="88800" y="74258"/>
                    <a:pt x="88716" y="73881"/>
                  </a:cubicBezTo>
                  <a:cubicBezTo>
                    <a:pt x="88591" y="73296"/>
                    <a:pt x="88486" y="72689"/>
                    <a:pt x="88381" y="72103"/>
                  </a:cubicBezTo>
                  <a:cubicBezTo>
                    <a:pt x="88361" y="71956"/>
                    <a:pt x="88361" y="71789"/>
                    <a:pt x="88319" y="71664"/>
                  </a:cubicBezTo>
                  <a:cubicBezTo>
                    <a:pt x="88214" y="71203"/>
                    <a:pt x="88068" y="70722"/>
                    <a:pt x="88193" y="70220"/>
                  </a:cubicBezTo>
                  <a:cubicBezTo>
                    <a:pt x="88214" y="70094"/>
                    <a:pt x="88172" y="69969"/>
                    <a:pt x="88151" y="69843"/>
                  </a:cubicBezTo>
                  <a:cubicBezTo>
                    <a:pt x="87837" y="68190"/>
                    <a:pt x="87356" y="66600"/>
                    <a:pt x="86791" y="65031"/>
                  </a:cubicBezTo>
                  <a:cubicBezTo>
                    <a:pt x="86394" y="64005"/>
                    <a:pt x="85954" y="62980"/>
                    <a:pt x="85473" y="61976"/>
                  </a:cubicBezTo>
                  <a:cubicBezTo>
                    <a:pt x="84971" y="60909"/>
                    <a:pt x="84427" y="59884"/>
                    <a:pt x="83820" y="58879"/>
                  </a:cubicBezTo>
                  <a:cubicBezTo>
                    <a:pt x="83276" y="57938"/>
                    <a:pt x="82627" y="57017"/>
                    <a:pt x="81895" y="56201"/>
                  </a:cubicBezTo>
                  <a:cubicBezTo>
                    <a:pt x="81163" y="55364"/>
                    <a:pt x="80347" y="54632"/>
                    <a:pt x="79468" y="54004"/>
                  </a:cubicBezTo>
                  <a:cubicBezTo>
                    <a:pt x="78798" y="53565"/>
                    <a:pt x="78066" y="53167"/>
                    <a:pt x="77292" y="53021"/>
                  </a:cubicBezTo>
                  <a:cubicBezTo>
                    <a:pt x="75744" y="52728"/>
                    <a:pt x="74342" y="53000"/>
                    <a:pt x="73233" y="54213"/>
                  </a:cubicBezTo>
                  <a:cubicBezTo>
                    <a:pt x="73128" y="54360"/>
                    <a:pt x="73003" y="54485"/>
                    <a:pt x="72898" y="54611"/>
                  </a:cubicBezTo>
                  <a:cubicBezTo>
                    <a:pt x="72354" y="55301"/>
                    <a:pt x="71894" y="56054"/>
                    <a:pt x="71475" y="56808"/>
                  </a:cubicBezTo>
                  <a:cubicBezTo>
                    <a:pt x="71412" y="56975"/>
                    <a:pt x="71329" y="57101"/>
                    <a:pt x="71224" y="57247"/>
                  </a:cubicBezTo>
                  <a:cubicBezTo>
                    <a:pt x="71119" y="57456"/>
                    <a:pt x="70994" y="57645"/>
                    <a:pt x="70910" y="57854"/>
                  </a:cubicBezTo>
                  <a:cubicBezTo>
                    <a:pt x="70743" y="58168"/>
                    <a:pt x="70617" y="58482"/>
                    <a:pt x="70492" y="58795"/>
                  </a:cubicBezTo>
                  <a:cubicBezTo>
                    <a:pt x="70303" y="59193"/>
                    <a:pt x="70157" y="59591"/>
                    <a:pt x="70094" y="60030"/>
                  </a:cubicBezTo>
                  <a:cubicBezTo>
                    <a:pt x="69990" y="60741"/>
                    <a:pt x="69843" y="61432"/>
                    <a:pt x="69529" y="62101"/>
                  </a:cubicBezTo>
                  <a:cubicBezTo>
                    <a:pt x="69383" y="62353"/>
                    <a:pt x="69320" y="62666"/>
                    <a:pt x="69257" y="62959"/>
                  </a:cubicBezTo>
                  <a:cubicBezTo>
                    <a:pt x="69111" y="63775"/>
                    <a:pt x="68964" y="64591"/>
                    <a:pt x="68818" y="65407"/>
                  </a:cubicBezTo>
                  <a:cubicBezTo>
                    <a:pt x="68734" y="65868"/>
                    <a:pt x="68692" y="66307"/>
                    <a:pt x="68713" y="66767"/>
                  </a:cubicBezTo>
                  <a:cubicBezTo>
                    <a:pt x="68734" y="67249"/>
                    <a:pt x="68692" y="67688"/>
                    <a:pt x="68525" y="68107"/>
                  </a:cubicBezTo>
                  <a:cubicBezTo>
                    <a:pt x="68420" y="68420"/>
                    <a:pt x="68399" y="68734"/>
                    <a:pt x="68399" y="69048"/>
                  </a:cubicBezTo>
                  <a:cubicBezTo>
                    <a:pt x="68399" y="69278"/>
                    <a:pt x="68337" y="69487"/>
                    <a:pt x="68295" y="69739"/>
                  </a:cubicBezTo>
                  <a:cubicBezTo>
                    <a:pt x="68211" y="70178"/>
                    <a:pt x="68106" y="70617"/>
                    <a:pt x="68023" y="71057"/>
                  </a:cubicBezTo>
                  <a:cubicBezTo>
                    <a:pt x="67897" y="71768"/>
                    <a:pt x="67918" y="72500"/>
                    <a:pt x="67918" y="73212"/>
                  </a:cubicBezTo>
                  <a:cubicBezTo>
                    <a:pt x="67918" y="73526"/>
                    <a:pt x="67918" y="73860"/>
                    <a:pt x="67876" y="74174"/>
                  </a:cubicBezTo>
                  <a:cubicBezTo>
                    <a:pt x="67709" y="75032"/>
                    <a:pt x="67772" y="75932"/>
                    <a:pt x="67814" y="76790"/>
                  </a:cubicBezTo>
                  <a:cubicBezTo>
                    <a:pt x="67855" y="77438"/>
                    <a:pt x="67897" y="78129"/>
                    <a:pt x="67772" y="78778"/>
                  </a:cubicBezTo>
                  <a:cubicBezTo>
                    <a:pt x="67562" y="79886"/>
                    <a:pt x="67751" y="80975"/>
                    <a:pt x="67814" y="82042"/>
                  </a:cubicBezTo>
                  <a:cubicBezTo>
                    <a:pt x="67814" y="82083"/>
                    <a:pt x="67814" y="82125"/>
                    <a:pt x="67855" y="82146"/>
                  </a:cubicBezTo>
                  <a:cubicBezTo>
                    <a:pt x="68002" y="82439"/>
                    <a:pt x="67981" y="82732"/>
                    <a:pt x="67981" y="83046"/>
                  </a:cubicBezTo>
                  <a:cubicBezTo>
                    <a:pt x="67981" y="83381"/>
                    <a:pt x="68002" y="83716"/>
                    <a:pt x="67981" y="84071"/>
                  </a:cubicBezTo>
                  <a:cubicBezTo>
                    <a:pt x="67960" y="84490"/>
                    <a:pt x="68106" y="84845"/>
                    <a:pt x="68232" y="85222"/>
                  </a:cubicBezTo>
                  <a:cubicBezTo>
                    <a:pt x="68316" y="85452"/>
                    <a:pt x="68504" y="85640"/>
                    <a:pt x="68713" y="85787"/>
                  </a:cubicBezTo>
                  <a:cubicBezTo>
                    <a:pt x="69069" y="86059"/>
                    <a:pt x="69446" y="86310"/>
                    <a:pt x="69969" y="86226"/>
                  </a:cubicBezTo>
                  <a:cubicBezTo>
                    <a:pt x="70052" y="86205"/>
                    <a:pt x="70157" y="86268"/>
                    <a:pt x="70262" y="86268"/>
                  </a:cubicBezTo>
                  <a:cubicBezTo>
                    <a:pt x="70492" y="86289"/>
                    <a:pt x="70743" y="86310"/>
                    <a:pt x="70994" y="86310"/>
                  </a:cubicBezTo>
                  <a:cubicBezTo>
                    <a:pt x="71329" y="86310"/>
                    <a:pt x="71664" y="86289"/>
                    <a:pt x="71998" y="86289"/>
                  </a:cubicBezTo>
                  <a:cubicBezTo>
                    <a:pt x="72187" y="86289"/>
                    <a:pt x="72396" y="86289"/>
                    <a:pt x="72563" y="86331"/>
                  </a:cubicBezTo>
                  <a:cubicBezTo>
                    <a:pt x="72814" y="86415"/>
                    <a:pt x="73086" y="86415"/>
                    <a:pt x="73337" y="86415"/>
                  </a:cubicBezTo>
                  <a:lnTo>
                    <a:pt x="77166" y="86415"/>
                  </a:lnTo>
                  <a:cubicBezTo>
                    <a:pt x="77376" y="86415"/>
                    <a:pt x="77585" y="86436"/>
                    <a:pt x="77794" y="86477"/>
                  </a:cubicBezTo>
                  <a:cubicBezTo>
                    <a:pt x="78108" y="86519"/>
                    <a:pt x="78422" y="86519"/>
                    <a:pt x="78736" y="86394"/>
                  </a:cubicBezTo>
                  <a:cubicBezTo>
                    <a:pt x="78903" y="86331"/>
                    <a:pt x="79091" y="86310"/>
                    <a:pt x="79280" y="86310"/>
                  </a:cubicBezTo>
                  <a:lnTo>
                    <a:pt x="81037" y="86310"/>
                  </a:lnTo>
                  <a:cubicBezTo>
                    <a:pt x="81184" y="86310"/>
                    <a:pt x="81372" y="86289"/>
                    <a:pt x="81519" y="86268"/>
                  </a:cubicBezTo>
                  <a:cubicBezTo>
                    <a:pt x="81770" y="86226"/>
                    <a:pt x="81979" y="86185"/>
                    <a:pt x="82209" y="86185"/>
                  </a:cubicBezTo>
                  <a:lnTo>
                    <a:pt x="84239" y="86185"/>
                  </a:lnTo>
                  <a:cubicBezTo>
                    <a:pt x="84552" y="86185"/>
                    <a:pt x="84845" y="86205"/>
                    <a:pt x="85138" y="86059"/>
                  </a:cubicBezTo>
                  <a:cubicBezTo>
                    <a:pt x="85243" y="85996"/>
                    <a:pt x="85389" y="85996"/>
                    <a:pt x="85536" y="85996"/>
                  </a:cubicBezTo>
                  <a:lnTo>
                    <a:pt x="87900" y="85996"/>
                  </a:lnTo>
                  <a:cubicBezTo>
                    <a:pt x="88068" y="85996"/>
                    <a:pt x="88214" y="85996"/>
                    <a:pt x="88361" y="86080"/>
                  </a:cubicBezTo>
                  <a:cubicBezTo>
                    <a:pt x="88633" y="86268"/>
                    <a:pt x="88905" y="86268"/>
                    <a:pt x="89218" y="86205"/>
                  </a:cubicBezTo>
                  <a:close/>
                  <a:moveTo>
                    <a:pt x="6926" y="25799"/>
                  </a:moveTo>
                  <a:cubicBezTo>
                    <a:pt x="7114" y="25820"/>
                    <a:pt x="7282" y="25820"/>
                    <a:pt x="7407" y="25841"/>
                  </a:cubicBezTo>
                  <a:cubicBezTo>
                    <a:pt x="7637" y="25883"/>
                    <a:pt x="7826" y="26029"/>
                    <a:pt x="7930" y="26238"/>
                  </a:cubicBezTo>
                  <a:cubicBezTo>
                    <a:pt x="8139" y="26636"/>
                    <a:pt x="7930" y="27013"/>
                    <a:pt x="7491" y="27054"/>
                  </a:cubicBezTo>
                  <a:cubicBezTo>
                    <a:pt x="7219" y="27075"/>
                    <a:pt x="6989" y="26992"/>
                    <a:pt x="6779" y="26866"/>
                  </a:cubicBezTo>
                  <a:cubicBezTo>
                    <a:pt x="6486" y="26678"/>
                    <a:pt x="6173" y="26657"/>
                    <a:pt x="5859" y="26782"/>
                  </a:cubicBezTo>
                  <a:cubicBezTo>
                    <a:pt x="5608" y="26866"/>
                    <a:pt x="5357" y="26971"/>
                    <a:pt x="5105" y="27054"/>
                  </a:cubicBezTo>
                  <a:cubicBezTo>
                    <a:pt x="4478" y="27222"/>
                    <a:pt x="4185" y="27703"/>
                    <a:pt x="4101" y="28310"/>
                  </a:cubicBezTo>
                  <a:cubicBezTo>
                    <a:pt x="4059" y="28791"/>
                    <a:pt x="4059" y="29314"/>
                    <a:pt x="4101" y="29837"/>
                  </a:cubicBezTo>
                  <a:cubicBezTo>
                    <a:pt x="4143" y="30256"/>
                    <a:pt x="4269" y="30653"/>
                    <a:pt x="4687" y="30883"/>
                  </a:cubicBezTo>
                  <a:cubicBezTo>
                    <a:pt x="4875" y="30988"/>
                    <a:pt x="5001" y="31155"/>
                    <a:pt x="5126" y="31302"/>
                  </a:cubicBezTo>
                  <a:cubicBezTo>
                    <a:pt x="5315" y="31553"/>
                    <a:pt x="5294" y="31867"/>
                    <a:pt x="5105" y="32034"/>
                  </a:cubicBezTo>
                  <a:cubicBezTo>
                    <a:pt x="4917" y="32223"/>
                    <a:pt x="4603" y="32243"/>
                    <a:pt x="4373" y="32076"/>
                  </a:cubicBezTo>
                  <a:lnTo>
                    <a:pt x="4143" y="31825"/>
                  </a:lnTo>
                  <a:cubicBezTo>
                    <a:pt x="4059" y="31720"/>
                    <a:pt x="3976" y="31616"/>
                    <a:pt x="3934" y="31511"/>
                  </a:cubicBezTo>
                  <a:cubicBezTo>
                    <a:pt x="3829" y="31511"/>
                    <a:pt x="3745" y="31490"/>
                    <a:pt x="3662" y="31490"/>
                  </a:cubicBezTo>
                  <a:cubicBezTo>
                    <a:pt x="2992" y="31511"/>
                    <a:pt x="2532" y="31950"/>
                    <a:pt x="2511" y="32641"/>
                  </a:cubicBezTo>
                  <a:lnTo>
                    <a:pt x="2511" y="33415"/>
                  </a:lnTo>
                  <a:cubicBezTo>
                    <a:pt x="2532" y="34210"/>
                    <a:pt x="3034" y="34775"/>
                    <a:pt x="3515" y="35361"/>
                  </a:cubicBezTo>
                  <a:cubicBezTo>
                    <a:pt x="3641" y="35508"/>
                    <a:pt x="3829" y="35612"/>
                    <a:pt x="3934" y="35800"/>
                  </a:cubicBezTo>
                  <a:cubicBezTo>
                    <a:pt x="4059" y="36010"/>
                    <a:pt x="4248" y="36114"/>
                    <a:pt x="4499" y="36135"/>
                  </a:cubicBezTo>
                  <a:cubicBezTo>
                    <a:pt x="4603" y="36135"/>
                    <a:pt x="4729" y="36135"/>
                    <a:pt x="4833" y="36177"/>
                  </a:cubicBezTo>
                  <a:cubicBezTo>
                    <a:pt x="5001" y="36198"/>
                    <a:pt x="5126" y="36240"/>
                    <a:pt x="5210" y="36428"/>
                  </a:cubicBezTo>
                  <a:cubicBezTo>
                    <a:pt x="5105" y="36512"/>
                    <a:pt x="4980" y="36554"/>
                    <a:pt x="4896" y="36637"/>
                  </a:cubicBezTo>
                  <a:cubicBezTo>
                    <a:pt x="4687" y="36826"/>
                    <a:pt x="4415" y="36868"/>
                    <a:pt x="4164" y="36847"/>
                  </a:cubicBezTo>
                  <a:cubicBezTo>
                    <a:pt x="3997" y="36826"/>
                    <a:pt x="3850" y="36868"/>
                    <a:pt x="3725" y="36826"/>
                  </a:cubicBezTo>
                  <a:cubicBezTo>
                    <a:pt x="3432" y="36700"/>
                    <a:pt x="3201" y="36805"/>
                    <a:pt x="2992" y="36951"/>
                  </a:cubicBezTo>
                  <a:cubicBezTo>
                    <a:pt x="2595" y="37265"/>
                    <a:pt x="2176" y="37579"/>
                    <a:pt x="1841" y="37956"/>
                  </a:cubicBezTo>
                  <a:cubicBezTo>
                    <a:pt x="1569" y="38207"/>
                    <a:pt x="1360" y="38541"/>
                    <a:pt x="1214" y="38897"/>
                  </a:cubicBezTo>
                  <a:cubicBezTo>
                    <a:pt x="921" y="39650"/>
                    <a:pt x="795" y="40425"/>
                    <a:pt x="900" y="41241"/>
                  </a:cubicBezTo>
                  <a:cubicBezTo>
                    <a:pt x="921" y="41450"/>
                    <a:pt x="963" y="41659"/>
                    <a:pt x="1046" y="41847"/>
                  </a:cubicBezTo>
                  <a:cubicBezTo>
                    <a:pt x="1360" y="42559"/>
                    <a:pt x="1800" y="43145"/>
                    <a:pt x="2406" y="43647"/>
                  </a:cubicBezTo>
                  <a:cubicBezTo>
                    <a:pt x="2720" y="43919"/>
                    <a:pt x="3034" y="44065"/>
                    <a:pt x="3453" y="44044"/>
                  </a:cubicBezTo>
                  <a:cubicBezTo>
                    <a:pt x="3745" y="44023"/>
                    <a:pt x="4038" y="44044"/>
                    <a:pt x="4289" y="43940"/>
                  </a:cubicBezTo>
                  <a:cubicBezTo>
                    <a:pt x="4373" y="43919"/>
                    <a:pt x="4499" y="43919"/>
                    <a:pt x="4561" y="43961"/>
                  </a:cubicBezTo>
                  <a:cubicBezTo>
                    <a:pt x="4666" y="44065"/>
                    <a:pt x="4582" y="44170"/>
                    <a:pt x="4520" y="44275"/>
                  </a:cubicBezTo>
                  <a:cubicBezTo>
                    <a:pt x="4457" y="44442"/>
                    <a:pt x="4310" y="44547"/>
                    <a:pt x="4269" y="44693"/>
                  </a:cubicBezTo>
                  <a:cubicBezTo>
                    <a:pt x="4143" y="45132"/>
                    <a:pt x="4038" y="45593"/>
                    <a:pt x="3955" y="46032"/>
                  </a:cubicBezTo>
                  <a:cubicBezTo>
                    <a:pt x="3829" y="46995"/>
                    <a:pt x="3829" y="47957"/>
                    <a:pt x="3787" y="48940"/>
                  </a:cubicBezTo>
                  <a:cubicBezTo>
                    <a:pt x="3766" y="49736"/>
                    <a:pt x="4101" y="50363"/>
                    <a:pt x="4520" y="50970"/>
                  </a:cubicBezTo>
                  <a:cubicBezTo>
                    <a:pt x="4582" y="51054"/>
                    <a:pt x="4687" y="51137"/>
                    <a:pt x="4792" y="51179"/>
                  </a:cubicBezTo>
                  <a:cubicBezTo>
                    <a:pt x="5210" y="51389"/>
                    <a:pt x="5649" y="51577"/>
                    <a:pt x="6152" y="51577"/>
                  </a:cubicBezTo>
                  <a:cubicBezTo>
                    <a:pt x="6717" y="51598"/>
                    <a:pt x="7072" y="51284"/>
                    <a:pt x="7302" y="50845"/>
                  </a:cubicBezTo>
                  <a:cubicBezTo>
                    <a:pt x="7344" y="50761"/>
                    <a:pt x="7344" y="50656"/>
                    <a:pt x="7407" y="50573"/>
                  </a:cubicBezTo>
                  <a:cubicBezTo>
                    <a:pt x="7512" y="50342"/>
                    <a:pt x="7700" y="50238"/>
                    <a:pt x="7951" y="50259"/>
                  </a:cubicBezTo>
                  <a:cubicBezTo>
                    <a:pt x="8181" y="50301"/>
                    <a:pt x="8370" y="50426"/>
                    <a:pt x="8390" y="50677"/>
                  </a:cubicBezTo>
                  <a:cubicBezTo>
                    <a:pt x="8453" y="51200"/>
                    <a:pt x="8704" y="51661"/>
                    <a:pt x="8955" y="52121"/>
                  </a:cubicBezTo>
                  <a:cubicBezTo>
                    <a:pt x="9102" y="52414"/>
                    <a:pt x="9332" y="52623"/>
                    <a:pt x="9604" y="52832"/>
                  </a:cubicBezTo>
                  <a:cubicBezTo>
                    <a:pt x="9688" y="52916"/>
                    <a:pt x="9813" y="52937"/>
                    <a:pt x="9918" y="52958"/>
                  </a:cubicBezTo>
                  <a:cubicBezTo>
                    <a:pt x="10169" y="52979"/>
                    <a:pt x="10441" y="52979"/>
                    <a:pt x="10692" y="52958"/>
                  </a:cubicBezTo>
                  <a:cubicBezTo>
                    <a:pt x="10818" y="52937"/>
                    <a:pt x="10985" y="52853"/>
                    <a:pt x="11090" y="52749"/>
                  </a:cubicBezTo>
                  <a:cubicBezTo>
                    <a:pt x="11236" y="52560"/>
                    <a:pt x="11403" y="52351"/>
                    <a:pt x="11529" y="52142"/>
                  </a:cubicBezTo>
                  <a:cubicBezTo>
                    <a:pt x="11634" y="51974"/>
                    <a:pt x="11738" y="51786"/>
                    <a:pt x="11822" y="51598"/>
                  </a:cubicBezTo>
                  <a:cubicBezTo>
                    <a:pt x="12115" y="51054"/>
                    <a:pt x="12638" y="50970"/>
                    <a:pt x="13077" y="51200"/>
                  </a:cubicBezTo>
                  <a:cubicBezTo>
                    <a:pt x="13266" y="51305"/>
                    <a:pt x="13412" y="51409"/>
                    <a:pt x="13600" y="51556"/>
                  </a:cubicBezTo>
                  <a:cubicBezTo>
                    <a:pt x="13956" y="51828"/>
                    <a:pt x="14354" y="52037"/>
                    <a:pt x="14835" y="52100"/>
                  </a:cubicBezTo>
                  <a:cubicBezTo>
                    <a:pt x="14961" y="52121"/>
                    <a:pt x="15107" y="52121"/>
                    <a:pt x="15191" y="52037"/>
                  </a:cubicBezTo>
                  <a:cubicBezTo>
                    <a:pt x="15588" y="51702"/>
                    <a:pt x="15923" y="51347"/>
                    <a:pt x="16153" y="50845"/>
                  </a:cubicBezTo>
                  <a:cubicBezTo>
                    <a:pt x="15735" y="50656"/>
                    <a:pt x="15358" y="50468"/>
                    <a:pt x="14940" y="50321"/>
                  </a:cubicBezTo>
                  <a:cubicBezTo>
                    <a:pt x="14626" y="50217"/>
                    <a:pt x="14333" y="50091"/>
                    <a:pt x="14249" y="49715"/>
                  </a:cubicBezTo>
                  <a:cubicBezTo>
                    <a:pt x="14228" y="49631"/>
                    <a:pt x="14144" y="49568"/>
                    <a:pt x="14082" y="49505"/>
                  </a:cubicBezTo>
                  <a:cubicBezTo>
                    <a:pt x="13768" y="49171"/>
                    <a:pt x="13768" y="49171"/>
                    <a:pt x="13621" y="48773"/>
                  </a:cubicBezTo>
                  <a:cubicBezTo>
                    <a:pt x="13412" y="48815"/>
                    <a:pt x="13203" y="48815"/>
                    <a:pt x="13036" y="48878"/>
                  </a:cubicBezTo>
                  <a:cubicBezTo>
                    <a:pt x="12429" y="49087"/>
                    <a:pt x="11822" y="49066"/>
                    <a:pt x="11215" y="48961"/>
                  </a:cubicBezTo>
                  <a:cubicBezTo>
                    <a:pt x="10901" y="48899"/>
                    <a:pt x="10587" y="48836"/>
                    <a:pt x="10274" y="48773"/>
                  </a:cubicBezTo>
                  <a:cubicBezTo>
                    <a:pt x="10043" y="48752"/>
                    <a:pt x="9813" y="48648"/>
                    <a:pt x="9625" y="48459"/>
                  </a:cubicBezTo>
                  <a:cubicBezTo>
                    <a:pt x="9479" y="48334"/>
                    <a:pt x="9311" y="48208"/>
                    <a:pt x="9144" y="48041"/>
                  </a:cubicBezTo>
                  <a:cubicBezTo>
                    <a:pt x="8914" y="47811"/>
                    <a:pt x="8683" y="47539"/>
                    <a:pt x="8474" y="47288"/>
                  </a:cubicBezTo>
                  <a:cubicBezTo>
                    <a:pt x="8286" y="47057"/>
                    <a:pt x="8202" y="46785"/>
                    <a:pt x="8202" y="46492"/>
                  </a:cubicBezTo>
                  <a:cubicBezTo>
                    <a:pt x="8244" y="46262"/>
                    <a:pt x="8244" y="46011"/>
                    <a:pt x="8202" y="45760"/>
                  </a:cubicBezTo>
                  <a:cubicBezTo>
                    <a:pt x="8181" y="45321"/>
                    <a:pt x="8286" y="44902"/>
                    <a:pt x="8558" y="44547"/>
                  </a:cubicBezTo>
                  <a:cubicBezTo>
                    <a:pt x="8725" y="44275"/>
                    <a:pt x="8893" y="44044"/>
                    <a:pt x="9186" y="43919"/>
                  </a:cubicBezTo>
                  <a:cubicBezTo>
                    <a:pt x="9332" y="43835"/>
                    <a:pt x="9479" y="43730"/>
                    <a:pt x="9520" y="43542"/>
                  </a:cubicBezTo>
                  <a:cubicBezTo>
                    <a:pt x="9437" y="43396"/>
                    <a:pt x="9395" y="43228"/>
                    <a:pt x="9311" y="43082"/>
                  </a:cubicBezTo>
                  <a:cubicBezTo>
                    <a:pt x="9227" y="42914"/>
                    <a:pt x="9269" y="42726"/>
                    <a:pt x="9374" y="42580"/>
                  </a:cubicBezTo>
                  <a:cubicBezTo>
                    <a:pt x="9667" y="42182"/>
                    <a:pt x="9751" y="41680"/>
                    <a:pt x="9834" y="41199"/>
                  </a:cubicBezTo>
                  <a:cubicBezTo>
                    <a:pt x="9897" y="40801"/>
                    <a:pt x="10127" y="40487"/>
                    <a:pt x="10315" y="40173"/>
                  </a:cubicBezTo>
                  <a:cubicBezTo>
                    <a:pt x="10357" y="40069"/>
                    <a:pt x="10483" y="40048"/>
                    <a:pt x="10629" y="40069"/>
                  </a:cubicBezTo>
                  <a:cubicBezTo>
                    <a:pt x="10755" y="40090"/>
                    <a:pt x="10880" y="40132"/>
                    <a:pt x="10943" y="40278"/>
                  </a:cubicBezTo>
                  <a:cubicBezTo>
                    <a:pt x="10901" y="40299"/>
                    <a:pt x="10880" y="40362"/>
                    <a:pt x="10818" y="40383"/>
                  </a:cubicBezTo>
                  <a:cubicBezTo>
                    <a:pt x="10546" y="40529"/>
                    <a:pt x="10462" y="40822"/>
                    <a:pt x="10483" y="41115"/>
                  </a:cubicBezTo>
                  <a:cubicBezTo>
                    <a:pt x="10504" y="41366"/>
                    <a:pt x="10462" y="41638"/>
                    <a:pt x="10441" y="41889"/>
                  </a:cubicBezTo>
                  <a:cubicBezTo>
                    <a:pt x="10357" y="42350"/>
                    <a:pt x="10378" y="42601"/>
                    <a:pt x="10525" y="43019"/>
                  </a:cubicBezTo>
                  <a:cubicBezTo>
                    <a:pt x="10755" y="43103"/>
                    <a:pt x="11048" y="43040"/>
                    <a:pt x="11299" y="43040"/>
                  </a:cubicBezTo>
                  <a:cubicBezTo>
                    <a:pt x="11780" y="43082"/>
                    <a:pt x="12240" y="43082"/>
                    <a:pt x="12659" y="42789"/>
                  </a:cubicBezTo>
                  <a:cubicBezTo>
                    <a:pt x="12743" y="42726"/>
                    <a:pt x="12868" y="42684"/>
                    <a:pt x="12973" y="42684"/>
                  </a:cubicBezTo>
                  <a:cubicBezTo>
                    <a:pt x="13538" y="42580"/>
                    <a:pt x="13956" y="42203"/>
                    <a:pt x="14375" y="41889"/>
                  </a:cubicBezTo>
                  <a:cubicBezTo>
                    <a:pt x="14605" y="41743"/>
                    <a:pt x="14668" y="41513"/>
                    <a:pt x="14647" y="41241"/>
                  </a:cubicBezTo>
                  <a:cubicBezTo>
                    <a:pt x="14626" y="41031"/>
                    <a:pt x="14521" y="40927"/>
                    <a:pt x="14312" y="40843"/>
                  </a:cubicBezTo>
                  <a:cubicBezTo>
                    <a:pt x="14228" y="40822"/>
                    <a:pt x="14144" y="40822"/>
                    <a:pt x="14103" y="40801"/>
                  </a:cubicBezTo>
                  <a:cubicBezTo>
                    <a:pt x="13935" y="40717"/>
                    <a:pt x="13831" y="40529"/>
                    <a:pt x="13852" y="40383"/>
                  </a:cubicBezTo>
                  <a:cubicBezTo>
                    <a:pt x="13893" y="40215"/>
                    <a:pt x="14019" y="40048"/>
                    <a:pt x="14165" y="40006"/>
                  </a:cubicBezTo>
                  <a:cubicBezTo>
                    <a:pt x="14333" y="39985"/>
                    <a:pt x="14479" y="40006"/>
                    <a:pt x="14626" y="39985"/>
                  </a:cubicBezTo>
                  <a:cubicBezTo>
                    <a:pt x="14835" y="39943"/>
                    <a:pt x="15086" y="39943"/>
                    <a:pt x="15274" y="39797"/>
                  </a:cubicBezTo>
                  <a:cubicBezTo>
                    <a:pt x="15588" y="39629"/>
                    <a:pt x="15839" y="39378"/>
                    <a:pt x="16111" y="39127"/>
                  </a:cubicBezTo>
                  <a:cubicBezTo>
                    <a:pt x="16634" y="38604"/>
                    <a:pt x="16634" y="37956"/>
                    <a:pt x="16509" y="37265"/>
                  </a:cubicBezTo>
                  <a:cubicBezTo>
                    <a:pt x="16509" y="37223"/>
                    <a:pt x="16446" y="37181"/>
                    <a:pt x="16404" y="37119"/>
                  </a:cubicBezTo>
                  <a:cubicBezTo>
                    <a:pt x="16321" y="37119"/>
                    <a:pt x="16216" y="37077"/>
                    <a:pt x="16132" y="37077"/>
                  </a:cubicBezTo>
                  <a:cubicBezTo>
                    <a:pt x="15735" y="37119"/>
                    <a:pt x="15505" y="36847"/>
                    <a:pt x="15295" y="36554"/>
                  </a:cubicBezTo>
                  <a:cubicBezTo>
                    <a:pt x="15044" y="36198"/>
                    <a:pt x="15253" y="35759"/>
                    <a:pt x="15693" y="35696"/>
                  </a:cubicBezTo>
                  <a:cubicBezTo>
                    <a:pt x="16111" y="35654"/>
                    <a:pt x="16530" y="35654"/>
                    <a:pt x="16844" y="36031"/>
                  </a:cubicBezTo>
                  <a:cubicBezTo>
                    <a:pt x="16865" y="36093"/>
                    <a:pt x="16927" y="36093"/>
                    <a:pt x="16969" y="36135"/>
                  </a:cubicBezTo>
                  <a:cubicBezTo>
                    <a:pt x="17974" y="36135"/>
                    <a:pt x="18936" y="35026"/>
                    <a:pt x="18538" y="33938"/>
                  </a:cubicBezTo>
                  <a:cubicBezTo>
                    <a:pt x="18350" y="33875"/>
                    <a:pt x="18141" y="33813"/>
                    <a:pt x="17974" y="33708"/>
                  </a:cubicBezTo>
                  <a:cubicBezTo>
                    <a:pt x="17806" y="33603"/>
                    <a:pt x="17660" y="33499"/>
                    <a:pt x="17513" y="33352"/>
                  </a:cubicBezTo>
                  <a:cubicBezTo>
                    <a:pt x="17241" y="32976"/>
                    <a:pt x="17471" y="32515"/>
                    <a:pt x="17932" y="32474"/>
                  </a:cubicBezTo>
                  <a:lnTo>
                    <a:pt x="18455" y="32474"/>
                  </a:lnTo>
                  <a:cubicBezTo>
                    <a:pt x="18664" y="32474"/>
                    <a:pt x="18831" y="32557"/>
                    <a:pt x="18957" y="32725"/>
                  </a:cubicBezTo>
                  <a:cubicBezTo>
                    <a:pt x="19062" y="32850"/>
                    <a:pt x="19166" y="32976"/>
                    <a:pt x="19271" y="33143"/>
                  </a:cubicBezTo>
                  <a:cubicBezTo>
                    <a:pt x="19375" y="33143"/>
                    <a:pt x="19459" y="33143"/>
                    <a:pt x="19564" y="33101"/>
                  </a:cubicBezTo>
                  <a:cubicBezTo>
                    <a:pt x="19794" y="33059"/>
                    <a:pt x="20024" y="32976"/>
                    <a:pt x="20275" y="32934"/>
                  </a:cubicBezTo>
                  <a:cubicBezTo>
                    <a:pt x="20924" y="32787"/>
                    <a:pt x="21468" y="32474"/>
                    <a:pt x="21991" y="32097"/>
                  </a:cubicBezTo>
                  <a:cubicBezTo>
                    <a:pt x="22305" y="31846"/>
                    <a:pt x="22535" y="31595"/>
                    <a:pt x="22619" y="31176"/>
                  </a:cubicBezTo>
                  <a:cubicBezTo>
                    <a:pt x="22681" y="30883"/>
                    <a:pt x="22744" y="30570"/>
                    <a:pt x="22807" y="30277"/>
                  </a:cubicBezTo>
                  <a:cubicBezTo>
                    <a:pt x="22932" y="29544"/>
                    <a:pt x="22849" y="28854"/>
                    <a:pt x="22430" y="28226"/>
                  </a:cubicBezTo>
                  <a:cubicBezTo>
                    <a:pt x="22388" y="28121"/>
                    <a:pt x="22305" y="28038"/>
                    <a:pt x="22263" y="27954"/>
                  </a:cubicBezTo>
                  <a:cubicBezTo>
                    <a:pt x="22326" y="27808"/>
                    <a:pt x="22472" y="27703"/>
                    <a:pt x="22619" y="27703"/>
                  </a:cubicBezTo>
                  <a:cubicBezTo>
                    <a:pt x="22786" y="27703"/>
                    <a:pt x="22849" y="27808"/>
                    <a:pt x="22932" y="27912"/>
                  </a:cubicBezTo>
                  <a:cubicBezTo>
                    <a:pt x="23163" y="28184"/>
                    <a:pt x="23351" y="28498"/>
                    <a:pt x="23435" y="28854"/>
                  </a:cubicBezTo>
                  <a:cubicBezTo>
                    <a:pt x="23518" y="29230"/>
                    <a:pt x="23581" y="29628"/>
                    <a:pt x="23623" y="30026"/>
                  </a:cubicBezTo>
                  <a:cubicBezTo>
                    <a:pt x="23644" y="30318"/>
                    <a:pt x="23686" y="30549"/>
                    <a:pt x="23874" y="30758"/>
                  </a:cubicBezTo>
                  <a:cubicBezTo>
                    <a:pt x="24000" y="30946"/>
                    <a:pt x="24146" y="31114"/>
                    <a:pt x="24272" y="31323"/>
                  </a:cubicBezTo>
                  <a:cubicBezTo>
                    <a:pt x="24460" y="31678"/>
                    <a:pt x="24878" y="31616"/>
                    <a:pt x="25108" y="31888"/>
                  </a:cubicBezTo>
                  <a:cubicBezTo>
                    <a:pt x="25150" y="31930"/>
                    <a:pt x="25234" y="31930"/>
                    <a:pt x="25318" y="31950"/>
                  </a:cubicBezTo>
                  <a:lnTo>
                    <a:pt x="25360" y="31950"/>
                  </a:lnTo>
                  <a:cubicBezTo>
                    <a:pt x="25632" y="31930"/>
                    <a:pt x="25883" y="31950"/>
                    <a:pt x="26155" y="31909"/>
                  </a:cubicBezTo>
                  <a:cubicBezTo>
                    <a:pt x="26594" y="31825"/>
                    <a:pt x="26908" y="31574"/>
                    <a:pt x="26992" y="31093"/>
                  </a:cubicBezTo>
                  <a:cubicBezTo>
                    <a:pt x="27013" y="30862"/>
                    <a:pt x="27117" y="30674"/>
                    <a:pt x="27243" y="30465"/>
                  </a:cubicBezTo>
                  <a:cubicBezTo>
                    <a:pt x="27326" y="30318"/>
                    <a:pt x="27494" y="30277"/>
                    <a:pt x="27640" y="30318"/>
                  </a:cubicBezTo>
                  <a:cubicBezTo>
                    <a:pt x="27808" y="30339"/>
                    <a:pt x="27933" y="30444"/>
                    <a:pt x="27954" y="30590"/>
                  </a:cubicBezTo>
                  <a:cubicBezTo>
                    <a:pt x="27975" y="30737"/>
                    <a:pt x="27954" y="30862"/>
                    <a:pt x="27975" y="30988"/>
                  </a:cubicBezTo>
                  <a:cubicBezTo>
                    <a:pt x="28017" y="31155"/>
                    <a:pt x="28017" y="31302"/>
                    <a:pt x="28080" y="31427"/>
                  </a:cubicBezTo>
                  <a:cubicBezTo>
                    <a:pt x="28373" y="31909"/>
                    <a:pt x="28686" y="32411"/>
                    <a:pt x="29105" y="32787"/>
                  </a:cubicBezTo>
                  <a:cubicBezTo>
                    <a:pt x="29544" y="33248"/>
                    <a:pt x="30067" y="33352"/>
                    <a:pt x="30674" y="33290"/>
                  </a:cubicBezTo>
                  <a:cubicBezTo>
                    <a:pt x="30758" y="33290"/>
                    <a:pt x="30862" y="33248"/>
                    <a:pt x="30946" y="33185"/>
                  </a:cubicBezTo>
                  <a:cubicBezTo>
                    <a:pt x="31218" y="32934"/>
                    <a:pt x="31532" y="32662"/>
                    <a:pt x="31699" y="32264"/>
                  </a:cubicBezTo>
                  <a:cubicBezTo>
                    <a:pt x="31741" y="32139"/>
                    <a:pt x="31804" y="32034"/>
                    <a:pt x="31846" y="31909"/>
                  </a:cubicBezTo>
                  <a:cubicBezTo>
                    <a:pt x="31930" y="31720"/>
                    <a:pt x="32055" y="31637"/>
                    <a:pt x="32243" y="31637"/>
                  </a:cubicBezTo>
                  <a:cubicBezTo>
                    <a:pt x="32515" y="31616"/>
                    <a:pt x="32683" y="31720"/>
                    <a:pt x="32787" y="32034"/>
                  </a:cubicBezTo>
                  <a:cubicBezTo>
                    <a:pt x="32955" y="32557"/>
                    <a:pt x="33290" y="32976"/>
                    <a:pt x="33562" y="33415"/>
                  </a:cubicBezTo>
                  <a:cubicBezTo>
                    <a:pt x="33624" y="33562"/>
                    <a:pt x="33729" y="33666"/>
                    <a:pt x="33875" y="33771"/>
                  </a:cubicBezTo>
                  <a:cubicBezTo>
                    <a:pt x="33980" y="33875"/>
                    <a:pt x="34127" y="33875"/>
                    <a:pt x="34231" y="33792"/>
                  </a:cubicBezTo>
                  <a:cubicBezTo>
                    <a:pt x="34357" y="33708"/>
                    <a:pt x="34419" y="33583"/>
                    <a:pt x="34357" y="33457"/>
                  </a:cubicBezTo>
                  <a:cubicBezTo>
                    <a:pt x="34336" y="33311"/>
                    <a:pt x="34252" y="33206"/>
                    <a:pt x="34210" y="33080"/>
                  </a:cubicBezTo>
                  <a:cubicBezTo>
                    <a:pt x="33917" y="32453"/>
                    <a:pt x="33624" y="31846"/>
                    <a:pt x="33352" y="31218"/>
                  </a:cubicBezTo>
                  <a:cubicBezTo>
                    <a:pt x="33290" y="31114"/>
                    <a:pt x="33269" y="31009"/>
                    <a:pt x="33394" y="30904"/>
                  </a:cubicBezTo>
                  <a:cubicBezTo>
                    <a:pt x="33771" y="31009"/>
                    <a:pt x="34106" y="31197"/>
                    <a:pt x="34336" y="31574"/>
                  </a:cubicBezTo>
                  <a:cubicBezTo>
                    <a:pt x="34503" y="31846"/>
                    <a:pt x="34671" y="32139"/>
                    <a:pt x="34859" y="32453"/>
                  </a:cubicBezTo>
                  <a:cubicBezTo>
                    <a:pt x="34943" y="32369"/>
                    <a:pt x="34984" y="32327"/>
                    <a:pt x="35026" y="32243"/>
                  </a:cubicBezTo>
                  <a:cubicBezTo>
                    <a:pt x="35235" y="31909"/>
                    <a:pt x="35507" y="31699"/>
                    <a:pt x="35926" y="31616"/>
                  </a:cubicBezTo>
                  <a:cubicBezTo>
                    <a:pt x="36031" y="31595"/>
                    <a:pt x="36114" y="31532"/>
                    <a:pt x="36303" y="31469"/>
                  </a:cubicBezTo>
                  <a:cubicBezTo>
                    <a:pt x="35800" y="31281"/>
                    <a:pt x="35298" y="31323"/>
                    <a:pt x="34963" y="31009"/>
                  </a:cubicBezTo>
                  <a:cubicBezTo>
                    <a:pt x="34984" y="30800"/>
                    <a:pt x="35047" y="30590"/>
                    <a:pt x="35047" y="30423"/>
                  </a:cubicBezTo>
                  <a:cubicBezTo>
                    <a:pt x="35026" y="30130"/>
                    <a:pt x="35089" y="29900"/>
                    <a:pt x="35235" y="29649"/>
                  </a:cubicBezTo>
                  <a:cubicBezTo>
                    <a:pt x="35361" y="29419"/>
                    <a:pt x="35466" y="29189"/>
                    <a:pt x="35591" y="28958"/>
                  </a:cubicBezTo>
                  <a:cubicBezTo>
                    <a:pt x="35654" y="28875"/>
                    <a:pt x="35696" y="28791"/>
                    <a:pt x="35696" y="28686"/>
                  </a:cubicBezTo>
                  <a:cubicBezTo>
                    <a:pt x="35759" y="28038"/>
                    <a:pt x="35696" y="27389"/>
                    <a:pt x="35173" y="26908"/>
                  </a:cubicBezTo>
                  <a:cubicBezTo>
                    <a:pt x="34859" y="26615"/>
                    <a:pt x="34524" y="26385"/>
                    <a:pt x="34210" y="26092"/>
                  </a:cubicBezTo>
                  <a:cubicBezTo>
                    <a:pt x="33938" y="25883"/>
                    <a:pt x="33666" y="25778"/>
                    <a:pt x="33311" y="25820"/>
                  </a:cubicBezTo>
                  <a:cubicBezTo>
                    <a:pt x="32871" y="25841"/>
                    <a:pt x="32453" y="25841"/>
                    <a:pt x="32013" y="25820"/>
                  </a:cubicBezTo>
                  <a:cubicBezTo>
                    <a:pt x="31532" y="25778"/>
                    <a:pt x="31323" y="25443"/>
                    <a:pt x="31616" y="25088"/>
                  </a:cubicBezTo>
                  <a:cubicBezTo>
                    <a:pt x="31846" y="24774"/>
                    <a:pt x="31825" y="24418"/>
                    <a:pt x="31699" y="24104"/>
                  </a:cubicBezTo>
                  <a:cubicBezTo>
                    <a:pt x="31574" y="23832"/>
                    <a:pt x="31386" y="23539"/>
                    <a:pt x="31197" y="23267"/>
                  </a:cubicBezTo>
                  <a:cubicBezTo>
                    <a:pt x="31093" y="23142"/>
                    <a:pt x="30946" y="23037"/>
                    <a:pt x="30800" y="22953"/>
                  </a:cubicBezTo>
                  <a:cubicBezTo>
                    <a:pt x="30549" y="22807"/>
                    <a:pt x="30256" y="22702"/>
                    <a:pt x="30005" y="22535"/>
                  </a:cubicBezTo>
                  <a:cubicBezTo>
                    <a:pt x="29795" y="22409"/>
                    <a:pt x="29586" y="22367"/>
                    <a:pt x="29335" y="22367"/>
                  </a:cubicBezTo>
                  <a:lnTo>
                    <a:pt x="28812" y="22367"/>
                  </a:lnTo>
                  <a:cubicBezTo>
                    <a:pt x="28665" y="22807"/>
                    <a:pt x="28352" y="22932"/>
                    <a:pt x="27933" y="22891"/>
                  </a:cubicBezTo>
                  <a:cubicBezTo>
                    <a:pt x="27724" y="22849"/>
                    <a:pt x="27515" y="22807"/>
                    <a:pt x="27410" y="22598"/>
                  </a:cubicBezTo>
                  <a:cubicBezTo>
                    <a:pt x="27305" y="22367"/>
                    <a:pt x="27347" y="22158"/>
                    <a:pt x="27494" y="21970"/>
                  </a:cubicBezTo>
                  <a:cubicBezTo>
                    <a:pt x="27557" y="21865"/>
                    <a:pt x="27703" y="21761"/>
                    <a:pt x="27766" y="21656"/>
                  </a:cubicBezTo>
                  <a:cubicBezTo>
                    <a:pt x="27745" y="21551"/>
                    <a:pt x="27745" y="21468"/>
                    <a:pt x="27724" y="21426"/>
                  </a:cubicBezTo>
                  <a:cubicBezTo>
                    <a:pt x="27703" y="21342"/>
                    <a:pt x="27640" y="21279"/>
                    <a:pt x="27598" y="21238"/>
                  </a:cubicBezTo>
                  <a:cubicBezTo>
                    <a:pt x="27033" y="20631"/>
                    <a:pt x="26468" y="20066"/>
                    <a:pt x="25673" y="19752"/>
                  </a:cubicBezTo>
                  <a:cubicBezTo>
                    <a:pt x="25506" y="19668"/>
                    <a:pt x="25297" y="19585"/>
                    <a:pt x="25088" y="19564"/>
                  </a:cubicBezTo>
                  <a:cubicBezTo>
                    <a:pt x="24523" y="19480"/>
                    <a:pt x="23979" y="19459"/>
                    <a:pt x="23518" y="19878"/>
                  </a:cubicBezTo>
                  <a:cubicBezTo>
                    <a:pt x="23351" y="20003"/>
                    <a:pt x="23246" y="20129"/>
                    <a:pt x="23246" y="20338"/>
                  </a:cubicBezTo>
                  <a:cubicBezTo>
                    <a:pt x="23246" y="20484"/>
                    <a:pt x="23225" y="20610"/>
                    <a:pt x="23204" y="20735"/>
                  </a:cubicBezTo>
                  <a:cubicBezTo>
                    <a:pt x="23142" y="20924"/>
                    <a:pt x="22953" y="21028"/>
                    <a:pt x="22744" y="21028"/>
                  </a:cubicBezTo>
                  <a:cubicBezTo>
                    <a:pt x="22577" y="21007"/>
                    <a:pt x="22409" y="20903"/>
                    <a:pt x="22388" y="20715"/>
                  </a:cubicBezTo>
                  <a:cubicBezTo>
                    <a:pt x="22367" y="20610"/>
                    <a:pt x="22367" y="20484"/>
                    <a:pt x="22326" y="20380"/>
                  </a:cubicBezTo>
                  <a:cubicBezTo>
                    <a:pt x="22284" y="20108"/>
                    <a:pt x="22158" y="19898"/>
                    <a:pt x="21907" y="19752"/>
                  </a:cubicBezTo>
                  <a:cubicBezTo>
                    <a:pt x="21133" y="19229"/>
                    <a:pt x="20338" y="18769"/>
                    <a:pt x="19396" y="18601"/>
                  </a:cubicBezTo>
                  <a:cubicBezTo>
                    <a:pt x="18748" y="18455"/>
                    <a:pt x="18183" y="18497"/>
                    <a:pt x="17701" y="19020"/>
                  </a:cubicBezTo>
                  <a:cubicBezTo>
                    <a:pt x="17660" y="19082"/>
                    <a:pt x="17576" y="19145"/>
                    <a:pt x="17492" y="19229"/>
                  </a:cubicBezTo>
                  <a:cubicBezTo>
                    <a:pt x="17283" y="19396"/>
                    <a:pt x="17157" y="19647"/>
                    <a:pt x="17199" y="19961"/>
                  </a:cubicBezTo>
                  <a:cubicBezTo>
                    <a:pt x="17283" y="20003"/>
                    <a:pt x="17367" y="20066"/>
                    <a:pt x="17471" y="20129"/>
                  </a:cubicBezTo>
                  <a:cubicBezTo>
                    <a:pt x="17597" y="20233"/>
                    <a:pt x="17722" y="20380"/>
                    <a:pt x="17827" y="20505"/>
                  </a:cubicBezTo>
                  <a:cubicBezTo>
                    <a:pt x="18036" y="20756"/>
                    <a:pt x="18015" y="21259"/>
                    <a:pt x="17806" y="21447"/>
                  </a:cubicBezTo>
                  <a:cubicBezTo>
                    <a:pt x="17597" y="21656"/>
                    <a:pt x="17095" y="21635"/>
                    <a:pt x="16865" y="21426"/>
                  </a:cubicBezTo>
                  <a:cubicBezTo>
                    <a:pt x="16760" y="21342"/>
                    <a:pt x="16676" y="21238"/>
                    <a:pt x="16613" y="21112"/>
                  </a:cubicBezTo>
                  <a:cubicBezTo>
                    <a:pt x="16530" y="21007"/>
                    <a:pt x="16467" y="20882"/>
                    <a:pt x="16425" y="20735"/>
                  </a:cubicBezTo>
                  <a:cubicBezTo>
                    <a:pt x="16321" y="20443"/>
                    <a:pt x="16090" y="20359"/>
                    <a:pt x="15797" y="20359"/>
                  </a:cubicBezTo>
                  <a:cubicBezTo>
                    <a:pt x="15065" y="20359"/>
                    <a:pt x="14312" y="20296"/>
                    <a:pt x="13600" y="20589"/>
                  </a:cubicBezTo>
                  <a:cubicBezTo>
                    <a:pt x="13580" y="20610"/>
                    <a:pt x="13517" y="20610"/>
                    <a:pt x="13496" y="20610"/>
                  </a:cubicBezTo>
                  <a:cubicBezTo>
                    <a:pt x="12994" y="20694"/>
                    <a:pt x="12596" y="20924"/>
                    <a:pt x="12240" y="21238"/>
                  </a:cubicBezTo>
                  <a:cubicBezTo>
                    <a:pt x="11906" y="21531"/>
                    <a:pt x="11717" y="21865"/>
                    <a:pt x="11843" y="22305"/>
                  </a:cubicBezTo>
                  <a:lnTo>
                    <a:pt x="12345" y="22807"/>
                  </a:lnTo>
                  <a:cubicBezTo>
                    <a:pt x="12575" y="23100"/>
                    <a:pt x="12554" y="23456"/>
                    <a:pt x="12261" y="23728"/>
                  </a:cubicBezTo>
                  <a:cubicBezTo>
                    <a:pt x="11968" y="23979"/>
                    <a:pt x="11613" y="23979"/>
                    <a:pt x="11341" y="23728"/>
                  </a:cubicBezTo>
                  <a:cubicBezTo>
                    <a:pt x="11236" y="23623"/>
                    <a:pt x="11173" y="23497"/>
                    <a:pt x="11111" y="23330"/>
                  </a:cubicBezTo>
                  <a:cubicBezTo>
                    <a:pt x="11027" y="23163"/>
                    <a:pt x="11006" y="23016"/>
                    <a:pt x="10964" y="22849"/>
                  </a:cubicBezTo>
                  <a:cubicBezTo>
                    <a:pt x="10755" y="22702"/>
                    <a:pt x="10504" y="22702"/>
                    <a:pt x="10274" y="22702"/>
                  </a:cubicBezTo>
                  <a:cubicBezTo>
                    <a:pt x="9960" y="22702"/>
                    <a:pt x="9667" y="22723"/>
                    <a:pt x="9353" y="22702"/>
                  </a:cubicBezTo>
                  <a:cubicBezTo>
                    <a:pt x="8725" y="22639"/>
                    <a:pt x="8160" y="22828"/>
                    <a:pt x="7574" y="22995"/>
                  </a:cubicBezTo>
                  <a:cubicBezTo>
                    <a:pt x="7114" y="23121"/>
                    <a:pt x="6570" y="23895"/>
                    <a:pt x="6570" y="24376"/>
                  </a:cubicBezTo>
                  <a:lnTo>
                    <a:pt x="6570" y="24481"/>
                  </a:lnTo>
                  <a:cubicBezTo>
                    <a:pt x="6612" y="24962"/>
                    <a:pt x="6696" y="25380"/>
                    <a:pt x="6926" y="25799"/>
                  </a:cubicBezTo>
                  <a:close/>
                  <a:moveTo>
                    <a:pt x="101375" y="18392"/>
                  </a:moveTo>
                  <a:cubicBezTo>
                    <a:pt x="101354" y="18476"/>
                    <a:pt x="101333" y="18601"/>
                    <a:pt x="101291" y="18706"/>
                  </a:cubicBezTo>
                  <a:cubicBezTo>
                    <a:pt x="101270" y="18936"/>
                    <a:pt x="101270" y="19145"/>
                    <a:pt x="101270" y="19375"/>
                  </a:cubicBezTo>
                  <a:cubicBezTo>
                    <a:pt x="101291" y="20212"/>
                    <a:pt x="101354" y="21049"/>
                    <a:pt x="101396" y="21886"/>
                  </a:cubicBezTo>
                  <a:cubicBezTo>
                    <a:pt x="101480" y="22765"/>
                    <a:pt x="101668" y="23623"/>
                    <a:pt x="101961" y="24439"/>
                  </a:cubicBezTo>
                  <a:cubicBezTo>
                    <a:pt x="102233" y="25192"/>
                    <a:pt x="102568" y="25904"/>
                    <a:pt x="103070" y="26531"/>
                  </a:cubicBezTo>
                  <a:cubicBezTo>
                    <a:pt x="103426" y="26992"/>
                    <a:pt x="103760" y="27473"/>
                    <a:pt x="104116" y="27954"/>
                  </a:cubicBezTo>
                  <a:cubicBezTo>
                    <a:pt x="104535" y="28540"/>
                    <a:pt x="105099" y="28979"/>
                    <a:pt x="105685" y="29356"/>
                  </a:cubicBezTo>
                  <a:cubicBezTo>
                    <a:pt x="106397" y="29816"/>
                    <a:pt x="107192" y="30193"/>
                    <a:pt x="108008" y="30402"/>
                  </a:cubicBezTo>
                  <a:cubicBezTo>
                    <a:pt x="109159" y="30716"/>
                    <a:pt x="110351" y="30967"/>
                    <a:pt x="111544" y="30883"/>
                  </a:cubicBezTo>
                  <a:lnTo>
                    <a:pt x="112004" y="30883"/>
                  </a:lnTo>
                  <a:cubicBezTo>
                    <a:pt x="112193" y="30883"/>
                    <a:pt x="112423" y="30883"/>
                    <a:pt x="112590" y="30988"/>
                  </a:cubicBezTo>
                  <a:cubicBezTo>
                    <a:pt x="112716" y="31072"/>
                    <a:pt x="112904" y="31093"/>
                    <a:pt x="113092" y="31093"/>
                  </a:cubicBezTo>
                  <a:cubicBezTo>
                    <a:pt x="113532" y="31093"/>
                    <a:pt x="113950" y="31114"/>
                    <a:pt x="114390" y="31093"/>
                  </a:cubicBezTo>
                  <a:cubicBezTo>
                    <a:pt x="114745" y="31072"/>
                    <a:pt x="115059" y="30883"/>
                    <a:pt x="115394" y="30883"/>
                  </a:cubicBezTo>
                  <a:cubicBezTo>
                    <a:pt x="115687" y="30862"/>
                    <a:pt x="116001" y="30779"/>
                    <a:pt x="116273" y="30695"/>
                  </a:cubicBezTo>
                  <a:cubicBezTo>
                    <a:pt x="116879" y="30528"/>
                    <a:pt x="117486" y="30339"/>
                    <a:pt x="118051" y="30151"/>
                  </a:cubicBezTo>
                  <a:cubicBezTo>
                    <a:pt x="118616" y="29963"/>
                    <a:pt x="119160" y="29754"/>
                    <a:pt x="119725" y="29586"/>
                  </a:cubicBezTo>
                  <a:cubicBezTo>
                    <a:pt x="120102" y="29440"/>
                    <a:pt x="120436" y="29293"/>
                    <a:pt x="120813" y="29189"/>
                  </a:cubicBezTo>
                  <a:cubicBezTo>
                    <a:pt x="121566" y="28979"/>
                    <a:pt x="122089" y="28373"/>
                    <a:pt x="122717" y="27975"/>
                  </a:cubicBezTo>
                  <a:cubicBezTo>
                    <a:pt x="122905" y="27640"/>
                    <a:pt x="123240" y="27431"/>
                    <a:pt x="123470" y="27138"/>
                  </a:cubicBezTo>
                  <a:cubicBezTo>
                    <a:pt x="123952" y="26594"/>
                    <a:pt x="124433" y="26071"/>
                    <a:pt x="124935" y="25548"/>
                  </a:cubicBezTo>
                  <a:cubicBezTo>
                    <a:pt x="125102" y="25401"/>
                    <a:pt x="125228" y="25213"/>
                    <a:pt x="125333" y="25004"/>
                  </a:cubicBezTo>
                  <a:cubicBezTo>
                    <a:pt x="125542" y="24502"/>
                    <a:pt x="125751" y="24041"/>
                    <a:pt x="125981" y="23539"/>
                  </a:cubicBezTo>
                  <a:cubicBezTo>
                    <a:pt x="126211" y="23037"/>
                    <a:pt x="126400" y="22514"/>
                    <a:pt x="126421" y="21970"/>
                  </a:cubicBezTo>
                  <a:cubicBezTo>
                    <a:pt x="126483" y="21259"/>
                    <a:pt x="126609" y="20589"/>
                    <a:pt x="126672" y="19878"/>
                  </a:cubicBezTo>
                  <a:cubicBezTo>
                    <a:pt x="126714" y="19041"/>
                    <a:pt x="126693" y="18204"/>
                    <a:pt x="126672" y="17367"/>
                  </a:cubicBezTo>
                  <a:cubicBezTo>
                    <a:pt x="126672" y="17137"/>
                    <a:pt x="126609" y="16865"/>
                    <a:pt x="126567" y="16634"/>
                  </a:cubicBezTo>
                  <a:cubicBezTo>
                    <a:pt x="126525" y="16509"/>
                    <a:pt x="126421" y="16404"/>
                    <a:pt x="126274" y="16362"/>
                  </a:cubicBezTo>
                  <a:cubicBezTo>
                    <a:pt x="126149" y="16530"/>
                    <a:pt x="126044" y="16676"/>
                    <a:pt x="125877" y="16844"/>
                  </a:cubicBezTo>
                  <a:cubicBezTo>
                    <a:pt x="125751" y="16990"/>
                    <a:pt x="125563" y="17137"/>
                    <a:pt x="125353" y="17137"/>
                  </a:cubicBezTo>
                  <a:cubicBezTo>
                    <a:pt x="124642" y="17137"/>
                    <a:pt x="123952" y="17262"/>
                    <a:pt x="123324" y="16823"/>
                  </a:cubicBezTo>
                  <a:cubicBezTo>
                    <a:pt x="123240" y="16760"/>
                    <a:pt x="123136" y="16739"/>
                    <a:pt x="123052" y="16718"/>
                  </a:cubicBezTo>
                  <a:cubicBezTo>
                    <a:pt x="122613" y="16613"/>
                    <a:pt x="122320" y="16321"/>
                    <a:pt x="122089" y="15944"/>
                  </a:cubicBezTo>
                  <a:cubicBezTo>
                    <a:pt x="121985" y="15818"/>
                    <a:pt x="121880" y="15693"/>
                    <a:pt x="121796" y="15567"/>
                  </a:cubicBezTo>
                  <a:lnTo>
                    <a:pt x="121713" y="15567"/>
                  </a:lnTo>
                  <a:cubicBezTo>
                    <a:pt x="121671" y="15588"/>
                    <a:pt x="121650" y="15630"/>
                    <a:pt x="121587" y="15672"/>
                  </a:cubicBezTo>
                  <a:cubicBezTo>
                    <a:pt x="121273" y="15986"/>
                    <a:pt x="120918" y="16132"/>
                    <a:pt x="120457" y="16090"/>
                  </a:cubicBezTo>
                  <a:cubicBezTo>
                    <a:pt x="119892" y="16028"/>
                    <a:pt x="119348" y="16007"/>
                    <a:pt x="118763" y="15986"/>
                  </a:cubicBezTo>
                  <a:cubicBezTo>
                    <a:pt x="117884" y="15902"/>
                    <a:pt x="117172" y="15400"/>
                    <a:pt x="116377" y="15065"/>
                  </a:cubicBezTo>
                  <a:cubicBezTo>
                    <a:pt x="116356" y="15065"/>
                    <a:pt x="116356" y="15044"/>
                    <a:pt x="116335" y="15044"/>
                  </a:cubicBezTo>
                  <a:cubicBezTo>
                    <a:pt x="115415" y="14228"/>
                    <a:pt x="114473" y="13475"/>
                    <a:pt x="113804" y="12450"/>
                  </a:cubicBezTo>
                  <a:cubicBezTo>
                    <a:pt x="113741" y="12366"/>
                    <a:pt x="113636" y="12282"/>
                    <a:pt x="113553" y="12220"/>
                  </a:cubicBezTo>
                  <a:cubicBezTo>
                    <a:pt x="112925" y="12847"/>
                    <a:pt x="112360" y="13475"/>
                    <a:pt x="111837" y="14144"/>
                  </a:cubicBezTo>
                  <a:cubicBezTo>
                    <a:pt x="111502" y="14584"/>
                    <a:pt x="111105" y="14981"/>
                    <a:pt x="110665" y="15295"/>
                  </a:cubicBezTo>
                  <a:cubicBezTo>
                    <a:pt x="110477" y="15421"/>
                    <a:pt x="110288" y="15588"/>
                    <a:pt x="110100" y="15714"/>
                  </a:cubicBezTo>
                  <a:cubicBezTo>
                    <a:pt x="109744" y="15944"/>
                    <a:pt x="109368" y="16195"/>
                    <a:pt x="109012" y="16404"/>
                  </a:cubicBezTo>
                  <a:cubicBezTo>
                    <a:pt x="108573" y="16697"/>
                    <a:pt x="108050" y="16634"/>
                    <a:pt x="107568" y="16530"/>
                  </a:cubicBezTo>
                  <a:cubicBezTo>
                    <a:pt x="107108" y="16425"/>
                    <a:pt x="106920" y="16237"/>
                    <a:pt x="106941" y="15797"/>
                  </a:cubicBezTo>
                  <a:cubicBezTo>
                    <a:pt x="106941" y="15672"/>
                    <a:pt x="106920" y="15525"/>
                    <a:pt x="106920" y="15379"/>
                  </a:cubicBezTo>
                  <a:cubicBezTo>
                    <a:pt x="106648" y="15484"/>
                    <a:pt x="106543" y="15693"/>
                    <a:pt x="106418" y="15881"/>
                  </a:cubicBezTo>
                  <a:cubicBezTo>
                    <a:pt x="106208" y="16195"/>
                    <a:pt x="105957" y="16425"/>
                    <a:pt x="105664" y="16634"/>
                  </a:cubicBezTo>
                  <a:cubicBezTo>
                    <a:pt x="105141" y="16990"/>
                    <a:pt x="104597" y="17367"/>
                    <a:pt x="104074" y="17722"/>
                  </a:cubicBezTo>
                  <a:cubicBezTo>
                    <a:pt x="103677" y="17994"/>
                    <a:pt x="103279" y="18141"/>
                    <a:pt x="102777" y="18120"/>
                  </a:cubicBezTo>
                  <a:cubicBezTo>
                    <a:pt x="102547" y="18099"/>
                    <a:pt x="102317" y="18078"/>
                    <a:pt x="102107" y="18120"/>
                  </a:cubicBezTo>
                  <a:cubicBezTo>
                    <a:pt x="101898" y="18141"/>
                    <a:pt x="101689" y="18287"/>
                    <a:pt x="101501" y="18392"/>
                  </a:cubicBezTo>
                  <a:cubicBezTo>
                    <a:pt x="101438" y="18329"/>
                    <a:pt x="101438" y="18371"/>
                    <a:pt x="101375" y="18392"/>
                  </a:cubicBezTo>
                  <a:close/>
                  <a:moveTo>
                    <a:pt x="140000" y="47455"/>
                  </a:moveTo>
                  <a:lnTo>
                    <a:pt x="140000" y="47455"/>
                  </a:lnTo>
                  <a:lnTo>
                    <a:pt x="140000" y="45509"/>
                  </a:lnTo>
                  <a:cubicBezTo>
                    <a:pt x="140000" y="45321"/>
                    <a:pt x="140042" y="45174"/>
                    <a:pt x="139979" y="45007"/>
                  </a:cubicBezTo>
                  <a:cubicBezTo>
                    <a:pt x="139833" y="44442"/>
                    <a:pt x="139874" y="43835"/>
                    <a:pt x="139665" y="43291"/>
                  </a:cubicBezTo>
                  <a:cubicBezTo>
                    <a:pt x="139540" y="42894"/>
                    <a:pt x="139540" y="42475"/>
                    <a:pt x="139435" y="42057"/>
                  </a:cubicBezTo>
                  <a:cubicBezTo>
                    <a:pt x="139268" y="41492"/>
                    <a:pt x="139142" y="40885"/>
                    <a:pt x="138786" y="40383"/>
                  </a:cubicBezTo>
                  <a:cubicBezTo>
                    <a:pt x="138703" y="40257"/>
                    <a:pt x="138640" y="40090"/>
                    <a:pt x="138598" y="39964"/>
                  </a:cubicBezTo>
                  <a:cubicBezTo>
                    <a:pt x="138514" y="39776"/>
                    <a:pt x="138431" y="39567"/>
                    <a:pt x="138326" y="39399"/>
                  </a:cubicBezTo>
                  <a:cubicBezTo>
                    <a:pt x="137908" y="38709"/>
                    <a:pt x="137573" y="37997"/>
                    <a:pt x="137050" y="37370"/>
                  </a:cubicBezTo>
                  <a:cubicBezTo>
                    <a:pt x="136861" y="37160"/>
                    <a:pt x="136757" y="36909"/>
                    <a:pt x="136506" y="36742"/>
                  </a:cubicBezTo>
                  <a:cubicBezTo>
                    <a:pt x="136443" y="36721"/>
                    <a:pt x="136422" y="36679"/>
                    <a:pt x="136401" y="36616"/>
                  </a:cubicBezTo>
                  <a:cubicBezTo>
                    <a:pt x="136317" y="36344"/>
                    <a:pt x="136129" y="36219"/>
                    <a:pt x="135878" y="36114"/>
                  </a:cubicBezTo>
                  <a:cubicBezTo>
                    <a:pt x="135794" y="36093"/>
                    <a:pt x="135732" y="36052"/>
                    <a:pt x="135690" y="35989"/>
                  </a:cubicBezTo>
                  <a:cubicBezTo>
                    <a:pt x="135209" y="35549"/>
                    <a:pt x="134644" y="35298"/>
                    <a:pt x="134058" y="35047"/>
                  </a:cubicBezTo>
                  <a:cubicBezTo>
                    <a:pt x="133681" y="34859"/>
                    <a:pt x="133221" y="34817"/>
                    <a:pt x="132802" y="34817"/>
                  </a:cubicBezTo>
                  <a:cubicBezTo>
                    <a:pt x="132237" y="34838"/>
                    <a:pt x="131756" y="35110"/>
                    <a:pt x="131317" y="35445"/>
                  </a:cubicBezTo>
                  <a:cubicBezTo>
                    <a:pt x="131170" y="35570"/>
                    <a:pt x="131003" y="35696"/>
                    <a:pt x="130815" y="35800"/>
                  </a:cubicBezTo>
                  <a:cubicBezTo>
                    <a:pt x="130145" y="36177"/>
                    <a:pt x="129643" y="36742"/>
                    <a:pt x="129078" y="37223"/>
                  </a:cubicBezTo>
                  <a:cubicBezTo>
                    <a:pt x="128869" y="37391"/>
                    <a:pt x="128680" y="37642"/>
                    <a:pt x="128513" y="37872"/>
                  </a:cubicBezTo>
                  <a:cubicBezTo>
                    <a:pt x="128346" y="38186"/>
                    <a:pt x="128136" y="38500"/>
                    <a:pt x="127885" y="38813"/>
                  </a:cubicBezTo>
                  <a:cubicBezTo>
                    <a:pt x="127760" y="39002"/>
                    <a:pt x="127676" y="39232"/>
                    <a:pt x="127634" y="39441"/>
                  </a:cubicBezTo>
                  <a:cubicBezTo>
                    <a:pt x="127571" y="39734"/>
                    <a:pt x="127550" y="39985"/>
                    <a:pt x="127530" y="40278"/>
                  </a:cubicBezTo>
                  <a:cubicBezTo>
                    <a:pt x="127446" y="41031"/>
                    <a:pt x="127530" y="41785"/>
                    <a:pt x="127258" y="42538"/>
                  </a:cubicBezTo>
                  <a:lnTo>
                    <a:pt x="127258" y="42580"/>
                  </a:lnTo>
                  <a:cubicBezTo>
                    <a:pt x="127299" y="42914"/>
                    <a:pt x="127153" y="43186"/>
                    <a:pt x="127027" y="43500"/>
                  </a:cubicBezTo>
                  <a:cubicBezTo>
                    <a:pt x="126839" y="44044"/>
                    <a:pt x="126525" y="44526"/>
                    <a:pt x="126170" y="44944"/>
                  </a:cubicBezTo>
                  <a:cubicBezTo>
                    <a:pt x="125877" y="45258"/>
                    <a:pt x="125563" y="45509"/>
                    <a:pt x="125374" y="45907"/>
                  </a:cubicBezTo>
                  <a:cubicBezTo>
                    <a:pt x="125353" y="45990"/>
                    <a:pt x="125249" y="46032"/>
                    <a:pt x="125207" y="46116"/>
                  </a:cubicBezTo>
                  <a:cubicBezTo>
                    <a:pt x="125019" y="46304"/>
                    <a:pt x="124809" y="46471"/>
                    <a:pt x="124642" y="46681"/>
                  </a:cubicBezTo>
                  <a:cubicBezTo>
                    <a:pt x="124370" y="47057"/>
                    <a:pt x="124014" y="47350"/>
                    <a:pt x="123638" y="47580"/>
                  </a:cubicBezTo>
                  <a:cubicBezTo>
                    <a:pt x="122843" y="48083"/>
                    <a:pt x="122089" y="48627"/>
                    <a:pt x="121504" y="49359"/>
                  </a:cubicBezTo>
                  <a:cubicBezTo>
                    <a:pt x="121483" y="49401"/>
                    <a:pt x="121441" y="49464"/>
                    <a:pt x="121399" y="49484"/>
                  </a:cubicBezTo>
                  <a:cubicBezTo>
                    <a:pt x="121043" y="49715"/>
                    <a:pt x="120771" y="50091"/>
                    <a:pt x="120499" y="50405"/>
                  </a:cubicBezTo>
                  <a:cubicBezTo>
                    <a:pt x="120353" y="50531"/>
                    <a:pt x="120206" y="50656"/>
                    <a:pt x="120081" y="50803"/>
                  </a:cubicBezTo>
                  <a:cubicBezTo>
                    <a:pt x="119830" y="51054"/>
                    <a:pt x="119600" y="51326"/>
                    <a:pt x="119369" y="51598"/>
                  </a:cubicBezTo>
                  <a:cubicBezTo>
                    <a:pt x="119244" y="51786"/>
                    <a:pt x="119139" y="51995"/>
                    <a:pt x="118993" y="52184"/>
                  </a:cubicBezTo>
                  <a:cubicBezTo>
                    <a:pt x="118783" y="52435"/>
                    <a:pt x="118679" y="52728"/>
                    <a:pt x="118721" y="53062"/>
                  </a:cubicBezTo>
                  <a:cubicBezTo>
                    <a:pt x="118742" y="53439"/>
                    <a:pt x="118763" y="53837"/>
                    <a:pt x="118867" y="54192"/>
                  </a:cubicBezTo>
                  <a:cubicBezTo>
                    <a:pt x="118972" y="54590"/>
                    <a:pt x="118951" y="55029"/>
                    <a:pt x="119348" y="55322"/>
                  </a:cubicBezTo>
                  <a:cubicBezTo>
                    <a:pt x="119390" y="55343"/>
                    <a:pt x="119411" y="55448"/>
                    <a:pt x="119411" y="55531"/>
                  </a:cubicBezTo>
                  <a:cubicBezTo>
                    <a:pt x="119453" y="55678"/>
                    <a:pt x="119516" y="55762"/>
                    <a:pt x="119662" y="55803"/>
                  </a:cubicBezTo>
                  <a:cubicBezTo>
                    <a:pt x="120102" y="55950"/>
                    <a:pt x="120499" y="56264"/>
                    <a:pt x="120980" y="56222"/>
                  </a:cubicBezTo>
                  <a:cubicBezTo>
                    <a:pt x="121127" y="56222"/>
                    <a:pt x="121252" y="56306"/>
                    <a:pt x="121357" y="56327"/>
                  </a:cubicBezTo>
                  <a:cubicBezTo>
                    <a:pt x="121462" y="56368"/>
                    <a:pt x="121566" y="56410"/>
                    <a:pt x="121671" y="56431"/>
                  </a:cubicBezTo>
                  <a:cubicBezTo>
                    <a:pt x="122110" y="56473"/>
                    <a:pt x="122550" y="56619"/>
                    <a:pt x="123031" y="56515"/>
                  </a:cubicBezTo>
                  <a:cubicBezTo>
                    <a:pt x="123115" y="56494"/>
                    <a:pt x="123177" y="56494"/>
                    <a:pt x="123261" y="56515"/>
                  </a:cubicBezTo>
                  <a:cubicBezTo>
                    <a:pt x="123554" y="56619"/>
                    <a:pt x="123868" y="56578"/>
                    <a:pt x="124161" y="56536"/>
                  </a:cubicBezTo>
                  <a:cubicBezTo>
                    <a:pt x="124537" y="56494"/>
                    <a:pt x="124935" y="56431"/>
                    <a:pt x="125333" y="56431"/>
                  </a:cubicBezTo>
                  <a:cubicBezTo>
                    <a:pt x="126190" y="56410"/>
                    <a:pt x="127006" y="56159"/>
                    <a:pt x="127822" y="55908"/>
                  </a:cubicBezTo>
                  <a:cubicBezTo>
                    <a:pt x="128304" y="55782"/>
                    <a:pt x="128806" y="55678"/>
                    <a:pt x="129245" y="55385"/>
                  </a:cubicBezTo>
                  <a:cubicBezTo>
                    <a:pt x="129287" y="55385"/>
                    <a:pt x="129287" y="55364"/>
                    <a:pt x="129308" y="55364"/>
                  </a:cubicBezTo>
                  <a:cubicBezTo>
                    <a:pt x="129664" y="55364"/>
                    <a:pt x="129957" y="55176"/>
                    <a:pt x="130271" y="55029"/>
                  </a:cubicBezTo>
                  <a:cubicBezTo>
                    <a:pt x="130438" y="54946"/>
                    <a:pt x="130584" y="54925"/>
                    <a:pt x="130773" y="54862"/>
                  </a:cubicBezTo>
                  <a:cubicBezTo>
                    <a:pt x="131212" y="54736"/>
                    <a:pt x="131631" y="54632"/>
                    <a:pt x="132070" y="54527"/>
                  </a:cubicBezTo>
                  <a:cubicBezTo>
                    <a:pt x="132175" y="54506"/>
                    <a:pt x="132279" y="54422"/>
                    <a:pt x="132384" y="54402"/>
                  </a:cubicBezTo>
                  <a:cubicBezTo>
                    <a:pt x="132677" y="54276"/>
                    <a:pt x="132949" y="54171"/>
                    <a:pt x="133221" y="54067"/>
                  </a:cubicBezTo>
                  <a:cubicBezTo>
                    <a:pt x="133388" y="54004"/>
                    <a:pt x="133556" y="53941"/>
                    <a:pt x="133702" y="53878"/>
                  </a:cubicBezTo>
                  <a:cubicBezTo>
                    <a:pt x="133890" y="53795"/>
                    <a:pt x="134100" y="53753"/>
                    <a:pt x="134309" y="53690"/>
                  </a:cubicBezTo>
                  <a:cubicBezTo>
                    <a:pt x="134832" y="53586"/>
                    <a:pt x="135355" y="53481"/>
                    <a:pt x="135878" y="53397"/>
                  </a:cubicBezTo>
                  <a:cubicBezTo>
                    <a:pt x="136401" y="53334"/>
                    <a:pt x="136924" y="53251"/>
                    <a:pt x="137301" y="52832"/>
                  </a:cubicBezTo>
                  <a:cubicBezTo>
                    <a:pt x="137698" y="52728"/>
                    <a:pt x="137991" y="52414"/>
                    <a:pt x="138326" y="52225"/>
                  </a:cubicBezTo>
                  <a:cubicBezTo>
                    <a:pt x="138766" y="51974"/>
                    <a:pt x="139121" y="51577"/>
                    <a:pt x="139435" y="51158"/>
                  </a:cubicBezTo>
                  <a:cubicBezTo>
                    <a:pt x="139665" y="50865"/>
                    <a:pt x="139707" y="50510"/>
                    <a:pt x="139895" y="50196"/>
                  </a:cubicBezTo>
                  <a:cubicBezTo>
                    <a:pt x="140021" y="49987"/>
                    <a:pt x="140063" y="49777"/>
                    <a:pt x="140063" y="49526"/>
                  </a:cubicBezTo>
                  <a:cubicBezTo>
                    <a:pt x="139979" y="48836"/>
                    <a:pt x="140000" y="48145"/>
                    <a:pt x="140000" y="47455"/>
                  </a:cubicBezTo>
                  <a:close/>
                  <a:moveTo>
                    <a:pt x="122633" y="1465"/>
                  </a:moveTo>
                  <a:cubicBezTo>
                    <a:pt x="122424" y="1339"/>
                    <a:pt x="122257" y="1151"/>
                    <a:pt x="122006" y="1214"/>
                  </a:cubicBezTo>
                  <a:cubicBezTo>
                    <a:pt x="121273" y="1339"/>
                    <a:pt x="120541" y="1381"/>
                    <a:pt x="119976" y="1946"/>
                  </a:cubicBezTo>
                  <a:cubicBezTo>
                    <a:pt x="119913" y="1988"/>
                    <a:pt x="119851" y="2051"/>
                    <a:pt x="119788" y="2072"/>
                  </a:cubicBezTo>
                  <a:cubicBezTo>
                    <a:pt x="119600" y="2176"/>
                    <a:pt x="119453" y="2323"/>
                    <a:pt x="119348" y="2490"/>
                  </a:cubicBezTo>
                  <a:cubicBezTo>
                    <a:pt x="119139" y="2804"/>
                    <a:pt x="118825" y="3034"/>
                    <a:pt x="118846" y="3473"/>
                  </a:cubicBezTo>
                  <a:cubicBezTo>
                    <a:pt x="118846" y="3515"/>
                    <a:pt x="118846" y="3536"/>
                    <a:pt x="118825" y="3536"/>
                  </a:cubicBezTo>
                  <a:cubicBezTo>
                    <a:pt x="118742" y="3578"/>
                    <a:pt x="118658" y="3662"/>
                    <a:pt x="118595" y="3662"/>
                  </a:cubicBezTo>
                  <a:cubicBezTo>
                    <a:pt x="118532" y="3662"/>
                    <a:pt x="118449" y="3620"/>
                    <a:pt x="118407" y="3536"/>
                  </a:cubicBezTo>
                  <a:cubicBezTo>
                    <a:pt x="118302" y="3348"/>
                    <a:pt x="118198" y="3139"/>
                    <a:pt x="118093" y="2929"/>
                  </a:cubicBezTo>
                  <a:cubicBezTo>
                    <a:pt x="117758" y="2406"/>
                    <a:pt x="117361" y="1904"/>
                    <a:pt x="116838" y="1569"/>
                  </a:cubicBezTo>
                  <a:lnTo>
                    <a:pt x="116670" y="1423"/>
                  </a:lnTo>
                  <a:cubicBezTo>
                    <a:pt x="116231" y="942"/>
                    <a:pt x="115666" y="753"/>
                    <a:pt x="115059" y="628"/>
                  </a:cubicBezTo>
                  <a:cubicBezTo>
                    <a:pt x="114494" y="523"/>
                    <a:pt x="114327" y="691"/>
                    <a:pt x="114327" y="1256"/>
                  </a:cubicBezTo>
                  <a:lnTo>
                    <a:pt x="114327" y="1297"/>
                  </a:lnTo>
                  <a:cubicBezTo>
                    <a:pt x="114285" y="1569"/>
                    <a:pt x="114390" y="1800"/>
                    <a:pt x="114641" y="1904"/>
                  </a:cubicBezTo>
                  <a:cubicBezTo>
                    <a:pt x="114892" y="2051"/>
                    <a:pt x="115101" y="2260"/>
                    <a:pt x="115289" y="2469"/>
                  </a:cubicBezTo>
                  <a:cubicBezTo>
                    <a:pt x="115352" y="2532"/>
                    <a:pt x="115415" y="2616"/>
                    <a:pt x="115498" y="2637"/>
                  </a:cubicBezTo>
                  <a:cubicBezTo>
                    <a:pt x="116001" y="2950"/>
                    <a:pt x="116461" y="3306"/>
                    <a:pt x="116963" y="3620"/>
                  </a:cubicBezTo>
                  <a:cubicBezTo>
                    <a:pt x="117068" y="3662"/>
                    <a:pt x="117172" y="3704"/>
                    <a:pt x="117256" y="3787"/>
                  </a:cubicBezTo>
                  <a:cubicBezTo>
                    <a:pt x="117361" y="3871"/>
                    <a:pt x="117382" y="3976"/>
                    <a:pt x="117340" y="4101"/>
                  </a:cubicBezTo>
                  <a:cubicBezTo>
                    <a:pt x="117298" y="4227"/>
                    <a:pt x="117172" y="4331"/>
                    <a:pt x="117047" y="4331"/>
                  </a:cubicBezTo>
                  <a:cubicBezTo>
                    <a:pt x="116984" y="4331"/>
                    <a:pt x="116942" y="4331"/>
                    <a:pt x="116879" y="4310"/>
                  </a:cubicBezTo>
                  <a:cubicBezTo>
                    <a:pt x="116524" y="4164"/>
                    <a:pt x="116147" y="4017"/>
                    <a:pt x="115791" y="3850"/>
                  </a:cubicBezTo>
                  <a:cubicBezTo>
                    <a:pt x="115498" y="3683"/>
                    <a:pt x="115185" y="3599"/>
                    <a:pt x="114871" y="3578"/>
                  </a:cubicBezTo>
                  <a:cubicBezTo>
                    <a:pt x="114494" y="3557"/>
                    <a:pt x="114159" y="3536"/>
                    <a:pt x="113804" y="3536"/>
                  </a:cubicBezTo>
                  <a:cubicBezTo>
                    <a:pt x="113239" y="3536"/>
                    <a:pt x="112695" y="3536"/>
                    <a:pt x="112151" y="3557"/>
                  </a:cubicBezTo>
                  <a:cubicBezTo>
                    <a:pt x="111858" y="3557"/>
                    <a:pt x="111565" y="3578"/>
                    <a:pt x="111314" y="3641"/>
                  </a:cubicBezTo>
                  <a:cubicBezTo>
                    <a:pt x="110519" y="3766"/>
                    <a:pt x="109744" y="3892"/>
                    <a:pt x="108949" y="4059"/>
                  </a:cubicBezTo>
                  <a:cubicBezTo>
                    <a:pt x="108531" y="4143"/>
                    <a:pt x="108154" y="4206"/>
                    <a:pt x="107757" y="4352"/>
                  </a:cubicBezTo>
                  <a:cubicBezTo>
                    <a:pt x="107045" y="4603"/>
                    <a:pt x="106334" y="4875"/>
                    <a:pt x="105643" y="5189"/>
                  </a:cubicBezTo>
                  <a:cubicBezTo>
                    <a:pt x="105120" y="5419"/>
                    <a:pt x="104618" y="5712"/>
                    <a:pt x="104179" y="6047"/>
                  </a:cubicBezTo>
                  <a:cubicBezTo>
                    <a:pt x="103154" y="6779"/>
                    <a:pt x="102212" y="7616"/>
                    <a:pt x="101417" y="8579"/>
                  </a:cubicBezTo>
                  <a:cubicBezTo>
                    <a:pt x="101270" y="8788"/>
                    <a:pt x="101082" y="8997"/>
                    <a:pt x="100957" y="9227"/>
                  </a:cubicBezTo>
                  <a:cubicBezTo>
                    <a:pt x="100643" y="9751"/>
                    <a:pt x="100371" y="10315"/>
                    <a:pt x="100099" y="10839"/>
                  </a:cubicBezTo>
                  <a:cubicBezTo>
                    <a:pt x="99994" y="11048"/>
                    <a:pt x="99889" y="11215"/>
                    <a:pt x="99722" y="11383"/>
                  </a:cubicBezTo>
                  <a:cubicBezTo>
                    <a:pt x="99513" y="11613"/>
                    <a:pt x="99304" y="11885"/>
                    <a:pt x="99283" y="12220"/>
                  </a:cubicBezTo>
                  <a:cubicBezTo>
                    <a:pt x="99220" y="12659"/>
                    <a:pt x="99220" y="13140"/>
                    <a:pt x="99199" y="13580"/>
                  </a:cubicBezTo>
                  <a:cubicBezTo>
                    <a:pt x="99199" y="13726"/>
                    <a:pt x="99220" y="13893"/>
                    <a:pt x="99283" y="14019"/>
                  </a:cubicBezTo>
                  <a:cubicBezTo>
                    <a:pt x="99408" y="14458"/>
                    <a:pt x="99492" y="14898"/>
                    <a:pt x="99513" y="15358"/>
                  </a:cubicBezTo>
                  <a:cubicBezTo>
                    <a:pt x="99534" y="16216"/>
                    <a:pt x="99952" y="16906"/>
                    <a:pt x="100538" y="17450"/>
                  </a:cubicBezTo>
                  <a:cubicBezTo>
                    <a:pt x="101312" y="17388"/>
                    <a:pt x="102086" y="17346"/>
                    <a:pt x="102819" y="17325"/>
                  </a:cubicBezTo>
                  <a:cubicBezTo>
                    <a:pt x="103091" y="17325"/>
                    <a:pt x="103342" y="17241"/>
                    <a:pt x="103551" y="17074"/>
                  </a:cubicBezTo>
                  <a:cubicBezTo>
                    <a:pt x="104137" y="16655"/>
                    <a:pt x="104765" y="16237"/>
                    <a:pt x="105371" y="15818"/>
                  </a:cubicBezTo>
                  <a:cubicBezTo>
                    <a:pt x="105476" y="15756"/>
                    <a:pt x="105581" y="15672"/>
                    <a:pt x="105664" y="15567"/>
                  </a:cubicBezTo>
                  <a:cubicBezTo>
                    <a:pt x="106208" y="14835"/>
                    <a:pt x="106899" y="14228"/>
                    <a:pt x="107589" y="13663"/>
                  </a:cubicBezTo>
                  <a:cubicBezTo>
                    <a:pt x="107757" y="13559"/>
                    <a:pt x="107861" y="13391"/>
                    <a:pt x="107966" y="13245"/>
                  </a:cubicBezTo>
                  <a:cubicBezTo>
                    <a:pt x="108280" y="12784"/>
                    <a:pt x="108594" y="12324"/>
                    <a:pt x="108908" y="11885"/>
                  </a:cubicBezTo>
                  <a:cubicBezTo>
                    <a:pt x="109054" y="11696"/>
                    <a:pt x="109221" y="11508"/>
                    <a:pt x="109410" y="11320"/>
                  </a:cubicBezTo>
                  <a:cubicBezTo>
                    <a:pt x="109472" y="11278"/>
                    <a:pt x="109577" y="11236"/>
                    <a:pt x="109661" y="11383"/>
                  </a:cubicBezTo>
                  <a:cubicBezTo>
                    <a:pt x="109619" y="11592"/>
                    <a:pt x="109556" y="11801"/>
                    <a:pt x="109452" y="12010"/>
                  </a:cubicBezTo>
                  <a:cubicBezTo>
                    <a:pt x="109347" y="12220"/>
                    <a:pt x="109221" y="12429"/>
                    <a:pt x="109054" y="12638"/>
                  </a:cubicBezTo>
                  <a:cubicBezTo>
                    <a:pt x="108531" y="13370"/>
                    <a:pt x="108196" y="14207"/>
                    <a:pt x="107840" y="14981"/>
                  </a:cubicBezTo>
                  <a:cubicBezTo>
                    <a:pt x="107736" y="15212"/>
                    <a:pt x="107673" y="15463"/>
                    <a:pt x="107799" y="15693"/>
                  </a:cubicBezTo>
                  <a:cubicBezTo>
                    <a:pt x="108426" y="15777"/>
                    <a:pt x="108426" y="15777"/>
                    <a:pt x="108908" y="15505"/>
                  </a:cubicBezTo>
                  <a:cubicBezTo>
                    <a:pt x="109138" y="15379"/>
                    <a:pt x="109368" y="15212"/>
                    <a:pt x="109619" y="15044"/>
                  </a:cubicBezTo>
                  <a:cubicBezTo>
                    <a:pt x="109891" y="14835"/>
                    <a:pt x="110184" y="14584"/>
                    <a:pt x="110477" y="14375"/>
                  </a:cubicBezTo>
                  <a:cubicBezTo>
                    <a:pt x="110707" y="14228"/>
                    <a:pt x="110895" y="14019"/>
                    <a:pt x="111084" y="13789"/>
                  </a:cubicBezTo>
                  <a:cubicBezTo>
                    <a:pt x="111607" y="13161"/>
                    <a:pt x="112151" y="12554"/>
                    <a:pt x="112674" y="11927"/>
                  </a:cubicBezTo>
                  <a:cubicBezTo>
                    <a:pt x="112904" y="11655"/>
                    <a:pt x="113113" y="11404"/>
                    <a:pt x="113322" y="11131"/>
                  </a:cubicBezTo>
                  <a:cubicBezTo>
                    <a:pt x="113532" y="10880"/>
                    <a:pt x="113741" y="10587"/>
                    <a:pt x="114013" y="10274"/>
                  </a:cubicBezTo>
                  <a:cubicBezTo>
                    <a:pt x="114180" y="10671"/>
                    <a:pt x="114076" y="11027"/>
                    <a:pt x="114055" y="11320"/>
                  </a:cubicBezTo>
                  <a:cubicBezTo>
                    <a:pt x="114766" y="12554"/>
                    <a:pt x="115750" y="13412"/>
                    <a:pt x="116796" y="14249"/>
                  </a:cubicBezTo>
                  <a:cubicBezTo>
                    <a:pt x="117298" y="14647"/>
                    <a:pt x="117905" y="14856"/>
                    <a:pt x="118511" y="15002"/>
                  </a:cubicBezTo>
                  <a:cubicBezTo>
                    <a:pt x="119139" y="15170"/>
                    <a:pt x="119809" y="15191"/>
                    <a:pt x="120499" y="15170"/>
                  </a:cubicBezTo>
                  <a:cubicBezTo>
                    <a:pt x="120625" y="15170"/>
                    <a:pt x="120750" y="15107"/>
                    <a:pt x="120876" y="15086"/>
                  </a:cubicBezTo>
                  <a:cubicBezTo>
                    <a:pt x="120939" y="14835"/>
                    <a:pt x="120960" y="14584"/>
                    <a:pt x="120750" y="14375"/>
                  </a:cubicBezTo>
                  <a:cubicBezTo>
                    <a:pt x="120667" y="14312"/>
                    <a:pt x="120625" y="14144"/>
                    <a:pt x="120604" y="14019"/>
                  </a:cubicBezTo>
                  <a:cubicBezTo>
                    <a:pt x="120562" y="13831"/>
                    <a:pt x="120646" y="13684"/>
                    <a:pt x="120813" y="13580"/>
                  </a:cubicBezTo>
                  <a:cubicBezTo>
                    <a:pt x="120960" y="13496"/>
                    <a:pt x="121148" y="13496"/>
                    <a:pt x="121273" y="13621"/>
                  </a:cubicBezTo>
                  <a:cubicBezTo>
                    <a:pt x="121399" y="13747"/>
                    <a:pt x="121566" y="13893"/>
                    <a:pt x="121671" y="14040"/>
                  </a:cubicBezTo>
                  <a:cubicBezTo>
                    <a:pt x="121776" y="14249"/>
                    <a:pt x="121964" y="14417"/>
                    <a:pt x="122089" y="14563"/>
                  </a:cubicBezTo>
                  <a:cubicBezTo>
                    <a:pt x="122320" y="14835"/>
                    <a:pt x="122529" y="15065"/>
                    <a:pt x="122738" y="15358"/>
                  </a:cubicBezTo>
                  <a:cubicBezTo>
                    <a:pt x="122926" y="15588"/>
                    <a:pt x="123115" y="15777"/>
                    <a:pt x="123387" y="15839"/>
                  </a:cubicBezTo>
                  <a:cubicBezTo>
                    <a:pt x="123575" y="15902"/>
                    <a:pt x="123742" y="16007"/>
                    <a:pt x="123910" y="16090"/>
                  </a:cubicBezTo>
                  <a:cubicBezTo>
                    <a:pt x="124056" y="16132"/>
                    <a:pt x="124182" y="16195"/>
                    <a:pt x="124286" y="16195"/>
                  </a:cubicBezTo>
                  <a:lnTo>
                    <a:pt x="125228" y="16195"/>
                  </a:lnTo>
                  <a:cubicBezTo>
                    <a:pt x="125458" y="15923"/>
                    <a:pt x="125667" y="15693"/>
                    <a:pt x="125772" y="15358"/>
                  </a:cubicBezTo>
                  <a:cubicBezTo>
                    <a:pt x="125877" y="15044"/>
                    <a:pt x="126044" y="14730"/>
                    <a:pt x="126086" y="14375"/>
                  </a:cubicBezTo>
                  <a:cubicBezTo>
                    <a:pt x="126086" y="14354"/>
                    <a:pt x="126107" y="14312"/>
                    <a:pt x="126149" y="14270"/>
                  </a:cubicBezTo>
                  <a:cubicBezTo>
                    <a:pt x="126170" y="14249"/>
                    <a:pt x="126211" y="14228"/>
                    <a:pt x="126253" y="14228"/>
                  </a:cubicBezTo>
                  <a:cubicBezTo>
                    <a:pt x="126295" y="14228"/>
                    <a:pt x="126358" y="14249"/>
                    <a:pt x="126379" y="14312"/>
                  </a:cubicBezTo>
                  <a:cubicBezTo>
                    <a:pt x="126421" y="14375"/>
                    <a:pt x="126421" y="14479"/>
                    <a:pt x="126462" y="14563"/>
                  </a:cubicBezTo>
                  <a:cubicBezTo>
                    <a:pt x="126483" y="14730"/>
                    <a:pt x="126462" y="14898"/>
                    <a:pt x="126588" y="15044"/>
                  </a:cubicBezTo>
                  <a:cubicBezTo>
                    <a:pt x="127090" y="14940"/>
                    <a:pt x="127237" y="14793"/>
                    <a:pt x="127258" y="14354"/>
                  </a:cubicBezTo>
                  <a:cubicBezTo>
                    <a:pt x="127299" y="13831"/>
                    <a:pt x="127299" y="13287"/>
                    <a:pt x="127320" y="12764"/>
                  </a:cubicBezTo>
                  <a:cubicBezTo>
                    <a:pt x="127320" y="12429"/>
                    <a:pt x="127258" y="12073"/>
                    <a:pt x="127404" y="11759"/>
                  </a:cubicBezTo>
                  <a:cubicBezTo>
                    <a:pt x="127446" y="11655"/>
                    <a:pt x="127425" y="11529"/>
                    <a:pt x="127425" y="11424"/>
                  </a:cubicBezTo>
                  <a:cubicBezTo>
                    <a:pt x="127425" y="10169"/>
                    <a:pt x="127111" y="8997"/>
                    <a:pt x="126379" y="7951"/>
                  </a:cubicBezTo>
                  <a:cubicBezTo>
                    <a:pt x="126002" y="7428"/>
                    <a:pt x="125646" y="6884"/>
                    <a:pt x="125270" y="6361"/>
                  </a:cubicBezTo>
                  <a:cubicBezTo>
                    <a:pt x="125207" y="6256"/>
                    <a:pt x="125123" y="6152"/>
                    <a:pt x="125019" y="6068"/>
                  </a:cubicBezTo>
                  <a:cubicBezTo>
                    <a:pt x="124537" y="5733"/>
                    <a:pt x="124056" y="5378"/>
                    <a:pt x="123554" y="5064"/>
                  </a:cubicBezTo>
                  <a:cubicBezTo>
                    <a:pt x="122508" y="4436"/>
                    <a:pt x="122696" y="4499"/>
                    <a:pt x="121294" y="4520"/>
                  </a:cubicBezTo>
                  <a:cubicBezTo>
                    <a:pt x="120960" y="4520"/>
                    <a:pt x="120834" y="4394"/>
                    <a:pt x="120708" y="4080"/>
                  </a:cubicBezTo>
                  <a:cubicBezTo>
                    <a:pt x="120960" y="3787"/>
                    <a:pt x="121169" y="3453"/>
                    <a:pt x="121483" y="3181"/>
                  </a:cubicBezTo>
                  <a:cubicBezTo>
                    <a:pt x="121713" y="2971"/>
                    <a:pt x="121964" y="2762"/>
                    <a:pt x="122215" y="2553"/>
                  </a:cubicBezTo>
                  <a:cubicBezTo>
                    <a:pt x="122592" y="2323"/>
                    <a:pt x="122717" y="1967"/>
                    <a:pt x="122633" y="1465"/>
                  </a:cubicBezTo>
                  <a:close/>
                  <a:moveTo>
                    <a:pt x="17785" y="51242"/>
                  </a:moveTo>
                  <a:cubicBezTo>
                    <a:pt x="17555" y="51995"/>
                    <a:pt x="17346" y="52707"/>
                    <a:pt x="17137" y="53418"/>
                  </a:cubicBezTo>
                  <a:cubicBezTo>
                    <a:pt x="17116" y="53460"/>
                    <a:pt x="17116" y="53523"/>
                    <a:pt x="17116" y="53565"/>
                  </a:cubicBezTo>
                  <a:cubicBezTo>
                    <a:pt x="17137" y="53899"/>
                    <a:pt x="17011" y="54255"/>
                    <a:pt x="16948" y="54569"/>
                  </a:cubicBezTo>
                  <a:cubicBezTo>
                    <a:pt x="16823" y="55134"/>
                    <a:pt x="16634" y="55741"/>
                    <a:pt x="16739" y="56327"/>
                  </a:cubicBezTo>
                  <a:cubicBezTo>
                    <a:pt x="16739" y="56389"/>
                    <a:pt x="16739" y="56431"/>
                    <a:pt x="16718" y="56494"/>
                  </a:cubicBezTo>
                  <a:cubicBezTo>
                    <a:pt x="16634" y="56850"/>
                    <a:pt x="16697" y="57205"/>
                    <a:pt x="16760" y="57561"/>
                  </a:cubicBezTo>
                  <a:cubicBezTo>
                    <a:pt x="16802" y="57707"/>
                    <a:pt x="16844" y="57833"/>
                    <a:pt x="16823" y="57959"/>
                  </a:cubicBezTo>
                  <a:cubicBezTo>
                    <a:pt x="16760" y="58147"/>
                    <a:pt x="16823" y="58293"/>
                    <a:pt x="16865" y="58461"/>
                  </a:cubicBezTo>
                  <a:cubicBezTo>
                    <a:pt x="16885" y="58586"/>
                    <a:pt x="16948" y="58712"/>
                    <a:pt x="16948" y="58837"/>
                  </a:cubicBezTo>
                  <a:cubicBezTo>
                    <a:pt x="16969" y="59172"/>
                    <a:pt x="16948" y="59507"/>
                    <a:pt x="16969" y="59821"/>
                  </a:cubicBezTo>
                  <a:cubicBezTo>
                    <a:pt x="16969" y="60135"/>
                    <a:pt x="17137" y="60448"/>
                    <a:pt x="17011" y="60762"/>
                  </a:cubicBezTo>
                  <a:cubicBezTo>
                    <a:pt x="16969" y="60846"/>
                    <a:pt x="17011" y="60951"/>
                    <a:pt x="17032" y="61055"/>
                  </a:cubicBezTo>
                  <a:cubicBezTo>
                    <a:pt x="17157" y="61536"/>
                    <a:pt x="17074" y="62060"/>
                    <a:pt x="17304" y="62541"/>
                  </a:cubicBezTo>
                  <a:cubicBezTo>
                    <a:pt x="17346" y="62562"/>
                    <a:pt x="17304" y="62625"/>
                    <a:pt x="17346" y="62645"/>
                  </a:cubicBezTo>
                  <a:cubicBezTo>
                    <a:pt x="17367" y="63210"/>
                    <a:pt x="17597" y="63796"/>
                    <a:pt x="17555" y="64403"/>
                  </a:cubicBezTo>
                  <a:cubicBezTo>
                    <a:pt x="17555" y="64466"/>
                    <a:pt x="17597" y="64570"/>
                    <a:pt x="17597" y="64675"/>
                  </a:cubicBezTo>
                  <a:cubicBezTo>
                    <a:pt x="17618" y="64780"/>
                    <a:pt x="17681" y="64884"/>
                    <a:pt x="17681" y="65031"/>
                  </a:cubicBezTo>
                  <a:cubicBezTo>
                    <a:pt x="17681" y="65491"/>
                    <a:pt x="17722" y="65972"/>
                    <a:pt x="17827" y="66412"/>
                  </a:cubicBezTo>
                  <a:cubicBezTo>
                    <a:pt x="17932" y="66851"/>
                    <a:pt x="18057" y="67332"/>
                    <a:pt x="18141" y="67772"/>
                  </a:cubicBezTo>
                  <a:cubicBezTo>
                    <a:pt x="18246" y="68127"/>
                    <a:pt x="18413" y="68525"/>
                    <a:pt x="18392" y="68923"/>
                  </a:cubicBezTo>
                  <a:cubicBezTo>
                    <a:pt x="18392" y="69048"/>
                    <a:pt x="18434" y="69215"/>
                    <a:pt x="18497" y="69362"/>
                  </a:cubicBezTo>
                  <a:cubicBezTo>
                    <a:pt x="18622" y="69780"/>
                    <a:pt x="18852" y="70157"/>
                    <a:pt x="18810" y="70575"/>
                  </a:cubicBezTo>
                  <a:cubicBezTo>
                    <a:pt x="19082" y="70806"/>
                    <a:pt x="19396" y="70847"/>
                    <a:pt x="19752" y="70847"/>
                  </a:cubicBezTo>
                  <a:cubicBezTo>
                    <a:pt x="20589" y="70827"/>
                    <a:pt x="21426" y="70847"/>
                    <a:pt x="22263" y="70847"/>
                  </a:cubicBezTo>
                  <a:cubicBezTo>
                    <a:pt x="22409" y="70847"/>
                    <a:pt x="22598" y="70847"/>
                    <a:pt x="22744" y="70806"/>
                  </a:cubicBezTo>
                  <a:cubicBezTo>
                    <a:pt x="23330" y="70638"/>
                    <a:pt x="23895" y="70534"/>
                    <a:pt x="24481" y="70534"/>
                  </a:cubicBezTo>
                  <a:cubicBezTo>
                    <a:pt x="25046" y="70534"/>
                    <a:pt x="25611" y="70408"/>
                    <a:pt x="26155" y="70262"/>
                  </a:cubicBezTo>
                  <a:cubicBezTo>
                    <a:pt x="26971" y="70011"/>
                    <a:pt x="27766" y="69759"/>
                    <a:pt x="28582" y="69467"/>
                  </a:cubicBezTo>
                  <a:cubicBezTo>
                    <a:pt x="28854" y="69383"/>
                    <a:pt x="29084" y="69278"/>
                    <a:pt x="29314" y="69132"/>
                  </a:cubicBezTo>
                  <a:cubicBezTo>
                    <a:pt x="29816" y="68839"/>
                    <a:pt x="30277" y="68525"/>
                    <a:pt x="30758" y="68211"/>
                  </a:cubicBezTo>
                  <a:cubicBezTo>
                    <a:pt x="30842" y="68169"/>
                    <a:pt x="30946" y="68127"/>
                    <a:pt x="31009" y="68107"/>
                  </a:cubicBezTo>
                  <a:cubicBezTo>
                    <a:pt x="31532" y="67876"/>
                    <a:pt x="32055" y="67646"/>
                    <a:pt x="32557" y="67374"/>
                  </a:cubicBezTo>
                  <a:cubicBezTo>
                    <a:pt x="33059" y="67123"/>
                    <a:pt x="33562" y="66809"/>
                    <a:pt x="33959" y="66412"/>
                  </a:cubicBezTo>
                  <a:cubicBezTo>
                    <a:pt x="34336" y="66035"/>
                    <a:pt x="34629" y="65596"/>
                    <a:pt x="34963" y="65177"/>
                  </a:cubicBezTo>
                  <a:cubicBezTo>
                    <a:pt x="34859" y="64884"/>
                    <a:pt x="34817" y="64633"/>
                    <a:pt x="34691" y="64361"/>
                  </a:cubicBezTo>
                  <a:cubicBezTo>
                    <a:pt x="34419" y="63901"/>
                    <a:pt x="34273" y="63399"/>
                    <a:pt x="34106" y="62876"/>
                  </a:cubicBezTo>
                  <a:cubicBezTo>
                    <a:pt x="34064" y="62666"/>
                    <a:pt x="33980" y="62478"/>
                    <a:pt x="33896" y="62311"/>
                  </a:cubicBezTo>
                  <a:cubicBezTo>
                    <a:pt x="33352" y="61055"/>
                    <a:pt x="32829" y="59800"/>
                    <a:pt x="32285" y="58544"/>
                  </a:cubicBezTo>
                  <a:cubicBezTo>
                    <a:pt x="32097" y="58147"/>
                    <a:pt x="31930" y="57728"/>
                    <a:pt x="31762" y="57331"/>
                  </a:cubicBezTo>
                  <a:cubicBezTo>
                    <a:pt x="31658" y="57310"/>
                    <a:pt x="31553" y="57268"/>
                    <a:pt x="31469" y="57247"/>
                  </a:cubicBezTo>
                  <a:cubicBezTo>
                    <a:pt x="30967" y="57205"/>
                    <a:pt x="30444" y="57143"/>
                    <a:pt x="29942" y="57080"/>
                  </a:cubicBezTo>
                  <a:cubicBezTo>
                    <a:pt x="29189" y="56933"/>
                    <a:pt x="28435" y="56787"/>
                    <a:pt x="27682" y="56619"/>
                  </a:cubicBezTo>
                  <a:cubicBezTo>
                    <a:pt x="27640" y="56619"/>
                    <a:pt x="27598" y="56599"/>
                    <a:pt x="27577" y="56599"/>
                  </a:cubicBezTo>
                  <a:cubicBezTo>
                    <a:pt x="27305" y="56473"/>
                    <a:pt x="26992" y="56389"/>
                    <a:pt x="26699" y="56368"/>
                  </a:cubicBezTo>
                  <a:cubicBezTo>
                    <a:pt x="26489" y="56327"/>
                    <a:pt x="26280" y="56285"/>
                    <a:pt x="26113" y="56201"/>
                  </a:cubicBezTo>
                  <a:cubicBezTo>
                    <a:pt x="25276" y="55887"/>
                    <a:pt x="24544" y="55469"/>
                    <a:pt x="23853" y="54904"/>
                  </a:cubicBezTo>
                  <a:cubicBezTo>
                    <a:pt x="23560" y="54653"/>
                    <a:pt x="23393" y="54381"/>
                    <a:pt x="23204" y="54067"/>
                  </a:cubicBezTo>
                  <a:cubicBezTo>
                    <a:pt x="23100" y="53858"/>
                    <a:pt x="23121" y="53606"/>
                    <a:pt x="23288" y="53565"/>
                  </a:cubicBezTo>
                  <a:cubicBezTo>
                    <a:pt x="23455" y="53481"/>
                    <a:pt x="23623" y="53586"/>
                    <a:pt x="23727" y="53753"/>
                  </a:cubicBezTo>
                  <a:cubicBezTo>
                    <a:pt x="24125" y="54276"/>
                    <a:pt x="24648" y="54590"/>
                    <a:pt x="25192" y="54904"/>
                  </a:cubicBezTo>
                  <a:cubicBezTo>
                    <a:pt x="25757" y="55238"/>
                    <a:pt x="26364" y="55531"/>
                    <a:pt x="27054" y="55552"/>
                  </a:cubicBezTo>
                  <a:cubicBezTo>
                    <a:pt x="27264" y="55573"/>
                    <a:pt x="27494" y="55657"/>
                    <a:pt x="27703" y="55699"/>
                  </a:cubicBezTo>
                  <a:cubicBezTo>
                    <a:pt x="27954" y="55782"/>
                    <a:pt x="28247" y="55866"/>
                    <a:pt x="28519" y="55908"/>
                  </a:cubicBezTo>
                  <a:cubicBezTo>
                    <a:pt x="28728" y="55971"/>
                    <a:pt x="28958" y="55992"/>
                    <a:pt x="29189" y="56054"/>
                  </a:cubicBezTo>
                  <a:cubicBezTo>
                    <a:pt x="29733" y="56201"/>
                    <a:pt x="30318" y="56264"/>
                    <a:pt x="30862" y="56285"/>
                  </a:cubicBezTo>
                  <a:cubicBezTo>
                    <a:pt x="30946" y="56285"/>
                    <a:pt x="31051" y="56285"/>
                    <a:pt x="31176" y="56264"/>
                  </a:cubicBezTo>
                  <a:cubicBezTo>
                    <a:pt x="31072" y="56054"/>
                    <a:pt x="30988" y="55866"/>
                    <a:pt x="30904" y="55699"/>
                  </a:cubicBezTo>
                  <a:cubicBezTo>
                    <a:pt x="30444" y="54862"/>
                    <a:pt x="30026" y="54025"/>
                    <a:pt x="29691" y="53146"/>
                  </a:cubicBezTo>
                  <a:cubicBezTo>
                    <a:pt x="29607" y="52937"/>
                    <a:pt x="29481" y="52728"/>
                    <a:pt x="29377" y="52539"/>
                  </a:cubicBezTo>
                  <a:cubicBezTo>
                    <a:pt x="29105" y="52016"/>
                    <a:pt x="28833" y="51493"/>
                    <a:pt x="28540" y="50970"/>
                  </a:cubicBezTo>
                  <a:cubicBezTo>
                    <a:pt x="28477" y="50865"/>
                    <a:pt x="28414" y="50761"/>
                    <a:pt x="28331" y="50635"/>
                  </a:cubicBezTo>
                  <a:cubicBezTo>
                    <a:pt x="28163" y="50698"/>
                    <a:pt x="28059" y="50719"/>
                    <a:pt x="27933" y="50761"/>
                  </a:cubicBezTo>
                  <a:cubicBezTo>
                    <a:pt x="27682" y="50845"/>
                    <a:pt x="27389" y="50949"/>
                    <a:pt x="27117" y="50991"/>
                  </a:cubicBezTo>
                  <a:cubicBezTo>
                    <a:pt x="26322" y="51158"/>
                    <a:pt x="25527" y="51326"/>
                    <a:pt x="24711" y="51472"/>
                  </a:cubicBezTo>
                  <a:cubicBezTo>
                    <a:pt x="24481" y="51514"/>
                    <a:pt x="24230" y="51598"/>
                    <a:pt x="23979" y="51598"/>
                  </a:cubicBezTo>
                  <a:cubicBezTo>
                    <a:pt x="23204" y="51598"/>
                    <a:pt x="22388" y="51661"/>
                    <a:pt x="21614" y="51514"/>
                  </a:cubicBezTo>
                  <a:cubicBezTo>
                    <a:pt x="21154" y="51451"/>
                    <a:pt x="20694" y="51451"/>
                    <a:pt x="20254" y="51451"/>
                  </a:cubicBezTo>
                  <a:cubicBezTo>
                    <a:pt x="19522" y="51451"/>
                    <a:pt x="18810" y="51451"/>
                    <a:pt x="18099" y="51242"/>
                  </a:cubicBezTo>
                  <a:cubicBezTo>
                    <a:pt x="17994" y="51263"/>
                    <a:pt x="17953" y="51263"/>
                    <a:pt x="17785" y="51242"/>
                  </a:cubicBezTo>
                  <a:close/>
                  <a:moveTo>
                    <a:pt x="12345" y="43940"/>
                  </a:moveTo>
                  <a:cubicBezTo>
                    <a:pt x="12512" y="44463"/>
                    <a:pt x="12638" y="44902"/>
                    <a:pt x="12764" y="45342"/>
                  </a:cubicBezTo>
                  <a:cubicBezTo>
                    <a:pt x="12847" y="45614"/>
                    <a:pt x="12910" y="45844"/>
                    <a:pt x="13036" y="46116"/>
                  </a:cubicBezTo>
                  <a:cubicBezTo>
                    <a:pt x="13245" y="46597"/>
                    <a:pt x="13475" y="47099"/>
                    <a:pt x="13684" y="47622"/>
                  </a:cubicBezTo>
                  <a:cubicBezTo>
                    <a:pt x="13789" y="47894"/>
                    <a:pt x="13914" y="48145"/>
                    <a:pt x="14103" y="48355"/>
                  </a:cubicBezTo>
                  <a:cubicBezTo>
                    <a:pt x="14207" y="48480"/>
                    <a:pt x="14333" y="48627"/>
                    <a:pt x="14375" y="48773"/>
                  </a:cubicBezTo>
                  <a:cubicBezTo>
                    <a:pt x="14500" y="49045"/>
                    <a:pt x="14647" y="49192"/>
                    <a:pt x="14877" y="49296"/>
                  </a:cubicBezTo>
                  <a:cubicBezTo>
                    <a:pt x="15567" y="49568"/>
                    <a:pt x="16132" y="49987"/>
                    <a:pt x="16760" y="50342"/>
                  </a:cubicBezTo>
                  <a:cubicBezTo>
                    <a:pt x="16781" y="50363"/>
                    <a:pt x="16823" y="50405"/>
                    <a:pt x="16865" y="50405"/>
                  </a:cubicBezTo>
                  <a:cubicBezTo>
                    <a:pt x="17032" y="50447"/>
                    <a:pt x="17178" y="50531"/>
                    <a:pt x="17346" y="50552"/>
                  </a:cubicBezTo>
                  <a:cubicBezTo>
                    <a:pt x="17597" y="50573"/>
                    <a:pt x="17869" y="50635"/>
                    <a:pt x="18120" y="50573"/>
                  </a:cubicBezTo>
                  <a:cubicBezTo>
                    <a:pt x="18580" y="50531"/>
                    <a:pt x="18999" y="50552"/>
                    <a:pt x="19438" y="50552"/>
                  </a:cubicBezTo>
                  <a:cubicBezTo>
                    <a:pt x="20317" y="50531"/>
                    <a:pt x="21217" y="50635"/>
                    <a:pt x="22095" y="50719"/>
                  </a:cubicBezTo>
                  <a:cubicBezTo>
                    <a:pt x="22891" y="50782"/>
                    <a:pt x="23644" y="50782"/>
                    <a:pt x="24439" y="50635"/>
                  </a:cubicBezTo>
                  <a:cubicBezTo>
                    <a:pt x="25025" y="50510"/>
                    <a:pt x="25632" y="50405"/>
                    <a:pt x="26217" y="50280"/>
                  </a:cubicBezTo>
                  <a:cubicBezTo>
                    <a:pt x="26636" y="50196"/>
                    <a:pt x="27075" y="50091"/>
                    <a:pt x="27473" y="49945"/>
                  </a:cubicBezTo>
                  <a:cubicBezTo>
                    <a:pt x="28163" y="49715"/>
                    <a:pt x="28854" y="49464"/>
                    <a:pt x="29523" y="49171"/>
                  </a:cubicBezTo>
                  <a:cubicBezTo>
                    <a:pt x="29712" y="49087"/>
                    <a:pt x="29921" y="49003"/>
                    <a:pt x="30088" y="48878"/>
                  </a:cubicBezTo>
                  <a:cubicBezTo>
                    <a:pt x="30716" y="48438"/>
                    <a:pt x="31365" y="47999"/>
                    <a:pt x="31971" y="47518"/>
                  </a:cubicBezTo>
                  <a:cubicBezTo>
                    <a:pt x="32536" y="47078"/>
                    <a:pt x="33080" y="46555"/>
                    <a:pt x="33436" y="45865"/>
                  </a:cubicBezTo>
                  <a:cubicBezTo>
                    <a:pt x="33666" y="45404"/>
                    <a:pt x="33959" y="44965"/>
                    <a:pt x="34210" y="44484"/>
                  </a:cubicBezTo>
                  <a:cubicBezTo>
                    <a:pt x="34315" y="44295"/>
                    <a:pt x="34399" y="44128"/>
                    <a:pt x="34482" y="43940"/>
                  </a:cubicBezTo>
                  <a:cubicBezTo>
                    <a:pt x="35110" y="42454"/>
                    <a:pt x="35424" y="40906"/>
                    <a:pt x="35382" y="39295"/>
                  </a:cubicBezTo>
                  <a:cubicBezTo>
                    <a:pt x="35382" y="38709"/>
                    <a:pt x="35424" y="38102"/>
                    <a:pt x="35382" y="37537"/>
                  </a:cubicBezTo>
                  <a:cubicBezTo>
                    <a:pt x="35361" y="36972"/>
                    <a:pt x="35340" y="36428"/>
                    <a:pt x="35256" y="35884"/>
                  </a:cubicBezTo>
                  <a:cubicBezTo>
                    <a:pt x="35173" y="35424"/>
                    <a:pt x="34963" y="34943"/>
                    <a:pt x="34733" y="34503"/>
                  </a:cubicBezTo>
                  <a:cubicBezTo>
                    <a:pt x="34629" y="34524"/>
                    <a:pt x="34587" y="34545"/>
                    <a:pt x="34503" y="34587"/>
                  </a:cubicBezTo>
                  <a:cubicBezTo>
                    <a:pt x="33855" y="34838"/>
                    <a:pt x="33478" y="34754"/>
                    <a:pt x="33039" y="34252"/>
                  </a:cubicBezTo>
                  <a:cubicBezTo>
                    <a:pt x="32913" y="34106"/>
                    <a:pt x="32767" y="33938"/>
                    <a:pt x="32662" y="33771"/>
                  </a:cubicBezTo>
                  <a:cubicBezTo>
                    <a:pt x="32536" y="33541"/>
                    <a:pt x="32411" y="33311"/>
                    <a:pt x="32202" y="33080"/>
                  </a:cubicBezTo>
                  <a:lnTo>
                    <a:pt x="31532" y="33729"/>
                  </a:lnTo>
                  <a:cubicBezTo>
                    <a:pt x="31239" y="34064"/>
                    <a:pt x="30862" y="34231"/>
                    <a:pt x="30423" y="34210"/>
                  </a:cubicBezTo>
                  <a:lnTo>
                    <a:pt x="30067" y="34210"/>
                  </a:lnTo>
                  <a:cubicBezTo>
                    <a:pt x="29502" y="34147"/>
                    <a:pt x="28979" y="33980"/>
                    <a:pt x="28540" y="33562"/>
                  </a:cubicBezTo>
                  <a:cubicBezTo>
                    <a:pt x="28184" y="33248"/>
                    <a:pt x="27912" y="32892"/>
                    <a:pt x="27661" y="32515"/>
                  </a:cubicBezTo>
                  <a:cubicBezTo>
                    <a:pt x="27598" y="32369"/>
                    <a:pt x="27494" y="32264"/>
                    <a:pt x="27389" y="32139"/>
                  </a:cubicBezTo>
                  <a:cubicBezTo>
                    <a:pt x="27243" y="32243"/>
                    <a:pt x="27138" y="32327"/>
                    <a:pt x="27075" y="32411"/>
                  </a:cubicBezTo>
                  <a:cubicBezTo>
                    <a:pt x="26929" y="32536"/>
                    <a:pt x="26782" y="32620"/>
                    <a:pt x="26573" y="32683"/>
                  </a:cubicBezTo>
                  <a:cubicBezTo>
                    <a:pt x="26050" y="32850"/>
                    <a:pt x="25527" y="32850"/>
                    <a:pt x="25004" y="32829"/>
                  </a:cubicBezTo>
                  <a:cubicBezTo>
                    <a:pt x="24816" y="32829"/>
                    <a:pt x="24690" y="32725"/>
                    <a:pt x="24564" y="32620"/>
                  </a:cubicBezTo>
                  <a:cubicBezTo>
                    <a:pt x="24418" y="32515"/>
                    <a:pt x="24292" y="32411"/>
                    <a:pt x="24146" y="32348"/>
                  </a:cubicBezTo>
                  <a:cubicBezTo>
                    <a:pt x="23874" y="32285"/>
                    <a:pt x="23727" y="32097"/>
                    <a:pt x="23581" y="31888"/>
                  </a:cubicBezTo>
                  <a:cubicBezTo>
                    <a:pt x="23518" y="31783"/>
                    <a:pt x="23476" y="31595"/>
                    <a:pt x="23288" y="31574"/>
                  </a:cubicBezTo>
                  <a:cubicBezTo>
                    <a:pt x="23016" y="32160"/>
                    <a:pt x="22932" y="32327"/>
                    <a:pt x="22514" y="32662"/>
                  </a:cubicBezTo>
                  <a:cubicBezTo>
                    <a:pt x="21907" y="33164"/>
                    <a:pt x="21259" y="33603"/>
                    <a:pt x="20484" y="33771"/>
                  </a:cubicBezTo>
                  <a:cubicBezTo>
                    <a:pt x="20129" y="33855"/>
                    <a:pt x="19794" y="33959"/>
                    <a:pt x="19438" y="34064"/>
                  </a:cubicBezTo>
                  <a:cubicBezTo>
                    <a:pt x="19334" y="34503"/>
                    <a:pt x="19459" y="34943"/>
                    <a:pt x="19250" y="35361"/>
                  </a:cubicBezTo>
                  <a:cubicBezTo>
                    <a:pt x="19041" y="35780"/>
                    <a:pt x="18748" y="36114"/>
                    <a:pt x="18434" y="36470"/>
                  </a:cubicBezTo>
                  <a:cubicBezTo>
                    <a:pt x="18120" y="36805"/>
                    <a:pt x="17660" y="36826"/>
                    <a:pt x="17283" y="37056"/>
                  </a:cubicBezTo>
                  <a:cubicBezTo>
                    <a:pt x="17283" y="37160"/>
                    <a:pt x="17304" y="37265"/>
                    <a:pt x="17304" y="37349"/>
                  </a:cubicBezTo>
                  <a:cubicBezTo>
                    <a:pt x="17304" y="37725"/>
                    <a:pt x="17346" y="38102"/>
                    <a:pt x="17283" y="38479"/>
                  </a:cubicBezTo>
                  <a:cubicBezTo>
                    <a:pt x="17178" y="39148"/>
                    <a:pt x="16760" y="39713"/>
                    <a:pt x="16237" y="40132"/>
                  </a:cubicBezTo>
                  <a:cubicBezTo>
                    <a:pt x="15965" y="40362"/>
                    <a:pt x="15672" y="40550"/>
                    <a:pt x="15379" y="40780"/>
                  </a:cubicBezTo>
                  <a:lnTo>
                    <a:pt x="15379" y="40885"/>
                  </a:lnTo>
                  <a:cubicBezTo>
                    <a:pt x="15567" y="41659"/>
                    <a:pt x="15295" y="42266"/>
                    <a:pt x="14668" y="42705"/>
                  </a:cubicBezTo>
                  <a:cubicBezTo>
                    <a:pt x="14458" y="42873"/>
                    <a:pt x="14249" y="42977"/>
                    <a:pt x="14061" y="43124"/>
                  </a:cubicBezTo>
                  <a:cubicBezTo>
                    <a:pt x="13810" y="43312"/>
                    <a:pt x="13538" y="43438"/>
                    <a:pt x="13266" y="43500"/>
                  </a:cubicBezTo>
                  <a:cubicBezTo>
                    <a:pt x="12973" y="43584"/>
                    <a:pt x="12659" y="43730"/>
                    <a:pt x="12345" y="43940"/>
                  </a:cubicBezTo>
                  <a:close/>
                  <a:moveTo>
                    <a:pt x="122780" y="28958"/>
                  </a:moveTo>
                  <a:cubicBezTo>
                    <a:pt x="122320" y="29251"/>
                    <a:pt x="121901" y="29523"/>
                    <a:pt x="121462" y="29816"/>
                  </a:cubicBezTo>
                  <a:cubicBezTo>
                    <a:pt x="121273" y="29921"/>
                    <a:pt x="121127" y="30046"/>
                    <a:pt x="120939" y="30130"/>
                  </a:cubicBezTo>
                  <a:cubicBezTo>
                    <a:pt x="120290" y="30402"/>
                    <a:pt x="119600" y="30674"/>
                    <a:pt x="118930" y="30925"/>
                  </a:cubicBezTo>
                  <a:cubicBezTo>
                    <a:pt x="118114" y="31176"/>
                    <a:pt x="117277" y="31406"/>
                    <a:pt x="116461" y="31637"/>
                  </a:cubicBezTo>
                  <a:cubicBezTo>
                    <a:pt x="116022" y="31804"/>
                    <a:pt x="115561" y="31888"/>
                    <a:pt x="115080" y="31846"/>
                  </a:cubicBezTo>
                  <a:cubicBezTo>
                    <a:pt x="114829" y="31846"/>
                    <a:pt x="114557" y="31804"/>
                    <a:pt x="114306" y="31909"/>
                  </a:cubicBezTo>
                  <a:cubicBezTo>
                    <a:pt x="114222" y="32118"/>
                    <a:pt x="114138" y="32327"/>
                    <a:pt x="114097" y="32557"/>
                  </a:cubicBezTo>
                  <a:cubicBezTo>
                    <a:pt x="114034" y="32725"/>
                    <a:pt x="114034" y="32892"/>
                    <a:pt x="114034" y="33059"/>
                  </a:cubicBezTo>
                  <a:cubicBezTo>
                    <a:pt x="113950" y="33834"/>
                    <a:pt x="113992" y="34650"/>
                    <a:pt x="113846" y="35445"/>
                  </a:cubicBezTo>
                  <a:cubicBezTo>
                    <a:pt x="113804" y="35696"/>
                    <a:pt x="113741" y="35968"/>
                    <a:pt x="113741" y="36219"/>
                  </a:cubicBezTo>
                  <a:cubicBezTo>
                    <a:pt x="113783" y="37307"/>
                    <a:pt x="113678" y="38395"/>
                    <a:pt x="113532" y="39462"/>
                  </a:cubicBezTo>
                  <a:cubicBezTo>
                    <a:pt x="113511" y="39567"/>
                    <a:pt x="113490" y="39671"/>
                    <a:pt x="113594" y="39776"/>
                  </a:cubicBezTo>
                  <a:cubicBezTo>
                    <a:pt x="114473" y="39462"/>
                    <a:pt x="115185" y="38876"/>
                    <a:pt x="116001" y="38395"/>
                  </a:cubicBezTo>
                  <a:cubicBezTo>
                    <a:pt x="116147" y="38311"/>
                    <a:pt x="116294" y="38207"/>
                    <a:pt x="116419" y="38102"/>
                  </a:cubicBezTo>
                  <a:cubicBezTo>
                    <a:pt x="116440" y="38102"/>
                    <a:pt x="116440" y="38081"/>
                    <a:pt x="116461" y="38060"/>
                  </a:cubicBezTo>
                  <a:cubicBezTo>
                    <a:pt x="116712" y="37788"/>
                    <a:pt x="116963" y="37600"/>
                    <a:pt x="117277" y="37453"/>
                  </a:cubicBezTo>
                  <a:cubicBezTo>
                    <a:pt x="117403" y="37391"/>
                    <a:pt x="117549" y="37307"/>
                    <a:pt x="117654" y="37202"/>
                  </a:cubicBezTo>
                  <a:cubicBezTo>
                    <a:pt x="117905" y="36951"/>
                    <a:pt x="118177" y="36742"/>
                    <a:pt x="118386" y="36470"/>
                  </a:cubicBezTo>
                  <a:cubicBezTo>
                    <a:pt x="118804" y="35947"/>
                    <a:pt x="119244" y="35382"/>
                    <a:pt x="119453" y="34733"/>
                  </a:cubicBezTo>
                  <a:cubicBezTo>
                    <a:pt x="119495" y="34608"/>
                    <a:pt x="119558" y="34503"/>
                    <a:pt x="119600" y="34378"/>
                  </a:cubicBezTo>
                  <a:cubicBezTo>
                    <a:pt x="119704" y="34210"/>
                    <a:pt x="119955" y="34231"/>
                    <a:pt x="120018" y="34399"/>
                  </a:cubicBezTo>
                  <a:cubicBezTo>
                    <a:pt x="120081" y="34482"/>
                    <a:pt x="120102" y="34587"/>
                    <a:pt x="120102" y="34650"/>
                  </a:cubicBezTo>
                  <a:cubicBezTo>
                    <a:pt x="120060" y="34943"/>
                    <a:pt x="120018" y="35236"/>
                    <a:pt x="119913" y="35487"/>
                  </a:cubicBezTo>
                  <a:cubicBezTo>
                    <a:pt x="119495" y="36470"/>
                    <a:pt x="118867" y="37244"/>
                    <a:pt x="118093" y="37935"/>
                  </a:cubicBezTo>
                  <a:cubicBezTo>
                    <a:pt x="117570" y="38186"/>
                    <a:pt x="117151" y="38625"/>
                    <a:pt x="116649" y="38939"/>
                  </a:cubicBezTo>
                  <a:cubicBezTo>
                    <a:pt x="115791" y="39525"/>
                    <a:pt x="114954" y="40153"/>
                    <a:pt x="113992" y="40592"/>
                  </a:cubicBezTo>
                  <a:cubicBezTo>
                    <a:pt x="113887" y="40655"/>
                    <a:pt x="113783" y="40697"/>
                    <a:pt x="113699" y="40759"/>
                  </a:cubicBezTo>
                  <a:cubicBezTo>
                    <a:pt x="113594" y="40822"/>
                    <a:pt x="113490" y="40906"/>
                    <a:pt x="113385" y="40969"/>
                  </a:cubicBezTo>
                  <a:cubicBezTo>
                    <a:pt x="113385" y="41052"/>
                    <a:pt x="113364" y="41136"/>
                    <a:pt x="113364" y="41220"/>
                  </a:cubicBezTo>
                  <a:cubicBezTo>
                    <a:pt x="113322" y="42977"/>
                    <a:pt x="113281" y="44693"/>
                    <a:pt x="113260" y="46451"/>
                  </a:cubicBezTo>
                  <a:cubicBezTo>
                    <a:pt x="113260" y="46764"/>
                    <a:pt x="113281" y="47099"/>
                    <a:pt x="113301" y="47413"/>
                  </a:cubicBezTo>
                  <a:cubicBezTo>
                    <a:pt x="113322" y="47727"/>
                    <a:pt x="113364" y="48020"/>
                    <a:pt x="113301" y="48334"/>
                  </a:cubicBezTo>
                  <a:cubicBezTo>
                    <a:pt x="113281" y="48564"/>
                    <a:pt x="113260" y="48773"/>
                    <a:pt x="113281" y="49024"/>
                  </a:cubicBezTo>
                  <a:cubicBezTo>
                    <a:pt x="113322" y="49610"/>
                    <a:pt x="113385" y="50217"/>
                    <a:pt x="113469" y="50824"/>
                  </a:cubicBezTo>
                  <a:cubicBezTo>
                    <a:pt x="113469" y="50928"/>
                    <a:pt x="113511" y="51033"/>
                    <a:pt x="113532" y="51117"/>
                  </a:cubicBezTo>
                  <a:cubicBezTo>
                    <a:pt x="114118" y="51242"/>
                    <a:pt x="114641" y="51368"/>
                    <a:pt x="115185" y="51451"/>
                  </a:cubicBezTo>
                  <a:cubicBezTo>
                    <a:pt x="115603" y="51514"/>
                    <a:pt x="116022" y="51661"/>
                    <a:pt x="116461" y="51598"/>
                  </a:cubicBezTo>
                  <a:cubicBezTo>
                    <a:pt x="116942" y="51556"/>
                    <a:pt x="117403" y="51493"/>
                    <a:pt x="117884" y="51472"/>
                  </a:cubicBezTo>
                  <a:cubicBezTo>
                    <a:pt x="118114" y="51451"/>
                    <a:pt x="118302" y="51368"/>
                    <a:pt x="118428" y="51137"/>
                  </a:cubicBezTo>
                  <a:cubicBezTo>
                    <a:pt x="118511" y="50970"/>
                    <a:pt x="118616" y="50824"/>
                    <a:pt x="118742" y="50740"/>
                  </a:cubicBezTo>
                  <a:cubicBezTo>
                    <a:pt x="119160" y="50552"/>
                    <a:pt x="119432" y="50175"/>
                    <a:pt x="119788" y="49882"/>
                  </a:cubicBezTo>
                  <a:cubicBezTo>
                    <a:pt x="120332" y="49443"/>
                    <a:pt x="120792" y="48920"/>
                    <a:pt x="121232" y="48355"/>
                  </a:cubicBezTo>
                  <a:cubicBezTo>
                    <a:pt x="121315" y="48292"/>
                    <a:pt x="121378" y="48187"/>
                    <a:pt x="121462" y="48124"/>
                  </a:cubicBezTo>
                  <a:cubicBezTo>
                    <a:pt x="122068" y="47664"/>
                    <a:pt x="122613" y="47162"/>
                    <a:pt x="123303" y="46785"/>
                  </a:cubicBezTo>
                  <a:cubicBezTo>
                    <a:pt x="123554" y="46660"/>
                    <a:pt x="123784" y="46451"/>
                    <a:pt x="123973" y="46220"/>
                  </a:cubicBezTo>
                  <a:cubicBezTo>
                    <a:pt x="124140" y="46011"/>
                    <a:pt x="124307" y="45802"/>
                    <a:pt x="124496" y="45635"/>
                  </a:cubicBezTo>
                  <a:cubicBezTo>
                    <a:pt x="124663" y="45509"/>
                    <a:pt x="124789" y="45363"/>
                    <a:pt x="124893" y="45174"/>
                  </a:cubicBezTo>
                  <a:cubicBezTo>
                    <a:pt x="125102" y="44839"/>
                    <a:pt x="125291" y="44484"/>
                    <a:pt x="125626" y="44254"/>
                  </a:cubicBezTo>
                  <a:cubicBezTo>
                    <a:pt x="125856" y="44065"/>
                    <a:pt x="125981" y="43835"/>
                    <a:pt x="126065" y="43542"/>
                  </a:cubicBezTo>
                  <a:cubicBezTo>
                    <a:pt x="126128" y="43333"/>
                    <a:pt x="126170" y="43124"/>
                    <a:pt x="126253" y="42956"/>
                  </a:cubicBezTo>
                  <a:cubicBezTo>
                    <a:pt x="126483" y="42391"/>
                    <a:pt x="126651" y="41847"/>
                    <a:pt x="126609" y="41241"/>
                  </a:cubicBezTo>
                  <a:cubicBezTo>
                    <a:pt x="126609" y="41178"/>
                    <a:pt x="126651" y="41094"/>
                    <a:pt x="126651" y="41010"/>
                  </a:cubicBezTo>
                  <a:cubicBezTo>
                    <a:pt x="126693" y="40550"/>
                    <a:pt x="126755" y="40069"/>
                    <a:pt x="126776" y="39609"/>
                  </a:cubicBezTo>
                  <a:cubicBezTo>
                    <a:pt x="126776" y="39127"/>
                    <a:pt x="126923" y="38688"/>
                    <a:pt x="127216" y="38353"/>
                  </a:cubicBezTo>
                  <a:cubicBezTo>
                    <a:pt x="127488" y="38039"/>
                    <a:pt x="127550" y="37684"/>
                    <a:pt x="127550" y="37307"/>
                  </a:cubicBezTo>
                  <a:cubicBezTo>
                    <a:pt x="127550" y="37119"/>
                    <a:pt x="127530" y="36951"/>
                    <a:pt x="127530" y="36784"/>
                  </a:cubicBezTo>
                  <a:cubicBezTo>
                    <a:pt x="127509" y="36177"/>
                    <a:pt x="127237" y="35654"/>
                    <a:pt x="127111" y="35068"/>
                  </a:cubicBezTo>
                  <a:cubicBezTo>
                    <a:pt x="127006" y="34629"/>
                    <a:pt x="126818" y="34210"/>
                    <a:pt x="126609" y="33813"/>
                  </a:cubicBezTo>
                  <a:cubicBezTo>
                    <a:pt x="126253" y="33080"/>
                    <a:pt x="125646" y="32495"/>
                    <a:pt x="125312" y="31762"/>
                  </a:cubicBezTo>
                  <a:cubicBezTo>
                    <a:pt x="124684" y="31051"/>
                    <a:pt x="124182" y="30214"/>
                    <a:pt x="123449" y="29607"/>
                  </a:cubicBezTo>
                  <a:cubicBezTo>
                    <a:pt x="123324" y="29502"/>
                    <a:pt x="123219" y="29356"/>
                    <a:pt x="123115" y="29251"/>
                  </a:cubicBezTo>
                  <a:cubicBezTo>
                    <a:pt x="123031" y="29147"/>
                    <a:pt x="122905" y="29063"/>
                    <a:pt x="122780" y="28958"/>
                  </a:cubicBezTo>
                  <a:close/>
                  <a:moveTo>
                    <a:pt x="16069" y="59946"/>
                  </a:moveTo>
                  <a:cubicBezTo>
                    <a:pt x="15902" y="59863"/>
                    <a:pt x="15714" y="59800"/>
                    <a:pt x="15567" y="59737"/>
                  </a:cubicBezTo>
                  <a:cubicBezTo>
                    <a:pt x="15442" y="59695"/>
                    <a:pt x="15274" y="59653"/>
                    <a:pt x="15149" y="59591"/>
                  </a:cubicBezTo>
                  <a:cubicBezTo>
                    <a:pt x="14709" y="59402"/>
                    <a:pt x="14249" y="59277"/>
                    <a:pt x="13789" y="59193"/>
                  </a:cubicBezTo>
                  <a:cubicBezTo>
                    <a:pt x="13517" y="59130"/>
                    <a:pt x="13266" y="59068"/>
                    <a:pt x="12994" y="59005"/>
                  </a:cubicBezTo>
                  <a:cubicBezTo>
                    <a:pt x="12450" y="58879"/>
                    <a:pt x="11927" y="58795"/>
                    <a:pt x="11383" y="58984"/>
                  </a:cubicBezTo>
                  <a:cubicBezTo>
                    <a:pt x="11006" y="59109"/>
                    <a:pt x="10671" y="59340"/>
                    <a:pt x="10378" y="59612"/>
                  </a:cubicBezTo>
                  <a:cubicBezTo>
                    <a:pt x="9918" y="60051"/>
                    <a:pt x="9479" y="60490"/>
                    <a:pt x="9186" y="61097"/>
                  </a:cubicBezTo>
                  <a:cubicBezTo>
                    <a:pt x="9102" y="61264"/>
                    <a:pt x="9018" y="61411"/>
                    <a:pt x="8893" y="61495"/>
                  </a:cubicBezTo>
                  <a:cubicBezTo>
                    <a:pt x="8642" y="61683"/>
                    <a:pt x="8537" y="61913"/>
                    <a:pt x="8432" y="62164"/>
                  </a:cubicBezTo>
                  <a:cubicBezTo>
                    <a:pt x="8349" y="62353"/>
                    <a:pt x="8265" y="62562"/>
                    <a:pt x="8181" y="62750"/>
                  </a:cubicBezTo>
                  <a:cubicBezTo>
                    <a:pt x="7846" y="63420"/>
                    <a:pt x="7658" y="64152"/>
                    <a:pt x="7574" y="64926"/>
                  </a:cubicBezTo>
                  <a:cubicBezTo>
                    <a:pt x="7554" y="65073"/>
                    <a:pt x="7554" y="65240"/>
                    <a:pt x="7616" y="65366"/>
                  </a:cubicBezTo>
                  <a:cubicBezTo>
                    <a:pt x="7721" y="65617"/>
                    <a:pt x="7721" y="65889"/>
                    <a:pt x="7721" y="66140"/>
                  </a:cubicBezTo>
                  <a:cubicBezTo>
                    <a:pt x="7721" y="66600"/>
                    <a:pt x="7805" y="67018"/>
                    <a:pt x="7951" y="67437"/>
                  </a:cubicBezTo>
                  <a:cubicBezTo>
                    <a:pt x="7993" y="67562"/>
                    <a:pt x="8035" y="67709"/>
                    <a:pt x="8056" y="67876"/>
                  </a:cubicBezTo>
                  <a:cubicBezTo>
                    <a:pt x="8077" y="68023"/>
                    <a:pt x="8098" y="68169"/>
                    <a:pt x="8139" y="68316"/>
                  </a:cubicBezTo>
                  <a:cubicBezTo>
                    <a:pt x="8370" y="69006"/>
                    <a:pt x="8370" y="69739"/>
                    <a:pt x="8579" y="70408"/>
                  </a:cubicBezTo>
                  <a:cubicBezTo>
                    <a:pt x="8600" y="70492"/>
                    <a:pt x="8579" y="70575"/>
                    <a:pt x="8579" y="70638"/>
                  </a:cubicBezTo>
                  <a:cubicBezTo>
                    <a:pt x="8600" y="70806"/>
                    <a:pt x="8621" y="70931"/>
                    <a:pt x="8662" y="71099"/>
                  </a:cubicBezTo>
                  <a:cubicBezTo>
                    <a:pt x="8788" y="71517"/>
                    <a:pt x="8976" y="71894"/>
                    <a:pt x="8914" y="72375"/>
                  </a:cubicBezTo>
                  <a:cubicBezTo>
                    <a:pt x="8914" y="72459"/>
                    <a:pt x="8976" y="72563"/>
                    <a:pt x="8997" y="72626"/>
                  </a:cubicBezTo>
                  <a:cubicBezTo>
                    <a:pt x="9102" y="72919"/>
                    <a:pt x="9227" y="73191"/>
                    <a:pt x="9332" y="73463"/>
                  </a:cubicBezTo>
                  <a:cubicBezTo>
                    <a:pt x="9499" y="74070"/>
                    <a:pt x="9813" y="74572"/>
                    <a:pt x="10106" y="75116"/>
                  </a:cubicBezTo>
                  <a:cubicBezTo>
                    <a:pt x="10211" y="75283"/>
                    <a:pt x="10315" y="75430"/>
                    <a:pt x="10462" y="75534"/>
                  </a:cubicBezTo>
                  <a:cubicBezTo>
                    <a:pt x="10629" y="75639"/>
                    <a:pt x="10734" y="75806"/>
                    <a:pt x="10859" y="75932"/>
                  </a:cubicBezTo>
                  <a:lnTo>
                    <a:pt x="11215" y="76288"/>
                  </a:lnTo>
                  <a:cubicBezTo>
                    <a:pt x="11362" y="76434"/>
                    <a:pt x="11508" y="76539"/>
                    <a:pt x="11675" y="76664"/>
                  </a:cubicBezTo>
                  <a:cubicBezTo>
                    <a:pt x="11801" y="76748"/>
                    <a:pt x="11906" y="76853"/>
                    <a:pt x="12052" y="76915"/>
                  </a:cubicBezTo>
                  <a:cubicBezTo>
                    <a:pt x="12261" y="76748"/>
                    <a:pt x="12450" y="76685"/>
                    <a:pt x="12680" y="76811"/>
                  </a:cubicBezTo>
                  <a:cubicBezTo>
                    <a:pt x="13140" y="77062"/>
                    <a:pt x="13600" y="77271"/>
                    <a:pt x="14144" y="77208"/>
                  </a:cubicBezTo>
                  <a:cubicBezTo>
                    <a:pt x="14396" y="77313"/>
                    <a:pt x="14626" y="77271"/>
                    <a:pt x="14856" y="77271"/>
                  </a:cubicBezTo>
                  <a:cubicBezTo>
                    <a:pt x="15191" y="77271"/>
                    <a:pt x="15546" y="77208"/>
                    <a:pt x="15860" y="77083"/>
                  </a:cubicBezTo>
                  <a:cubicBezTo>
                    <a:pt x="15986" y="77020"/>
                    <a:pt x="16174" y="77020"/>
                    <a:pt x="16300" y="77062"/>
                  </a:cubicBezTo>
                  <a:cubicBezTo>
                    <a:pt x="16927" y="77125"/>
                    <a:pt x="17534" y="76978"/>
                    <a:pt x="18162" y="76999"/>
                  </a:cubicBezTo>
                  <a:cubicBezTo>
                    <a:pt x="18392" y="77020"/>
                    <a:pt x="18643" y="76957"/>
                    <a:pt x="18915" y="76915"/>
                  </a:cubicBezTo>
                  <a:cubicBezTo>
                    <a:pt x="18936" y="76811"/>
                    <a:pt x="18957" y="76706"/>
                    <a:pt x="18957" y="76643"/>
                  </a:cubicBezTo>
                  <a:cubicBezTo>
                    <a:pt x="18957" y="75011"/>
                    <a:pt x="18999" y="73421"/>
                    <a:pt x="18999" y="71852"/>
                  </a:cubicBezTo>
                  <a:cubicBezTo>
                    <a:pt x="18810" y="71622"/>
                    <a:pt x="18601" y="71622"/>
                    <a:pt x="18392" y="71580"/>
                  </a:cubicBezTo>
                  <a:cubicBezTo>
                    <a:pt x="18183" y="71559"/>
                    <a:pt x="18015" y="71433"/>
                    <a:pt x="17994" y="71245"/>
                  </a:cubicBezTo>
                  <a:cubicBezTo>
                    <a:pt x="17953" y="70910"/>
                    <a:pt x="17806" y="70596"/>
                    <a:pt x="17848" y="70262"/>
                  </a:cubicBezTo>
                  <a:cubicBezTo>
                    <a:pt x="17848" y="70052"/>
                    <a:pt x="17785" y="69801"/>
                    <a:pt x="17764" y="69571"/>
                  </a:cubicBezTo>
                  <a:cubicBezTo>
                    <a:pt x="17743" y="69425"/>
                    <a:pt x="17681" y="69236"/>
                    <a:pt x="17660" y="69069"/>
                  </a:cubicBezTo>
                  <a:cubicBezTo>
                    <a:pt x="17597" y="68755"/>
                    <a:pt x="17597" y="68420"/>
                    <a:pt x="17471" y="68127"/>
                  </a:cubicBezTo>
                  <a:cubicBezTo>
                    <a:pt x="17220" y="67458"/>
                    <a:pt x="17241" y="66726"/>
                    <a:pt x="17011" y="66035"/>
                  </a:cubicBezTo>
                  <a:cubicBezTo>
                    <a:pt x="17032" y="65470"/>
                    <a:pt x="16885" y="64926"/>
                    <a:pt x="16844" y="64340"/>
                  </a:cubicBezTo>
                  <a:cubicBezTo>
                    <a:pt x="16802" y="63985"/>
                    <a:pt x="16760" y="63629"/>
                    <a:pt x="16697" y="63273"/>
                  </a:cubicBezTo>
                  <a:cubicBezTo>
                    <a:pt x="16593" y="62876"/>
                    <a:pt x="16509" y="62478"/>
                    <a:pt x="16404" y="62122"/>
                  </a:cubicBezTo>
                  <a:cubicBezTo>
                    <a:pt x="16237" y="61474"/>
                    <a:pt x="16090" y="60846"/>
                    <a:pt x="16132" y="60156"/>
                  </a:cubicBezTo>
                  <a:cubicBezTo>
                    <a:pt x="16111" y="60114"/>
                    <a:pt x="16090" y="60051"/>
                    <a:pt x="16069" y="59946"/>
                  </a:cubicBezTo>
                  <a:close/>
                  <a:moveTo>
                    <a:pt x="19982" y="77815"/>
                  </a:moveTo>
                  <a:cubicBezTo>
                    <a:pt x="20066" y="77857"/>
                    <a:pt x="20066" y="77878"/>
                    <a:pt x="20087" y="77878"/>
                  </a:cubicBezTo>
                  <a:cubicBezTo>
                    <a:pt x="20401" y="77962"/>
                    <a:pt x="20694" y="78150"/>
                    <a:pt x="21028" y="78066"/>
                  </a:cubicBezTo>
                  <a:cubicBezTo>
                    <a:pt x="21405" y="78024"/>
                    <a:pt x="21677" y="78234"/>
                    <a:pt x="22033" y="78254"/>
                  </a:cubicBezTo>
                  <a:lnTo>
                    <a:pt x="22075" y="78254"/>
                  </a:lnTo>
                  <a:lnTo>
                    <a:pt x="25025" y="78254"/>
                  </a:lnTo>
                  <a:cubicBezTo>
                    <a:pt x="25129" y="78254"/>
                    <a:pt x="25297" y="78254"/>
                    <a:pt x="25339" y="78213"/>
                  </a:cubicBezTo>
                  <a:cubicBezTo>
                    <a:pt x="25485" y="78066"/>
                    <a:pt x="25652" y="78066"/>
                    <a:pt x="25820" y="78066"/>
                  </a:cubicBezTo>
                  <a:cubicBezTo>
                    <a:pt x="26322" y="78045"/>
                    <a:pt x="26803" y="78129"/>
                    <a:pt x="27285" y="77941"/>
                  </a:cubicBezTo>
                  <a:cubicBezTo>
                    <a:pt x="27305" y="77920"/>
                    <a:pt x="27368" y="77941"/>
                    <a:pt x="27389" y="77941"/>
                  </a:cubicBezTo>
                  <a:cubicBezTo>
                    <a:pt x="28352" y="77836"/>
                    <a:pt x="29293" y="77710"/>
                    <a:pt x="30193" y="77313"/>
                  </a:cubicBezTo>
                  <a:cubicBezTo>
                    <a:pt x="30256" y="77292"/>
                    <a:pt x="30360" y="77229"/>
                    <a:pt x="30444" y="77229"/>
                  </a:cubicBezTo>
                  <a:cubicBezTo>
                    <a:pt x="30716" y="77208"/>
                    <a:pt x="30925" y="77104"/>
                    <a:pt x="31155" y="76999"/>
                  </a:cubicBezTo>
                  <a:cubicBezTo>
                    <a:pt x="31386" y="76894"/>
                    <a:pt x="31616" y="76790"/>
                    <a:pt x="31888" y="76664"/>
                  </a:cubicBezTo>
                  <a:cubicBezTo>
                    <a:pt x="31992" y="76601"/>
                    <a:pt x="32118" y="76581"/>
                    <a:pt x="32181" y="76497"/>
                  </a:cubicBezTo>
                  <a:cubicBezTo>
                    <a:pt x="32411" y="76246"/>
                    <a:pt x="32746" y="76141"/>
                    <a:pt x="33059" y="76037"/>
                  </a:cubicBezTo>
                  <a:cubicBezTo>
                    <a:pt x="33813" y="75806"/>
                    <a:pt x="34545" y="75513"/>
                    <a:pt x="35194" y="74990"/>
                  </a:cubicBezTo>
                  <a:cubicBezTo>
                    <a:pt x="35277" y="74907"/>
                    <a:pt x="35382" y="74865"/>
                    <a:pt x="35507" y="74823"/>
                  </a:cubicBezTo>
                  <a:cubicBezTo>
                    <a:pt x="36093" y="74656"/>
                    <a:pt x="36616" y="74279"/>
                    <a:pt x="37077" y="73944"/>
                  </a:cubicBezTo>
                  <a:cubicBezTo>
                    <a:pt x="37704" y="73505"/>
                    <a:pt x="38207" y="72919"/>
                    <a:pt x="38416" y="72166"/>
                  </a:cubicBezTo>
                  <a:cubicBezTo>
                    <a:pt x="38437" y="72040"/>
                    <a:pt x="38520" y="71894"/>
                    <a:pt x="38604" y="71831"/>
                  </a:cubicBezTo>
                  <a:cubicBezTo>
                    <a:pt x="38897" y="71538"/>
                    <a:pt x="39044" y="71161"/>
                    <a:pt x="39211" y="70806"/>
                  </a:cubicBezTo>
                  <a:cubicBezTo>
                    <a:pt x="39316" y="70575"/>
                    <a:pt x="39420" y="70366"/>
                    <a:pt x="39504" y="70115"/>
                  </a:cubicBezTo>
                  <a:cubicBezTo>
                    <a:pt x="39567" y="69906"/>
                    <a:pt x="39650" y="69697"/>
                    <a:pt x="39713" y="69467"/>
                  </a:cubicBezTo>
                  <a:cubicBezTo>
                    <a:pt x="39776" y="69215"/>
                    <a:pt x="39818" y="68923"/>
                    <a:pt x="39985" y="68692"/>
                  </a:cubicBezTo>
                  <a:cubicBezTo>
                    <a:pt x="40153" y="68483"/>
                    <a:pt x="40090" y="68190"/>
                    <a:pt x="39922" y="68002"/>
                  </a:cubicBezTo>
                  <a:cubicBezTo>
                    <a:pt x="39839" y="67918"/>
                    <a:pt x="39734" y="67876"/>
                    <a:pt x="39629" y="67814"/>
                  </a:cubicBezTo>
                  <a:cubicBezTo>
                    <a:pt x="39295" y="67646"/>
                    <a:pt x="38897" y="67646"/>
                    <a:pt x="38520" y="67583"/>
                  </a:cubicBezTo>
                  <a:cubicBezTo>
                    <a:pt x="37872" y="67479"/>
                    <a:pt x="37265" y="67290"/>
                    <a:pt x="36826" y="66767"/>
                  </a:cubicBezTo>
                  <a:cubicBezTo>
                    <a:pt x="36784" y="66726"/>
                    <a:pt x="36700" y="66705"/>
                    <a:pt x="36637" y="66642"/>
                  </a:cubicBezTo>
                  <a:cubicBezTo>
                    <a:pt x="36470" y="66516"/>
                    <a:pt x="36282" y="66349"/>
                    <a:pt x="36093" y="66223"/>
                  </a:cubicBezTo>
                  <a:cubicBezTo>
                    <a:pt x="35884" y="66035"/>
                    <a:pt x="35654" y="65889"/>
                    <a:pt x="35340" y="65826"/>
                  </a:cubicBezTo>
                  <a:cubicBezTo>
                    <a:pt x="35215" y="66014"/>
                    <a:pt x="35068" y="66182"/>
                    <a:pt x="34963" y="66328"/>
                  </a:cubicBezTo>
                  <a:cubicBezTo>
                    <a:pt x="34712" y="66767"/>
                    <a:pt x="34378" y="67123"/>
                    <a:pt x="33980" y="67437"/>
                  </a:cubicBezTo>
                  <a:cubicBezTo>
                    <a:pt x="33499" y="67793"/>
                    <a:pt x="33039" y="68107"/>
                    <a:pt x="32494" y="68379"/>
                  </a:cubicBezTo>
                  <a:cubicBezTo>
                    <a:pt x="31971" y="68609"/>
                    <a:pt x="31406" y="68860"/>
                    <a:pt x="30883" y="69111"/>
                  </a:cubicBezTo>
                  <a:cubicBezTo>
                    <a:pt x="30737" y="69174"/>
                    <a:pt x="30570" y="69236"/>
                    <a:pt x="30444" y="69341"/>
                  </a:cubicBezTo>
                  <a:cubicBezTo>
                    <a:pt x="29921" y="69739"/>
                    <a:pt x="29419" y="70157"/>
                    <a:pt x="28770" y="70220"/>
                  </a:cubicBezTo>
                  <a:cubicBezTo>
                    <a:pt x="28665" y="70262"/>
                    <a:pt x="28561" y="70324"/>
                    <a:pt x="28456" y="70366"/>
                  </a:cubicBezTo>
                  <a:cubicBezTo>
                    <a:pt x="28268" y="70429"/>
                    <a:pt x="28101" y="70492"/>
                    <a:pt x="27933" y="70534"/>
                  </a:cubicBezTo>
                  <a:cubicBezTo>
                    <a:pt x="27724" y="70617"/>
                    <a:pt x="27515" y="70701"/>
                    <a:pt x="27285" y="70743"/>
                  </a:cubicBezTo>
                  <a:cubicBezTo>
                    <a:pt x="26573" y="70931"/>
                    <a:pt x="25862" y="71140"/>
                    <a:pt x="25129" y="71308"/>
                  </a:cubicBezTo>
                  <a:cubicBezTo>
                    <a:pt x="24564" y="71433"/>
                    <a:pt x="23979" y="71454"/>
                    <a:pt x="23393" y="71538"/>
                  </a:cubicBezTo>
                  <a:cubicBezTo>
                    <a:pt x="23288" y="71559"/>
                    <a:pt x="23183" y="71580"/>
                    <a:pt x="23037" y="71622"/>
                  </a:cubicBezTo>
                  <a:cubicBezTo>
                    <a:pt x="22807" y="71643"/>
                    <a:pt x="22598" y="71726"/>
                    <a:pt x="22367" y="71726"/>
                  </a:cubicBezTo>
                  <a:lnTo>
                    <a:pt x="20317" y="71726"/>
                  </a:lnTo>
                  <a:cubicBezTo>
                    <a:pt x="20170" y="71726"/>
                    <a:pt x="19982" y="71747"/>
                    <a:pt x="19794" y="71747"/>
                  </a:cubicBezTo>
                  <a:cubicBezTo>
                    <a:pt x="19794" y="71936"/>
                    <a:pt x="19773" y="72061"/>
                    <a:pt x="19773" y="72208"/>
                  </a:cubicBezTo>
                  <a:cubicBezTo>
                    <a:pt x="19773" y="73630"/>
                    <a:pt x="19773" y="75011"/>
                    <a:pt x="19794" y="76434"/>
                  </a:cubicBezTo>
                  <a:cubicBezTo>
                    <a:pt x="19857" y="76915"/>
                    <a:pt x="19940" y="77397"/>
                    <a:pt x="19982" y="77815"/>
                  </a:cubicBezTo>
                  <a:close/>
                  <a:moveTo>
                    <a:pt x="103865" y="47288"/>
                  </a:moveTo>
                  <a:lnTo>
                    <a:pt x="103739" y="47288"/>
                  </a:lnTo>
                  <a:cubicBezTo>
                    <a:pt x="103739" y="47413"/>
                    <a:pt x="103698" y="47580"/>
                    <a:pt x="103698" y="47706"/>
                  </a:cubicBezTo>
                  <a:cubicBezTo>
                    <a:pt x="103739" y="48417"/>
                    <a:pt x="103677" y="49150"/>
                    <a:pt x="103907" y="49861"/>
                  </a:cubicBezTo>
                  <a:cubicBezTo>
                    <a:pt x="103907" y="50321"/>
                    <a:pt x="103990" y="50740"/>
                    <a:pt x="104116" y="51179"/>
                  </a:cubicBezTo>
                  <a:cubicBezTo>
                    <a:pt x="104158" y="51242"/>
                    <a:pt x="104116" y="51284"/>
                    <a:pt x="104116" y="51347"/>
                  </a:cubicBezTo>
                  <a:cubicBezTo>
                    <a:pt x="104095" y="51786"/>
                    <a:pt x="104221" y="52205"/>
                    <a:pt x="104346" y="52623"/>
                  </a:cubicBezTo>
                  <a:cubicBezTo>
                    <a:pt x="104409" y="52832"/>
                    <a:pt x="104493" y="53062"/>
                    <a:pt x="104451" y="53272"/>
                  </a:cubicBezTo>
                  <a:cubicBezTo>
                    <a:pt x="104430" y="53690"/>
                    <a:pt x="104597" y="54088"/>
                    <a:pt x="104702" y="54506"/>
                  </a:cubicBezTo>
                  <a:cubicBezTo>
                    <a:pt x="104848" y="54485"/>
                    <a:pt x="104974" y="54464"/>
                    <a:pt x="105120" y="54422"/>
                  </a:cubicBezTo>
                  <a:lnTo>
                    <a:pt x="110372" y="53167"/>
                  </a:lnTo>
                  <a:cubicBezTo>
                    <a:pt x="110477" y="53146"/>
                    <a:pt x="110602" y="53104"/>
                    <a:pt x="110665" y="53021"/>
                  </a:cubicBezTo>
                  <a:cubicBezTo>
                    <a:pt x="110916" y="52707"/>
                    <a:pt x="111209" y="52393"/>
                    <a:pt x="111418" y="52016"/>
                  </a:cubicBezTo>
                  <a:cubicBezTo>
                    <a:pt x="111586" y="51765"/>
                    <a:pt x="111753" y="51535"/>
                    <a:pt x="111941" y="51389"/>
                  </a:cubicBezTo>
                  <a:cubicBezTo>
                    <a:pt x="112046" y="50761"/>
                    <a:pt x="112025" y="50217"/>
                    <a:pt x="112193" y="49673"/>
                  </a:cubicBezTo>
                  <a:cubicBezTo>
                    <a:pt x="112297" y="49338"/>
                    <a:pt x="112276" y="48961"/>
                    <a:pt x="112360" y="48606"/>
                  </a:cubicBezTo>
                  <a:cubicBezTo>
                    <a:pt x="112465" y="48041"/>
                    <a:pt x="112444" y="47497"/>
                    <a:pt x="112381" y="46953"/>
                  </a:cubicBezTo>
                  <a:cubicBezTo>
                    <a:pt x="112360" y="46764"/>
                    <a:pt x="112360" y="46576"/>
                    <a:pt x="112360" y="46367"/>
                  </a:cubicBezTo>
                  <a:cubicBezTo>
                    <a:pt x="112381" y="44860"/>
                    <a:pt x="112444" y="43333"/>
                    <a:pt x="112485" y="41826"/>
                  </a:cubicBezTo>
                  <a:cubicBezTo>
                    <a:pt x="112485" y="41701"/>
                    <a:pt x="112465" y="41554"/>
                    <a:pt x="112465" y="41429"/>
                  </a:cubicBezTo>
                  <a:cubicBezTo>
                    <a:pt x="112360" y="41450"/>
                    <a:pt x="112276" y="41450"/>
                    <a:pt x="112234" y="41492"/>
                  </a:cubicBezTo>
                  <a:cubicBezTo>
                    <a:pt x="111481" y="41806"/>
                    <a:pt x="110707" y="42119"/>
                    <a:pt x="109975" y="42454"/>
                  </a:cubicBezTo>
                  <a:cubicBezTo>
                    <a:pt x="108887" y="42977"/>
                    <a:pt x="107840" y="43542"/>
                    <a:pt x="106648" y="43940"/>
                  </a:cubicBezTo>
                  <a:cubicBezTo>
                    <a:pt x="106397" y="44023"/>
                    <a:pt x="106125" y="44128"/>
                    <a:pt x="105853" y="44233"/>
                  </a:cubicBezTo>
                  <a:cubicBezTo>
                    <a:pt x="105706" y="44275"/>
                    <a:pt x="105602" y="44358"/>
                    <a:pt x="105476" y="44379"/>
                  </a:cubicBezTo>
                  <a:cubicBezTo>
                    <a:pt x="105351" y="44442"/>
                    <a:pt x="105183" y="44463"/>
                    <a:pt x="105079" y="44630"/>
                  </a:cubicBezTo>
                  <a:cubicBezTo>
                    <a:pt x="105288" y="44777"/>
                    <a:pt x="105476" y="44902"/>
                    <a:pt x="105664" y="45049"/>
                  </a:cubicBezTo>
                  <a:cubicBezTo>
                    <a:pt x="105999" y="45321"/>
                    <a:pt x="106104" y="45907"/>
                    <a:pt x="105832" y="46262"/>
                  </a:cubicBezTo>
                  <a:cubicBezTo>
                    <a:pt x="105664" y="46451"/>
                    <a:pt x="105623" y="46660"/>
                    <a:pt x="105623" y="46890"/>
                  </a:cubicBezTo>
                  <a:lnTo>
                    <a:pt x="105623" y="47518"/>
                  </a:lnTo>
                  <a:cubicBezTo>
                    <a:pt x="105623" y="47664"/>
                    <a:pt x="105560" y="47790"/>
                    <a:pt x="105539" y="47915"/>
                  </a:cubicBezTo>
                  <a:cubicBezTo>
                    <a:pt x="105518" y="48020"/>
                    <a:pt x="105413" y="48104"/>
                    <a:pt x="105267" y="48104"/>
                  </a:cubicBezTo>
                  <a:cubicBezTo>
                    <a:pt x="105141" y="48104"/>
                    <a:pt x="105058" y="48020"/>
                    <a:pt x="105016" y="47894"/>
                  </a:cubicBezTo>
                  <a:lnTo>
                    <a:pt x="104932" y="47497"/>
                  </a:lnTo>
                  <a:cubicBezTo>
                    <a:pt x="104911" y="47308"/>
                    <a:pt x="104911" y="47141"/>
                    <a:pt x="104890" y="46890"/>
                  </a:cubicBezTo>
                  <a:cubicBezTo>
                    <a:pt x="104744" y="46974"/>
                    <a:pt x="104639" y="46995"/>
                    <a:pt x="104618" y="47078"/>
                  </a:cubicBezTo>
                  <a:cubicBezTo>
                    <a:pt x="104597" y="47183"/>
                    <a:pt x="104597" y="47288"/>
                    <a:pt x="104618" y="47413"/>
                  </a:cubicBezTo>
                  <a:cubicBezTo>
                    <a:pt x="104639" y="47497"/>
                    <a:pt x="104702" y="47601"/>
                    <a:pt x="104723" y="47685"/>
                  </a:cubicBezTo>
                  <a:cubicBezTo>
                    <a:pt x="104744" y="47811"/>
                    <a:pt x="104702" y="47936"/>
                    <a:pt x="104576" y="48020"/>
                  </a:cubicBezTo>
                  <a:cubicBezTo>
                    <a:pt x="104472" y="48083"/>
                    <a:pt x="104367" y="48104"/>
                    <a:pt x="104262" y="48020"/>
                  </a:cubicBezTo>
                  <a:cubicBezTo>
                    <a:pt x="104074" y="47915"/>
                    <a:pt x="103970" y="47790"/>
                    <a:pt x="103907" y="47580"/>
                  </a:cubicBezTo>
                  <a:cubicBezTo>
                    <a:pt x="103886" y="47497"/>
                    <a:pt x="103865" y="47392"/>
                    <a:pt x="103865" y="47288"/>
                  </a:cubicBezTo>
                  <a:close/>
                  <a:moveTo>
                    <a:pt x="32725" y="57435"/>
                  </a:moveTo>
                  <a:cubicBezTo>
                    <a:pt x="32767" y="57603"/>
                    <a:pt x="32808" y="57707"/>
                    <a:pt x="32850" y="57770"/>
                  </a:cubicBezTo>
                  <a:cubicBezTo>
                    <a:pt x="33436" y="59109"/>
                    <a:pt x="34001" y="60407"/>
                    <a:pt x="34587" y="61746"/>
                  </a:cubicBezTo>
                  <a:cubicBezTo>
                    <a:pt x="34733" y="62143"/>
                    <a:pt x="34901" y="62541"/>
                    <a:pt x="35026" y="62938"/>
                  </a:cubicBezTo>
                  <a:cubicBezTo>
                    <a:pt x="35110" y="63169"/>
                    <a:pt x="35152" y="63420"/>
                    <a:pt x="35277" y="63608"/>
                  </a:cubicBezTo>
                  <a:cubicBezTo>
                    <a:pt x="35633" y="64194"/>
                    <a:pt x="35884" y="64821"/>
                    <a:pt x="36365" y="65345"/>
                  </a:cubicBezTo>
                  <a:cubicBezTo>
                    <a:pt x="36616" y="65617"/>
                    <a:pt x="36847" y="65889"/>
                    <a:pt x="37223" y="66035"/>
                  </a:cubicBezTo>
                  <a:cubicBezTo>
                    <a:pt x="37537" y="66202"/>
                    <a:pt x="37872" y="66349"/>
                    <a:pt x="38144" y="66600"/>
                  </a:cubicBezTo>
                  <a:cubicBezTo>
                    <a:pt x="38290" y="66726"/>
                    <a:pt x="38500" y="66767"/>
                    <a:pt x="38709" y="66830"/>
                  </a:cubicBezTo>
                  <a:cubicBezTo>
                    <a:pt x="39190" y="66977"/>
                    <a:pt x="39650" y="67123"/>
                    <a:pt x="40132" y="67270"/>
                  </a:cubicBezTo>
                  <a:cubicBezTo>
                    <a:pt x="40299" y="67332"/>
                    <a:pt x="40425" y="67353"/>
                    <a:pt x="40613" y="67332"/>
                  </a:cubicBezTo>
                  <a:cubicBezTo>
                    <a:pt x="41931" y="67144"/>
                    <a:pt x="43228" y="66935"/>
                    <a:pt x="44567" y="66746"/>
                  </a:cubicBezTo>
                  <a:cubicBezTo>
                    <a:pt x="44693" y="66726"/>
                    <a:pt x="44798" y="66663"/>
                    <a:pt x="44902" y="66642"/>
                  </a:cubicBezTo>
                  <a:cubicBezTo>
                    <a:pt x="44860" y="66098"/>
                    <a:pt x="44756" y="65596"/>
                    <a:pt x="44567" y="65135"/>
                  </a:cubicBezTo>
                  <a:cubicBezTo>
                    <a:pt x="44526" y="64989"/>
                    <a:pt x="44526" y="64842"/>
                    <a:pt x="44526" y="64675"/>
                  </a:cubicBezTo>
                  <a:cubicBezTo>
                    <a:pt x="44484" y="64298"/>
                    <a:pt x="44442" y="63922"/>
                    <a:pt x="44274" y="63587"/>
                  </a:cubicBezTo>
                  <a:cubicBezTo>
                    <a:pt x="44233" y="63420"/>
                    <a:pt x="44170" y="63273"/>
                    <a:pt x="44149" y="63085"/>
                  </a:cubicBezTo>
                  <a:cubicBezTo>
                    <a:pt x="44149" y="62834"/>
                    <a:pt x="44065" y="62625"/>
                    <a:pt x="44002" y="62373"/>
                  </a:cubicBezTo>
                  <a:cubicBezTo>
                    <a:pt x="43940" y="62227"/>
                    <a:pt x="43919" y="62039"/>
                    <a:pt x="43856" y="61892"/>
                  </a:cubicBezTo>
                  <a:cubicBezTo>
                    <a:pt x="43835" y="61746"/>
                    <a:pt x="43835" y="61620"/>
                    <a:pt x="43814" y="61495"/>
                  </a:cubicBezTo>
                  <a:cubicBezTo>
                    <a:pt x="43605" y="60909"/>
                    <a:pt x="43375" y="60323"/>
                    <a:pt x="43166" y="59737"/>
                  </a:cubicBezTo>
                  <a:cubicBezTo>
                    <a:pt x="43124" y="59695"/>
                    <a:pt x="43082" y="59653"/>
                    <a:pt x="42977" y="59591"/>
                  </a:cubicBezTo>
                  <a:cubicBezTo>
                    <a:pt x="42998" y="59758"/>
                    <a:pt x="43019" y="59863"/>
                    <a:pt x="43019" y="59967"/>
                  </a:cubicBezTo>
                  <a:cubicBezTo>
                    <a:pt x="43019" y="60135"/>
                    <a:pt x="42998" y="60281"/>
                    <a:pt x="42956" y="60428"/>
                  </a:cubicBezTo>
                  <a:cubicBezTo>
                    <a:pt x="42873" y="60595"/>
                    <a:pt x="42684" y="60679"/>
                    <a:pt x="42517" y="60637"/>
                  </a:cubicBezTo>
                  <a:cubicBezTo>
                    <a:pt x="42370" y="60574"/>
                    <a:pt x="42266" y="60448"/>
                    <a:pt x="42287" y="60281"/>
                  </a:cubicBezTo>
                  <a:cubicBezTo>
                    <a:pt x="42329" y="60135"/>
                    <a:pt x="42287" y="60009"/>
                    <a:pt x="42224" y="59842"/>
                  </a:cubicBezTo>
                  <a:cubicBezTo>
                    <a:pt x="42161" y="59737"/>
                    <a:pt x="42078" y="59737"/>
                    <a:pt x="41868" y="59821"/>
                  </a:cubicBezTo>
                  <a:cubicBezTo>
                    <a:pt x="41952" y="60009"/>
                    <a:pt x="41994" y="60218"/>
                    <a:pt x="42078" y="60386"/>
                  </a:cubicBezTo>
                  <a:cubicBezTo>
                    <a:pt x="42119" y="60532"/>
                    <a:pt x="42140" y="60658"/>
                    <a:pt x="42119" y="60783"/>
                  </a:cubicBezTo>
                  <a:cubicBezTo>
                    <a:pt x="42078" y="60972"/>
                    <a:pt x="41847" y="61076"/>
                    <a:pt x="41722" y="60951"/>
                  </a:cubicBezTo>
                  <a:cubicBezTo>
                    <a:pt x="41617" y="60846"/>
                    <a:pt x="41513" y="60700"/>
                    <a:pt x="41450" y="60574"/>
                  </a:cubicBezTo>
                  <a:cubicBezTo>
                    <a:pt x="41345" y="60344"/>
                    <a:pt x="41241" y="60072"/>
                    <a:pt x="41136" y="59842"/>
                  </a:cubicBezTo>
                  <a:cubicBezTo>
                    <a:pt x="41094" y="59716"/>
                    <a:pt x="41031" y="59612"/>
                    <a:pt x="40885" y="59549"/>
                  </a:cubicBezTo>
                  <a:cubicBezTo>
                    <a:pt x="40571" y="59444"/>
                    <a:pt x="40466" y="59193"/>
                    <a:pt x="40362" y="58921"/>
                  </a:cubicBezTo>
                  <a:cubicBezTo>
                    <a:pt x="40257" y="58607"/>
                    <a:pt x="40383" y="58377"/>
                    <a:pt x="40550" y="58147"/>
                  </a:cubicBezTo>
                  <a:cubicBezTo>
                    <a:pt x="40613" y="58021"/>
                    <a:pt x="40759" y="57875"/>
                    <a:pt x="40801" y="57666"/>
                  </a:cubicBezTo>
                  <a:cubicBezTo>
                    <a:pt x="40676" y="57645"/>
                    <a:pt x="40592" y="57624"/>
                    <a:pt x="40487" y="57624"/>
                  </a:cubicBezTo>
                  <a:cubicBezTo>
                    <a:pt x="39860" y="57624"/>
                    <a:pt x="39232" y="57624"/>
                    <a:pt x="38625" y="57645"/>
                  </a:cubicBezTo>
                  <a:cubicBezTo>
                    <a:pt x="37684" y="57707"/>
                    <a:pt x="36742" y="57603"/>
                    <a:pt x="35780" y="57498"/>
                  </a:cubicBezTo>
                  <a:cubicBezTo>
                    <a:pt x="34796" y="57415"/>
                    <a:pt x="33792" y="57456"/>
                    <a:pt x="32725" y="57435"/>
                  </a:cubicBezTo>
                  <a:close/>
                  <a:moveTo>
                    <a:pt x="68525" y="63106"/>
                  </a:moveTo>
                  <a:cubicBezTo>
                    <a:pt x="68420" y="63106"/>
                    <a:pt x="68378" y="63085"/>
                    <a:pt x="68337" y="63085"/>
                  </a:cubicBezTo>
                  <a:cubicBezTo>
                    <a:pt x="66328" y="63399"/>
                    <a:pt x="64340" y="63713"/>
                    <a:pt x="62332" y="64047"/>
                  </a:cubicBezTo>
                  <a:cubicBezTo>
                    <a:pt x="60762" y="64319"/>
                    <a:pt x="59193" y="64549"/>
                    <a:pt x="57666" y="65031"/>
                  </a:cubicBezTo>
                  <a:cubicBezTo>
                    <a:pt x="57603" y="65052"/>
                    <a:pt x="57519" y="65052"/>
                    <a:pt x="57456" y="65073"/>
                  </a:cubicBezTo>
                  <a:cubicBezTo>
                    <a:pt x="55845" y="65386"/>
                    <a:pt x="54213" y="65700"/>
                    <a:pt x="52623" y="66035"/>
                  </a:cubicBezTo>
                  <a:cubicBezTo>
                    <a:pt x="49045" y="66830"/>
                    <a:pt x="45404" y="67458"/>
                    <a:pt x="41764" y="67960"/>
                  </a:cubicBezTo>
                  <a:cubicBezTo>
                    <a:pt x="41408" y="68002"/>
                    <a:pt x="41010" y="68002"/>
                    <a:pt x="40655" y="68169"/>
                  </a:cubicBezTo>
                  <a:cubicBezTo>
                    <a:pt x="40613" y="68630"/>
                    <a:pt x="40571" y="69069"/>
                    <a:pt x="40550" y="69529"/>
                  </a:cubicBezTo>
                  <a:cubicBezTo>
                    <a:pt x="40508" y="69990"/>
                    <a:pt x="40236" y="70408"/>
                    <a:pt x="40090" y="70827"/>
                  </a:cubicBezTo>
                  <a:cubicBezTo>
                    <a:pt x="40153" y="70910"/>
                    <a:pt x="40173" y="70952"/>
                    <a:pt x="40194" y="70994"/>
                  </a:cubicBezTo>
                  <a:cubicBezTo>
                    <a:pt x="40425" y="71266"/>
                    <a:pt x="40717" y="71329"/>
                    <a:pt x="41073" y="71161"/>
                  </a:cubicBezTo>
                  <a:cubicBezTo>
                    <a:pt x="41199" y="71120"/>
                    <a:pt x="41345" y="71036"/>
                    <a:pt x="41492" y="70994"/>
                  </a:cubicBezTo>
                  <a:cubicBezTo>
                    <a:pt x="41847" y="70847"/>
                    <a:pt x="42182" y="70722"/>
                    <a:pt x="42559" y="70617"/>
                  </a:cubicBezTo>
                  <a:cubicBezTo>
                    <a:pt x="42977" y="70513"/>
                    <a:pt x="43396" y="70429"/>
                    <a:pt x="43835" y="70324"/>
                  </a:cubicBezTo>
                  <a:cubicBezTo>
                    <a:pt x="44233" y="70262"/>
                    <a:pt x="44630" y="70157"/>
                    <a:pt x="44986" y="70073"/>
                  </a:cubicBezTo>
                  <a:cubicBezTo>
                    <a:pt x="45404" y="69990"/>
                    <a:pt x="45844" y="69990"/>
                    <a:pt x="46304" y="69948"/>
                  </a:cubicBezTo>
                  <a:cubicBezTo>
                    <a:pt x="47078" y="69801"/>
                    <a:pt x="47894" y="69739"/>
                    <a:pt x="48648" y="69529"/>
                  </a:cubicBezTo>
                  <a:cubicBezTo>
                    <a:pt x="50091" y="69111"/>
                    <a:pt x="51556" y="68734"/>
                    <a:pt x="53021" y="68441"/>
                  </a:cubicBezTo>
                  <a:cubicBezTo>
                    <a:pt x="54276" y="68211"/>
                    <a:pt x="55552" y="68065"/>
                    <a:pt x="56829" y="67876"/>
                  </a:cubicBezTo>
                  <a:cubicBezTo>
                    <a:pt x="56933" y="67855"/>
                    <a:pt x="57080" y="67855"/>
                    <a:pt x="57184" y="67897"/>
                  </a:cubicBezTo>
                  <a:cubicBezTo>
                    <a:pt x="57310" y="67981"/>
                    <a:pt x="57435" y="67960"/>
                    <a:pt x="57561" y="67897"/>
                  </a:cubicBezTo>
                  <a:cubicBezTo>
                    <a:pt x="58775" y="67583"/>
                    <a:pt x="60009" y="67332"/>
                    <a:pt x="61202" y="66977"/>
                  </a:cubicBezTo>
                  <a:cubicBezTo>
                    <a:pt x="63294" y="66412"/>
                    <a:pt x="65386" y="65805"/>
                    <a:pt x="67562" y="65449"/>
                  </a:cubicBezTo>
                  <a:cubicBezTo>
                    <a:pt x="67667" y="65407"/>
                    <a:pt x="67772" y="65366"/>
                    <a:pt x="67897" y="65345"/>
                  </a:cubicBezTo>
                  <a:cubicBezTo>
                    <a:pt x="67981" y="64947"/>
                    <a:pt x="68023" y="64549"/>
                    <a:pt x="68127" y="64194"/>
                  </a:cubicBezTo>
                  <a:cubicBezTo>
                    <a:pt x="68211" y="63880"/>
                    <a:pt x="68441" y="63524"/>
                    <a:pt x="68525" y="63106"/>
                  </a:cubicBezTo>
                  <a:close/>
                  <a:moveTo>
                    <a:pt x="110016" y="54130"/>
                  </a:moveTo>
                  <a:cubicBezTo>
                    <a:pt x="109807" y="54171"/>
                    <a:pt x="109682" y="54171"/>
                    <a:pt x="109619" y="54192"/>
                  </a:cubicBezTo>
                  <a:cubicBezTo>
                    <a:pt x="108970" y="54360"/>
                    <a:pt x="108280" y="54506"/>
                    <a:pt x="107631" y="54653"/>
                  </a:cubicBezTo>
                  <a:cubicBezTo>
                    <a:pt x="106104" y="55029"/>
                    <a:pt x="104618" y="55427"/>
                    <a:pt x="103091" y="55741"/>
                  </a:cubicBezTo>
                  <a:cubicBezTo>
                    <a:pt x="100350" y="56285"/>
                    <a:pt x="97588" y="56808"/>
                    <a:pt x="94826" y="57331"/>
                  </a:cubicBezTo>
                  <a:cubicBezTo>
                    <a:pt x="91687" y="57917"/>
                    <a:pt x="88612" y="58649"/>
                    <a:pt x="85515" y="59402"/>
                  </a:cubicBezTo>
                  <a:cubicBezTo>
                    <a:pt x="85410" y="59423"/>
                    <a:pt x="85348" y="59465"/>
                    <a:pt x="85201" y="59528"/>
                  </a:cubicBezTo>
                  <a:cubicBezTo>
                    <a:pt x="85578" y="60239"/>
                    <a:pt x="85933" y="60930"/>
                    <a:pt x="86310" y="61620"/>
                  </a:cubicBezTo>
                  <a:cubicBezTo>
                    <a:pt x="86603" y="61746"/>
                    <a:pt x="86875" y="61683"/>
                    <a:pt x="87147" y="61620"/>
                  </a:cubicBezTo>
                  <a:cubicBezTo>
                    <a:pt x="87670" y="61516"/>
                    <a:pt x="88193" y="61411"/>
                    <a:pt x="88716" y="61327"/>
                  </a:cubicBezTo>
                  <a:cubicBezTo>
                    <a:pt x="90809" y="61034"/>
                    <a:pt x="92838" y="60553"/>
                    <a:pt x="94889" y="59988"/>
                  </a:cubicBezTo>
                  <a:cubicBezTo>
                    <a:pt x="95872" y="59737"/>
                    <a:pt x="96876" y="59444"/>
                    <a:pt x="97860" y="59277"/>
                  </a:cubicBezTo>
                  <a:cubicBezTo>
                    <a:pt x="99387" y="58984"/>
                    <a:pt x="100894" y="58712"/>
                    <a:pt x="102421" y="58607"/>
                  </a:cubicBezTo>
                  <a:cubicBezTo>
                    <a:pt x="102756" y="58586"/>
                    <a:pt x="103091" y="58503"/>
                    <a:pt x="103405" y="58419"/>
                  </a:cubicBezTo>
                  <a:cubicBezTo>
                    <a:pt x="103990" y="58314"/>
                    <a:pt x="104597" y="58272"/>
                    <a:pt x="105162" y="58189"/>
                  </a:cubicBezTo>
                  <a:cubicBezTo>
                    <a:pt x="105288" y="58168"/>
                    <a:pt x="105455" y="58189"/>
                    <a:pt x="105560" y="58147"/>
                  </a:cubicBezTo>
                  <a:cubicBezTo>
                    <a:pt x="105978" y="57896"/>
                    <a:pt x="106439" y="57938"/>
                    <a:pt x="106899" y="57875"/>
                  </a:cubicBezTo>
                  <a:cubicBezTo>
                    <a:pt x="107045" y="57854"/>
                    <a:pt x="107255" y="57875"/>
                    <a:pt x="107380" y="57791"/>
                  </a:cubicBezTo>
                  <a:cubicBezTo>
                    <a:pt x="107673" y="57666"/>
                    <a:pt x="108008" y="57624"/>
                    <a:pt x="108322" y="57561"/>
                  </a:cubicBezTo>
                  <a:cubicBezTo>
                    <a:pt x="108594" y="57519"/>
                    <a:pt x="108887" y="57435"/>
                    <a:pt x="109200" y="57352"/>
                  </a:cubicBezTo>
                  <a:cubicBezTo>
                    <a:pt x="109117" y="57247"/>
                    <a:pt x="109096" y="57205"/>
                    <a:pt x="109033" y="57122"/>
                  </a:cubicBezTo>
                  <a:cubicBezTo>
                    <a:pt x="108803" y="56808"/>
                    <a:pt x="108782" y="56494"/>
                    <a:pt x="108928" y="56159"/>
                  </a:cubicBezTo>
                  <a:cubicBezTo>
                    <a:pt x="109012" y="55992"/>
                    <a:pt x="109117" y="55824"/>
                    <a:pt x="109200" y="55657"/>
                  </a:cubicBezTo>
                  <a:cubicBezTo>
                    <a:pt x="109263" y="55510"/>
                    <a:pt x="109347" y="55364"/>
                    <a:pt x="109431" y="55218"/>
                  </a:cubicBezTo>
                  <a:cubicBezTo>
                    <a:pt x="109556" y="54987"/>
                    <a:pt x="109682" y="54736"/>
                    <a:pt x="109828" y="54527"/>
                  </a:cubicBezTo>
                  <a:cubicBezTo>
                    <a:pt x="109870" y="54464"/>
                    <a:pt x="109933" y="54318"/>
                    <a:pt x="110016" y="54130"/>
                  </a:cubicBezTo>
                  <a:close/>
                  <a:moveTo>
                    <a:pt x="109724" y="56619"/>
                  </a:moveTo>
                  <a:cubicBezTo>
                    <a:pt x="109849" y="56703"/>
                    <a:pt x="109933" y="56745"/>
                    <a:pt x="110016" y="56808"/>
                  </a:cubicBezTo>
                  <a:cubicBezTo>
                    <a:pt x="110623" y="57101"/>
                    <a:pt x="111293" y="57394"/>
                    <a:pt x="111941" y="57645"/>
                  </a:cubicBezTo>
                  <a:cubicBezTo>
                    <a:pt x="112193" y="57749"/>
                    <a:pt x="112465" y="57833"/>
                    <a:pt x="112757" y="57917"/>
                  </a:cubicBezTo>
                  <a:cubicBezTo>
                    <a:pt x="113197" y="58042"/>
                    <a:pt x="113636" y="58147"/>
                    <a:pt x="114055" y="58293"/>
                  </a:cubicBezTo>
                  <a:cubicBezTo>
                    <a:pt x="114452" y="58461"/>
                    <a:pt x="114808" y="58482"/>
                    <a:pt x="115247" y="58440"/>
                  </a:cubicBezTo>
                  <a:cubicBezTo>
                    <a:pt x="115770" y="58356"/>
                    <a:pt x="116294" y="58272"/>
                    <a:pt x="116838" y="58398"/>
                  </a:cubicBezTo>
                  <a:lnTo>
                    <a:pt x="116984" y="58398"/>
                  </a:lnTo>
                  <a:cubicBezTo>
                    <a:pt x="117277" y="58398"/>
                    <a:pt x="117465" y="58272"/>
                    <a:pt x="117570" y="58042"/>
                  </a:cubicBezTo>
                  <a:cubicBezTo>
                    <a:pt x="117863" y="57415"/>
                    <a:pt x="118030" y="56724"/>
                    <a:pt x="118219" y="56054"/>
                  </a:cubicBezTo>
                  <a:cubicBezTo>
                    <a:pt x="118239" y="55950"/>
                    <a:pt x="118219" y="55845"/>
                    <a:pt x="118198" y="55720"/>
                  </a:cubicBezTo>
                  <a:cubicBezTo>
                    <a:pt x="118198" y="55615"/>
                    <a:pt x="118177" y="55510"/>
                    <a:pt x="118177" y="55364"/>
                  </a:cubicBezTo>
                  <a:lnTo>
                    <a:pt x="118177" y="54799"/>
                  </a:lnTo>
                  <a:cubicBezTo>
                    <a:pt x="118135" y="54569"/>
                    <a:pt x="118009" y="54297"/>
                    <a:pt x="118072" y="54067"/>
                  </a:cubicBezTo>
                  <a:cubicBezTo>
                    <a:pt x="118114" y="53837"/>
                    <a:pt x="118093" y="53565"/>
                    <a:pt x="118093" y="53334"/>
                  </a:cubicBezTo>
                  <a:cubicBezTo>
                    <a:pt x="118093" y="53146"/>
                    <a:pt x="118072" y="53000"/>
                    <a:pt x="118093" y="52811"/>
                  </a:cubicBezTo>
                  <a:cubicBezTo>
                    <a:pt x="118093" y="52644"/>
                    <a:pt x="118135" y="52497"/>
                    <a:pt x="118177" y="52288"/>
                  </a:cubicBezTo>
                  <a:cubicBezTo>
                    <a:pt x="117884" y="52267"/>
                    <a:pt x="117612" y="52288"/>
                    <a:pt x="117361" y="52330"/>
                  </a:cubicBezTo>
                  <a:cubicBezTo>
                    <a:pt x="116649" y="52435"/>
                    <a:pt x="115980" y="52435"/>
                    <a:pt x="115268" y="52309"/>
                  </a:cubicBezTo>
                  <a:cubicBezTo>
                    <a:pt x="114724" y="52184"/>
                    <a:pt x="114201" y="51974"/>
                    <a:pt x="113615" y="52100"/>
                  </a:cubicBezTo>
                  <a:cubicBezTo>
                    <a:pt x="113197" y="51995"/>
                    <a:pt x="112841" y="52225"/>
                    <a:pt x="112465" y="52309"/>
                  </a:cubicBezTo>
                  <a:cubicBezTo>
                    <a:pt x="112423" y="52309"/>
                    <a:pt x="112360" y="52372"/>
                    <a:pt x="112339" y="52414"/>
                  </a:cubicBezTo>
                  <a:cubicBezTo>
                    <a:pt x="112109" y="52749"/>
                    <a:pt x="111816" y="53062"/>
                    <a:pt x="111628" y="53439"/>
                  </a:cubicBezTo>
                  <a:cubicBezTo>
                    <a:pt x="111397" y="53899"/>
                    <a:pt x="111167" y="54360"/>
                    <a:pt x="110853" y="54736"/>
                  </a:cubicBezTo>
                  <a:cubicBezTo>
                    <a:pt x="110581" y="55050"/>
                    <a:pt x="110351" y="55364"/>
                    <a:pt x="110247" y="55762"/>
                  </a:cubicBezTo>
                  <a:cubicBezTo>
                    <a:pt x="110226" y="55887"/>
                    <a:pt x="110121" y="55992"/>
                    <a:pt x="110058" y="56096"/>
                  </a:cubicBezTo>
                  <a:cubicBezTo>
                    <a:pt x="109870" y="56285"/>
                    <a:pt x="109807" y="56452"/>
                    <a:pt x="109724" y="56619"/>
                  </a:cubicBezTo>
                  <a:close/>
                  <a:moveTo>
                    <a:pt x="41429" y="56808"/>
                  </a:moveTo>
                  <a:cubicBezTo>
                    <a:pt x="41785" y="56599"/>
                    <a:pt x="42161" y="56452"/>
                    <a:pt x="42475" y="56222"/>
                  </a:cubicBezTo>
                  <a:cubicBezTo>
                    <a:pt x="42873" y="55950"/>
                    <a:pt x="43291" y="55762"/>
                    <a:pt x="43730" y="55573"/>
                  </a:cubicBezTo>
                  <a:cubicBezTo>
                    <a:pt x="44023" y="55469"/>
                    <a:pt x="44337" y="55364"/>
                    <a:pt x="44672" y="55238"/>
                  </a:cubicBezTo>
                  <a:cubicBezTo>
                    <a:pt x="44526" y="55155"/>
                    <a:pt x="44421" y="55113"/>
                    <a:pt x="44274" y="55050"/>
                  </a:cubicBezTo>
                  <a:cubicBezTo>
                    <a:pt x="43814" y="54904"/>
                    <a:pt x="43375" y="54715"/>
                    <a:pt x="42894" y="54590"/>
                  </a:cubicBezTo>
                  <a:cubicBezTo>
                    <a:pt x="41973" y="54318"/>
                    <a:pt x="41094" y="54004"/>
                    <a:pt x="40153" y="53878"/>
                  </a:cubicBezTo>
                  <a:cubicBezTo>
                    <a:pt x="39713" y="53816"/>
                    <a:pt x="39295" y="53753"/>
                    <a:pt x="38876" y="53690"/>
                  </a:cubicBezTo>
                  <a:cubicBezTo>
                    <a:pt x="36805" y="53355"/>
                    <a:pt x="34712" y="53041"/>
                    <a:pt x="32641" y="52707"/>
                  </a:cubicBezTo>
                  <a:cubicBezTo>
                    <a:pt x="32348" y="52644"/>
                    <a:pt x="32076" y="52602"/>
                    <a:pt x="31825" y="52497"/>
                  </a:cubicBezTo>
                  <a:cubicBezTo>
                    <a:pt x="31406" y="52330"/>
                    <a:pt x="31030" y="52205"/>
                    <a:pt x="30570" y="52121"/>
                  </a:cubicBezTo>
                  <a:cubicBezTo>
                    <a:pt x="30360" y="52100"/>
                    <a:pt x="30151" y="51995"/>
                    <a:pt x="29921" y="51995"/>
                  </a:cubicBezTo>
                  <a:cubicBezTo>
                    <a:pt x="30151" y="52518"/>
                    <a:pt x="30423" y="53000"/>
                    <a:pt x="30632" y="53460"/>
                  </a:cubicBezTo>
                  <a:cubicBezTo>
                    <a:pt x="31072" y="54464"/>
                    <a:pt x="31658" y="55364"/>
                    <a:pt x="32139" y="56306"/>
                  </a:cubicBezTo>
                  <a:cubicBezTo>
                    <a:pt x="32222" y="56473"/>
                    <a:pt x="32348" y="56578"/>
                    <a:pt x="32557" y="56578"/>
                  </a:cubicBezTo>
                  <a:cubicBezTo>
                    <a:pt x="32850" y="56578"/>
                    <a:pt x="33143" y="56599"/>
                    <a:pt x="33436" y="56599"/>
                  </a:cubicBezTo>
                  <a:cubicBezTo>
                    <a:pt x="34294" y="56599"/>
                    <a:pt x="35131" y="56599"/>
                    <a:pt x="35989" y="56682"/>
                  </a:cubicBezTo>
                  <a:cubicBezTo>
                    <a:pt x="36679" y="56745"/>
                    <a:pt x="37349" y="56808"/>
                    <a:pt x="38039" y="56808"/>
                  </a:cubicBezTo>
                  <a:cubicBezTo>
                    <a:pt x="38688" y="56808"/>
                    <a:pt x="39357" y="56891"/>
                    <a:pt x="40027" y="56724"/>
                  </a:cubicBezTo>
                  <a:lnTo>
                    <a:pt x="40132" y="56724"/>
                  </a:lnTo>
                  <a:cubicBezTo>
                    <a:pt x="40508" y="56703"/>
                    <a:pt x="40989" y="56745"/>
                    <a:pt x="41429" y="56808"/>
                  </a:cubicBezTo>
                  <a:close/>
                  <a:moveTo>
                    <a:pt x="104200" y="44107"/>
                  </a:moveTo>
                  <a:cubicBezTo>
                    <a:pt x="104221" y="44065"/>
                    <a:pt x="104304" y="44023"/>
                    <a:pt x="104367" y="44002"/>
                  </a:cubicBezTo>
                  <a:cubicBezTo>
                    <a:pt x="104744" y="43814"/>
                    <a:pt x="105120" y="43542"/>
                    <a:pt x="105539" y="43417"/>
                  </a:cubicBezTo>
                  <a:cubicBezTo>
                    <a:pt x="106397" y="43124"/>
                    <a:pt x="107255" y="42831"/>
                    <a:pt x="108071" y="42433"/>
                  </a:cubicBezTo>
                  <a:cubicBezTo>
                    <a:pt x="109305" y="41826"/>
                    <a:pt x="110498" y="41199"/>
                    <a:pt x="111795" y="40717"/>
                  </a:cubicBezTo>
                  <a:cubicBezTo>
                    <a:pt x="112046" y="40613"/>
                    <a:pt x="112276" y="40487"/>
                    <a:pt x="112569" y="40362"/>
                  </a:cubicBezTo>
                  <a:cubicBezTo>
                    <a:pt x="112737" y="39399"/>
                    <a:pt x="112862" y="38416"/>
                    <a:pt x="112904" y="37453"/>
                  </a:cubicBezTo>
                  <a:cubicBezTo>
                    <a:pt x="112967" y="36742"/>
                    <a:pt x="112946" y="36052"/>
                    <a:pt x="113071" y="35361"/>
                  </a:cubicBezTo>
                  <a:cubicBezTo>
                    <a:pt x="113071" y="35340"/>
                    <a:pt x="113050" y="35277"/>
                    <a:pt x="113009" y="35236"/>
                  </a:cubicBezTo>
                  <a:cubicBezTo>
                    <a:pt x="112695" y="35466"/>
                    <a:pt x="112360" y="35675"/>
                    <a:pt x="112046" y="35905"/>
                  </a:cubicBezTo>
                  <a:cubicBezTo>
                    <a:pt x="111879" y="36010"/>
                    <a:pt x="111753" y="36156"/>
                    <a:pt x="111628" y="36282"/>
                  </a:cubicBezTo>
                  <a:cubicBezTo>
                    <a:pt x="111397" y="36512"/>
                    <a:pt x="111146" y="36700"/>
                    <a:pt x="110874" y="36868"/>
                  </a:cubicBezTo>
                  <a:cubicBezTo>
                    <a:pt x="108824" y="38102"/>
                    <a:pt x="106815" y="39357"/>
                    <a:pt x="104765" y="40529"/>
                  </a:cubicBezTo>
                  <a:cubicBezTo>
                    <a:pt x="103823" y="41094"/>
                    <a:pt x="102944" y="41764"/>
                    <a:pt x="102086" y="42454"/>
                  </a:cubicBezTo>
                  <a:cubicBezTo>
                    <a:pt x="101605" y="42810"/>
                    <a:pt x="101187" y="43207"/>
                    <a:pt x="100747" y="43605"/>
                  </a:cubicBezTo>
                  <a:cubicBezTo>
                    <a:pt x="100685" y="43647"/>
                    <a:pt x="100664" y="43730"/>
                    <a:pt x="100622" y="43835"/>
                  </a:cubicBezTo>
                  <a:cubicBezTo>
                    <a:pt x="101459" y="43772"/>
                    <a:pt x="102254" y="43710"/>
                    <a:pt x="103028" y="43940"/>
                  </a:cubicBezTo>
                  <a:cubicBezTo>
                    <a:pt x="103091" y="43961"/>
                    <a:pt x="103174" y="43940"/>
                    <a:pt x="103258" y="43961"/>
                  </a:cubicBezTo>
                  <a:cubicBezTo>
                    <a:pt x="103551" y="44044"/>
                    <a:pt x="103844" y="44065"/>
                    <a:pt x="104200" y="44107"/>
                  </a:cubicBezTo>
                  <a:close/>
                  <a:moveTo>
                    <a:pt x="36386" y="36868"/>
                  </a:moveTo>
                  <a:lnTo>
                    <a:pt x="36386" y="37453"/>
                  </a:lnTo>
                  <a:cubicBezTo>
                    <a:pt x="36386" y="38249"/>
                    <a:pt x="36407" y="39023"/>
                    <a:pt x="36386" y="39776"/>
                  </a:cubicBezTo>
                  <a:cubicBezTo>
                    <a:pt x="36365" y="40445"/>
                    <a:pt x="36324" y="41115"/>
                    <a:pt x="36198" y="41764"/>
                  </a:cubicBezTo>
                  <a:cubicBezTo>
                    <a:pt x="35968" y="42977"/>
                    <a:pt x="35591" y="44128"/>
                    <a:pt x="35005" y="45195"/>
                  </a:cubicBezTo>
                  <a:cubicBezTo>
                    <a:pt x="34963" y="45258"/>
                    <a:pt x="34963" y="45300"/>
                    <a:pt x="34943" y="45363"/>
                  </a:cubicBezTo>
                  <a:cubicBezTo>
                    <a:pt x="35110" y="45802"/>
                    <a:pt x="35445" y="45990"/>
                    <a:pt x="35884" y="45948"/>
                  </a:cubicBezTo>
                  <a:lnTo>
                    <a:pt x="37244" y="45948"/>
                  </a:lnTo>
                  <a:cubicBezTo>
                    <a:pt x="37537" y="45948"/>
                    <a:pt x="37830" y="45907"/>
                    <a:pt x="38060" y="45739"/>
                  </a:cubicBezTo>
                  <a:cubicBezTo>
                    <a:pt x="38500" y="45467"/>
                    <a:pt x="38939" y="45174"/>
                    <a:pt x="39399" y="44860"/>
                  </a:cubicBezTo>
                  <a:cubicBezTo>
                    <a:pt x="39504" y="44777"/>
                    <a:pt x="39609" y="44672"/>
                    <a:pt x="39546" y="44484"/>
                  </a:cubicBezTo>
                  <a:cubicBezTo>
                    <a:pt x="39337" y="44316"/>
                    <a:pt x="39232" y="43961"/>
                    <a:pt x="38939" y="43814"/>
                  </a:cubicBezTo>
                  <a:cubicBezTo>
                    <a:pt x="38813" y="43730"/>
                    <a:pt x="38772" y="43584"/>
                    <a:pt x="38772" y="43417"/>
                  </a:cubicBezTo>
                  <a:cubicBezTo>
                    <a:pt x="38730" y="43103"/>
                    <a:pt x="38813" y="42873"/>
                    <a:pt x="39127" y="42705"/>
                  </a:cubicBezTo>
                  <a:cubicBezTo>
                    <a:pt x="39504" y="42559"/>
                    <a:pt x="39776" y="42266"/>
                    <a:pt x="40069" y="41973"/>
                  </a:cubicBezTo>
                  <a:cubicBezTo>
                    <a:pt x="40299" y="41743"/>
                    <a:pt x="40299" y="41492"/>
                    <a:pt x="40257" y="41199"/>
                  </a:cubicBezTo>
                  <a:cubicBezTo>
                    <a:pt x="40173" y="40822"/>
                    <a:pt x="39943" y="40613"/>
                    <a:pt x="39650" y="40404"/>
                  </a:cubicBezTo>
                  <a:cubicBezTo>
                    <a:pt x="39295" y="40173"/>
                    <a:pt x="38939" y="39922"/>
                    <a:pt x="38583" y="39671"/>
                  </a:cubicBezTo>
                  <a:cubicBezTo>
                    <a:pt x="38500" y="39629"/>
                    <a:pt x="38458" y="39546"/>
                    <a:pt x="38395" y="39462"/>
                  </a:cubicBezTo>
                  <a:cubicBezTo>
                    <a:pt x="38248" y="39232"/>
                    <a:pt x="38353" y="38918"/>
                    <a:pt x="38604" y="38813"/>
                  </a:cubicBezTo>
                  <a:cubicBezTo>
                    <a:pt x="38730" y="38772"/>
                    <a:pt x="38897" y="38772"/>
                    <a:pt x="39044" y="38772"/>
                  </a:cubicBezTo>
                  <a:cubicBezTo>
                    <a:pt x="39420" y="38793"/>
                    <a:pt x="39734" y="38688"/>
                    <a:pt x="39985" y="38311"/>
                  </a:cubicBezTo>
                  <a:cubicBezTo>
                    <a:pt x="39985" y="38165"/>
                    <a:pt x="40027" y="37956"/>
                    <a:pt x="39985" y="37746"/>
                  </a:cubicBezTo>
                  <a:cubicBezTo>
                    <a:pt x="39964" y="37621"/>
                    <a:pt x="39943" y="37432"/>
                    <a:pt x="39839" y="37328"/>
                  </a:cubicBezTo>
                  <a:cubicBezTo>
                    <a:pt x="39567" y="37056"/>
                    <a:pt x="39357" y="36721"/>
                    <a:pt x="38981" y="36596"/>
                  </a:cubicBezTo>
                  <a:cubicBezTo>
                    <a:pt x="38897" y="36575"/>
                    <a:pt x="38813" y="36491"/>
                    <a:pt x="38730" y="36428"/>
                  </a:cubicBezTo>
                  <a:cubicBezTo>
                    <a:pt x="38604" y="36365"/>
                    <a:pt x="38479" y="36303"/>
                    <a:pt x="38353" y="36198"/>
                  </a:cubicBezTo>
                  <a:cubicBezTo>
                    <a:pt x="38207" y="36093"/>
                    <a:pt x="38102" y="35968"/>
                    <a:pt x="37976" y="35842"/>
                  </a:cubicBezTo>
                  <a:cubicBezTo>
                    <a:pt x="37453" y="36303"/>
                    <a:pt x="37014" y="36700"/>
                    <a:pt x="36386" y="36868"/>
                  </a:cubicBezTo>
                  <a:close/>
                  <a:moveTo>
                    <a:pt x="100957" y="47476"/>
                  </a:moveTo>
                  <a:cubicBezTo>
                    <a:pt x="100957" y="47852"/>
                    <a:pt x="100957" y="48229"/>
                    <a:pt x="101019" y="48564"/>
                  </a:cubicBezTo>
                  <a:cubicBezTo>
                    <a:pt x="101145" y="49254"/>
                    <a:pt x="101249" y="49924"/>
                    <a:pt x="101438" y="50593"/>
                  </a:cubicBezTo>
                  <a:cubicBezTo>
                    <a:pt x="101710" y="51640"/>
                    <a:pt x="101710" y="52749"/>
                    <a:pt x="102107" y="53795"/>
                  </a:cubicBezTo>
                  <a:cubicBezTo>
                    <a:pt x="102107" y="53837"/>
                    <a:pt x="102128" y="53878"/>
                    <a:pt x="102128" y="53899"/>
                  </a:cubicBezTo>
                  <a:cubicBezTo>
                    <a:pt x="102128" y="54318"/>
                    <a:pt x="102296" y="54653"/>
                    <a:pt x="102400" y="55050"/>
                  </a:cubicBezTo>
                  <a:cubicBezTo>
                    <a:pt x="102923" y="55029"/>
                    <a:pt x="103363" y="54904"/>
                    <a:pt x="103844" y="54736"/>
                  </a:cubicBezTo>
                  <a:cubicBezTo>
                    <a:pt x="103865" y="54632"/>
                    <a:pt x="103886" y="54548"/>
                    <a:pt x="103865" y="54506"/>
                  </a:cubicBezTo>
                  <a:cubicBezTo>
                    <a:pt x="103739" y="54067"/>
                    <a:pt x="103677" y="53586"/>
                    <a:pt x="103677" y="53125"/>
                  </a:cubicBezTo>
                  <a:cubicBezTo>
                    <a:pt x="103677" y="53041"/>
                    <a:pt x="103635" y="52937"/>
                    <a:pt x="103593" y="52853"/>
                  </a:cubicBezTo>
                  <a:cubicBezTo>
                    <a:pt x="103467" y="52393"/>
                    <a:pt x="103321" y="51912"/>
                    <a:pt x="103363" y="51430"/>
                  </a:cubicBezTo>
                  <a:cubicBezTo>
                    <a:pt x="103363" y="51284"/>
                    <a:pt x="103321" y="51158"/>
                    <a:pt x="103321" y="51033"/>
                  </a:cubicBezTo>
                  <a:cubicBezTo>
                    <a:pt x="103279" y="50907"/>
                    <a:pt x="103237" y="50761"/>
                    <a:pt x="103237" y="50635"/>
                  </a:cubicBezTo>
                  <a:cubicBezTo>
                    <a:pt x="103258" y="50008"/>
                    <a:pt x="103049" y="49401"/>
                    <a:pt x="103007" y="48773"/>
                  </a:cubicBezTo>
                  <a:cubicBezTo>
                    <a:pt x="102965" y="48376"/>
                    <a:pt x="102923" y="47999"/>
                    <a:pt x="103112" y="47622"/>
                  </a:cubicBezTo>
                  <a:cubicBezTo>
                    <a:pt x="103112" y="47601"/>
                    <a:pt x="103070" y="47560"/>
                    <a:pt x="103070" y="47497"/>
                  </a:cubicBezTo>
                  <a:cubicBezTo>
                    <a:pt x="102819" y="47434"/>
                    <a:pt x="102589" y="47434"/>
                    <a:pt x="102338" y="47497"/>
                  </a:cubicBezTo>
                  <a:cubicBezTo>
                    <a:pt x="102107" y="47727"/>
                    <a:pt x="102400" y="47957"/>
                    <a:pt x="102296" y="48187"/>
                  </a:cubicBezTo>
                  <a:cubicBezTo>
                    <a:pt x="102275" y="48208"/>
                    <a:pt x="102212" y="48229"/>
                    <a:pt x="102191" y="48229"/>
                  </a:cubicBezTo>
                  <a:cubicBezTo>
                    <a:pt x="102107" y="48250"/>
                    <a:pt x="102024" y="48250"/>
                    <a:pt x="101961" y="48250"/>
                  </a:cubicBezTo>
                  <a:cubicBezTo>
                    <a:pt x="101710" y="48250"/>
                    <a:pt x="101605" y="48187"/>
                    <a:pt x="101542" y="47936"/>
                  </a:cubicBezTo>
                  <a:cubicBezTo>
                    <a:pt x="101501" y="47811"/>
                    <a:pt x="101480" y="47664"/>
                    <a:pt x="101459" y="47497"/>
                  </a:cubicBezTo>
                  <a:cubicBezTo>
                    <a:pt x="101270" y="47476"/>
                    <a:pt x="101145" y="47476"/>
                    <a:pt x="100957" y="47476"/>
                  </a:cubicBezTo>
                  <a:close/>
                  <a:moveTo>
                    <a:pt x="43647" y="59549"/>
                  </a:moveTo>
                  <a:cubicBezTo>
                    <a:pt x="44044" y="59884"/>
                    <a:pt x="44212" y="60260"/>
                    <a:pt x="44254" y="60679"/>
                  </a:cubicBezTo>
                  <a:cubicBezTo>
                    <a:pt x="44254" y="60804"/>
                    <a:pt x="44337" y="60930"/>
                    <a:pt x="44358" y="61076"/>
                  </a:cubicBezTo>
                  <a:cubicBezTo>
                    <a:pt x="44400" y="61285"/>
                    <a:pt x="44484" y="61516"/>
                    <a:pt x="44546" y="61725"/>
                  </a:cubicBezTo>
                  <a:cubicBezTo>
                    <a:pt x="44567" y="61850"/>
                    <a:pt x="44588" y="61976"/>
                    <a:pt x="44651" y="62122"/>
                  </a:cubicBezTo>
                  <a:cubicBezTo>
                    <a:pt x="44756" y="62373"/>
                    <a:pt x="44819" y="62645"/>
                    <a:pt x="44860" y="62938"/>
                  </a:cubicBezTo>
                  <a:cubicBezTo>
                    <a:pt x="44860" y="63064"/>
                    <a:pt x="44902" y="63189"/>
                    <a:pt x="44965" y="63315"/>
                  </a:cubicBezTo>
                  <a:cubicBezTo>
                    <a:pt x="45111" y="63629"/>
                    <a:pt x="45174" y="63985"/>
                    <a:pt x="45216" y="64319"/>
                  </a:cubicBezTo>
                  <a:cubicBezTo>
                    <a:pt x="45279" y="64759"/>
                    <a:pt x="45342" y="65198"/>
                    <a:pt x="45530" y="65617"/>
                  </a:cubicBezTo>
                  <a:cubicBezTo>
                    <a:pt x="45593" y="65784"/>
                    <a:pt x="45593" y="65951"/>
                    <a:pt x="45614" y="66119"/>
                  </a:cubicBezTo>
                  <a:cubicBezTo>
                    <a:pt x="45635" y="66307"/>
                    <a:pt x="45655" y="66454"/>
                    <a:pt x="45844" y="66558"/>
                  </a:cubicBezTo>
                  <a:cubicBezTo>
                    <a:pt x="46283" y="66433"/>
                    <a:pt x="46764" y="66495"/>
                    <a:pt x="47183" y="66244"/>
                  </a:cubicBezTo>
                  <a:cubicBezTo>
                    <a:pt x="47183" y="66202"/>
                    <a:pt x="47204" y="66140"/>
                    <a:pt x="47204" y="66119"/>
                  </a:cubicBezTo>
                  <a:cubicBezTo>
                    <a:pt x="47225" y="65721"/>
                    <a:pt x="47057" y="65324"/>
                    <a:pt x="46995" y="64947"/>
                  </a:cubicBezTo>
                  <a:cubicBezTo>
                    <a:pt x="46911" y="64319"/>
                    <a:pt x="46806" y="63692"/>
                    <a:pt x="46660" y="63064"/>
                  </a:cubicBezTo>
                  <a:cubicBezTo>
                    <a:pt x="46430" y="62122"/>
                    <a:pt x="46262" y="61181"/>
                    <a:pt x="46137" y="60197"/>
                  </a:cubicBezTo>
                  <a:cubicBezTo>
                    <a:pt x="46053" y="59737"/>
                    <a:pt x="45927" y="59298"/>
                    <a:pt x="45760" y="58837"/>
                  </a:cubicBezTo>
                  <a:cubicBezTo>
                    <a:pt x="45739" y="58795"/>
                    <a:pt x="45697" y="58775"/>
                    <a:pt x="45635" y="58712"/>
                  </a:cubicBezTo>
                  <a:cubicBezTo>
                    <a:pt x="45509" y="58795"/>
                    <a:pt x="45383" y="58837"/>
                    <a:pt x="45237" y="58921"/>
                  </a:cubicBezTo>
                  <a:cubicBezTo>
                    <a:pt x="45279" y="59130"/>
                    <a:pt x="45321" y="59298"/>
                    <a:pt x="45321" y="59444"/>
                  </a:cubicBezTo>
                  <a:cubicBezTo>
                    <a:pt x="45321" y="59549"/>
                    <a:pt x="45237" y="59674"/>
                    <a:pt x="45174" y="59737"/>
                  </a:cubicBezTo>
                  <a:cubicBezTo>
                    <a:pt x="45028" y="59821"/>
                    <a:pt x="44881" y="59946"/>
                    <a:pt x="44693" y="59821"/>
                  </a:cubicBezTo>
                  <a:cubicBezTo>
                    <a:pt x="44567" y="59632"/>
                    <a:pt x="44672" y="59360"/>
                    <a:pt x="44442" y="59235"/>
                  </a:cubicBezTo>
                  <a:cubicBezTo>
                    <a:pt x="44274" y="59298"/>
                    <a:pt x="44128" y="59340"/>
                    <a:pt x="43940" y="59423"/>
                  </a:cubicBezTo>
                  <a:cubicBezTo>
                    <a:pt x="43856" y="59423"/>
                    <a:pt x="43793" y="59486"/>
                    <a:pt x="43647" y="59549"/>
                  </a:cubicBezTo>
                  <a:close/>
                  <a:moveTo>
                    <a:pt x="11696" y="44065"/>
                  </a:moveTo>
                  <a:cubicBezTo>
                    <a:pt x="11278" y="43919"/>
                    <a:pt x="10943" y="43856"/>
                    <a:pt x="10629" y="43919"/>
                  </a:cubicBezTo>
                  <a:cubicBezTo>
                    <a:pt x="10357" y="43940"/>
                    <a:pt x="10169" y="44107"/>
                    <a:pt x="10002" y="44275"/>
                  </a:cubicBezTo>
                  <a:cubicBezTo>
                    <a:pt x="9855" y="44379"/>
                    <a:pt x="9709" y="44463"/>
                    <a:pt x="9583" y="44567"/>
                  </a:cubicBezTo>
                  <a:cubicBezTo>
                    <a:pt x="9479" y="44651"/>
                    <a:pt x="9395" y="44756"/>
                    <a:pt x="9311" y="44860"/>
                  </a:cubicBezTo>
                  <a:cubicBezTo>
                    <a:pt x="8893" y="45404"/>
                    <a:pt x="9060" y="46011"/>
                    <a:pt x="9081" y="46618"/>
                  </a:cubicBezTo>
                  <a:cubicBezTo>
                    <a:pt x="9081" y="46681"/>
                    <a:pt x="9123" y="46743"/>
                    <a:pt x="9186" y="46806"/>
                  </a:cubicBezTo>
                  <a:cubicBezTo>
                    <a:pt x="9583" y="47329"/>
                    <a:pt x="10023" y="47811"/>
                    <a:pt x="10650" y="48020"/>
                  </a:cubicBezTo>
                  <a:cubicBezTo>
                    <a:pt x="11048" y="48145"/>
                    <a:pt x="11487" y="48229"/>
                    <a:pt x="11906" y="48229"/>
                  </a:cubicBezTo>
                  <a:cubicBezTo>
                    <a:pt x="12220" y="48229"/>
                    <a:pt x="12533" y="48104"/>
                    <a:pt x="12826" y="47999"/>
                  </a:cubicBezTo>
                  <a:cubicBezTo>
                    <a:pt x="12889" y="47957"/>
                    <a:pt x="12952" y="47894"/>
                    <a:pt x="13036" y="47832"/>
                  </a:cubicBezTo>
                  <a:cubicBezTo>
                    <a:pt x="12826" y="47329"/>
                    <a:pt x="12575" y="46869"/>
                    <a:pt x="12408" y="46388"/>
                  </a:cubicBezTo>
                  <a:lnTo>
                    <a:pt x="12094" y="45530"/>
                  </a:lnTo>
                  <a:cubicBezTo>
                    <a:pt x="11948" y="45049"/>
                    <a:pt x="11822" y="44567"/>
                    <a:pt x="11696" y="44065"/>
                  </a:cubicBezTo>
                  <a:close/>
                  <a:moveTo>
                    <a:pt x="48271" y="82565"/>
                  </a:moveTo>
                  <a:cubicBezTo>
                    <a:pt x="48334" y="82355"/>
                    <a:pt x="48313" y="82188"/>
                    <a:pt x="48229" y="82000"/>
                  </a:cubicBezTo>
                  <a:cubicBezTo>
                    <a:pt x="47936" y="81351"/>
                    <a:pt x="47497" y="80786"/>
                    <a:pt x="46953" y="80368"/>
                  </a:cubicBezTo>
                  <a:cubicBezTo>
                    <a:pt x="46513" y="80033"/>
                    <a:pt x="46032" y="79803"/>
                    <a:pt x="45530" y="79552"/>
                  </a:cubicBezTo>
                  <a:cubicBezTo>
                    <a:pt x="45091" y="79363"/>
                    <a:pt x="44651" y="79301"/>
                    <a:pt x="44170" y="79301"/>
                  </a:cubicBezTo>
                  <a:cubicBezTo>
                    <a:pt x="44107" y="79510"/>
                    <a:pt x="44065" y="79719"/>
                    <a:pt x="43961" y="79907"/>
                  </a:cubicBezTo>
                  <a:cubicBezTo>
                    <a:pt x="43856" y="80117"/>
                    <a:pt x="43898" y="80284"/>
                    <a:pt x="44002" y="80493"/>
                  </a:cubicBezTo>
                  <a:cubicBezTo>
                    <a:pt x="44337" y="81288"/>
                    <a:pt x="44986" y="81791"/>
                    <a:pt x="45572" y="82355"/>
                  </a:cubicBezTo>
                  <a:cubicBezTo>
                    <a:pt x="45614" y="82418"/>
                    <a:pt x="45697" y="82439"/>
                    <a:pt x="45739" y="82481"/>
                  </a:cubicBezTo>
                  <a:cubicBezTo>
                    <a:pt x="46262" y="82753"/>
                    <a:pt x="46764" y="82941"/>
                    <a:pt x="47371" y="82879"/>
                  </a:cubicBezTo>
                  <a:cubicBezTo>
                    <a:pt x="47685" y="82837"/>
                    <a:pt x="47999" y="82816"/>
                    <a:pt x="48271" y="82565"/>
                  </a:cubicBezTo>
                  <a:close/>
                  <a:moveTo>
                    <a:pt x="127509" y="16425"/>
                  </a:moveTo>
                  <a:cubicBezTo>
                    <a:pt x="127613" y="16446"/>
                    <a:pt x="127697" y="16446"/>
                    <a:pt x="127739" y="16509"/>
                  </a:cubicBezTo>
                  <a:cubicBezTo>
                    <a:pt x="127969" y="16697"/>
                    <a:pt x="128241" y="16655"/>
                    <a:pt x="128492" y="16593"/>
                  </a:cubicBezTo>
                  <a:cubicBezTo>
                    <a:pt x="129183" y="16383"/>
                    <a:pt x="129706" y="15902"/>
                    <a:pt x="130019" y="15295"/>
                  </a:cubicBezTo>
                  <a:cubicBezTo>
                    <a:pt x="130480" y="14437"/>
                    <a:pt x="130271" y="13559"/>
                    <a:pt x="129873" y="12680"/>
                  </a:cubicBezTo>
                  <a:cubicBezTo>
                    <a:pt x="129852" y="12638"/>
                    <a:pt x="129831" y="12575"/>
                    <a:pt x="129768" y="12554"/>
                  </a:cubicBezTo>
                  <a:cubicBezTo>
                    <a:pt x="129496" y="12450"/>
                    <a:pt x="129245" y="12261"/>
                    <a:pt x="128911" y="12261"/>
                  </a:cubicBezTo>
                  <a:cubicBezTo>
                    <a:pt x="128618" y="12261"/>
                    <a:pt x="128346" y="12303"/>
                    <a:pt x="128094" y="12533"/>
                  </a:cubicBezTo>
                  <a:cubicBezTo>
                    <a:pt x="128074" y="12868"/>
                    <a:pt x="128053" y="13266"/>
                    <a:pt x="127990" y="13621"/>
                  </a:cubicBezTo>
                  <a:cubicBezTo>
                    <a:pt x="127927" y="14354"/>
                    <a:pt x="127864" y="15086"/>
                    <a:pt x="127446" y="15756"/>
                  </a:cubicBezTo>
                  <a:cubicBezTo>
                    <a:pt x="127341" y="15986"/>
                    <a:pt x="127404" y="16195"/>
                    <a:pt x="127509" y="16425"/>
                  </a:cubicBezTo>
                  <a:close/>
                  <a:moveTo>
                    <a:pt x="118281" y="64717"/>
                  </a:moveTo>
                  <a:cubicBezTo>
                    <a:pt x="118700" y="64947"/>
                    <a:pt x="118721" y="64968"/>
                    <a:pt x="118993" y="64968"/>
                  </a:cubicBezTo>
                  <a:cubicBezTo>
                    <a:pt x="119453" y="64968"/>
                    <a:pt x="119913" y="64989"/>
                    <a:pt x="120374" y="64968"/>
                  </a:cubicBezTo>
                  <a:cubicBezTo>
                    <a:pt x="120918" y="64926"/>
                    <a:pt x="121441" y="64717"/>
                    <a:pt x="121796" y="64298"/>
                  </a:cubicBezTo>
                  <a:cubicBezTo>
                    <a:pt x="122048" y="64005"/>
                    <a:pt x="122257" y="63671"/>
                    <a:pt x="122382" y="63315"/>
                  </a:cubicBezTo>
                  <a:cubicBezTo>
                    <a:pt x="122529" y="62959"/>
                    <a:pt x="122508" y="62562"/>
                    <a:pt x="122194" y="62227"/>
                  </a:cubicBezTo>
                  <a:cubicBezTo>
                    <a:pt x="121901" y="62248"/>
                    <a:pt x="121608" y="62248"/>
                    <a:pt x="121336" y="62269"/>
                  </a:cubicBezTo>
                  <a:cubicBezTo>
                    <a:pt x="121252" y="62269"/>
                    <a:pt x="121127" y="62311"/>
                    <a:pt x="121064" y="62353"/>
                  </a:cubicBezTo>
                  <a:cubicBezTo>
                    <a:pt x="120834" y="62583"/>
                    <a:pt x="120520" y="62666"/>
                    <a:pt x="120227" y="62813"/>
                  </a:cubicBezTo>
                  <a:cubicBezTo>
                    <a:pt x="120039" y="62917"/>
                    <a:pt x="119892" y="63064"/>
                    <a:pt x="119746" y="63189"/>
                  </a:cubicBezTo>
                  <a:cubicBezTo>
                    <a:pt x="119474" y="63378"/>
                    <a:pt x="119244" y="63608"/>
                    <a:pt x="118972" y="63754"/>
                  </a:cubicBezTo>
                  <a:cubicBezTo>
                    <a:pt x="118637" y="63985"/>
                    <a:pt x="118449" y="64319"/>
                    <a:pt x="118281" y="64717"/>
                  </a:cubicBezTo>
                  <a:close/>
                  <a:moveTo>
                    <a:pt x="36303" y="36114"/>
                  </a:moveTo>
                  <a:cubicBezTo>
                    <a:pt x="36679" y="36010"/>
                    <a:pt x="36909" y="35780"/>
                    <a:pt x="37140" y="35591"/>
                  </a:cubicBezTo>
                  <a:cubicBezTo>
                    <a:pt x="37663" y="35152"/>
                    <a:pt x="37809" y="34587"/>
                    <a:pt x="37767" y="33917"/>
                  </a:cubicBezTo>
                  <a:cubicBezTo>
                    <a:pt x="37746" y="33666"/>
                    <a:pt x="37684" y="33394"/>
                    <a:pt x="37642" y="33143"/>
                  </a:cubicBezTo>
                  <a:cubicBezTo>
                    <a:pt x="37558" y="32767"/>
                    <a:pt x="37328" y="32536"/>
                    <a:pt x="37056" y="32327"/>
                  </a:cubicBezTo>
                  <a:cubicBezTo>
                    <a:pt x="36721" y="32348"/>
                    <a:pt x="36407" y="32139"/>
                    <a:pt x="36072" y="32264"/>
                  </a:cubicBezTo>
                  <a:cubicBezTo>
                    <a:pt x="35842" y="32348"/>
                    <a:pt x="35633" y="32411"/>
                    <a:pt x="35528" y="32641"/>
                  </a:cubicBezTo>
                  <a:cubicBezTo>
                    <a:pt x="35424" y="32871"/>
                    <a:pt x="35445" y="33143"/>
                    <a:pt x="35445" y="33394"/>
                  </a:cubicBezTo>
                  <a:cubicBezTo>
                    <a:pt x="35675" y="33603"/>
                    <a:pt x="35612" y="33917"/>
                    <a:pt x="35717" y="34189"/>
                  </a:cubicBezTo>
                  <a:cubicBezTo>
                    <a:pt x="35905" y="34775"/>
                    <a:pt x="36219" y="35382"/>
                    <a:pt x="36303" y="36114"/>
                  </a:cubicBezTo>
                  <a:close/>
                  <a:moveTo>
                    <a:pt x="98320" y="19313"/>
                  </a:moveTo>
                  <a:cubicBezTo>
                    <a:pt x="98236" y="19417"/>
                    <a:pt x="98132" y="19480"/>
                    <a:pt x="98111" y="19585"/>
                  </a:cubicBezTo>
                  <a:cubicBezTo>
                    <a:pt x="98006" y="19961"/>
                    <a:pt x="97902" y="20296"/>
                    <a:pt x="97797" y="20673"/>
                  </a:cubicBezTo>
                  <a:cubicBezTo>
                    <a:pt x="97776" y="20735"/>
                    <a:pt x="97839" y="20840"/>
                    <a:pt x="97902" y="20924"/>
                  </a:cubicBezTo>
                  <a:cubicBezTo>
                    <a:pt x="98216" y="21363"/>
                    <a:pt x="98550" y="21740"/>
                    <a:pt x="99053" y="21991"/>
                  </a:cubicBezTo>
                  <a:lnTo>
                    <a:pt x="99283" y="22158"/>
                  </a:lnTo>
                  <a:cubicBezTo>
                    <a:pt x="99638" y="22472"/>
                    <a:pt x="100036" y="22514"/>
                    <a:pt x="100475" y="22409"/>
                  </a:cubicBezTo>
                  <a:cubicBezTo>
                    <a:pt x="100538" y="21991"/>
                    <a:pt x="100517" y="20903"/>
                    <a:pt x="100433" y="20317"/>
                  </a:cubicBezTo>
                  <a:cubicBezTo>
                    <a:pt x="100245" y="20150"/>
                    <a:pt x="100120" y="19940"/>
                    <a:pt x="99931" y="19773"/>
                  </a:cubicBezTo>
                  <a:cubicBezTo>
                    <a:pt x="99680" y="19543"/>
                    <a:pt x="99408" y="19334"/>
                    <a:pt x="99053" y="19313"/>
                  </a:cubicBezTo>
                  <a:cubicBezTo>
                    <a:pt x="98822" y="19271"/>
                    <a:pt x="98571" y="19313"/>
                    <a:pt x="98320" y="19313"/>
                  </a:cubicBezTo>
                  <a:close/>
                  <a:moveTo>
                    <a:pt x="112527" y="65240"/>
                  </a:moveTo>
                  <a:cubicBezTo>
                    <a:pt x="112025" y="65303"/>
                    <a:pt x="111586" y="65366"/>
                    <a:pt x="111125" y="65449"/>
                  </a:cubicBezTo>
                  <a:cubicBezTo>
                    <a:pt x="110979" y="65470"/>
                    <a:pt x="110791" y="65554"/>
                    <a:pt x="110665" y="65617"/>
                  </a:cubicBezTo>
                  <a:cubicBezTo>
                    <a:pt x="110247" y="65930"/>
                    <a:pt x="109807" y="66223"/>
                    <a:pt x="109493" y="66663"/>
                  </a:cubicBezTo>
                  <a:cubicBezTo>
                    <a:pt x="109347" y="66851"/>
                    <a:pt x="109284" y="67060"/>
                    <a:pt x="109117" y="67249"/>
                  </a:cubicBezTo>
                  <a:cubicBezTo>
                    <a:pt x="108928" y="67458"/>
                    <a:pt x="108887" y="67688"/>
                    <a:pt x="108866" y="67981"/>
                  </a:cubicBezTo>
                  <a:cubicBezTo>
                    <a:pt x="109326" y="68232"/>
                    <a:pt x="109765" y="68232"/>
                    <a:pt x="110226" y="68023"/>
                  </a:cubicBezTo>
                  <a:cubicBezTo>
                    <a:pt x="110456" y="67918"/>
                    <a:pt x="110665" y="67814"/>
                    <a:pt x="110874" y="67688"/>
                  </a:cubicBezTo>
                  <a:cubicBezTo>
                    <a:pt x="111397" y="67374"/>
                    <a:pt x="111900" y="67039"/>
                    <a:pt x="112255" y="66537"/>
                  </a:cubicBezTo>
                  <a:cubicBezTo>
                    <a:pt x="112444" y="66307"/>
                    <a:pt x="112569" y="66014"/>
                    <a:pt x="112737" y="65763"/>
                  </a:cubicBezTo>
                  <a:cubicBezTo>
                    <a:pt x="112757" y="65721"/>
                    <a:pt x="112757" y="65679"/>
                    <a:pt x="112757" y="65617"/>
                  </a:cubicBezTo>
                  <a:cubicBezTo>
                    <a:pt x="112695" y="65554"/>
                    <a:pt x="112632" y="65407"/>
                    <a:pt x="112527" y="65240"/>
                  </a:cubicBezTo>
                  <a:close/>
                  <a:moveTo>
                    <a:pt x="30360" y="84301"/>
                  </a:moveTo>
                  <a:cubicBezTo>
                    <a:pt x="30674" y="84950"/>
                    <a:pt x="31302" y="85661"/>
                    <a:pt x="31825" y="85912"/>
                  </a:cubicBezTo>
                  <a:cubicBezTo>
                    <a:pt x="32202" y="86101"/>
                    <a:pt x="32557" y="86268"/>
                    <a:pt x="32955" y="86268"/>
                  </a:cubicBezTo>
                  <a:cubicBezTo>
                    <a:pt x="33331" y="86289"/>
                    <a:pt x="33708" y="86268"/>
                    <a:pt x="34085" y="86268"/>
                  </a:cubicBezTo>
                  <a:cubicBezTo>
                    <a:pt x="34294" y="86268"/>
                    <a:pt x="34482" y="86185"/>
                    <a:pt x="34650" y="86080"/>
                  </a:cubicBezTo>
                  <a:cubicBezTo>
                    <a:pt x="34796" y="85996"/>
                    <a:pt x="34838" y="85892"/>
                    <a:pt x="34838" y="85766"/>
                  </a:cubicBezTo>
                  <a:cubicBezTo>
                    <a:pt x="34859" y="85473"/>
                    <a:pt x="34733" y="85264"/>
                    <a:pt x="34419" y="85117"/>
                  </a:cubicBezTo>
                  <a:cubicBezTo>
                    <a:pt x="34168" y="84971"/>
                    <a:pt x="33896" y="84824"/>
                    <a:pt x="33603" y="84678"/>
                  </a:cubicBezTo>
                  <a:cubicBezTo>
                    <a:pt x="33541" y="84636"/>
                    <a:pt x="33436" y="84615"/>
                    <a:pt x="33352" y="84594"/>
                  </a:cubicBezTo>
                  <a:cubicBezTo>
                    <a:pt x="32850" y="84427"/>
                    <a:pt x="32390" y="84301"/>
                    <a:pt x="31867" y="84322"/>
                  </a:cubicBezTo>
                  <a:cubicBezTo>
                    <a:pt x="31469" y="84343"/>
                    <a:pt x="31072" y="84301"/>
                    <a:pt x="30674" y="84301"/>
                  </a:cubicBezTo>
                  <a:cubicBezTo>
                    <a:pt x="30611" y="84280"/>
                    <a:pt x="30507" y="84301"/>
                    <a:pt x="30360" y="84301"/>
                  </a:cubicBezTo>
                  <a:close/>
                  <a:moveTo>
                    <a:pt x="101605" y="46681"/>
                  </a:moveTo>
                  <a:cubicBezTo>
                    <a:pt x="101773" y="46346"/>
                    <a:pt x="101898" y="46011"/>
                    <a:pt x="102066" y="45635"/>
                  </a:cubicBezTo>
                  <a:cubicBezTo>
                    <a:pt x="102212" y="45300"/>
                    <a:pt x="102379" y="44923"/>
                    <a:pt x="102526" y="44588"/>
                  </a:cubicBezTo>
                  <a:cubicBezTo>
                    <a:pt x="101919" y="44442"/>
                    <a:pt x="101166" y="44463"/>
                    <a:pt x="100643" y="44651"/>
                  </a:cubicBezTo>
                  <a:cubicBezTo>
                    <a:pt x="100643" y="44777"/>
                    <a:pt x="100643" y="44902"/>
                    <a:pt x="100664" y="45007"/>
                  </a:cubicBezTo>
                  <a:cubicBezTo>
                    <a:pt x="100726" y="45216"/>
                    <a:pt x="100810" y="45404"/>
                    <a:pt x="100915" y="45593"/>
                  </a:cubicBezTo>
                  <a:cubicBezTo>
                    <a:pt x="101019" y="45844"/>
                    <a:pt x="101019" y="46116"/>
                    <a:pt x="100915" y="46346"/>
                  </a:cubicBezTo>
                  <a:cubicBezTo>
                    <a:pt x="100852" y="46451"/>
                    <a:pt x="100768" y="46555"/>
                    <a:pt x="100643" y="46513"/>
                  </a:cubicBezTo>
                  <a:cubicBezTo>
                    <a:pt x="100559" y="46471"/>
                    <a:pt x="100496" y="46430"/>
                    <a:pt x="100433" y="46346"/>
                  </a:cubicBezTo>
                  <a:cubicBezTo>
                    <a:pt x="100392" y="46262"/>
                    <a:pt x="100392" y="46158"/>
                    <a:pt x="100350" y="46095"/>
                  </a:cubicBezTo>
                  <a:cubicBezTo>
                    <a:pt x="100308" y="45948"/>
                    <a:pt x="100245" y="45802"/>
                    <a:pt x="100203" y="45676"/>
                  </a:cubicBezTo>
                  <a:cubicBezTo>
                    <a:pt x="100161" y="45614"/>
                    <a:pt x="100161" y="45509"/>
                    <a:pt x="100036" y="45509"/>
                  </a:cubicBezTo>
                  <a:cubicBezTo>
                    <a:pt x="100015" y="45907"/>
                    <a:pt x="99994" y="46262"/>
                    <a:pt x="100099" y="46660"/>
                  </a:cubicBezTo>
                  <a:cubicBezTo>
                    <a:pt x="100622" y="46681"/>
                    <a:pt x="101082" y="46681"/>
                    <a:pt x="101605" y="46681"/>
                  </a:cubicBezTo>
                  <a:close/>
                  <a:moveTo>
                    <a:pt x="43166" y="56703"/>
                  </a:moveTo>
                  <a:cubicBezTo>
                    <a:pt x="43793" y="57101"/>
                    <a:pt x="44233" y="57728"/>
                    <a:pt x="44798" y="58251"/>
                  </a:cubicBezTo>
                  <a:cubicBezTo>
                    <a:pt x="45279" y="58042"/>
                    <a:pt x="45781" y="57875"/>
                    <a:pt x="46241" y="57645"/>
                  </a:cubicBezTo>
                  <a:cubicBezTo>
                    <a:pt x="46158" y="57289"/>
                    <a:pt x="46011" y="56996"/>
                    <a:pt x="45907" y="56682"/>
                  </a:cubicBezTo>
                  <a:cubicBezTo>
                    <a:pt x="45886" y="56619"/>
                    <a:pt x="45844" y="56599"/>
                    <a:pt x="45781" y="56515"/>
                  </a:cubicBezTo>
                  <a:cubicBezTo>
                    <a:pt x="45739" y="56787"/>
                    <a:pt x="45718" y="57017"/>
                    <a:pt x="45781" y="57226"/>
                  </a:cubicBezTo>
                  <a:cubicBezTo>
                    <a:pt x="45802" y="57331"/>
                    <a:pt x="45802" y="57415"/>
                    <a:pt x="45802" y="57519"/>
                  </a:cubicBezTo>
                  <a:cubicBezTo>
                    <a:pt x="45802" y="57624"/>
                    <a:pt x="45739" y="57749"/>
                    <a:pt x="45614" y="57770"/>
                  </a:cubicBezTo>
                  <a:cubicBezTo>
                    <a:pt x="45530" y="57770"/>
                    <a:pt x="45425" y="57749"/>
                    <a:pt x="45363" y="57707"/>
                  </a:cubicBezTo>
                  <a:cubicBezTo>
                    <a:pt x="45174" y="57540"/>
                    <a:pt x="45070" y="57310"/>
                    <a:pt x="45070" y="57038"/>
                  </a:cubicBezTo>
                  <a:lnTo>
                    <a:pt x="45070" y="56515"/>
                  </a:lnTo>
                  <a:cubicBezTo>
                    <a:pt x="45070" y="56347"/>
                    <a:pt x="45070" y="56138"/>
                    <a:pt x="44881" y="55971"/>
                  </a:cubicBezTo>
                  <a:cubicBezTo>
                    <a:pt x="44442" y="55950"/>
                    <a:pt x="44065" y="56201"/>
                    <a:pt x="43689" y="56368"/>
                  </a:cubicBezTo>
                  <a:cubicBezTo>
                    <a:pt x="43479" y="56410"/>
                    <a:pt x="43228" y="56452"/>
                    <a:pt x="43166" y="56703"/>
                  </a:cubicBezTo>
                  <a:close/>
                  <a:moveTo>
                    <a:pt x="102484" y="46660"/>
                  </a:moveTo>
                  <a:cubicBezTo>
                    <a:pt x="103007" y="46869"/>
                    <a:pt x="103426" y="46555"/>
                    <a:pt x="103865" y="46451"/>
                  </a:cubicBezTo>
                  <a:cubicBezTo>
                    <a:pt x="103886" y="45927"/>
                    <a:pt x="103949" y="45425"/>
                    <a:pt x="103970" y="44902"/>
                  </a:cubicBezTo>
                  <a:cubicBezTo>
                    <a:pt x="103530" y="44672"/>
                    <a:pt x="103488" y="44672"/>
                    <a:pt x="103216" y="45007"/>
                  </a:cubicBezTo>
                  <a:cubicBezTo>
                    <a:pt x="102840" y="45509"/>
                    <a:pt x="102693" y="46095"/>
                    <a:pt x="102484" y="46660"/>
                  </a:cubicBezTo>
                  <a:close/>
                  <a:moveTo>
                    <a:pt x="42580" y="58837"/>
                  </a:moveTo>
                  <a:cubicBezTo>
                    <a:pt x="43082" y="58795"/>
                    <a:pt x="43542" y="58879"/>
                    <a:pt x="43961" y="58503"/>
                  </a:cubicBezTo>
                  <a:cubicBezTo>
                    <a:pt x="43438" y="57959"/>
                    <a:pt x="43019" y="57352"/>
                    <a:pt x="42224" y="57122"/>
                  </a:cubicBezTo>
                  <a:cubicBezTo>
                    <a:pt x="42078" y="57226"/>
                    <a:pt x="41973" y="57352"/>
                    <a:pt x="41868" y="57435"/>
                  </a:cubicBezTo>
                  <a:cubicBezTo>
                    <a:pt x="42140" y="57938"/>
                    <a:pt x="42350" y="58377"/>
                    <a:pt x="42580" y="58837"/>
                  </a:cubicBezTo>
                  <a:close/>
                  <a:moveTo>
                    <a:pt x="46953" y="57310"/>
                  </a:moveTo>
                  <a:cubicBezTo>
                    <a:pt x="47036" y="57268"/>
                    <a:pt x="47099" y="57268"/>
                    <a:pt x="47162" y="57268"/>
                  </a:cubicBezTo>
                  <a:cubicBezTo>
                    <a:pt x="47559" y="57122"/>
                    <a:pt x="47622" y="56954"/>
                    <a:pt x="47476" y="56599"/>
                  </a:cubicBezTo>
                  <a:cubicBezTo>
                    <a:pt x="47350" y="56264"/>
                    <a:pt x="47078" y="56013"/>
                    <a:pt x="46827" y="55782"/>
                  </a:cubicBezTo>
                  <a:cubicBezTo>
                    <a:pt x="46681" y="55678"/>
                    <a:pt x="46534" y="55594"/>
                    <a:pt x="46409" y="55490"/>
                  </a:cubicBezTo>
                  <a:cubicBezTo>
                    <a:pt x="46325" y="55448"/>
                    <a:pt x="46262" y="55448"/>
                    <a:pt x="46179" y="55552"/>
                  </a:cubicBezTo>
                  <a:cubicBezTo>
                    <a:pt x="46430" y="56138"/>
                    <a:pt x="46681" y="56703"/>
                    <a:pt x="46953" y="57310"/>
                  </a:cubicBezTo>
                  <a:close/>
                  <a:moveTo>
                    <a:pt x="99199" y="44714"/>
                  </a:moveTo>
                  <a:cubicBezTo>
                    <a:pt x="98781" y="45091"/>
                    <a:pt x="98529" y="45572"/>
                    <a:pt x="98467" y="45969"/>
                  </a:cubicBezTo>
                  <a:cubicBezTo>
                    <a:pt x="98404" y="46534"/>
                    <a:pt x="98613" y="46743"/>
                    <a:pt x="99157" y="46681"/>
                  </a:cubicBezTo>
                  <a:cubicBezTo>
                    <a:pt x="99178" y="46681"/>
                    <a:pt x="99178" y="46660"/>
                    <a:pt x="99199" y="46660"/>
                  </a:cubicBezTo>
                  <a:cubicBezTo>
                    <a:pt x="99283" y="46137"/>
                    <a:pt x="99283" y="45070"/>
                    <a:pt x="99199" y="44714"/>
                  </a:cubicBezTo>
                  <a:close/>
                  <a:moveTo>
                    <a:pt x="104597" y="46262"/>
                  </a:moveTo>
                  <a:cubicBezTo>
                    <a:pt x="104744" y="46116"/>
                    <a:pt x="104848" y="46053"/>
                    <a:pt x="104848" y="46011"/>
                  </a:cubicBezTo>
                  <a:cubicBezTo>
                    <a:pt x="104848" y="45844"/>
                    <a:pt x="104786" y="45697"/>
                    <a:pt x="104597" y="45509"/>
                  </a:cubicBezTo>
                  <a:close/>
                  <a:moveTo>
                    <a:pt x="41513" y="58189"/>
                  </a:moveTo>
                  <a:cubicBezTo>
                    <a:pt x="41450" y="58482"/>
                    <a:pt x="41429" y="58691"/>
                    <a:pt x="41533" y="58921"/>
                  </a:cubicBezTo>
                  <a:cubicBezTo>
                    <a:pt x="41617" y="58921"/>
                    <a:pt x="41701" y="58900"/>
                    <a:pt x="41764" y="58900"/>
                  </a:cubicBezTo>
                  <a:cubicBezTo>
                    <a:pt x="41743" y="58670"/>
                    <a:pt x="41659" y="58461"/>
                    <a:pt x="41513" y="581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76" name="Google Shape;2344;p74"/>
            <p:cNvGrpSpPr/>
            <p:nvPr/>
          </p:nvGrpSpPr>
          <p:grpSpPr>
            <a:xfrm>
              <a:off x="7797563" y="3645950"/>
              <a:ext cx="288250" cy="266800"/>
              <a:chOff x="7797563" y="3645950"/>
              <a:chExt cx="288250" cy="266800"/>
            </a:xfrm>
          </p:grpSpPr>
          <p:sp>
            <p:nvSpPr>
              <p:cNvPr id="92" name="Google Shape;2345;p74"/>
              <p:cNvSpPr/>
              <p:nvPr/>
            </p:nvSpPr>
            <p:spPr>
              <a:xfrm>
                <a:off x="7797563" y="3645950"/>
                <a:ext cx="288250" cy="266800"/>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 name="Google Shape;2346;p74"/>
              <p:cNvSpPr/>
              <p:nvPr/>
            </p:nvSpPr>
            <p:spPr>
              <a:xfrm>
                <a:off x="7881263" y="3745350"/>
                <a:ext cx="70125" cy="57025"/>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 name="Google Shape;2347;p74"/>
              <p:cNvSpPr/>
              <p:nvPr/>
            </p:nvSpPr>
            <p:spPr>
              <a:xfrm>
                <a:off x="7822163" y="3781950"/>
                <a:ext cx="65400" cy="61750"/>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5" name="Google Shape;2348;p74"/>
              <p:cNvSpPr/>
              <p:nvPr/>
            </p:nvSpPr>
            <p:spPr>
              <a:xfrm>
                <a:off x="7895388" y="3809675"/>
                <a:ext cx="90525" cy="91050"/>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6" name="Google Shape;2349;p74"/>
              <p:cNvSpPr/>
              <p:nvPr/>
            </p:nvSpPr>
            <p:spPr>
              <a:xfrm>
                <a:off x="7823738" y="3668975"/>
                <a:ext cx="240625" cy="157475"/>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77" name="Google Shape;2350;p74"/>
            <p:cNvSpPr/>
            <p:nvPr/>
          </p:nvSpPr>
          <p:spPr>
            <a:xfrm>
              <a:off x="4647213" y="4059675"/>
              <a:ext cx="383450" cy="145450"/>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78" name="Google Shape;2351;p74"/>
            <p:cNvGrpSpPr/>
            <p:nvPr/>
          </p:nvGrpSpPr>
          <p:grpSpPr>
            <a:xfrm>
              <a:off x="6953025" y="3691475"/>
              <a:ext cx="643950" cy="195675"/>
              <a:chOff x="806663" y="3241275"/>
              <a:chExt cx="643950" cy="195675"/>
            </a:xfrm>
          </p:grpSpPr>
          <p:sp>
            <p:nvSpPr>
              <p:cNvPr id="90" name="Google Shape;2352;p74"/>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 name="Google Shape;2353;p74"/>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79" name="Google Shape;2354;p74"/>
            <p:cNvGrpSpPr/>
            <p:nvPr/>
          </p:nvGrpSpPr>
          <p:grpSpPr>
            <a:xfrm rot="605099" flipH="1">
              <a:off x="4236635" y="1677296"/>
              <a:ext cx="279336" cy="312809"/>
              <a:chOff x="1835200" y="3337050"/>
              <a:chExt cx="279350" cy="312825"/>
            </a:xfrm>
          </p:grpSpPr>
          <p:sp>
            <p:nvSpPr>
              <p:cNvPr id="87" name="Google Shape;2355;p74"/>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 name="Google Shape;2356;p74"/>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 name="Google Shape;2357;p74"/>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80" name="Google Shape;2358;p74"/>
            <p:cNvSpPr/>
            <p:nvPr/>
          </p:nvSpPr>
          <p:spPr>
            <a:xfrm>
              <a:off x="5961663" y="2173725"/>
              <a:ext cx="383450" cy="145450"/>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81" name="Google Shape;2359;p74"/>
            <p:cNvGrpSpPr/>
            <p:nvPr/>
          </p:nvGrpSpPr>
          <p:grpSpPr>
            <a:xfrm>
              <a:off x="5254388" y="1293275"/>
              <a:ext cx="288250" cy="266800"/>
              <a:chOff x="7797563" y="3645950"/>
              <a:chExt cx="288250" cy="266800"/>
            </a:xfrm>
          </p:grpSpPr>
          <p:sp>
            <p:nvSpPr>
              <p:cNvPr id="82" name="Google Shape;2360;p74"/>
              <p:cNvSpPr/>
              <p:nvPr/>
            </p:nvSpPr>
            <p:spPr>
              <a:xfrm>
                <a:off x="7797563" y="3645950"/>
                <a:ext cx="288250" cy="266800"/>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3" name="Google Shape;2361;p74"/>
              <p:cNvSpPr/>
              <p:nvPr/>
            </p:nvSpPr>
            <p:spPr>
              <a:xfrm>
                <a:off x="7881263" y="3745350"/>
                <a:ext cx="70125" cy="57025"/>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4" name="Google Shape;2362;p74"/>
              <p:cNvSpPr/>
              <p:nvPr/>
            </p:nvSpPr>
            <p:spPr>
              <a:xfrm>
                <a:off x="7822163" y="3781950"/>
                <a:ext cx="65400" cy="61750"/>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 name="Google Shape;2363;p74"/>
              <p:cNvSpPr/>
              <p:nvPr/>
            </p:nvSpPr>
            <p:spPr>
              <a:xfrm>
                <a:off x="7895388" y="3809675"/>
                <a:ext cx="90525" cy="91050"/>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 name="Google Shape;2364;p74"/>
              <p:cNvSpPr/>
              <p:nvPr/>
            </p:nvSpPr>
            <p:spPr>
              <a:xfrm>
                <a:off x="7823738" y="3668975"/>
                <a:ext cx="240625" cy="157475"/>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grpSp>
        <p:nvGrpSpPr>
          <p:cNvPr id="100" name="Google Shape;398;p38"/>
          <p:cNvGrpSpPr/>
          <p:nvPr/>
        </p:nvGrpSpPr>
        <p:grpSpPr>
          <a:xfrm flipH="1">
            <a:off x="7078893" y="191670"/>
            <a:ext cx="1460557" cy="941874"/>
            <a:chOff x="6876425" y="1268933"/>
            <a:chExt cx="1653550" cy="1152165"/>
          </a:xfrm>
        </p:grpSpPr>
        <p:grpSp>
          <p:nvGrpSpPr>
            <p:cNvPr id="101" name="Google Shape;399;p38"/>
            <p:cNvGrpSpPr/>
            <p:nvPr/>
          </p:nvGrpSpPr>
          <p:grpSpPr>
            <a:xfrm rot="1400853">
              <a:off x="7531678" y="2028397"/>
              <a:ext cx="998956" cy="203068"/>
              <a:chOff x="10471811" y="1999263"/>
              <a:chExt cx="998976" cy="203072"/>
            </a:xfrm>
          </p:grpSpPr>
          <p:sp>
            <p:nvSpPr>
              <p:cNvPr id="111"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2"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3"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4"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5"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6"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102" name="Google Shape;406;p38"/>
            <p:cNvGrpSpPr/>
            <p:nvPr/>
          </p:nvGrpSpPr>
          <p:grpSpPr>
            <a:xfrm>
              <a:off x="6907063" y="1389007"/>
              <a:ext cx="626852" cy="654662"/>
              <a:chOff x="6907063" y="1389007"/>
              <a:chExt cx="626852" cy="654662"/>
            </a:xfrm>
          </p:grpSpPr>
          <p:sp>
            <p:nvSpPr>
              <p:cNvPr id="104"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5"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6"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7"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8"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9"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0"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103"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118" name="TextBox 47">
            <a:extLst>
              <a:ext uri="{FF2B5EF4-FFF2-40B4-BE49-F238E27FC236}">
                <a16:creationId xmlns:a16="http://schemas.microsoft.com/office/drawing/2014/main" xmlns="" id="{50206583-2DC3-418F-AF56-7A0542BB28DB}"/>
              </a:ext>
            </a:extLst>
          </p:cNvPr>
          <p:cNvSpPr txBox="1">
            <a:spLocks noChangeArrowheads="1"/>
          </p:cNvSpPr>
          <p:nvPr/>
        </p:nvSpPr>
        <p:spPr bwMode="auto">
          <a:xfrm>
            <a:off x="217469" y="268300"/>
            <a:ext cx="484756"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1</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119" name="Shape 468">
            <a:extLst>
              <a:ext uri="{FF2B5EF4-FFF2-40B4-BE49-F238E27FC236}">
                <a16:creationId xmlns:a16="http://schemas.microsoft.com/office/drawing/2014/main" xmlns="" id="{831C9017-57EF-4F26-82D9-4A932B2E39EE}"/>
              </a:ext>
            </a:extLst>
          </p:cNvPr>
          <p:cNvSpPr/>
          <p:nvPr/>
        </p:nvSpPr>
        <p:spPr>
          <a:xfrm>
            <a:off x="559482" y="116031"/>
            <a:ext cx="3300278" cy="830997"/>
          </a:xfrm>
          <a:prstGeom prst="rect">
            <a:avLst/>
          </a:prstGeom>
          <a:noFill/>
          <a:ln w="12700" cap="flat">
            <a:noFill/>
            <a:miter lim="400000"/>
          </a:ln>
          <a:effectLst/>
        </p:spPr>
        <p:txBody>
          <a:bodyPr wrap="square" lIns="0" tIns="0" rIns="0" bIns="0" numCol="1" anchor="ctr" anchorCtr="0">
            <a:spAutoFit/>
          </a:bodyPr>
          <a:lstStyle/>
          <a:p>
            <a:pPr algn="ctr" defTabSz="309563" hangingPunct="0">
              <a:lnSpc>
                <a:spcPct val="150000"/>
              </a:lnSpc>
              <a:buClrTx/>
              <a:defRPr sz="2000" b="0">
                <a:solidFill>
                  <a:srgbClr val="1C1F25"/>
                </a:solidFill>
                <a:latin typeface="Roboto Bold"/>
                <a:ea typeface="Roboto Bold"/>
                <a:cs typeface="Roboto Bold"/>
                <a:sym typeface="Roboto Bold"/>
              </a:defRPr>
            </a:pP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Tóm</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tắt</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văn</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bản</a:t>
            </a:r>
            <a:endPar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endParaRPr>
          </a:p>
        </p:txBody>
      </p:sp>
    </p:spTree>
    <p:extLst>
      <p:ext uri="{BB962C8B-B14F-4D97-AF65-F5344CB8AC3E}">
        <p14:creationId xmlns:p14="http://schemas.microsoft.com/office/powerpoint/2010/main" val="3927188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E15859BF-671E-4939-A5D9-659EBDF721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0" y="0"/>
            <a:ext cx="849086" cy="822649"/>
          </a:xfrm>
          <a:prstGeom prst="rect">
            <a:avLst/>
          </a:prstGeom>
        </p:spPr>
      </p:pic>
      <p:sp>
        <p:nvSpPr>
          <p:cNvPr id="18" name="TextBox 47">
            <a:extLst>
              <a:ext uri="{FF2B5EF4-FFF2-40B4-BE49-F238E27FC236}">
                <a16:creationId xmlns:a16="http://schemas.microsoft.com/office/drawing/2014/main" xmlns="" id="{50206583-2DC3-418F-AF56-7A0542BB28DB}"/>
              </a:ext>
            </a:extLst>
          </p:cNvPr>
          <p:cNvSpPr txBox="1">
            <a:spLocks noChangeArrowheads="1"/>
          </p:cNvSpPr>
          <p:nvPr/>
        </p:nvSpPr>
        <p:spPr bwMode="auto">
          <a:xfrm>
            <a:off x="717091" y="225497"/>
            <a:ext cx="484756"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1</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19" name="Shape 468">
            <a:extLst>
              <a:ext uri="{FF2B5EF4-FFF2-40B4-BE49-F238E27FC236}">
                <a16:creationId xmlns:a16="http://schemas.microsoft.com/office/drawing/2014/main" xmlns="" id="{831C9017-57EF-4F26-82D9-4A932B2E39EE}"/>
              </a:ext>
            </a:extLst>
          </p:cNvPr>
          <p:cNvSpPr/>
          <p:nvPr/>
        </p:nvSpPr>
        <p:spPr>
          <a:xfrm>
            <a:off x="1212294" y="131950"/>
            <a:ext cx="3300277" cy="716799"/>
          </a:xfrm>
          <a:prstGeom prst="rect">
            <a:avLst/>
          </a:prstGeom>
          <a:noFill/>
          <a:ln w="12700" cap="flat">
            <a:noFill/>
            <a:miter lim="400000"/>
          </a:ln>
          <a:effectLst/>
        </p:spPr>
        <p:txBody>
          <a:bodyPr wrap="square" lIns="0" tIns="0" rIns="0" bIns="0" numCol="1" anchor="ctr" anchorCtr="0">
            <a:spAutoFit/>
          </a:bodyPr>
          <a:lstStyle/>
          <a:p>
            <a:pPr algn="ctr" defTabSz="309563" hangingPunct="0">
              <a:lnSpc>
                <a:spcPct val="150000"/>
              </a:lnSpc>
              <a:buClrTx/>
              <a:defRPr sz="2000" b="0">
                <a:solidFill>
                  <a:srgbClr val="1C1F25"/>
                </a:solidFill>
                <a:latin typeface="Roboto Bold"/>
                <a:ea typeface="Roboto Bold"/>
                <a:cs typeface="Roboto Bold"/>
                <a:sym typeface="Roboto Bold"/>
              </a:defRPr>
            </a:pP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Tóm</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tắt</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văn</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bản</a:t>
            </a:r>
            <a:endPar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endParaRPr>
          </a:p>
        </p:txBody>
      </p:sp>
      <p:pic>
        <p:nvPicPr>
          <p:cNvPr id="1028" name="Picture 4" descr="Bear clipart. Free download transparent .PNG | Creazil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269" y="3020111"/>
            <a:ext cx="2643070" cy="1946511"/>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a:off x="6133672" y="490349"/>
            <a:ext cx="2640458" cy="2075380"/>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Times" panose="020B0500000000000000" pitchFamily="34" charset="0"/>
              <a:ea typeface="Times" panose="020B0500000000000000" pitchFamily="34" charset="0"/>
              <a:cs typeface="Times" panose="020B0500000000000000" pitchFamily="34" charset="0"/>
            </a:endParaRPr>
          </a:p>
        </p:txBody>
      </p:sp>
      <p:sp>
        <p:nvSpPr>
          <p:cNvPr id="3" name="Rectangle 2"/>
          <p:cNvSpPr/>
          <p:nvPr/>
        </p:nvSpPr>
        <p:spPr>
          <a:xfrm>
            <a:off x="6429054" y="1050985"/>
            <a:ext cx="2049694" cy="954107"/>
          </a:xfrm>
          <a:prstGeom prst="rect">
            <a:avLst/>
          </a:prstGeom>
        </p:spPr>
        <p:txBody>
          <a:bodyPr wrap="square">
            <a:spAutoFit/>
          </a:bodyPr>
          <a:lstStyle/>
          <a:p>
            <a:pPr lvl="0" algn="ctr">
              <a:buClrTx/>
            </a:pPr>
            <a:r>
              <a:rPr lang="en-US" sz="2800" kern="1200" dirty="0" smtClean="0">
                <a:solidFill>
                  <a:prstClr val="black"/>
                </a:solidFill>
                <a:latin typeface="Times" panose="020B0500000000000000" pitchFamily="34" charset="0"/>
                <a:ea typeface="Times" panose="020B0500000000000000" pitchFamily="34" charset="0"/>
                <a:cs typeface="Times" panose="020B0500000000000000" pitchFamily="34" charset="0"/>
              </a:rPr>
              <a:t>Theo </a:t>
            </a:r>
            <a:r>
              <a:rPr lang="en-US" sz="2800" kern="1200" dirty="0" err="1" smtClean="0">
                <a:solidFill>
                  <a:prstClr val="black"/>
                </a:solidFill>
                <a:latin typeface="Times" panose="020B0500000000000000" pitchFamily="34" charset="0"/>
                <a:ea typeface="Times" panose="020B0500000000000000" pitchFamily="34" charset="0"/>
                <a:cs typeface="Times" panose="020B0500000000000000" pitchFamily="34" charset="0"/>
              </a:rPr>
              <a:t>em</a:t>
            </a:r>
            <a:r>
              <a:rPr lang="en-US" sz="2800" kern="1200" dirty="0" smtClean="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800" kern="1200" dirty="0" err="1" smtClean="0">
                <a:solidFill>
                  <a:prstClr val="black"/>
                </a:solidFill>
                <a:latin typeface="Times" panose="020B0500000000000000" pitchFamily="34" charset="0"/>
                <a:ea typeface="Times" panose="020B0500000000000000" pitchFamily="34" charset="0"/>
                <a:cs typeface="Times" panose="020B0500000000000000" pitchFamily="34" charset="0"/>
              </a:rPr>
              <a:t>sự</a:t>
            </a:r>
            <a:r>
              <a:rPr lang="en-US" sz="2800" kern="1200" dirty="0" smtClean="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800" kern="1200" dirty="0" err="1" smtClean="0">
                <a:solidFill>
                  <a:prstClr val="black"/>
                </a:solidFill>
                <a:latin typeface="Times" panose="020B0500000000000000" pitchFamily="34" charset="0"/>
                <a:ea typeface="Times" panose="020B0500000000000000" pitchFamily="34" charset="0"/>
                <a:cs typeface="Times" panose="020B0500000000000000" pitchFamily="34" charset="0"/>
              </a:rPr>
              <a:t>kiện</a:t>
            </a:r>
            <a:r>
              <a:rPr lang="en-US" sz="2800" kern="1200" dirty="0" smtClean="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800" kern="1200" dirty="0" err="1" smtClean="0">
                <a:solidFill>
                  <a:prstClr val="black"/>
                </a:solidFill>
                <a:latin typeface="Times" panose="020B0500000000000000" pitchFamily="34" charset="0"/>
                <a:ea typeface="Times" panose="020B0500000000000000" pitchFamily="34" charset="0"/>
                <a:cs typeface="Times" panose="020B0500000000000000" pitchFamily="34" charset="0"/>
              </a:rPr>
              <a:t>là</a:t>
            </a:r>
            <a:r>
              <a:rPr lang="en-US" sz="2800" kern="1200" dirty="0" smtClean="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800" kern="1200" dirty="0" err="1" smtClean="0">
                <a:solidFill>
                  <a:prstClr val="black"/>
                </a:solidFill>
                <a:latin typeface="Times" panose="020B0500000000000000" pitchFamily="34" charset="0"/>
                <a:ea typeface="Times" panose="020B0500000000000000" pitchFamily="34" charset="0"/>
                <a:cs typeface="Times" panose="020B0500000000000000" pitchFamily="34" charset="0"/>
              </a:rPr>
              <a:t>gì</a:t>
            </a:r>
            <a:r>
              <a:rPr lang="en-US" sz="2800" kern="1200" dirty="0" smtClean="0">
                <a:solidFill>
                  <a:prstClr val="black"/>
                </a:solidFill>
                <a:latin typeface="Times" panose="020B0500000000000000" pitchFamily="34" charset="0"/>
                <a:ea typeface="Times" panose="020B0500000000000000" pitchFamily="34" charset="0"/>
                <a:cs typeface="Times" panose="020B0500000000000000" pitchFamily="34" charset="0"/>
              </a:rPr>
              <a:t>?</a:t>
            </a:r>
            <a:endParaRPr lang="en-US" sz="2800" kern="1200" dirty="0">
              <a:solidFill>
                <a:prstClr val="black"/>
              </a:solidFill>
              <a:latin typeface="Times" panose="020B0500000000000000" pitchFamily="34" charset="0"/>
              <a:ea typeface="Times" panose="020B0500000000000000" pitchFamily="34" charset="0"/>
              <a:cs typeface="Times" panose="020B0500000000000000" pitchFamily="34" charset="0"/>
            </a:endParaRPr>
          </a:p>
        </p:txBody>
      </p:sp>
      <p:sp>
        <p:nvSpPr>
          <p:cNvPr id="100" name="Round Diagonal Corner Rectangle 99">
            <a:extLst>
              <a:ext uri="{FF2B5EF4-FFF2-40B4-BE49-F238E27FC236}">
                <a16:creationId xmlns:a16="http://schemas.microsoft.com/office/drawing/2014/main" xmlns="" id="{6032440D-7C14-D04D-A789-1E8FBB6A5412}"/>
              </a:ext>
            </a:extLst>
          </p:cNvPr>
          <p:cNvSpPr/>
          <p:nvPr/>
        </p:nvSpPr>
        <p:spPr>
          <a:xfrm>
            <a:off x="5780911" y="977532"/>
            <a:ext cx="2839288" cy="1299867"/>
          </a:xfrm>
          <a:prstGeom prst="round2DiagRect">
            <a:avLst>
              <a:gd name="adj1" fmla="val 0"/>
              <a:gd name="adj2" fmla="val 33034"/>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Times" panose="020B0500000000000000" pitchFamily="34" charset="0"/>
              <a:ea typeface="Times" panose="020B0500000000000000" pitchFamily="34" charset="0"/>
              <a:cs typeface="Times" panose="020B0500000000000000" pitchFamily="34" charset="0"/>
            </a:endParaRPr>
          </a:p>
        </p:txBody>
      </p:sp>
      <p:sp>
        <p:nvSpPr>
          <p:cNvPr id="101" name="Rectangle 100">
            <a:extLst>
              <a:ext uri="{FF2B5EF4-FFF2-40B4-BE49-F238E27FC236}">
                <a16:creationId xmlns:a16="http://schemas.microsoft.com/office/drawing/2014/main" xmlns="" id="{240F3DCE-DB99-8B40-97E3-A400FEF5747B}"/>
              </a:ext>
            </a:extLst>
          </p:cNvPr>
          <p:cNvSpPr/>
          <p:nvPr/>
        </p:nvSpPr>
        <p:spPr>
          <a:xfrm>
            <a:off x="5757395" y="434374"/>
            <a:ext cx="1157113"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defTabSz="412750" hangingPunct="0">
              <a:lnSpc>
                <a:spcPct val="150000"/>
              </a:lnSpc>
              <a:buClrTx/>
              <a:buFontTx/>
              <a:buNone/>
              <a:defRPr sz="2000" b="0">
                <a:solidFill>
                  <a:srgbClr val="1C1F25"/>
                </a:solidFill>
                <a:latin typeface="Roboto Bold"/>
                <a:ea typeface="Roboto Bold"/>
                <a:cs typeface="Roboto Bold"/>
                <a:sym typeface="Roboto Bold"/>
              </a:defRPr>
            </a:pPr>
            <a:r>
              <a:rPr lang="en-US" altLang="zh-CN" sz="2400" dirty="0" err="1">
                <a:ln w="0"/>
                <a:solidFill>
                  <a:schemeClr val="accent1"/>
                </a:solidFill>
                <a:effectLst>
                  <a:outerShdw blurRad="38100" dist="25400" dir="5400000" algn="ctr" rotWithShape="0">
                    <a:srgbClr val="6E747A">
                      <a:alpha val="43000"/>
                    </a:srgbClr>
                  </a:outerShdw>
                </a:effectLst>
                <a:latin typeface="Times" panose="020B0500000000000000" pitchFamily="34" charset="0"/>
                <a:ea typeface="Times" panose="020B0500000000000000" pitchFamily="34" charset="0"/>
                <a:cs typeface="Times" panose="020B0500000000000000" pitchFamily="34" charset="0"/>
                <a:sym typeface="+mn-lt"/>
              </a:rPr>
              <a:t>Sự</a:t>
            </a:r>
            <a:r>
              <a:rPr lang="en-US" altLang="zh-CN" sz="2400" dirty="0">
                <a:ln w="0"/>
                <a:solidFill>
                  <a:schemeClr val="accent1"/>
                </a:solidFill>
                <a:effectLst>
                  <a:outerShdw blurRad="38100" dist="25400" dir="5400000" algn="ctr" rotWithShape="0">
                    <a:srgbClr val="6E747A">
                      <a:alpha val="43000"/>
                    </a:srgbClr>
                  </a:outerShdw>
                </a:effectLst>
                <a:latin typeface="Times" panose="020B0500000000000000" pitchFamily="34" charset="0"/>
                <a:ea typeface="Times" panose="020B0500000000000000" pitchFamily="34" charset="0"/>
                <a:cs typeface="Times" panose="020B0500000000000000" pitchFamily="34" charset="0"/>
                <a:sym typeface="+mn-lt"/>
              </a:rPr>
              <a:t> </a:t>
            </a:r>
            <a:r>
              <a:rPr lang="en-US" altLang="zh-CN" sz="2400" dirty="0" err="1">
                <a:ln w="0"/>
                <a:solidFill>
                  <a:schemeClr val="accent1"/>
                </a:solidFill>
                <a:effectLst>
                  <a:outerShdw blurRad="38100" dist="25400" dir="5400000" algn="ctr" rotWithShape="0">
                    <a:srgbClr val="6E747A">
                      <a:alpha val="43000"/>
                    </a:srgbClr>
                  </a:outerShdw>
                </a:effectLst>
                <a:latin typeface="Times" panose="020B0500000000000000" pitchFamily="34" charset="0"/>
                <a:ea typeface="Times" panose="020B0500000000000000" pitchFamily="34" charset="0"/>
                <a:cs typeface="Times" panose="020B0500000000000000" pitchFamily="34" charset="0"/>
                <a:sym typeface="+mn-lt"/>
              </a:rPr>
              <a:t>kiện</a:t>
            </a:r>
            <a:endParaRPr lang="en-US" altLang="zh-CN" sz="2400" dirty="0">
              <a:ln w="0"/>
              <a:solidFill>
                <a:schemeClr val="accent1"/>
              </a:solidFill>
              <a:effectLst>
                <a:outerShdw blurRad="38100" dist="25400" dir="5400000" algn="ctr" rotWithShape="0">
                  <a:srgbClr val="6E747A">
                    <a:alpha val="43000"/>
                  </a:srgbClr>
                </a:outerShdw>
              </a:effectLst>
              <a:latin typeface="Times" panose="020B0500000000000000" pitchFamily="34" charset="0"/>
              <a:ea typeface="Times" panose="020B0500000000000000" pitchFamily="34" charset="0"/>
              <a:cs typeface="Times" panose="020B0500000000000000" pitchFamily="34" charset="0"/>
              <a:sym typeface="+mn-lt"/>
            </a:endParaRPr>
          </a:p>
        </p:txBody>
      </p:sp>
      <p:sp>
        <p:nvSpPr>
          <p:cNvPr id="102" name="iṣ1ïďè">
            <a:extLst>
              <a:ext uri="{FF2B5EF4-FFF2-40B4-BE49-F238E27FC236}">
                <a16:creationId xmlns:a16="http://schemas.microsoft.com/office/drawing/2014/main" xmlns="" id="{0AD0249D-BEE5-0642-951E-642A71EC529F}"/>
              </a:ext>
            </a:extLst>
          </p:cNvPr>
          <p:cNvSpPr/>
          <p:nvPr/>
        </p:nvSpPr>
        <p:spPr>
          <a:xfrm>
            <a:off x="6073676" y="1360593"/>
            <a:ext cx="2561620" cy="533747"/>
          </a:xfrm>
          <a:prstGeom prst="rect">
            <a:avLst/>
          </a:prstGeom>
        </p:spPr>
        <p:txBody>
          <a:bodyPr wrap="square" lIns="0" tIns="0" rIns="0" bIns="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12750" hangingPunct="0">
              <a:buClrTx/>
              <a:buFontTx/>
              <a:buNone/>
              <a:defRPr sz="2000" b="0">
                <a:solidFill>
                  <a:srgbClr val="1C1F25"/>
                </a:solidFill>
                <a:latin typeface="Roboto Bold"/>
                <a:ea typeface="Roboto Bold"/>
                <a:cs typeface="Roboto Bold"/>
                <a:sym typeface="Roboto Bold"/>
              </a:defRPr>
            </a:pPr>
            <a:r>
              <a:rPr lang="en-US" altLang="zh-CN" sz="2000" kern="0" dirty="0" err="1">
                <a:latin typeface="Times" panose="020B0500000000000000" pitchFamily="34" charset="0"/>
                <a:ea typeface="Times" panose="020B0500000000000000" pitchFamily="34" charset="0"/>
                <a:cs typeface="Times" panose="020B0500000000000000" pitchFamily="34" charset="0"/>
                <a:sym typeface="+mn-lt"/>
              </a:rPr>
              <a:t>Những</a:t>
            </a:r>
            <a:r>
              <a:rPr lang="en-US" altLang="zh-CN" sz="2000" kern="0" dirty="0">
                <a:latin typeface="Times" panose="020B0500000000000000" pitchFamily="34" charset="0"/>
                <a:ea typeface="Times" panose="020B0500000000000000" pitchFamily="34" charset="0"/>
                <a:cs typeface="Times" panose="020B0500000000000000" pitchFamily="34" charset="0"/>
                <a:sym typeface="+mn-lt"/>
              </a:rPr>
              <a:t> </a:t>
            </a:r>
            <a:r>
              <a:rPr lang="en-US" altLang="zh-CN" sz="2000" kern="0" dirty="0" err="1">
                <a:latin typeface="Times" panose="020B0500000000000000" pitchFamily="34" charset="0"/>
                <a:ea typeface="Times" panose="020B0500000000000000" pitchFamily="34" charset="0"/>
                <a:cs typeface="Times" panose="020B0500000000000000" pitchFamily="34" charset="0"/>
                <a:sym typeface="+mn-lt"/>
              </a:rPr>
              <a:t>sự</a:t>
            </a:r>
            <a:r>
              <a:rPr lang="en-US" altLang="zh-CN" sz="2000" kern="0" dirty="0">
                <a:latin typeface="Times" panose="020B0500000000000000" pitchFamily="34" charset="0"/>
                <a:ea typeface="Times" panose="020B0500000000000000" pitchFamily="34" charset="0"/>
                <a:cs typeface="Times" panose="020B0500000000000000" pitchFamily="34" charset="0"/>
                <a:sym typeface="+mn-lt"/>
              </a:rPr>
              <a:t> </a:t>
            </a:r>
            <a:r>
              <a:rPr lang="en-US" altLang="zh-CN" sz="2000" kern="0" dirty="0" err="1">
                <a:latin typeface="Times" panose="020B0500000000000000" pitchFamily="34" charset="0"/>
                <a:ea typeface="Times" panose="020B0500000000000000" pitchFamily="34" charset="0"/>
                <a:cs typeface="Times" panose="020B0500000000000000" pitchFamily="34" charset="0"/>
                <a:sym typeface="+mn-lt"/>
              </a:rPr>
              <a:t>việc</a:t>
            </a:r>
            <a:r>
              <a:rPr lang="en-US" altLang="zh-CN" sz="2000" kern="0" dirty="0">
                <a:latin typeface="Times" panose="020B0500000000000000" pitchFamily="34" charset="0"/>
                <a:ea typeface="Times" panose="020B0500000000000000" pitchFamily="34" charset="0"/>
                <a:cs typeface="Times" panose="020B0500000000000000" pitchFamily="34" charset="0"/>
                <a:sym typeface="+mn-lt"/>
              </a:rPr>
              <a:t> </a:t>
            </a:r>
            <a:r>
              <a:rPr lang="en-US" altLang="zh-CN" sz="2000" kern="0" dirty="0" err="1">
                <a:latin typeface="Times" panose="020B0500000000000000" pitchFamily="34" charset="0"/>
                <a:ea typeface="Times" panose="020B0500000000000000" pitchFamily="34" charset="0"/>
                <a:cs typeface="Times" panose="020B0500000000000000" pitchFamily="34" charset="0"/>
                <a:sym typeface="+mn-lt"/>
              </a:rPr>
              <a:t>chính</a:t>
            </a:r>
            <a:r>
              <a:rPr lang="en-US" altLang="zh-CN" sz="2000" kern="0" dirty="0">
                <a:latin typeface="Times" panose="020B0500000000000000" pitchFamily="34" charset="0"/>
                <a:ea typeface="Times" panose="020B0500000000000000" pitchFamily="34" charset="0"/>
                <a:cs typeface="Times" panose="020B0500000000000000" pitchFamily="34" charset="0"/>
                <a:sym typeface="+mn-lt"/>
              </a:rPr>
              <a:t> </a:t>
            </a:r>
            <a:r>
              <a:rPr lang="en-US" altLang="zh-CN" sz="2000" kern="0" dirty="0" err="1">
                <a:latin typeface="Times" panose="020B0500000000000000" pitchFamily="34" charset="0"/>
                <a:ea typeface="Times" panose="020B0500000000000000" pitchFamily="34" charset="0"/>
                <a:cs typeface="Times" panose="020B0500000000000000" pitchFamily="34" charset="0"/>
                <a:sym typeface="+mn-lt"/>
              </a:rPr>
              <a:t>được</a:t>
            </a:r>
            <a:r>
              <a:rPr lang="en-US" altLang="zh-CN" sz="2000" kern="0" dirty="0">
                <a:latin typeface="Times" panose="020B0500000000000000" pitchFamily="34" charset="0"/>
                <a:ea typeface="Times" panose="020B0500000000000000" pitchFamily="34" charset="0"/>
                <a:cs typeface="Times" panose="020B0500000000000000" pitchFamily="34" charset="0"/>
                <a:sym typeface="+mn-lt"/>
              </a:rPr>
              <a:t> </a:t>
            </a:r>
            <a:r>
              <a:rPr lang="en-US" altLang="zh-CN" sz="2000" kern="0" dirty="0" err="1">
                <a:latin typeface="Times" panose="020B0500000000000000" pitchFamily="34" charset="0"/>
                <a:ea typeface="Times" panose="020B0500000000000000" pitchFamily="34" charset="0"/>
                <a:cs typeface="Times" panose="020B0500000000000000" pitchFamily="34" charset="0"/>
                <a:sym typeface="+mn-lt"/>
              </a:rPr>
              <a:t>đề</a:t>
            </a:r>
            <a:r>
              <a:rPr lang="en-US" altLang="zh-CN" sz="2000" kern="0" dirty="0">
                <a:latin typeface="Times" panose="020B0500000000000000" pitchFamily="34" charset="0"/>
                <a:ea typeface="Times" panose="020B0500000000000000" pitchFamily="34" charset="0"/>
                <a:cs typeface="Times" panose="020B0500000000000000" pitchFamily="34" charset="0"/>
                <a:sym typeface="+mn-lt"/>
              </a:rPr>
              <a:t> </a:t>
            </a:r>
            <a:r>
              <a:rPr lang="en-US" altLang="zh-CN" sz="2000" kern="0" dirty="0" err="1">
                <a:latin typeface="Times" panose="020B0500000000000000" pitchFamily="34" charset="0"/>
                <a:ea typeface="Times" panose="020B0500000000000000" pitchFamily="34" charset="0"/>
                <a:cs typeface="Times" panose="020B0500000000000000" pitchFamily="34" charset="0"/>
                <a:sym typeface="+mn-lt"/>
              </a:rPr>
              <a:t>cập</a:t>
            </a:r>
            <a:r>
              <a:rPr lang="en-US" altLang="zh-CN" sz="2000" kern="0" dirty="0">
                <a:latin typeface="Times" panose="020B0500000000000000" pitchFamily="34" charset="0"/>
                <a:ea typeface="Times" panose="020B0500000000000000" pitchFamily="34" charset="0"/>
                <a:cs typeface="Times" panose="020B0500000000000000" pitchFamily="34" charset="0"/>
                <a:sym typeface="+mn-lt"/>
              </a:rPr>
              <a:t> </a:t>
            </a:r>
            <a:r>
              <a:rPr lang="en-US" altLang="zh-CN" sz="2000" kern="0" dirty="0" err="1">
                <a:latin typeface="Times" panose="020B0500000000000000" pitchFamily="34" charset="0"/>
                <a:ea typeface="Times" panose="020B0500000000000000" pitchFamily="34" charset="0"/>
                <a:cs typeface="Times" panose="020B0500000000000000" pitchFamily="34" charset="0"/>
                <a:sym typeface="+mn-lt"/>
              </a:rPr>
              <a:t>trong</a:t>
            </a:r>
            <a:r>
              <a:rPr lang="en-US" altLang="zh-CN" sz="2000" kern="0" dirty="0">
                <a:latin typeface="Times" panose="020B0500000000000000" pitchFamily="34" charset="0"/>
                <a:ea typeface="Times" panose="020B0500000000000000" pitchFamily="34" charset="0"/>
                <a:cs typeface="Times" panose="020B0500000000000000" pitchFamily="34" charset="0"/>
                <a:sym typeface="+mn-lt"/>
              </a:rPr>
              <a:t> </a:t>
            </a:r>
            <a:r>
              <a:rPr lang="en-US" altLang="zh-CN" sz="2000" kern="0" dirty="0" err="1">
                <a:latin typeface="Times" panose="020B0500000000000000" pitchFamily="34" charset="0"/>
                <a:ea typeface="Times" panose="020B0500000000000000" pitchFamily="34" charset="0"/>
                <a:cs typeface="Times" panose="020B0500000000000000" pitchFamily="34" charset="0"/>
                <a:sym typeface="+mn-lt"/>
              </a:rPr>
              <a:t>văn</a:t>
            </a:r>
            <a:r>
              <a:rPr lang="en-US" altLang="zh-CN" sz="2000" kern="0" dirty="0">
                <a:latin typeface="Times" panose="020B0500000000000000" pitchFamily="34" charset="0"/>
                <a:ea typeface="Times" panose="020B0500000000000000" pitchFamily="34" charset="0"/>
                <a:cs typeface="Times" panose="020B0500000000000000" pitchFamily="34" charset="0"/>
                <a:sym typeface="+mn-lt"/>
              </a:rPr>
              <a:t> </a:t>
            </a:r>
            <a:r>
              <a:rPr lang="en-US" altLang="zh-CN" sz="2000" kern="0" dirty="0" err="1">
                <a:latin typeface="Times" panose="020B0500000000000000" pitchFamily="34" charset="0"/>
                <a:ea typeface="Times" panose="020B0500000000000000" pitchFamily="34" charset="0"/>
                <a:cs typeface="Times" panose="020B0500000000000000" pitchFamily="34" charset="0"/>
                <a:sym typeface="+mn-lt"/>
              </a:rPr>
              <a:t>bản</a:t>
            </a:r>
            <a:r>
              <a:rPr lang="en-US" altLang="zh-CN" sz="2000" kern="0" dirty="0">
                <a:latin typeface="Times" panose="020B0500000000000000" pitchFamily="34" charset="0"/>
                <a:ea typeface="Times" panose="020B0500000000000000" pitchFamily="34" charset="0"/>
                <a:cs typeface="Times" panose="020B0500000000000000" pitchFamily="34" charset="0"/>
                <a:sym typeface="+mn-lt"/>
              </a:rPr>
              <a:t>.</a:t>
            </a:r>
          </a:p>
        </p:txBody>
      </p:sp>
      <p:sp>
        <p:nvSpPr>
          <p:cNvPr id="31" name="Synergistically utilize technically sound portals with frictionless chains. Dramatically customize…">
            <a:extLst>
              <a:ext uri="{FF2B5EF4-FFF2-40B4-BE49-F238E27FC236}">
                <a16:creationId xmlns:a16="http://schemas.microsoft.com/office/drawing/2014/main" xmlns="" id="{2453D39D-28D3-EE41-9C79-349C2419878B}"/>
              </a:ext>
            </a:extLst>
          </p:cNvPr>
          <p:cNvSpPr txBox="1"/>
          <p:nvPr/>
        </p:nvSpPr>
        <p:spPr>
          <a:xfrm>
            <a:off x="763439" y="1642399"/>
            <a:ext cx="3218987" cy="1846659"/>
          </a:xfrm>
          <a:prstGeom prst="rect">
            <a:avLst/>
          </a:prstGeom>
          <a:ln/>
          <a:extLst>
            <a:ext uri="{C572A759-6A51-4108-AA02-DFA0A04FC94B}">
              <ma14:wrappingTextBoxFlag xmlns:ma14="http://schemas.microsoft.com/office/mac/drawingml/2011/main" xmlns="" val="1"/>
            </a:ext>
          </a:extLst>
        </p:spPr>
        <p:style>
          <a:lnRef idx="3">
            <a:schemeClr val="lt1"/>
          </a:lnRef>
          <a:fillRef idx="1">
            <a:schemeClr val="accent5"/>
          </a:fillRef>
          <a:effectRef idx="1">
            <a:schemeClr val="accent5"/>
          </a:effectRef>
          <a:fontRef idx="minor">
            <a:schemeClr val="lt1"/>
          </a:fontRef>
        </p:style>
        <p:txBody>
          <a:bodyPr wrap="square" lIns="0" tIns="0" rIns="0" bIns="0">
            <a:spAutoFit/>
          </a:bodyPr>
          <a:lstStyle/>
          <a:p>
            <a:pPr algn="ctr" defTabSz="608965">
              <a:buClrTx/>
              <a:buFontTx/>
              <a:buNone/>
            </a:pPr>
            <a:r>
              <a:rPr lang="en-US" altLang="zh-CN" sz="24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Em</a:t>
            </a:r>
            <a:r>
              <a:rPr lang="en-US" altLang="zh-CN" sz="24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4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hãy</a:t>
            </a:r>
            <a:r>
              <a:rPr lang="en-US" altLang="zh-CN" sz="24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4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tóm</a:t>
            </a:r>
            <a:r>
              <a:rPr lang="en-US" altLang="zh-CN" sz="24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4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tắt</a:t>
            </a:r>
            <a:r>
              <a:rPr lang="en-US" altLang="zh-CN" sz="24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4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truyện</a:t>
            </a:r>
            <a:r>
              <a:rPr lang="en-US" altLang="zh-CN" sz="24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vi-VN" altLang="zh-CN" sz="2400" i="1" kern="12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Hai người bạn đồng hành và con gấu” </a:t>
            </a:r>
            <a:r>
              <a:rPr lang="vi-VN" altLang="zh-CN" sz="2400" kern="12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và truyện thơ </a:t>
            </a:r>
            <a:r>
              <a:rPr lang="vi-VN" altLang="zh-CN" sz="2400" i="1" kern="12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“Chó sói và chiên con” </a:t>
            </a:r>
            <a:r>
              <a:rPr lang="vi-VN" altLang="zh-CN" sz="2400" kern="12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bằng sơ đồ</a:t>
            </a:r>
            <a:r>
              <a:rPr lang="vi-VN" altLang="zh-CN" sz="2400" i="1" kern="12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a:t>
            </a:r>
            <a:endParaRPr lang="zh-CN" altLang="en-US" sz="2400" i="1" kern="1200" dirty="0">
              <a:solidFill>
                <a:prstClr val="white"/>
              </a:solidFill>
              <a:latin typeface="Times" panose="020B0500000000000000" pitchFamily="34" charset="0"/>
              <a:ea typeface="Times" panose="020B0500000000000000" pitchFamily="34" charset="0"/>
              <a:cs typeface="Times" panose="020B0500000000000000" pitchFamily="34" charset="0"/>
              <a:sym typeface="+mn-lt"/>
            </a:endParaRPr>
          </a:p>
        </p:txBody>
      </p:sp>
    </p:spTree>
    <p:extLst>
      <p:ext uri="{BB962C8B-B14F-4D97-AF65-F5344CB8AC3E}">
        <p14:creationId xmlns:p14="http://schemas.microsoft.com/office/powerpoint/2010/main" val="1086369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1" nodeType="clickEffect">
                                  <p:stCondLst>
                                    <p:cond delay="0"/>
                                  </p:stCondLst>
                                  <p:childTnLst>
                                    <p:animEffect transition="out" filter="wipe(down)">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22" presetClass="exit" presetSubtype="4" fill="hold" grpId="1" nodeType="withEffect">
                                  <p:stCondLst>
                                    <p:cond delay="0"/>
                                  </p:stCondLst>
                                  <p:childTnLst>
                                    <p:animEffect transition="out" filter="wipe(down)">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anim calcmode="lin" valueType="num">
                                      <p:cBhvr additive="base">
                                        <p:cTn id="27" dur="500" fill="hold"/>
                                        <p:tgtEl>
                                          <p:spTgt spid="101"/>
                                        </p:tgtEl>
                                        <p:attrNameLst>
                                          <p:attrName>ppt_x</p:attrName>
                                        </p:attrNameLst>
                                      </p:cBhvr>
                                      <p:tavLst>
                                        <p:tav tm="0">
                                          <p:val>
                                            <p:strVal val="#ppt_x"/>
                                          </p:val>
                                        </p:tav>
                                        <p:tav tm="100000">
                                          <p:val>
                                            <p:strVal val="#ppt_x"/>
                                          </p:val>
                                        </p:tav>
                                      </p:tavLst>
                                    </p:anim>
                                    <p:anim calcmode="lin" valueType="num">
                                      <p:cBhvr additive="base">
                                        <p:cTn id="28" dur="500" fill="hold"/>
                                        <p:tgtEl>
                                          <p:spTgt spid="101"/>
                                        </p:tgtEl>
                                        <p:attrNameLst>
                                          <p:attrName>ppt_y</p:attrName>
                                        </p:attrNameLst>
                                      </p:cBhvr>
                                      <p:tavLst>
                                        <p:tav tm="0">
                                          <p:val>
                                            <p:strVal val="1+#ppt_h/2"/>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fade">
                                      <p:cBhvr>
                                        <p:cTn id="31" dur="1000"/>
                                        <p:tgtEl>
                                          <p:spTgt spid="102"/>
                                        </p:tgtEl>
                                      </p:cBhvr>
                                    </p:animEffect>
                                    <p:anim calcmode="lin" valueType="num">
                                      <p:cBhvr>
                                        <p:cTn id="32" dur="1000" fill="hold"/>
                                        <p:tgtEl>
                                          <p:spTgt spid="102"/>
                                        </p:tgtEl>
                                        <p:attrNameLst>
                                          <p:attrName>ppt_x</p:attrName>
                                        </p:attrNameLst>
                                      </p:cBhvr>
                                      <p:tavLst>
                                        <p:tav tm="0">
                                          <p:val>
                                            <p:strVal val="#ppt_x"/>
                                          </p:val>
                                        </p:tav>
                                        <p:tav tm="100000">
                                          <p:val>
                                            <p:strVal val="#ppt_x"/>
                                          </p:val>
                                        </p:tav>
                                      </p:tavLst>
                                    </p:anim>
                                    <p:anim calcmode="lin" valueType="num">
                                      <p:cBhvr>
                                        <p:cTn id="33" dur="1000" fill="hold"/>
                                        <p:tgtEl>
                                          <p:spTgt spid="10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3" grpId="1"/>
      <p:bldP spid="100" grpId="0" animBg="1"/>
      <p:bldP spid="101" grpId="0" animBg="1"/>
      <p:bldP spid="102" grpId="0"/>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10">
            <a:extLst>
              <a:ext uri="{FF2B5EF4-FFF2-40B4-BE49-F238E27FC236}">
                <a16:creationId xmlns:a16="http://schemas.microsoft.com/office/drawing/2014/main" xmlns="" id="{605C825B-C5DD-DF41-82CC-5DF8AAACE4CD}"/>
              </a:ext>
            </a:extLst>
          </p:cNvPr>
          <p:cNvSpPr txBox="1"/>
          <p:nvPr/>
        </p:nvSpPr>
        <p:spPr>
          <a:xfrm>
            <a:off x="3948370" y="514748"/>
            <a:ext cx="4852403" cy="369332"/>
          </a:xfrm>
          <a:prstGeom prst="rect">
            <a:avLst/>
          </a:prstGeom>
          <a:noFill/>
        </p:spPr>
        <p:txBody>
          <a:bodyPr wrap="square" rtlCol="0">
            <a:spAutoFit/>
          </a:bodyPr>
          <a:lstStyle/>
          <a:p>
            <a:pPr algn="ctr" defTabSz="456724">
              <a:buClrTx/>
            </a:pPr>
            <a:r>
              <a:rPr lang="vi-VN" altLang="zh-CN" sz="1800" b="1" i="1" kern="1200" dirty="0">
                <a:solidFill>
                  <a:srgbClr val="FA586F"/>
                </a:solidFill>
                <a:latin typeface="Times New Roman" panose="02020603050405020304" pitchFamily="18" charset="0"/>
                <a:ea typeface="微软雅黑"/>
                <a:cs typeface="Times New Roman" panose="02020603050405020304" pitchFamily="18" charset="0"/>
                <a:sym typeface="+mn-lt"/>
              </a:rPr>
              <a:t>Hai người bạn đồng </a:t>
            </a:r>
            <a:r>
              <a:rPr lang="vi-VN" altLang="zh-CN" sz="1800" b="1" i="1" kern="1200" dirty="0" smtClean="0">
                <a:solidFill>
                  <a:srgbClr val="FA586F"/>
                </a:solidFill>
                <a:latin typeface="Times New Roman" panose="02020603050405020304" pitchFamily="18" charset="0"/>
                <a:ea typeface="微软雅黑"/>
                <a:cs typeface="Times New Roman" panose="02020603050405020304" pitchFamily="18" charset="0"/>
                <a:sym typeface="+mn-lt"/>
              </a:rPr>
              <a:t>hành</a:t>
            </a:r>
            <a:r>
              <a:rPr lang="en-US" altLang="zh-CN" sz="1800" b="1" i="1" kern="1200" dirty="0" smtClean="0">
                <a:solidFill>
                  <a:srgbClr val="FA586F"/>
                </a:solidFill>
                <a:latin typeface="Times New Roman" panose="02020603050405020304" pitchFamily="18" charset="0"/>
                <a:ea typeface="微软雅黑"/>
                <a:cs typeface="Times New Roman" panose="02020603050405020304" pitchFamily="18" charset="0"/>
                <a:sym typeface="+mn-lt"/>
              </a:rPr>
              <a:t> v</a:t>
            </a:r>
            <a:r>
              <a:rPr lang="vi-VN" altLang="zh-CN" sz="1800" b="1" i="1" kern="1200" dirty="0" smtClean="0">
                <a:solidFill>
                  <a:srgbClr val="FA586F"/>
                </a:solidFill>
                <a:latin typeface="Times New Roman" panose="02020603050405020304" pitchFamily="18" charset="0"/>
                <a:ea typeface="微软雅黑"/>
                <a:cs typeface="Times New Roman" panose="02020603050405020304" pitchFamily="18" charset="0"/>
                <a:sym typeface="+mn-lt"/>
              </a:rPr>
              <a:t>à </a:t>
            </a:r>
            <a:r>
              <a:rPr lang="vi-VN" altLang="zh-CN" sz="1800" b="1" i="1" kern="1200" dirty="0">
                <a:solidFill>
                  <a:srgbClr val="FA586F"/>
                </a:solidFill>
                <a:latin typeface="Times New Roman" panose="02020603050405020304" pitchFamily="18" charset="0"/>
                <a:ea typeface="微软雅黑"/>
                <a:cs typeface="Times New Roman" panose="02020603050405020304" pitchFamily="18" charset="0"/>
                <a:sym typeface="+mn-lt"/>
              </a:rPr>
              <a:t>con gấu</a:t>
            </a:r>
            <a:endParaRPr lang="zh-CN" altLang="en-US" sz="1800" b="1" i="1" kern="1200" dirty="0">
              <a:solidFill>
                <a:srgbClr val="FA586F"/>
              </a:solidFill>
              <a:latin typeface="HL Dongian" panose="02000603050000020003" pitchFamily="2" charset="0"/>
              <a:ea typeface="微软雅黑"/>
              <a:cs typeface="Times New Roman" panose="02020603050405020304" pitchFamily="18" charset="0"/>
              <a:sym typeface="+mn-lt"/>
            </a:endParaRPr>
          </a:p>
        </p:txBody>
      </p:sp>
      <p:sp>
        <p:nvSpPr>
          <p:cNvPr id="28" name="Google Shape;1934;p41">
            <a:extLst>
              <a:ext uri="{FF2B5EF4-FFF2-40B4-BE49-F238E27FC236}">
                <a16:creationId xmlns:a16="http://schemas.microsoft.com/office/drawing/2014/main" xmlns="" id="{43D98CC6-6C6E-6848-B189-9CCCB47E7B7F}"/>
              </a:ext>
            </a:extLst>
          </p:cNvPr>
          <p:cNvSpPr/>
          <p:nvPr/>
        </p:nvSpPr>
        <p:spPr>
          <a:xfrm>
            <a:off x="4163832" y="3057680"/>
            <a:ext cx="4380891" cy="609477"/>
          </a:xfrm>
          <a:prstGeom prst="roundRect">
            <a:avLst>
              <a:gd name="adj" fmla="val 16667"/>
            </a:avLst>
          </a:prstGeom>
          <a:solidFill>
            <a:srgbClr val="E0485E"/>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spcFirstLastPara="1" wrap="square" lIns="91425" tIns="91425" rIns="365750" bIns="91425" anchor="ctr" anchorCtr="0">
            <a:noAutofit/>
          </a:bodyPr>
          <a:lstStyle/>
          <a:p>
            <a:pPr algn="just" defTabSz="914378">
              <a:defRPr/>
            </a:pPr>
            <a:r>
              <a:rPr lang="en" sz="1600" i="1" dirty="0">
                <a:solidFill>
                  <a:prstClr val="white"/>
                </a:solidFill>
                <a:latin typeface="Times New Roman" panose="02020603050405020304" pitchFamily="18" charset="0"/>
                <a:cs typeface="Times New Roman" panose="02020603050405020304" pitchFamily="18" charset="0"/>
                <a:sym typeface="+mn-lt"/>
              </a:rPr>
              <a:t> c. </a:t>
            </a:r>
            <a:r>
              <a:rPr lang="en-US" sz="1600" i="1" dirty="0">
                <a:solidFill>
                  <a:prstClr val="white"/>
                </a:solidFill>
                <a:latin typeface="Times New Roman" panose="02020603050405020304" pitchFamily="18" charset="0"/>
                <a:cs typeface="Times New Roman" panose="02020603050405020304" pitchFamily="18" charset="0"/>
                <a:sym typeface="+mn-lt"/>
              </a:rPr>
              <a:t>H</a:t>
            </a:r>
            <a:r>
              <a:rPr lang="en" sz="1600" i="1" dirty="0">
                <a:solidFill>
                  <a:prstClr val="white"/>
                </a:solidFill>
                <a:latin typeface="Times New Roman" panose="02020603050405020304" pitchFamily="18" charset="0"/>
                <a:cs typeface="Times New Roman" panose="02020603050405020304" pitchFamily="18" charset="0"/>
                <a:sym typeface="+mn-lt"/>
              </a:rPr>
              <a:t>ai </a:t>
            </a:r>
            <a:r>
              <a:rPr lang="en" sz="1600" i="1" dirty="0" err="1">
                <a:solidFill>
                  <a:prstClr val="white"/>
                </a:solidFill>
                <a:latin typeface="Times New Roman" panose="02020603050405020304" pitchFamily="18" charset="0"/>
                <a:cs typeface="Times New Roman" panose="02020603050405020304" pitchFamily="18" charset="0"/>
                <a:sym typeface="+mn-lt"/>
              </a:rPr>
              <a:t>người</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bạn</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đang</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đi</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trong</a:t>
            </a:r>
            <a:r>
              <a:rPr lang="en" sz="1600" i="1" dirty="0">
                <a:solidFill>
                  <a:prstClr val="white"/>
                </a:solidFill>
                <a:latin typeface="Times New Roman" panose="02020603050405020304" pitchFamily="18" charset="0"/>
                <a:cs typeface="Times New Roman" panose="02020603050405020304" pitchFamily="18" charset="0"/>
                <a:sym typeface="+mn-lt"/>
              </a:rPr>
              <a:t> r</a:t>
            </a:r>
            <a:r>
              <a:rPr lang="en-US" sz="1600" i="1" dirty="0" err="1">
                <a:solidFill>
                  <a:prstClr val="white"/>
                </a:solidFill>
                <a:latin typeface="Times New Roman" panose="02020603050405020304" pitchFamily="18" charset="0"/>
                <a:cs typeface="Times New Roman" panose="02020603050405020304" pitchFamily="18" charset="0"/>
                <a:sym typeface="+mn-lt"/>
              </a:rPr>
              <a:t>ừ</a:t>
            </a:r>
            <a:r>
              <a:rPr lang="en" sz="1600" i="1" dirty="0">
                <a:solidFill>
                  <a:prstClr val="white"/>
                </a:solidFill>
                <a:latin typeface="Times New Roman" panose="02020603050405020304" pitchFamily="18" charset="0"/>
                <a:cs typeface="Times New Roman" panose="02020603050405020304" pitchFamily="18" charset="0"/>
                <a:sym typeface="+mn-lt"/>
              </a:rPr>
              <a:t>ng </a:t>
            </a:r>
            <a:r>
              <a:rPr lang="en" sz="1600" i="1" dirty="0" err="1">
                <a:solidFill>
                  <a:prstClr val="white"/>
                </a:solidFill>
                <a:latin typeface="Times New Roman" panose="02020603050405020304" pitchFamily="18" charset="0"/>
                <a:cs typeface="Times New Roman" panose="02020603050405020304" pitchFamily="18" charset="0"/>
                <a:sym typeface="+mn-lt"/>
              </a:rPr>
              <a:t>thì</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gặp</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một</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chú</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gấu</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nhào</a:t>
            </a:r>
            <a:r>
              <a:rPr lang="en" sz="1600" i="1" dirty="0">
                <a:solidFill>
                  <a:prstClr val="white"/>
                </a:solidFill>
                <a:latin typeface="Times New Roman" panose="02020603050405020304" pitchFamily="18" charset="0"/>
                <a:cs typeface="Times New Roman" panose="02020603050405020304" pitchFamily="18" charset="0"/>
                <a:sym typeface="+mn-lt"/>
              </a:rPr>
              <a:t> ra </a:t>
            </a:r>
            <a:r>
              <a:rPr lang="en" sz="1600" i="1" dirty="0" err="1">
                <a:solidFill>
                  <a:prstClr val="white"/>
                </a:solidFill>
                <a:latin typeface="Times New Roman" panose="02020603050405020304" pitchFamily="18" charset="0"/>
                <a:cs typeface="Times New Roman" panose="02020603050405020304" pitchFamily="18" charset="0"/>
                <a:sym typeface="+mn-lt"/>
              </a:rPr>
              <a:t>vồ</a:t>
            </a:r>
            <a:r>
              <a:rPr lang="en" sz="1600" i="1" dirty="0">
                <a:solidFill>
                  <a:prstClr val="white"/>
                </a:solidFill>
                <a:latin typeface="Times New Roman" panose="02020603050405020304" pitchFamily="18" charset="0"/>
                <a:cs typeface="Times New Roman" panose="02020603050405020304" pitchFamily="18" charset="0"/>
                <a:sym typeface="+mn-lt"/>
              </a:rPr>
              <a:t>.</a:t>
            </a:r>
            <a:endParaRPr sz="1600" i="1" dirty="0">
              <a:solidFill>
                <a:prstClr val="white"/>
              </a:solidFill>
              <a:latin typeface="Times New Roman" panose="02020603050405020304" pitchFamily="18" charset="0"/>
              <a:cs typeface="Times New Roman" panose="02020603050405020304" pitchFamily="18" charset="0"/>
              <a:sym typeface="+mn-lt"/>
            </a:endParaRPr>
          </a:p>
        </p:txBody>
      </p:sp>
      <p:sp>
        <p:nvSpPr>
          <p:cNvPr id="20" name="Google Shape;1934;p41">
            <a:extLst>
              <a:ext uri="{FF2B5EF4-FFF2-40B4-BE49-F238E27FC236}">
                <a16:creationId xmlns:a16="http://schemas.microsoft.com/office/drawing/2014/main" xmlns="" id="{B69C2497-045A-544D-834A-EFCA620BAF9B}"/>
              </a:ext>
            </a:extLst>
          </p:cNvPr>
          <p:cNvSpPr/>
          <p:nvPr/>
        </p:nvSpPr>
        <p:spPr>
          <a:xfrm>
            <a:off x="4184127" y="3985601"/>
            <a:ext cx="4380891" cy="748638"/>
          </a:xfrm>
          <a:prstGeom prst="roundRect">
            <a:avLst>
              <a:gd name="adj" fmla="val 16667"/>
            </a:avLst>
          </a:prstGeom>
          <a:solidFill>
            <a:srgbClr val="CF1F2C"/>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spcFirstLastPara="1" wrap="square" lIns="91425" tIns="91425" rIns="365750" bIns="91425" anchor="ctr" anchorCtr="0">
            <a:noAutofit/>
          </a:bodyPr>
          <a:lstStyle/>
          <a:p>
            <a:pPr algn="just" defTabSz="914378">
              <a:tabLst>
                <a:tab pos="3657600" algn="l"/>
                <a:tab pos="3690938" algn="l"/>
              </a:tabLst>
              <a:defRPr/>
            </a:pPr>
            <a:r>
              <a:rPr lang="vi-VN" sz="1600" i="1" dirty="0">
                <a:solidFill>
                  <a:prstClr val="white"/>
                </a:solidFill>
                <a:latin typeface="Times New Roman" panose="02020603050405020304" pitchFamily="18" charset="0"/>
                <a:cs typeface="Times New Roman" panose="02020603050405020304" pitchFamily="18" charset="0"/>
                <a:sym typeface="+mn-lt"/>
              </a:rPr>
              <a:t>d. Người đi trước túm được cành cây và ẩn mình trong đám lá, người kia không biết trông cậy vào đâu nên nằm bẹp xuống đất.</a:t>
            </a:r>
            <a:endParaRPr sz="1600" i="1" dirty="0">
              <a:solidFill>
                <a:prstClr val="white"/>
              </a:solidFill>
              <a:latin typeface="Times New Roman" panose="02020603050405020304" pitchFamily="18" charset="0"/>
              <a:cs typeface="Times New Roman" panose="02020603050405020304" pitchFamily="18" charset="0"/>
              <a:sym typeface="+mn-lt"/>
            </a:endParaRPr>
          </a:p>
        </p:txBody>
      </p:sp>
      <p:sp>
        <p:nvSpPr>
          <p:cNvPr id="33" name="Google Shape;1934;p41">
            <a:extLst>
              <a:ext uri="{FF2B5EF4-FFF2-40B4-BE49-F238E27FC236}">
                <a16:creationId xmlns:a16="http://schemas.microsoft.com/office/drawing/2014/main" xmlns="" id="{D84211B9-2B83-B043-80BA-A9ED2CE793AD}"/>
              </a:ext>
            </a:extLst>
          </p:cNvPr>
          <p:cNvSpPr/>
          <p:nvPr/>
        </p:nvSpPr>
        <p:spPr>
          <a:xfrm>
            <a:off x="4158303" y="1914283"/>
            <a:ext cx="4380891" cy="856422"/>
          </a:xfrm>
          <a:prstGeom prst="roundRect">
            <a:avLst>
              <a:gd name="adj" fmla="val 16667"/>
            </a:avLst>
          </a:prstGeom>
          <a:solidFill>
            <a:srgbClr val="F9354C"/>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spcFirstLastPara="1" wrap="square" lIns="91425" tIns="91425" rIns="365750" bIns="91425" anchor="ctr" anchorCtr="0">
            <a:noAutofit/>
          </a:bodyPr>
          <a:lstStyle/>
          <a:p>
            <a:pPr algn="just" defTabSz="914378">
              <a:defRPr/>
            </a:pPr>
            <a:r>
              <a:rPr lang="vi-VN" sz="1600" i="1" dirty="0">
                <a:solidFill>
                  <a:prstClr val="white"/>
                </a:solidFill>
                <a:latin typeface="Times New Roman" panose="02020603050405020304" pitchFamily="18" charset="0"/>
                <a:cs typeface="Times New Roman" panose="02020603050405020304" pitchFamily="18" charset="0"/>
                <a:sym typeface="+mn-lt"/>
              </a:rPr>
              <a:t>b. Người vừa thoát chết dạy cho anh bạn kia một bài học: “không nên tin vào những kẻ bỏ mặc bạn bè trong cơn hoạn nạn”.</a:t>
            </a:r>
            <a:endParaRPr sz="1600" i="1" dirty="0">
              <a:solidFill>
                <a:prstClr val="white"/>
              </a:solidFill>
              <a:latin typeface="Times New Roman" panose="02020603050405020304" pitchFamily="18" charset="0"/>
              <a:cs typeface="Times New Roman" panose="02020603050405020304" pitchFamily="18" charset="0"/>
              <a:sym typeface="+mn-lt"/>
            </a:endParaRPr>
          </a:p>
        </p:txBody>
      </p:sp>
      <p:sp>
        <p:nvSpPr>
          <p:cNvPr id="55" name="Google Shape;1934;p41">
            <a:extLst>
              <a:ext uri="{FF2B5EF4-FFF2-40B4-BE49-F238E27FC236}">
                <a16:creationId xmlns:a16="http://schemas.microsoft.com/office/drawing/2014/main" xmlns="" id="{775DAEBE-8794-744F-B08B-D986468D4DD6}"/>
              </a:ext>
            </a:extLst>
          </p:cNvPr>
          <p:cNvSpPr/>
          <p:nvPr/>
        </p:nvSpPr>
        <p:spPr>
          <a:xfrm>
            <a:off x="4155798" y="1017858"/>
            <a:ext cx="4380891" cy="609477"/>
          </a:xfrm>
          <a:prstGeom prst="roundRect">
            <a:avLst>
              <a:gd name="adj" fmla="val 16667"/>
            </a:avLst>
          </a:prstGeom>
          <a:solidFill>
            <a:srgbClr val="FA586F"/>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spcFirstLastPara="1" wrap="square" lIns="91425" tIns="91425" rIns="365750" bIns="91425" anchor="ctr" anchorCtr="0">
            <a:noAutofit/>
          </a:bodyPr>
          <a:lstStyle/>
          <a:p>
            <a:pPr algn="just" defTabSz="914378">
              <a:defRPr/>
            </a:pPr>
            <a:r>
              <a:rPr lang="vi-VN" sz="1600" i="1" dirty="0">
                <a:solidFill>
                  <a:prstClr val="white"/>
                </a:solidFill>
                <a:latin typeface="Times New Roman" panose="02020603050405020304" pitchFamily="18" charset="0"/>
                <a:cs typeface="Times New Roman" panose="02020603050405020304" pitchFamily="18" charset="0"/>
                <a:sym typeface="+mn-lt"/>
              </a:rPr>
              <a:t>a. Gấu đến gần người đi sau rồi bỏ đi vì nghĩ anh ta đã chết.</a:t>
            </a:r>
            <a:endParaRPr sz="1600" i="1" dirty="0">
              <a:solidFill>
                <a:prstClr val="white"/>
              </a:solidFill>
              <a:latin typeface="Times New Roman" panose="02020603050405020304" pitchFamily="18" charset="0"/>
              <a:cs typeface="Times New Roman" panose="02020603050405020304" pitchFamily="18" charset="0"/>
              <a:sym typeface="+mn-lt"/>
            </a:endParaRPr>
          </a:p>
        </p:txBody>
      </p:sp>
      <p:pic>
        <p:nvPicPr>
          <p:cNvPr id="2050" name="Picture 2" descr="Kanuvippu Telugu pillala neethi kathalu | Bear clipart, Bear cartoon,  Animal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3" y="3577565"/>
            <a:ext cx="2139418" cy="1527828"/>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oogle Shape;912;p50"/>
          <p:cNvGrpSpPr/>
          <p:nvPr/>
        </p:nvGrpSpPr>
        <p:grpSpPr>
          <a:xfrm>
            <a:off x="2972920" y="3202011"/>
            <a:ext cx="1179262" cy="1154543"/>
            <a:chOff x="9829325" y="3168150"/>
            <a:chExt cx="1619550" cy="1746475"/>
          </a:xfrm>
        </p:grpSpPr>
        <p:sp>
          <p:nvSpPr>
            <p:cNvPr id="57" name="Google Shape;913;p50"/>
            <p:cNvSpPr/>
            <p:nvPr/>
          </p:nvSpPr>
          <p:spPr>
            <a:xfrm>
              <a:off x="10167325" y="3507350"/>
              <a:ext cx="887775" cy="620925"/>
            </a:xfrm>
            <a:custGeom>
              <a:avLst/>
              <a:gdLst/>
              <a:ahLst/>
              <a:cxnLst/>
              <a:rect l="l" t="t" r="r" b="b"/>
              <a:pathLst>
                <a:path w="35511" h="24837" extrusionOk="0">
                  <a:moveTo>
                    <a:pt x="262" y="9845"/>
                  </a:moveTo>
                  <a:lnTo>
                    <a:pt x="404" y="9797"/>
                  </a:lnTo>
                  <a:cubicBezTo>
                    <a:pt x="879" y="9608"/>
                    <a:pt x="950" y="9465"/>
                    <a:pt x="689" y="9038"/>
                  </a:cubicBezTo>
                  <a:cubicBezTo>
                    <a:pt x="475" y="8730"/>
                    <a:pt x="452" y="8327"/>
                    <a:pt x="594" y="7971"/>
                  </a:cubicBezTo>
                  <a:cubicBezTo>
                    <a:pt x="831" y="7236"/>
                    <a:pt x="997" y="6476"/>
                    <a:pt x="1234" y="5765"/>
                  </a:cubicBezTo>
                  <a:cubicBezTo>
                    <a:pt x="1732" y="4436"/>
                    <a:pt x="2444" y="3203"/>
                    <a:pt x="3322" y="2088"/>
                  </a:cubicBezTo>
                  <a:cubicBezTo>
                    <a:pt x="3583" y="1709"/>
                    <a:pt x="3962" y="1471"/>
                    <a:pt x="4413" y="1376"/>
                  </a:cubicBezTo>
                  <a:cubicBezTo>
                    <a:pt x="4650" y="1376"/>
                    <a:pt x="4840" y="1210"/>
                    <a:pt x="4864" y="973"/>
                  </a:cubicBezTo>
                  <a:lnTo>
                    <a:pt x="7283" y="1"/>
                  </a:lnTo>
                  <a:cubicBezTo>
                    <a:pt x="6809" y="831"/>
                    <a:pt x="6358" y="1590"/>
                    <a:pt x="5955" y="2373"/>
                  </a:cubicBezTo>
                  <a:cubicBezTo>
                    <a:pt x="5718" y="2776"/>
                    <a:pt x="5528" y="3203"/>
                    <a:pt x="5362" y="3654"/>
                  </a:cubicBezTo>
                  <a:cubicBezTo>
                    <a:pt x="5291" y="3843"/>
                    <a:pt x="5243" y="4057"/>
                    <a:pt x="5243" y="4270"/>
                  </a:cubicBezTo>
                  <a:cubicBezTo>
                    <a:pt x="5219" y="4697"/>
                    <a:pt x="5480" y="5101"/>
                    <a:pt x="5884" y="5267"/>
                  </a:cubicBezTo>
                  <a:cubicBezTo>
                    <a:pt x="6311" y="5480"/>
                    <a:pt x="6785" y="5409"/>
                    <a:pt x="7259" y="5433"/>
                  </a:cubicBezTo>
                  <a:cubicBezTo>
                    <a:pt x="8564" y="5456"/>
                    <a:pt x="9560" y="4792"/>
                    <a:pt x="10485" y="3986"/>
                  </a:cubicBezTo>
                  <a:cubicBezTo>
                    <a:pt x="11007" y="3559"/>
                    <a:pt x="11482" y="3061"/>
                    <a:pt x="11885" y="2491"/>
                  </a:cubicBezTo>
                  <a:cubicBezTo>
                    <a:pt x="11932" y="2444"/>
                    <a:pt x="11980" y="2396"/>
                    <a:pt x="12027" y="2373"/>
                  </a:cubicBezTo>
                  <a:cubicBezTo>
                    <a:pt x="12193" y="2468"/>
                    <a:pt x="12170" y="2634"/>
                    <a:pt x="12193" y="2752"/>
                  </a:cubicBezTo>
                  <a:cubicBezTo>
                    <a:pt x="12336" y="3322"/>
                    <a:pt x="12620" y="3820"/>
                    <a:pt x="13024" y="4223"/>
                  </a:cubicBezTo>
                  <a:cubicBezTo>
                    <a:pt x="13356" y="4531"/>
                    <a:pt x="13759" y="4721"/>
                    <a:pt x="14210" y="4816"/>
                  </a:cubicBezTo>
                  <a:cubicBezTo>
                    <a:pt x="14542" y="4911"/>
                    <a:pt x="14921" y="4863"/>
                    <a:pt x="15253" y="4697"/>
                  </a:cubicBezTo>
                  <a:cubicBezTo>
                    <a:pt x="16250" y="4199"/>
                    <a:pt x="17032" y="3369"/>
                    <a:pt x="17483" y="2349"/>
                  </a:cubicBezTo>
                  <a:cubicBezTo>
                    <a:pt x="17578" y="2064"/>
                    <a:pt x="17720" y="1803"/>
                    <a:pt x="17863" y="1543"/>
                  </a:cubicBezTo>
                  <a:cubicBezTo>
                    <a:pt x="17934" y="1424"/>
                    <a:pt x="18005" y="1329"/>
                    <a:pt x="18100" y="1234"/>
                  </a:cubicBezTo>
                  <a:cubicBezTo>
                    <a:pt x="18242" y="1353"/>
                    <a:pt x="18361" y="1448"/>
                    <a:pt x="18456" y="1543"/>
                  </a:cubicBezTo>
                  <a:cubicBezTo>
                    <a:pt x="18859" y="1922"/>
                    <a:pt x="19262" y="2349"/>
                    <a:pt x="19689" y="2729"/>
                  </a:cubicBezTo>
                  <a:cubicBezTo>
                    <a:pt x="20211" y="3203"/>
                    <a:pt x="20851" y="3488"/>
                    <a:pt x="21563" y="3583"/>
                  </a:cubicBezTo>
                  <a:cubicBezTo>
                    <a:pt x="22631" y="3725"/>
                    <a:pt x="23176" y="3156"/>
                    <a:pt x="23366" y="2159"/>
                  </a:cubicBezTo>
                  <a:cubicBezTo>
                    <a:pt x="23390" y="1946"/>
                    <a:pt x="23390" y="1732"/>
                    <a:pt x="23390" y="1519"/>
                  </a:cubicBezTo>
                  <a:lnTo>
                    <a:pt x="23390" y="926"/>
                  </a:lnTo>
                  <a:cubicBezTo>
                    <a:pt x="23484" y="855"/>
                    <a:pt x="23627" y="878"/>
                    <a:pt x="23722" y="949"/>
                  </a:cubicBezTo>
                  <a:cubicBezTo>
                    <a:pt x="24172" y="1234"/>
                    <a:pt x="24599" y="1543"/>
                    <a:pt x="25003" y="1898"/>
                  </a:cubicBezTo>
                  <a:cubicBezTo>
                    <a:pt x="25406" y="2254"/>
                    <a:pt x="25951" y="2396"/>
                    <a:pt x="26473" y="2302"/>
                  </a:cubicBezTo>
                  <a:cubicBezTo>
                    <a:pt x="26948" y="2278"/>
                    <a:pt x="27327" y="1946"/>
                    <a:pt x="27422" y="1495"/>
                  </a:cubicBezTo>
                  <a:cubicBezTo>
                    <a:pt x="27541" y="1139"/>
                    <a:pt x="27588" y="760"/>
                    <a:pt x="27683" y="380"/>
                  </a:cubicBezTo>
                  <a:cubicBezTo>
                    <a:pt x="27707" y="262"/>
                    <a:pt x="27754" y="167"/>
                    <a:pt x="27778" y="1"/>
                  </a:cubicBezTo>
                  <a:cubicBezTo>
                    <a:pt x="28086" y="96"/>
                    <a:pt x="28395" y="214"/>
                    <a:pt x="28703" y="333"/>
                  </a:cubicBezTo>
                  <a:cubicBezTo>
                    <a:pt x="29130" y="523"/>
                    <a:pt x="29581" y="712"/>
                    <a:pt x="30031" y="902"/>
                  </a:cubicBezTo>
                  <a:cubicBezTo>
                    <a:pt x="30340" y="1044"/>
                    <a:pt x="30672" y="1068"/>
                    <a:pt x="30957" y="949"/>
                  </a:cubicBezTo>
                  <a:cubicBezTo>
                    <a:pt x="31004" y="949"/>
                    <a:pt x="31051" y="926"/>
                    <a:pt x="31099" y="926"/>
                  </a:cubicBezTo>
                  <a:cubicBezTo>
                    <a:pt x="31407" y="973"/>
                    <a:pt x="31692" y="783"/>
                    <a:pt x="31763" y="475"/>
                  </a:cubicBezTo>
                  <a:cubicBezTo>
                    <a:pt x="31834" y="499"/>
                    <a:pt x="31905" y="523"/>
                    <a:pt x="31953" y="546"/>
                  </a:cubicBezTo>
                  <a:cubicBezTo>
                    <a:pt x="32380" y="1092"/>
                    <a:pt x="32830" y="1637"/>
                    <a:pt x="33257" y="2183"/>
                  </a:cubicBezTo>
                  <a:cubicBezTo>
                    <a:pt x="33850" y="3013"/>
                    <a:pt x="34325" y="3891"/>
                    <a:pt x="34657" y="4816"/>
                  </a:cubicBezTo>
                  <a:cubicBezTo>
                    <a:pt x="34894" y="5433"/>
                    <a:pt x="35084" y="6073"/>
                    <a:pt x="35274" y="6690"/>
                  </a:cubicBezTo>
                  <a:cubicBezTo>
                    <a:pt x="35463" y="7568"/>
                    <a:pt x="35511" y="8469"/>
                    <a:pt x="35416" y="9347"/>
                  </a:cubicBezTo>
                  <a:cubicBezTo>
                    <a:pt x="35392" y="10248"/>
                    <a:pt x="35274" y="11126"/>
                    <a:pt x="35037" y="11980"/>
                  </a:cubicBezTo>
                  <a:cubicBezTo>
                    <a:pt x="34965" y="12217"/>
                    <a:pt x="34870" y="12454"/>
                    <a:pt x="34752" y="12691"/>
                  </a:cubicBezTo>
                  <a:cubicBezTo>
                    <a:pt x="34254" y="13640"/>
                    <a:pt x="33684" y="14565"/>
                    <a:pt x="33091" y="15467"/>
                  </a:cubicBezTo>
                  <a:cubicBezTo>
                    <a:pt x="32878" y="15751"/>
                    <a:pt x="32688" y="16060"/>
                    <a:pt x="32498" y="16368"/>
                  </a:cubicBezTo>
                  <a:cubicBezTo>
                    <a:pt x="31668" y="17720"/>
                    <a:pt x="30577" y="18930"/>
                    <a:pt x="29320" y="19902"/>
                  </a:cubicBezTo>
                  <a:cubicBezTo>
                    <a:pt x="29106" y="20092"/>
                    <a:pt x="28869" y="20282"/>
                    <a:pt x="28632" y="20472"/>
                  </a:cubicBezTo>
                  <a:cubicBezTo>
                    <a:pt x="28063" y="20994"/>
                    <a:pt x="27422" y="21444"/>
                    <a:pt x="26734" y="21824"/>
                  </a:cubicBezTo>
                  <a:cubicBezTo>
                    <a:pt x="25999" y="22298"/>
                    <a:pt x="25216" y="22725"/>
                    <a:pt x="24410" y="23105"/>
                  </a:cubicBezTo>
                  <a:cubicBezTo>
                    <a:pt x="23983" y="23271"/>
                    <a:pt x="23556" y="23413"/>
                    <a:pt x="23105" y="23555"/>
                  </a:cubicBezTo>
                  <a:cubicBezTo>
                    <a:pt x="22441" y="23769"/>
                    <a:pt x="21753" y="23935"/>
                    <a:pt x="21089" y="24148"/>
                  </a:cubicBezTo>
                  <a:cubicBezTo>
                    <a:pt x="19642" y="24599"/>
                    <a:pt x="18124" y="24836"/>
                    <a:pt x="16582" y="24813"/>
                  </a:cubicBezTo>
                  <a:cubicBezTo>
                    <a:pt x="15775" y="24813"/>
                    <a:pt x="14945" y="24789"/>
                    <a:pt x="14115" y="24718"/>
                  </a:cubicBezTo>
                  <a:cubicBezTo>
                    <a:pt x="12929" y="24575"/>
                    <a:pt x="11766" y="24315"/>
                    <a:pt x="10675" y="23888"/>
                  </a:cubicBezTo>
                  <a:cubicBezTo>
                    <a:pt x="9038" y="23271"/>
                    <a:pt x="7402" y="22583"/>
                    <a:pt x="5789" y="21919"/>
                  </a:cubicBezTo>
                  <a:cubicBezTo>
                    <a:pt x="4959" y="21563"/>
                    <a:pt x="4199" y="21112"/>
                    <a:pt x="3488" y="20567"/>
                  </a:cubicBezTo>
                  <a:cubicBezTo>
                    <a:pt x="2824" y="20140"/>
                    <a:pt x="2207" y="19618"/>
                    <a:pt x="1661" y="19025"/>
                  </a:cubicBezTo>
                  <a:cubicBezTo>
                    <a:pt x="997" y="18266"/>
                    <a:pt x="523" y="17364"/>
                    <a:pt x="262" y="16392"/>
                  </a:cubicBezTo>
                  <a:cubicBezTo>
                    <a:pt x="143" y="15751"/>
                    <a:pt x="72" y="15087"/>
                    <a:pt x="72" y="14447"/>
                  </a:cubicBezTo>
                  <a:cubicBezTo>
                    <a:pt x="48" y="13806"/>
                    <a:pt x="96" y="13166"/>
                    <a:pt x="119" y="12549"/>
                  </a:cubicBezTo>
                  <a:cubicBezTo>
                    <a:pt x="119" y="12478"/>
                    <a:pt x="119" y="12407"/>
                    <a:pt x="119" y="12359"/>
                  </a:cubicBezTo>
                  <a:cubicBezTo>
                    <a:pt x="1" y="11505"/>
                    <a:pt x="48" y="10675"/>
                    <a:pt x="262" y="9845"/>
                  </a:cubicBezTo>
                  <a:close/>
                  <a:moveTo>
                    <a:pt x="17910" y="19618"/>
                  </a:moveTo>
                  <a:cubicBezTo>
                    <a:pt x="17910" y="19618"/>
                    <a:pt x="17910" y="19618"/>
                    <a:pt x="17910" y="19642"/>
                  </a:cubicBezTo>
                  <a:cubicBezTo>
                    <a:pt x="18479" y="19594"/>
                    <a:pt x="19049" y="19570"/>
                    <a:pt x="19618" y="19523"/>
                  </a:cubicBezTo>
                  <a:cubicBezTo>
                    <a:pt x="20164" y="19499"/>
                    <a:pt x="20685" y="19357"/>
                    <a:pt x="21160" y="19167"/>
                  </a:cubicBezTo>
                  <a:cubicBezTo>
                    <a:pt x="22678" y="18527"/>
                    <a:pt x="24149" y="17744"/>
                    <a:pt x="25501" y="16795"/>
                  </a:cubicBezTo>
                  <a:cubicBezTo>
                    <a:pt x="25762" y="16605"/>
                    <a:pt x="25975" y="16392"/>
                    <a:pt x="26189" y="16131"/>
                  </a:cubicBezTo>
                  <a:cubicBezTo>
                    <a:pt x="26378" y="15917"/>
                    <a:pt x="26544" y="15680"/>
                    <a:pt x="26734" y="15443"/>
                  </a:cubicBezTo>
                  <a:cubicBezTo>
                    <a:pt x="26900" y="15277"/>
                    <a:pt x="26995" y="15040"/>
                    <a:pt x="26995" y="14826"/>
                  </a:cubicBezTo>
                  <a:cubicBezTo>
                    <a:pt x="27019" y="14542"/>
                    <a:pt x="26734" y="14352"/>
                    <a:pt x="26473" y="14470"/>
                  </a:cubicBezTo>
                  <a:cubicBezTo>
                    <a:pt x="26070" y="14684"/>
                    <a:pt x="25691" y="14992"/>
                    <a:pt x="25406" y="15348"/>
                  </a:cubicBezTo>
                  <a:cubicBezTo>
                    <a:pt x="25264" y="15585"/>
                    <a:pt x="25050" y="15775"/>
                    <a:pt x="24813" y="15917"/>
                  </a:cubicBezTo>
                  <a:cubicBezTo>
                    <a:pt x="23745" y="16653"/>
                    <a:pt x="22583" y="17317"/>
                    <a:pt x="21397" y="17862"/>
                  </a:cubicBezTo>
                  <a:cubicBezTo>
                    <a:pt x="20970" y="18052"/>
                    <a:pt x="20543" y="18218"/>
                    <a:pt x="20092" y="18337"/>
                  </a:cubicBezTo>
                  <a:cubicBezTo>
                    <a:pt x="19428" y="18550"/>
                    <a:pt x="18717" y="18479"/>
                    <a:pt x="18029" y="18527"/>
                  </a:cubicBezTo>
                  <a:cubicBezTo>
                    <a:pt x="16938" y="18598"/>
                    <a:pt x="15870" y="18337"/>
                    <a:pt x="14921" y="17815"/>
                  </a:cubicBezTo>
                  <a:cubicBezTo>
                    <a:pt x="14044" y="17364"/>
                    <a:pt x="13308" y="16724"/>
                    <a:pt x="12715" y="15941"/>
                  </a:cubicBezTo>
                  <a:cubicBezTo>
                    <a:pt x="12620" y="15775"/>
                    <a:pt x="12478" y="15633"/>
                    <a:pt x="12383" y="15490"/>
                  </a:cubicBezTo>
                  <a:cubicBezTo>
                    <a:pt x="12217" y="15229"/>
                    <a:pt x="12051" y="14992"/>
                    <a:pt x="11885" y="14755"/>
                  </a:cubicBezTo>
                  <a:cubicBezTo>
                    <a:pt x="11814" y="14613"/>
                    <a:pt x="11695" y="14470"/>
                    <a:pt x="11600" y="14328"/>
                  </a:cubicBezTo>
                  <a:cubicBezTo>
                    <a:pt x="11482" y="14233"/>
                    <a:pt x="11316" y="14257"/>
                    <a:pt x="11197" y="14352"/>
                  </a:cubicBezTo>
                  <a:cubicBezTo>
                    <a:pt x="11031" y="14542"/>
                    <a:pt x="10984" y="14779"/>
                    <a:pt x="11078" y="15016"/>
                  </a:cubicBezTo>
                  <a:cubicBezTo>
                    <a:pt x="11173" y="15277"/>
                    <a:pt x="11292" y="15514"/>
                    <a:pt x="11434" y="15751"/>
                  </a:cubicBezTo>
                  <a:cubicBezTo>
                    <a:pt x="11600" y="16060"/>
                    <a:pt x="11814" y="16344"/>
                    <a:pt x="12027" y="16653"/>
                  </a:cubicBezTo>
                  <a:cubicBezTo>
                    <a:pt x="12170" y="16842"/>
                    <a:pt x="12336" y="17056"/>
                    <a:pt x="12502" y="17246"/>
                  </a:cubicBezTo>
                  <a:cubicBezTo>
                    <a:pt x="13118" y="17934"/>
                    <a:pt x="13878" y="18479"/>
                    <a:pt x="14708" y="18906"/>
                  </a:cubicBezTo>
                  <a:cubicBezTo>
                    <a:pt x="15633" y="19404"/>
                    <a:pt x="16700" y="19665"/>
                    <a:pt x="17768" y="19594"/>
                  </a:cubicBezTo>
                  <a:close/>
                  <a:moveTo>
                    <a:pt x="25216" y="9181"/>
                  </a:moveTo>
                  <a:cubicBezTo>
                    <a:pt x="24671" y="9157"/>
                    <a:pt x="24623" y="9204"/>
                    <a:pt x="24433" y="9631"/>
                  </a:cubicBezTo>
                  <a:cubicBezTo>
                    <a:pt x="24386" y="9774"/>
                    <a:pt x="24291" y="9892"/>
                    <a:pt x="24220" y="10011"/>
                  </a:cubicBezTo>
                  <a:cubicBezTo>
                    <a:pt x="24054" y="10414"/>
                    <a:pt x="24291" y="10865"/>
                    <a:pt x="24718" y="10912"/>
                  </a:cubicBezTo>
                  <a:cubicBezTo>
                    <a:pt x="25097" y="10960"/>
                    <a:pt x="25501" y="10794"/>
                    <a:pt x="25762" y="10509"/>
                  </a:cubicBezTo>
                  <a:cubicBezTo>
                    <a:pt x="25999" y="10153"/>
                    <a:pt x="25975" y="9679"/>
                    <a:pt x="25738" y="9323"/>
                  </a:cubicBezTo>
                  <a:cubicBezTo>
                    <a:pt x="25643" y="9252"/>
                    <a:pt x="25548" y="9204"/>
                    <a:pt x="25453" y="9181"/>
                  </a:cubicBezTo>
                  <a:cubicBezTo>
                    <a:pt x="25382" y="9181"/>
                    <a:pt x="25287" y="9181"/>
                    <a:pt x="25216" y="9181"/>
                  </a:cubicBezTo>
                  <a:close/>
                  <a:moveTo>
                    <a:pt x="12170" y="11363"/>
                  </a:moveTo>
                  <a:cubicBezTo>
                    <a:pt x="12241" y="11363"/>
                    <a:pt x="12336" y="11363"/>
                    <a:pt x="12407" y="11363"/>
                  </a:cubicBezTo>
                  <a:cubicBezTo>
                    <a:pt x="12763" y="11316"/>
                    <a:pt x="13071" y="11055"/>
                    <a:pt x="13142" y="10699"/>
                  </a:cubicBezTo>
                  <a:cubicBezTo>
                    <a:pt x="13237" y="10390"/>
                    <a:pt x="13118" y="10035"/>
                    <a:pt x="12858" y="9869"/>
                  </a:cubicBezTo>
                  <a:cubicBezTo>
                    <a:pt x="12620" y="9702"/>
                    <a:pt x="12336" y="9655"/>
                    <a:pt x="12075" y="9726"/>
                  </a:cubicBezTo>
                  <a:cubicBezTo>
                    <a:pt x="11861" y="9726"/>
                    <a:pt x="11672" y="9869"/>
                    <a:pt x="11600" y="10058"/>
                  </a:cubicBezTo>
                  <a:cubicBezTo>
                    <a:pt x="11505" y="10248"/>
                    <a:pt x="11458" y="10414"/>
                    <a:pt x="11458" y="10604"/>
                  </a:cubicBezTo>
                  <a:cubicBezTo>
                    <a:pt x="11387" y="11031"/>
                    <a:pt x="11743" y="11387"/>
                    <a:pt x="12170" y="1136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14;p50"/>
            <p:cNvSpPr/>
            <p:nvPr/>
          </p:nvSpPr>
          <p:spPr>
            <a:xfrm>
              <a:off x="10180375" y="3196025"/>
              <a:ext cx="858725" cy="417500"/>
            </a:xfrm>
            <a:custGeom>
              <a:avLst/>
              <a:gdLst/>
              <a:ahLst/>
              <a:cxnLst/>
              <a:rect l="l" t="t" r="r" b="b"/>
              <a:pathLst>
                <a:path w="34349" h="16700" extrusionOk="0">
                  <a:moveTo>
                    <a:pt x="29272" y="9821"/>
                  </a:moveTo>
                  <a:cubicBezTo>
                    <a:pt x="29367" y="10082"/>
                    <a:pt x="29581" y="10176"/>
                    <a:pt x="29747" y="10343"/>
                  </a:cubicBezTo>
                  <a:cubicBezTo>
                    <a:pt x="29913" y="10485"/>
                    <a:pt x="30126" y="10675"/>
                    <a:pt x="30316" y="10864"/>
                  </a:cubicBezTo>
                  <a:cubicBezTo>
                    <a:pt x="30672" y="11220"/>
                    <a:pt x="30767" y="11789"/>
                    <a:pt x="30529" y="12264"/>
                  </a:cubicBezTo>
                  <a:cubicBezTo>
                    <a:pt x="29936" y="12454"/>
                    <a:pt x="29462" y="12216"/>
                    <a:pt x="29011" y="11932"/>
                  </a:cubicBezTo>
                  <a:cubicBezTo>
                    <a:pt x="28750" y="11718"/>
                    <a:pt x="28418" y="11600"/>
                    <a:pt x="28086" y="11552"/>
                  </a:cubicBezTo>
                  <a:cubicBezTo>
                    <a:pt x="27754" y="11481"/>
                    <a:pt x="27446" y="11386"/>
                    <a:pt x="27137" y="11268"/>
                  </a:cubicBezTo>
                  <a:cubicBezTo>
                    <a:pt x="26710" y="11149"/>
                    <a:pt x="26402" y="11268"/>
                    <a:pt x="26283" y="11671"/>
                  </a:cubicBezTo>
                  <a:cubicBezTo>
                    <a:pt x="26189" y="12027"/>
                    <a:pt x="26094" y="12406"/>
                    <a:pt x="26046" y="12786"/>
                  </a:cubicBezTo>
                  <a:cubicBezTo>
                    <a:pt x="26046" y="13070"/>
                    <a:pt x="25951" y="13355"/>
                    <a:pt x="25809" y="13616"/>
                  </a:cubicBezTo>
                  <a:cubicBezTo>
                    <a:pt x="25595" y="13663"/>
                    <a:pt x="25358" y="13616"/>
                    <a:pt x="25216" y="13450"/>
                  </a:cubicBezTo>
                  <a:cubicBezTo>
                    <a:pt x="24647" y="13023"/>
                    <a:pt x="24077" y="12596"/>
                    <a:pt x="23484" y="12169"/>
                  </a:cubicBezTo>
                  <a:cubicBezTo>
                    <a:pt x="23295" y="12027"/>
                    <a:pt x="23105" y="11932"/>
                    <a:pt x="22891" y="11837"/>
                  </a:cubicBezTo>
                  <a:cubicBezTo>
                    <a:pt x="22464" y="11600"/>
                    <a:pt x="21942" y="11861"/>
                    <a:pt x="21871" y="12335"/>
                  </a:cubicBezTo>
                  <a:cubicBezTo>
                    <a:pt x="21824" y="12525"/>
                    <a:pt x="21800" y="12738"/>
                    <a:pt x="21800" y="12952"/>
                  </a:cubicBezTo>
                  <a:cubicBezTo>
                    <a:pt x="21776" y="13402"/>
                    <a:pt x="21800" y="13829"/>
                    <a:pt x="21776" y="14280"/>
                  </a:cubicBezTo>
                  <a:cubicBezTo>
                    <a:pt x="21729" y="14873"/>
                    <a:pt x="21516" y="15039"/>
                    <a:pt x="20946" y="14849"/>
                  </a:cubicBezTo>
                  <a:cubicBezTo>
                    <a:pt x="20448" y="14707"/>
                    <a:pt x="20021" y="14422"/>
                    <a:pt x="19665" y="14043"/>
                  </a:cubicBezTo>
                  <a:cubicBezTo>
                    <a:pt x="19238" y="13616"/>
                    <a:pt x="18788" y="13165"/>
                    <a:pt x="18361" y="12762"/>
                  </a:cubicBezTo>
                  <a:cubicBezTo>
                    <a:pt x="18100" y="12477"/>
                    <a:pt x="17744" y="12359"/>
                    <a:pt x="17364" y="12430"/>
                  </a:cubicBezTo>
                  <a:cubicBezTo>
                    <a:pt x="17151" y="12454"/>
                    <a:pt x="16937" y="12596"/>
                    <a:pt x="16819" y="12786"/>
                  </a:cubicBezTo>
                  <a:cubicBezTo>
                    <a:pt x="16463" y="13308"/>
                    <a:pt x="16155" y="13877"/>
                    <a:pt x="15894" y="14446"/>
                  </a:cubicBezTo>
                  <a:cubicBezTo>
                    <a:pt x="15562" y="15158"/>
                    <a:pt x="15016" y="15727"/>
                    <a:pt x="14328" y="16059"/>
                  </a:cubicBezTo>
                  <a:cubicBezTo>
                    <a:pt x="14186" y="16154"/>
                    <a:pt x="13996" y="16154"/>
                    <a:pt x="13854" y="16083"/>
                  </a:cubicBezTo>
                  <a:cubicBezTo>
                    <a:pt x="13403" y="15964"/>
                    <a:pt x="13071" y="15609"/>
                    <a:pt x="12952" y="15182"/>
                  </a:cubicBezTo>
                  <a:cubicBezTo>
                    <a:pt x="12857" y="14778"/>
                    <a:pt x="12810" y="14399"/>
                    <a:pt x="12786" y="13996"/>
                  </a:cubicBezTo>
                  <a:cubicBezTo>
                    <a:pt x="12763" y="13735"/>
                    <a:pt x="12763" y="13497"/>
                    <a:pt x="12786" y="13236"/>
                  </a:cubicBezTo>
                  <a:cubicBezTo>
                    <a:pt x="12763" y="12857"/>
                    <a:pt x="12525" y="12525"/>
                    <a:pt x="12193" y="12406"/>
                  </a:cubicBezTo>
                  <a:cubicBezTo>
                    <a:pt x="11932" y="12311"/>
                    <a:pt x="11648" y="12406"/>
                    <a:pt x="11505" y="12620"/>
                  </a:cubicBezTo>
                  <a:cubicBezTo>
                    <a:pt x="11458" y="12715"/>
                    <a:pt x="11434" y="12809"/>
                    <a:pt x="11387" y="12928"/>
                  </a:cubicBezTo>
                  <a:cubicBezTo>
                    <a:pt x="11339" y="13047"/>
                    <a:pt x="11268" y="13189"/>
                    <a:pt x="11197" y="13308"/>
                  </a:cubicBezTo>
                  <a:cubicBezTo>
                    <a:pt x="10817" y="13853"/>
                    <a:pt x="10414" y="14375"/>
                    <a:pt x="9987" y="14849"/>
                  </a:cubicBezTo>
                  <a:cubicBezTo>
                    <a:pt x="9489" y="15395"/>
                    <a:pt x="8943" y="15869"/>
                    <a:pt x="8327" y="16249"/>
                  </a:cubicBezTo>
                  <a:cubicBezTo>
                    <a:pt x="7852" y="16534"/>
                    <a:pt x="7330" y="16700"/>
                    <a:pt x="6761" y="16700"/>
                  </a:cubicBezTo>
                  <a:cubicBezTo>
                    <a:pt x="6524" y="16700"/>
                    <a:pt x="6263" y="16700"/>
                    <a:pt x="5978" y="16676"/>
                  </a:cubicBezTo>
                  <a:cubicBezTo>
                    <a:pt x="6002" y="16557"/>
                    <a:pt x="6026" y="16462"/>
                    <a:pt x="6050" y="16344"/>
                  </a:cubicBezTo>
                  <a:cubicBezTo>
                    <a:pt x="6477" y="15276"/>
                    <a:pt x="7022" y="14280"/>
                    <a:pt x="7686" y="13331"/>
                  </a:cubicBezTo>
                  <a:cubicBezTo>
                    <a:pt x="8137" y="12691"/>
                    <a:pt x="8659" y="12098"/>
                    <a:pt x="9157" y="11505"/>
                  </a:cubicBezTo>
                  <a:cubicBezTo>
                    <a:pt x="9204" y="11457"/>
                    <a:pt x="9252" y="11410"/>
                    <a:pt x="9299" y="11363"/>
                  </a:cubicBezTo>
                  <a:cubicBezTo>
                    <a:pt x="9560" y="11007"/>
                    <a:pt x="9370" y="10509"/>
                    <a:pt x="8920" y="10437"/>
                  </a:cubicBezTo>
                  <a:cubicBezTo>
                    <a:pt x="8730" y="10414"/>
                    <a:pt x="8516" y="10437"/>
                    <a:pt x="8327" y="10532"/>
                  </a:cubicBezTo>
                  <a:cubicBezTo>
                    <a:pt x="7402" y="10936"/>
                    <a:pt x="6477" y="11291"/>
                    <a:pt x="5575" y="11718"/>
                  </a:cubicBezTo>
                  <a:cubicBezTo>
                    <a:pt x="4887" y="12027"/>
                    <a:pt x="4176" y="12288"/>
                    <a:pt x="3440" y="12477"/>
                  </a:cubicBezTo>
                  <a:cubicBezTo>
                    <a:pt x="2610" y="12691"/>
                    <a:pt x="1780" y="12881"/>
                    <a:pt x="973" y="13070"/>
                  </a:cubicBezTo>
                  <a:cubicBezTo>
                    <a:pt x="665" y="13118"/>
                    <a:pt x="380" y="13142"/>
                    <a:pt x="96" y="13142"/>
                  </a:cubicBezTo>
                  <a:cubicBezTo>
                    <a:pt x="1" y="12976"/>
                    <a:pt x="96" y="12928"/>
                    <a:pt x="167" y="12833"/>
                  </a:cubicBezTo>
                  <a:cubicBezTo>
                    <a:pt x="689" y="12383"/>
                    <a:pt x="1210" y="11908"/>
                    <a:pt x="1756" y="11481"/>
                  </a:cubicBezTo>
                  <a:cubicBezTo>
                    <a:pt x="3132" y="10390"/>
                    <a:pt x="4531" y="9323"/>
                    <a:pt x="5931" y="8255"/>
                  </a:cubicBezTo>
                  <a:cubicBezTo>
                    <a:pt x="6524" y="7804"/>
                    <a:pt x="7164" y="7449"/>
                    <a:pt x="7852" y="7164"/>
                  </a:cubicBezTo>
                  <a:cubicBezTo>
                    <a:pt x="7995" y="7116"/>
                    <a:pt x="8113" y="7045"/>
                    <a:pt x="8256" y="6950"/>
                  </a:cubicBezTo>
                  <a:cubicBezTo>
                    <a:pt x="8350" y="6856"/>
                    <a:pt x="8422" y="6737"/>
                    <a:pt x="8469" y="6595"/>
                  </a:cubicBezTo>
                  <a:cubicBezTo>
                    <a:pt x="8493" y="6547"/>
                    <a:pt x="8445" y="6452"/>
                    <a:pt x="8469" y="6405"/>
                  </a:cubicBezTo>
                  <a:cubicBezTo>
                    <a:pt x="8516" y="6286"/>
                    <a:pt x="8635" y="6168"/>
                    <a:pt x="8611" y="6096"/>
                  </a:cubicBezTo>
                  <a:cubicBezTo>
                    <a:pt x="8564" y="5954"/>
                    <a:pt x="8469" y="5836"/>
                    <a:pt x="8350" y="5764"/>
                  </a:cubicBezTo>
                  <a:cubicBezTo>
                    <a:pt x="8042" y="5503"/>
                    <a:pt x="7710" y="5266"/>
                    <a:pt x="7402" y="5029"/>
                  </a:cubicBezTo>
                  <a:cubicBezTo>
                    <a:pt x="7330" y="4982"/>
                    <a:pt x="7283" y="4910"/>
                    <a:pt x="7236" y="4839"/>
                  </a:cubicBezTo>
                  <a:cubicBezTo>
                    <a:pt x="6951" y="4389"/>
                    <a:pt x="6690" y="3938"/>
                    <a:pt x="6429" y="3463"/>
                  </a:cubicBezTo>
                  <a:cubicBezTo>
                    <a:pt x="6382" y="3345"/>
                    <a:pt x="6358" y="3250"/>
                    <a:pt x="6358" y="3131"/>
                  </a:cubicBezTo>
                  <a:cubicBezTo>
                    <a:pt x="6477" y="3108"/>
                    <a:pt x="6619" y="3084"/>
                    <a:pt x="6737" y="3084"/>
                  </a:cubicBezTo>
                  <a:cubicBezTo>
                    <a:pt x="7330" y="3084"/>
                    <a:pt x="7923" y="3036"/>
                    <a:pt x="8516" y="3084"/>
                  </a:cubicBezTo>
                  <a:cubicBezTo>
                    <a:pt x="8967" y="3131"/>
                    <a:pt x="9394" y="3203"/>
                    <a:pt x="9821" y="3321"/>
                  </a:cubicBezTo>
                  <a:cubicBezTo>
                    <a:pt x="9963" y="3369"/>
                    <a:pt x="10082" y="3463"/>
                    <a:pt x="10201" y="3558"/>
                  </a:cubicBezTo>
                  <a:cubicBezTo>
                    <a:pt x="10533" y="3867"/>
                    <a:pt x="10960" y="4104"/>
                    <a:pt x="11410" y="4246"/>
                  </a:cubicBezTo>
                  <a:cubicBezTo>
                    <a:pt x="11576" y="4294"/>
                    <a:pt x="11766" y="4341"/>
                    <a:pt x="11956" y="4365"/>
                  </a:cubicBezTo>
                  <a:cubicBezTo>
                    <a:pt x="12312" y="4412"/>
                    <a:pt x="12691" y="4199"/>
                    <a:pt x="12810" y="3843"/>
                  </a:cubicBezTo>
                  <a:cubicBezTo>
                    <a:pt x="13142" y="3155"/>
                    <a:pt x="13522" y="2443"/>
                    <a:pt x="13877" y="1756"/>
                  </a:cubicBezTo>
                  <a:cubicBezTo>
                    <a:pt x="13901" y="1732"/>
                    <a:pt x="13901" y="1661"/>
                    <a:pt x="13925" y="1637"/>
                  </a:cubicBezTo>
                  <a:cubicBezTo>
                    <a:pt x="14352" y="1234"/>
                    <a:pt x="14755" y="807"/>
                    <a:pt x="15182" y="403"/>
                  </a:cubicBezTo>
                  <a:cubicBezTo>
                    <a:pt x="15324" y="261"/>
                    <a:pt x="15562" y="261"/>
                    <a:pt x="15728" y="380"/>
                  </a:cubicBezTo>
                  <a:cubicBezTo>
                    <a:pt x="15917" y="475"/>
                    <a:pt x="16083" y="593"/>
                    <a:pt x="16226" y="759"/>
                  </a:cubicBezTo>
                  <a:cubicBezTo>
                    <a:pt x="16582" y="1210"/>
                    <a:pt x="16890" y="1684"/>
                    <a:pt x="17246" y="2135"/>
                  </a:cubicBezTo>
                  <a:cubicBezTo>
                    <a:pt x="17364" y="2325"/>
                    <a:pt x="17507" y="2515"/>
                    <a:pt x="17649" y="2681"/>
                  </a:cubicBezTo>
                  <a:cubicBezTo>
                    <a:pt x="18218" y="3226"/>
                    <a:pt x="19096" y="3250"/>
                    <a:pt x="19665" y="2728"/>
                  </a:cubicBezTo>
                  <a:cubicBezTo>
                    <a:pt x="19902" y="2491"/>
                    <a:pt x="20140" y="2230"/>
                    <a:pt x="20401" y="2016"/>
                  </a:cubicBezTo>
                  <a:cubicBezTo>
                    <a:pt x="20804" y="1613"/>
                    <a:pt x="21255" y="1257"/>
                    <a:pt x="21658" y="854"/>
                  </a:cubicBezTo>
                  <a:cubicBezTo>
                    <a:pt x="22132" y="427"/>
                    <a:pt x="22749" y="309"/>
                    <a:pt x="23318" y="71"/>
                  </a:cubicBezTo>
                  <a:cubicBezTo>
                    <a:pt x="23437" y="48"/>
                    <a:pt x="23555" y="24"/>
                    <a:pt x="23698" y="48"/>
                  </a:cubicBezTo>
                  <a:cubicBezTo>
                    <a:pt x="23911" y="0"/>
                    <a:pt x="24125" y="143"/>
                    <a:pt x="24196" y="332"/>
                  </a:cubicBezTo>
                  <a:cubicBezTo>
                    <a:pt x="24386" y="688"/>
                    <a:pt x="24504" y="1068"/>
                    <a:pt x="24599" y="1471"/>
                  </a:cubicBezTo>
                  <a:cubicBezTo>
                    <a:pt x="24670" y="1969"/>
                    <a:pt x="24813" y="2443"/>
                    <a:pt x="24884" y="2942"/>
                  </a:cubicBezTo>
                  <a:cubicBezTo>
                    <a:pt x="24884" y="3487"/>
                    <a:pt x="25335" y="3890"/>
                    <a:pt x="25856" y="3843"/>
                  </a:cubicBezTo>
                  <a:cubicBezTo>
                    <a:pt x="26283" y="3843"/>
                    <a:pt x="26710" y="3796"/>
                    <a:pt x="27114" y="3724"/>
                  </a:cubicBezTo>
                  <a:cubicBezTo>
                    <a:pt x="27754" y="3558"/>
                    <a:pt x="28418" y="3463"/>
                    <a:pt x="29059" y="3345"/>
                  </a:cubicBezTo>
                  <a:cubicBezTo>
                    <a:pt x="29367" y="3297"/>
                    <a:pt x="29438" y="3416"/>
                    <a:pt x="29438" y="3701"/>
                  </a:cubicBezTo>
                  <a:cubicBezTo>
                    <a:pt x="29415" y="4175"/>
                    <a:pt x="29296" y="4626"/>
                    <a:pt x="29082" y="5053"/>
                  </a:cubicBezTo>
                  <a:cubicBezTo>
                    <a:pt x="28988" y="5219"/>
                    <a:pt x="28940" y="5409"/>
                    <a:pt x="28988" y="5598"/>
                  </a:cubicBezTo>
                  <a:cubicBezTo>
                    <a:pt x="29035" y="5883"/>
                    <a:pt x="29248" y="6096"/>
                    <a:pt x="29533" y="6144"/>
                  </a:cubicBezTo>
                  <a:cubicBezTo>
                    <a:pt x="29699" y="6168"/>
                    <a:pt x="29865" y="6215"/>
                    <a:pt x="30031" y="6239"/>
                  </a:cubicBezTo>
                  <a:cubicBezTo>
                    <a:pt x="30245" y="6286"/>
                    <a:pt x="30482" y="6357"/>
                    <a:pt x="30695" y="6381"/>
                  </a:cubicBezTo>
                  <a:cubicBezTo>
                    <a:pt x="30909" y="6405"/>
                    <a:pt x="31122" y="6405"/>
                    <a:pt x="31336" y="6381"/>
                  </a:cubicBezTo>
                  <a:cubicBezTo>
                    <a:pt x="32048" y="6381"/>
                    <a:pt x="32735" y="6476"/>
                    <a:pt x="33423" y="6666"/>
                  </a:cubicBezTo>
                  <a:cubicBezTo>
                    <a:pt x="33732" y="6689"/>
                    <a:pt x="34016" y="6879"/>
                    <a:pt x="34159" y="7164"/>
                  </a:cubicBezTo>
                  <a:cubicBezTo>
                    <a:pt x="34348" y="7543"/>
                    <a:pt x="34301" y="7994"/>
                    <a:pt x="34040" y="8326"/>
                  </a:cubicBezTo>
                  <a:cubicBezTo>
                    <a:pt x="33495" y="8990"/>
                    <a:pt x="32854" y="9607"/>
                    <a:pt x="31953" y="9773"/>
                  </a:cubicBezTo>
                  <a:cubicBezTo>
                    <a:pt x="31383" y="9844"/>
                    <a:pt x="30814" y="9939"/>
                    <a:pt x="30268" y="9655"/>
                  </a:cubicBezTo>
                  <a:cubicBezTo>
                    <a:pt x="29936" y="9489"/>
                    <a:pt x="29533" y="9560"/>
                    <a:pt x="29272" y="98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15;p50"/>
            <p:cNvSpPr/>
            <p:nvPr/>
          </p:nvSpPr>
          <p:spPr>
            <a:xfrm>
              <a:off x="10397425" y="4108675"/>
              <a:ext cx="514175" cy="388450"/>
            </a:xfrm>
            <a:custGeom>
              <a:avLst/>
              <a:gdLst/>
              <a:ahLst/>
              <a:cxnLst/>
              <a:rect l="l" t="t" r="r" b="b"/>
              <a:pathLst>
                <a:path w="20567" h="15538" extrusionOk="0">
                  <a:moveTo>
                    <a:pt x="1" y="15514"/>
                  </a:moveTo>
                  <a:cubicBezTo>
                    <a:pt x="48" y="15040"/>
                    <a:pt x="119" y="14565"/>
                    <a:pt x="261" y="14115"/>
                  </a:cubicBezTo>
                  <a:cubicBezTo>
                    <a:pt x="570" y="12928"/>
                    <a:pt x="1044" y="11790"/>
                    <a:pt x="1471" y="10628"/>
                  </a:cubicBezTo>
                  <a:cubicBezTo>
                    <a:pt x="1732" y="9916"/>
                    <a:pt x="1969" y="9157"/>
                    <a:pt x="2135" y="8398"/>
                  </a:cubicBezTo>
                  <a:cubicBezTo>
                    <a:pt x="2254" y="7828"/>
                    <a:pt x="2420" y="7283"/>
                    <a:pt x="2586" y="6737"/>
                  </a:cubicBezTo>
                  <a:cubicBezTo>
                    <a:pt x="2942" y="5433"/>
                    <a:pt x="3227" y="4104"/>
                    <a:pt x="3464" y="2776"/>
                  </a:cubicBezTo>
                  <a:cubicBezTo>
                    <a:pt x="3511" y="2444"/>
                    <a:pt x="3535" y="2112"/>
                    <a:pt x="3559" y="1732"/>
                  </a:cubicBezTo>
                  <a:cubicBezTo>
                    <a:pt x="3677" y="1709"/>
                    <a:pt x="3772" y="1709"/>
                    <a:pt x="3891" y="1709"/>
                  </a:cubicBezTo>
                  <a:cubicBezTo>
                    <a:pt x="5006" y="1922"/>
                    <a:pt x="6121" y="1993"/>
                    <a:pt x="7235" y="1946"/>
                  </a:cubicBezTo>
                  <a:cubicBezTo>
                    <a:pt x="7330" y="1946"/>
                    <a:pt x="7401" y="1946"/>
                    <a:pt x="7544" y="1969"/>
                  </a:cubicBezTo>
                  <a:cubicBezTo>
                    <a:pt x="7591" y="2088"/>
                    <a:pt x="7662" y="2207"/>
                    <a:pt x="7734" y="2349"/>
                  </a:cubicBezTo>
                  <a:cubicBezTo>
                    <a:pt x="7971" y="2847"/>
                    <a:pt x="8327" y="3274"/>
                    <a:pt x="8777" y="3582"/>
                  </a:cubicBezTo>
                  <a:cubicBezTo>
                    <a:pt x="8991" y="3749"/>
                    <a:pt x="9252" y="3867"/>
                    <a:pt x="9513" y="3915"/>
                  </a:cubicBezTo>
                  <a:cubicBezTo>
                    <a:pt x="10082" y="4033"/>
                    <a:pt x="10580" y="3938"/>
                    <a:pt x="10912" y="3416"/>
                  </a:cubicBezTo>
                  <a:cubicBezTo>
                    <a:pt x="11031" y="3250"/>
                    <a:pt x="11173" y="3084"/>
                    <a:pt x="11339" y="2942"/>
                  </a:cubicBezTo>
                  <a:cubicBezTo>
                    <a:pt x="11814" y="2539"/>
                    <a:pt x="12193" y="2041"/>
                    <a:pt x="12430" y="1495"/>
                  </a:cubicBezTo>
                  <a:cubicBezTo>
                    <a:pt x="12525" y="1258"/>
                    <a:pt x="12715" y="1092"/>
                    <a:pt x="12952" y="1044"/>
                  </a:cubicBezTo>
                  <a:cubicBezTo>
                    <a:pt x="13332" y="973"/>
                    <a:pt x="13711" y="855"/>
                    <a:pt x="14114" y="736"/>
                  </a:cubicBezTo>
                  <a:cubicBezTo>
                    <a:pt x="14660" y="570"/>
                    <a:pt x="15182" y="356"/>
                    <a:pt x="15727" y="167"/>
                  </a:cubicBezTo>
                  <a:cubicBezTo>
                    <a:pt x="15870" y="119"/>
                    <a:pt x="16036" y="48"/>
                    <a:pt x="16202" y="1"/>
                  </a:cubicBezTo>
                  <a:cubicBezTo>
                    <a:pt x="16226" y="1"/>
                    <a:pt x="16273" y="24"/>
                    <a:pt x="16344" y="48"/>
                  </a:cubicBezTo>
                  <a:cubicBezTo>
                    <a:pt x="16534" y="736"/>
                    <a:pt x="16913" y="1376"/>
                    <a:pt x="16961" y="2135"/>
                  </a:cubicBezTo>
                  <a:cubicBezTo>
                    <a:pt x="16985" y="2302"/>
                    <a:pt x="17032" y="2468"/>
                    <a:pt x="17103" y="2610"/>
                  </a:cubicBezTo>
                  <a:cubicBezTo>
                    <a:pt x="17388" y="3488"/>
                    <a:pt x="17696" y="4342"/>
                    <a:pt x="17957" y="5219"/>
                  </a:cubicBezTo>
                  <a:cubicBezTo>
                    <a:pt x="18242" y="6026"/>
                    <a:pt x="18550" y="6832"/>
                    <a:pt x="18930" y="7615"/>
                  </a:cubicBezTo>
                  <a:cubicBezTo>
                    <a:pt x="19333" y="8422"/>
                    <a:pt x="19618" y="9275"/>
                    <a:pt x="19831" y="10129"/>
                  </a:cubicBezTo>
                  <a:cubicBezTo>
                    <a:pt x="19879" y="10390"/>
                    <a:pt x="19902" y="10675"/>
                    <a:pt x="19926" y="10936"/>
                  </a:cubicBezTo>
                  <a:cubicBezTo>
                    <a:pt x="19950" y="11197"/>
                    <a:pt x="19926" y="11458"/>
                    <a:pt x="20140" y="11648"/>
                  </a:cubicBezTo>
                  <a:cubicBezTo>
                    <a:pt x="20258" y="11790"/>
                    <a:pt x="20306" y="11956"/>
                    <a:pt x="20282" y="12122"/>
                  </a:cubicBezTo>
                  <a:cubicBezTo>
                    <a:pt x="20282" y="12383"/>
                    <a:pt x="20329" y="12620"/>
                    <a:pt x="20424" y="12857"/>
                  </a:cubicBezTo>
                  <a:cubicBezTo>
                    <a:pt x="20566" y="13118"/>
                    <a:pt x="20543" y="13427"/>
                    <a:pt x="20377" y="13664"/>
                  </a:cubicBezTo>
                  <a:lnTo>
                    <a:pt x="19072" y="14162"/>
                  </a:lnTo>
                  <a:cubicBezTo>
                    <a:pt x="19025" y="14186"/>
                    <a:pt x="18953" y="14209"/>
                    <a:pt x="18906" y="14209"/>
                  </a:cubicBezTo>
                  <a:cubicBezTo>
                    <a:pt x="18052" y="14162"/>
                    <a:pt x="17246" y="14447"/>
                    <a:pt x="16415" y="14589"/>
                  </a:cubicBezTo>
                  <a:cubicBezTo>
                    <a:pt x="15965" y="14684"/>
                    <a:pt x="15490" y="14731"/>
                    <a:pt x="15040" y="14779"/>
                  </a:cubicBezTo>
                  <a:cubicBezTo>
                    <a:pt x="14328" y="14874"/>
                    <a:pt x="13640" y="14968"/>
                    <a:pt x="12952" y="15087"/>
                  </a:cubicBezTo>
                  <a:cubicBezTo>
                    <a:pt x="12359" y="15206"/>
                    <a:pt x="11742" y="15277"/>
                    <a:pt x="11126" y="15301"/>
                  </a:cubicBezTo>
                  <a:cubicBezTo>
                    <a:pt x="10770" y="15301"/>
                    <a:pt x="10414" y="15348"/>
                    <a:pt x="10058" y="15395"/>
                  </a:cubicBezTo>
                  <a:cubicBezTo>
                    <a:pt x="9133" y="15490"/>
                    <a:pt x="8184" y="15538"/>
                    <a:pt x="7259" y="15538"/>
                  </a:cubicBezTo>
                  <a:lnTo>
                    <a:pt x="641" y="15538"/>
                  </a:lnTo>
                  <a:cubicBezTo>
                    <a:pt x="451" y="15538"/>
                    <a:pt x="238" y="15514"/>
                    <a:pt x="1" y="155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16;p50"/>
            <p:cNvSpPr/>
            <p:nvPr/>
          </p:nvSpPr>
          <p:spPr>
            <a:xfrm>
              <a:off x="10384375" y="4490575"/>
              <a:ext cx="525450" cy="198700"/>
            </a:xfrm>
            <a:custGeom>
              <a:avLst/>
              <a:gdLst/>
              <a:ahLst/>
              <a:cxnLst/>
              <a:rect l="l" t="t" r="r" b="b"/>
              <a:pathLst>
                <a:path w="21018" h="7948" extrusionOk="0">
                  <a:moveTo>
                    <a:pt x="19926" y="1"/>
                  </a:moveTo>
                  <a:cubicBezTo>
                    <a:pt x="19997" y="333"/>
                    <a:pt x="20092" y="618"/>
                    <a:pt x="20140" y="926"/>
                  </a:cubicBezTo>
                  <a:cubicBezTo>
                    <a:pt x="20282" y="1661"/>
                    <a:pt x="20495" y="2373"/>
                    <a:pt x="20756" y="3061"/>
                  </a:cubicBezTo>
                  <a:cubicBezTo>
                    <a:pt x="20899" y="3345"/>
                    <a:pt x="20946" y="3678"/>
                    <a:pt x="20946" y="3986"/>
                  </a:cubicBezTo>
                  <a:cubicBezTo>
                    <a:pt x="20946" y="4626"/>
                    <a:pt x="20946" y="5267"/>
                    <a:pt x="20970" y="5884"/>
                  </a:cubicBezTo>
                  <a:cubicBezTo>
                    <a:pt x="21017" y="6216"/>
                    <a:pt x="20828" y="6548"/>
                    <a:pt x="20519" y="6643"/>
                  </a:cubicBezTo>
                  <a:cubicBezTo>
                    <a:pt x="20116" y="6832"/>
                    <a:pt x="19689" y="6975"/>
                    <a:pt x="19262" y="7117"/>
                  </a:cubicBezTo>
                  <a:cubicBezTo>
                    <a:pt x="18598" y="7307"/>
                    <a:pt x="17886" y="7402"/>
                    <a:pt x="17198" y="7402"/>
                  </a:cubicBezTo>
                  <a:cubicBezTo>
                    <a:pt x="16321" y="7354"/>
                    <a:pt x="15467" y="7402"/>
                    <a:pt x="14589" y="7402"/>
                  </a:cubicBezTo>
                  <a:cubicBezTo>
                    <a:pt x="14399" y="7402"/>
                    <a:pt x="14209" y="7402"/>
                    <a:pt x="14043" y="7378"/>
                  </a:cubicBezTo>
                  <a:cubicBezTo>
                    <a:pt x="13782" y="6975"/>
                    <a:pt x="13664" y="6500"/>
                    <a:pt x="13711" y="6002"/>
                  </a:cubicBezTo>
                  <a:lnTo>
                    <a:pt x="13711" y="4626"/>
                  </a:lnTo>
                  <a:cubicBezTo>
                    <a:pt x="13711" y="4152"/>
                    <a:pt x="13569" y="4033"/>
                    <a:pt x="13118" y="3891"/>
                  </a:cubicBezTo>
                  <a:cubicBezTo>
                    <a:pt x="12976" y="3867"/>
                    <a:pt x="12786" y="3844"/>
                    <a:pt x="12620" y="3844"/>
                  </a:cubicBezTo>
                  <a:lnTo>
                    <a:pt x="7923" y="3844"/>
                  </a:lnTo>
                  <a:cubicBezTo>
                    <a:pt x="7449" y="3820"/>
                    <a:pt x="6998" y="4105"/>
                    <a:pt x="6856" y="4555"/>
                  </a:cubicBezTo>
                  <a:cubicBezTo>
                    <a:pt x="6809" y="4650"/>
                    <a:pt x="6785" y="4769"/>
                    <a:pt x="6761" y="4864"/>
                  </a:cubicBezTo>
                  <a:cubicBezTo>
                    <a:pt x="6453" y="5741"/>
                    <a:pt x="6263" y="6666"/>
                    <a:pt x="6239" y="7592"/>
                  </a:cubicBezTo>
                  <a:cubicBezTo>
                    <a:pt x="6239" y="7663"/>
                    <a:pt x="6216" y="7758"/>
                    <a:pt x="6216" y="7829"/>
                  </a:cubicBezTo>
                  <a:cubicBezTo>
                    <a:pt x="5812" y="7924"/>
                    <a:pt x="5409" y="7947"/>
                    <a:pt x="5029" y="7852"/>
                  </a:cubicBezTo>
                  <a:cubicBezTo>
                    <a:pt x="4935" y="7829"/>
                    <a:pt x="4863" y="7805"/>
                    <a:pt x="4769" y="7805"/>
                  </a:cubicBezTo>
                  <a:cubicBezTo>
                    <a:pt x="3535" y="7734"/>
                    <a:pt x="2396" y="7212"/>
                    <a:pt x="1187" y="6998"/>
                  </a:cubicBezTo>
                  <a:cubicBezTo>
                    <a:pt x="855" y="6927"/>
                    <a:pt x="523" y="6832"/>
                    <a:pt x="214" y="6738"/>
                  </a:cubicBezTo>
                  <a:cubicBezTo>
                    <a:pt x="143" y="6690"/>
                    <a:pt x="48" y="6643"/>
                    <a:pt x="1" y="6595"/>
                  </a:cubicBezTo>
                  <a:cubicBezTo>
                    <a:pt x="24" y="6477"/>
                    <a:pt x="48" y="6382"/>
                    <a:pt x="96" y="6287"/>
                  </a:cubicBezTo>
                  <a:cubicBezTo>
                    <a:pt x="333" y="5812"/>
                    <a:pt x="594" y="5314"/>
                    <a:pt x="878" y="4840"/>
                  </a:cubicBezTo>
                  <a:cubicBezTo>
                    <a:pt x="1068" y="4484"/>
                    <a:pt x="1234" y="4128"/>
                    <a:pt x="1376" y="3749"/>
                  </a:cubicBezTo>
                  <a:cubicBezTo>
                    <a:pt x="1590" y="3156"/>
                    <a:pt x="1851" y="2563"/>
                    <a:pt x="2136" y="1993"/>
                  </a:cubicBezTo>
                  <a:cubicBezTo>
                    <a:pt x="2254" y="1804"/>
                    <a:pt x="2420" y="1614"/>
                    <a:pt x="2586" y="1424"/>
                  </a:cubicBezTo>
                  <a:lnTo>
                    <a:pt x="3203" y="1424"/>
                  </a:lnTo>
                  <a:cubicBezTo>
                    <a:pt x="5219" y="1424"/>
                    <a:pt x="7212" y="1424"/>
                    <a:pt x="9228" y="1400"/>
                  </a:cubicBezTo>
                  <a:cubicBezTo>
                    <a:pt x="9892" y="1400"/>
                    <a:pt x="10533" y="1305"/>
                    <a:pt x="11197" y="1258"/>
                  </a:cubicBezTo>
                  <a:cubicBezTo>
                    <a:pt x="11292" y="1258"/>
                    <a:pt x="11363" y="1234"/>
                    <a:pt x="11458" y="1234"/>
                  </a:cubicBezTo>
                  <a:cubicBezTo>
                    <a:pt x="12739" y="1234"/>
                    <a:pt x="13972" y="902"/>
                    <a:pt x="15229" y="760"/>
                  </a:cubicBezTo>
                  <a:cubicBezTo>
                    <a:pt x="15324" y="736"/>
                    <a:pt x="15443" y="736"/>
                    <a:pt x="15538" y="712"/>
                  </a:cubicBezTo>
                  <a:cubicBezTo>
                    <a:pt x="16273" y="689"/>
                    <a:pt x="17009" y="570"/>
                    <a:pt x="17720" y="380"/>
                  </a:cubicBezTo>
                  <a:cubicBezTo>
                    <a:pt x="18384" y="262"/>
                    <a:pt x="19025" y="143"/>
                    <a:pt x="19665" y="25"/>
                  </a:cubicBezTo>
                  <a:cubicBezTo>
                    <a:pt x="19760" y="1"/>
                    <a:pt x="19831" y="1"/>
                    <a:pt x="19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17;p50"/>
            <p:cNvSpPr/>
            <p:nvPr/>
          </p:nvSpPr>
          <p:spPr>
            <a:xfrm>
              <a:off x="11071100" y="3619425"/>
              <a:ext cx="77125" cy="145325"/>
            </a:xfrm>
            <a:custGeom>
              <a:avLst/>
              <a:gdLst/>
              <a:ahLst/>
              <a:cxnLst/>
              <a:rect l="l" t="t" r="r" b="b"/>
              <a:pathLst>
                <a:path w="3085" h="5813" extrusionOk="0">
                  <a:moveTo>
                    <a:pt x="0" y="760"/>
                  </a:moveTo>
                  <a:cubicBezTo>
                    <a:pt x="546" y="1"/>
                    <a:pt x="1281" y="1"/>
                    <a:pt x="2017" y="167"/>
                  </a:cubicBezTo>
                  <a:cubicBezTo>
                    <a:pt x="2349" y="262"/>
                    <a:pt x="2586" y="475"/>
                    <a:pt x="2705" y="784"/>
                  </a:cubicBezTo>
                  <a:cubicBezTo>
                    <a:pt x="3013" y="1614"/>
                    <a:pt x="3084" y="2492"/>
                    <a:pt x="2894" y="3346"/>
                  </a:cubicBezTo>
                  <a:cubicBezTo>
                    <a:pt x="2681" y="3820"/>
                    <a:pt x="2396" y="4271"/>
                    <a:pt x="2040" y="4674"/>
                  </a:cubicBezTo>
                  <a:cubicBezTo>
                    <a:pt x="1613" y="5148"/>
                    <a:pt x="1115" y="5528"/>
                    <a:pt x="570" y="5813"/>
                  </a:cubicBezTo>
                  <a:cubicBezTo>
                    <a:pt x="404" y="5741"/>
                    <a:pt x="451" y="5623"/>
                    <a:pt x="451" y="5504"/>
                  </a:cubicBezTo>
                  <a:cubicBezTo>
                    <a:pt x="451" y="5409"/>
                    <a:pt x="475" y="5314"/>
                    <a:pt x="475" y="5196"/>
                  </a:cubicBezTo>
                  <a:cubicBezTo>
                    <a:pt x="546" y="4579"/>
                    <a:pt x="546" y="3986"/>
                    <a:pt x="499" y="3369"/>
                  </a:cubicBezTo>
                  <a:cubicBezTo>
                    <a:pt x="451" y="2563"/>
                    <a:pt x="309" y="1780"/>
                    <a:pt x="72" y="1021"/>
                  </a:cubicBezTo>
                  <a:cubicBezTo>
                    <a:pt x="48" y="926"/>
                    <a:pt x="24" y="855"/>
                    <a:pt x="0" y="76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18;p50"/>
            <p:cNvSpPr/>
            <p:nvPr/>
          </p:nvSpPr>
          <p:spPr>
            <a:xfrm>
              <a:off x="10071275" y="3690000"/>
              <a:ext cx="76525" cy="112100"/>
            </a:xfrm>
            <a:custGeom>
              <a:avLst/>
              <a:gdLst/>
              <a:ahLst/>
              <a:cxnLst/>
              <a:rect l="l" t="t" r="r" b="b"/>
              <a:pathLst>
                <a:path w="3061" h="4484" extrusionOk="0">
                  <a:moveTo>
                    <a:pt x="2704" y="4484"/>
                  </a:moveTo>
                  <a:cubicBezTo>
                    <a:pt x="1993" y="4389"/>
                    <a:pt x="1305" y="4128"/>
                    <a:pt x="688" y="3749"/>
                  </a:cubicBezTo>
                  <a:cubicBezTo>
                    <a:pt x="261" y="3488"/>
                    <a:pt x="0" y="3037"/>
                    <a:pt x="24" y="2563"/>
                  </a:cubicBezTo>
                  <a:cubicBezTo>
                    <a:pt x="0" y="2112"/>
                    <a:pt x="95" y="1661"/>
                    <a:pt x="285" y="1258"/>
                  </a:cubicBezTo>
                  <a:cubicBezTo>
                    <a:pt x="356" y="1092"/>
                    <a:pt x="427" y="926"/>
                    <a:pt x="522" y="760"/>
                  </a:cubicBezTo>
                  <a:cubicBezTo>
                    <a:pt x="854" y="143"/>
                    <a:pt x="1328" y="1"/>
                    <a:pt x="1945" y="356"/>
                  </a:cubicBezTo>
                  <a:cubicBezTo>
                    <a:pt x="2372" y="617"/>
                    <a:pt x="2752" y="950"/>
                    <a:pt x="3060" y="1329"/>
                  </a:cubicBezTo>
                  <a:cubicBezTo>
                    <a:pt x="3036" y="1875"/>
                    <a:pt x="2965" y="2396"/>
                    <a:pt x="2847" y="2918"/>
                  </a:cubicBezTo>
                  <a:cubicBezTo>
                    <a:pt x="2799" y="3440"/>
                    <a:pt x="2752" y="3962"/>
                    <a:pt x="2704" y="44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19;p50"/>
            <p:cNvSpPr/>
            <p:nvPr/>
          </p:nvSpPr>
          <p:spPr>
            <a:xfrm>
              <a:off x="10329825" y="4842850"/>
              <a:ext cx="129300" cy="43300"/>
            </a:xfrm>
            <a:custGeom>
              <a:avLst/>
              <a:gdLst/>
              <a:ahLst/>
              <a:cxnLst/>
              <a:rect l="l" t="t" r="r" b="b"/>
              <a:pathLst>
                <a:path w="5172" h="1732" extrusionOk="0">
                  <a:moveTo>
                    <a:pt x="5172" y="830"/>
                  </a:moveTo>
                  <a:cubicBezTo>
                    <a:pt x="4958" y="1020"/>
                    <a:pt x="4768" y="1210"/>
                    <a:pt x="4555" y="1376"/>
                  </a:cubicBezTo>
                  <a:cubicBezTo>
                    <a:pt x="4436" y="1447"/>
                    <a:pt x="4318" y="1494"/>
                    <a:pt x="4199" y="1518"/>
                  </a:cubicBezTo>
                  <a:cubicBezTo>
                    <a:pt x="3985" y="1566"/>
                    <a:pt x="3748" y="1613"/>
                    <a:pt x="3511" y="1637"/>
                  </a:cubicBezTo>
                  <a:cubicBezTo>
                    <a:pt x="2491" y="1732"/>
                    <a:pt x="1447" y="1732"/>
                    <a:pt x="427" y="1613"/>
                  </a:cubicBezTo>
                  <a:cubicBezTo>
                    <a:pt x="285" y="1589"/>
                    <a:pt x="143" y="1542"/>
                    <a:pt x="0" y="1494"/>
                  </a:cubicBezTo>
                  <a:cubicBezTo>
                    <a:pt x="72" y="1234"/>
                    <a:pt x="214" y="996"/>
                    <a:pt x="427" y="830"/>
                  </a:cubicBezTo>
                  <a:cubicBezTo>
                    <a:pt x="546" y="759"/>
                    <a:pt x="665" y="664"/>
                    <a:pt x="759" y="546"/>
                  </a:cubicBezTo>
                  <a:cubicBezTo>
                    <a:pt x="1139" y="47"/>
                    <a:pt x="1661" y="0"/>
                    <a:pt x="2230" y="24"/>
                  </a:cubicBezTo>
                  <a:cubicBezTo>
                    <a:pt x="2681" y="24"/>
                    <a:pt x="3108" y="95"/>
                    <a:pt x="3535" y="237"/>
                  </a:cubicBezTo>
                  <a:cubicBezTo>
                    <a:pt x="3891" y="356"/>
                    <a:pt x="4270" y="427"/>
                    <a:pt x="4626" y="522"/>
                  </a:cubicBezTo>
                  <a:cubicBezTo>
                    <a:pt x="4839" y="569"/>
                    <a:pt x="5029" y="664"/>
                    <a:pt x="5172"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20;p50"/>
            <p:cNvSpPr/>
            <p:nvPr/>
          </p:nvSpPr>
          <p:spPr>
            <a:xfrm>
              <a:off x="10852275" y="4817350"/>
              <a:ext cx="153625" cy="37975"/>
            </a:xfrm>
            <a:custGeom>
              <a:avLst/>
              <a:gdLst/>
              <a:ahLst/>
              <a:cxnLst/>
              <a:rect l="l" t="t" r="r" b="b"/>
              <a:pathLst>
                <a:path w="6145" h="1519" extrusionOk="0">
                  <a:moveTo>
                    <a:pt x="0" y="830"/>
                  </a:moveTo>
                  <a:cubicBezTo>
                    <a:pt x="570" y="735"/>
                    <a:pt x="973" y="664"/>
                    <a:pt x="1376" y="569"/>
                  </a:cubicBezTo>
                  <a:cubicBezTo>
                    <a:pt x="1969" y="451"/>
                    <a:pt x="2562" y="332"/>
                    <a:pt x="3155" y="190"/>
                  </a:cubicBezTo>
                  <a:cubicBezTo>
                    <a:pt x="3630" y="71"/>
                    <a:pt x="4128" y="0"/>
                    <a:pt x="4602" y="0"/>
                  </a:cubicBezTo>
                  <a:lnTo>
                    <a:pt x="5812" y="0"/>
                  </a:lnTo>
                  <a:cubicBezTo>
                    <a:pt x="5907" y="0"/>
                    <a:pt x="6002" y="24"/>
                    <a:pt x="6073" y="47"/>
                  </a:cubicBezTo>
                  <a:cubicBezTo>
                    <a:pt x="6144" y="190"/>
                    <a:pt x="6073" y="237"/>
                    <a:pt x="6025" y="285"/>
                  </a:cubicBezTo>
                  <a:cubicBezTo>
                    <a:pt x="5622" y="664"/>
                    <a:pt x="5124" y="949"/>
                    <a:pt x="4579" y="1044"/>
                  </a:cubicBezTo>
                  <a:cubicBezTo>
                    <a:pt x="3796" y="1234"/>
                    <a:pt x="2989" y="1328"/>
                    <a:pt x="2206" y="1423"/>
                  </a:cubicBezTo>
                  <a:cubicBezTo>
                    <a:pt x="1661" y="1518"/>
                    <a:pt x="1092" y="1400"/>
                    <a:pt x="617" y="1139"/>
                  </a:cubicBezTo>
                  <a:cubicBezTo>
                    <a:pt x="451" y="1067"/>
                    <a:pt x="285" y="973"/>
                    <a:pt x="0"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21;p50"/>
            <p:cNvSpPr/>
            <p:nvPr/>
          </p:nvSpPr>
          <p:spPr>
            <a:xfrm>
              <a:off x="10613875" y="4149000"/>
              <a:ext cx="59325" cy="33825"/>
            </a:xfrm>
            <a:custGeom>
              <a:avLst/>
              <a:gdLst/>
              <a:ahLst/>
              <a:cxnLst/>
              <a:rect l="l" t="t" r="r" b="b"/>
              <a:pathLst>
                <a:path w="2373" h="1353" extrusionOk="0">
                  <a:moveTo>
                    <a:pt x="1" y="356"/>
                  </a:moveTo>
                  <a:lnTo>
                    <a:pt x="2373" y="1"/>
                  </a:lnTo>
                  <a:cubicBezTo>
                    <a:pt x="2325" y="72"/>
                    <a:pt x="2302" y="143"/>
                    <a:pt x="2254" y="214"/>
                  </a:cubicBezTo>
                  <a:cubicBezTo>
                    <a:pt x="1946" y="522"/>
                    <a:pt x="1661" y="831"/>
                    <a:pt x="1376" y="1139"/>
                  </a:cubicBezTo>
                  <a:cubicBezTo>
                    <a:pt x="1234" y="1305"/>
                    <a:pt x="973" y="1353"/>
                    <a:pt x="783" y="1210"/>
                  </a:cubicBezTo>
                  <a:cubicBezTo>
                    <a:pt x="451" y="1021"/>
                    <a:pt x="167" y="736"/>
                    <a:pt x="1" y="3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22;p50"/>
            <p:cNvSpPr/>
            <p:nvPr/>
          </p:nvSpPr>
          <p:spPr>
            <a:xfrm>
              <a:off x="10191650" y="3739225"/>
              <a:ext cx="239600" cy="265100"/>
            </a:xfrm>
            <a:custGeom>
              <a:avLst/>
              <a:gdLst/>
              <a:ahLst/>
              <a:cxnLst/>
              <a:rect l="l" t="t" r="r" b="b"/>
              <a:pathLst>
                <a:path w="9584" h="10604" extrusionOk="0">
                  <a:moveTo>
                    <a:pt x="7733" y="2515"/>
                  </a:moveTo>
                  <a:cubicBezTo>
                    <a:pt x="7283" y="997"/>
                    <a:pt x="5859" y="1"/>
                    <a:pt x="4294" y="48"/>
                  </a:cubicBezTo>
                  <a:cubicBezTo>
                    <a:pt x="1258" y="48"/>
                    <a:pt x="0" y="3084"/>
                    <a:pt x="759" y="5646"/>
                  </a:cubicBezTo>
                  <a:cubicBezTo>
                    <a:pt x="1566" y="8350"/>
                    <a:pt x="4579" y="10604"/>
                    <a:pt x="7212" y="8706"/>
                  </a:cubicBezTo>
                  <a:cubicBezTo>
                    <a:pt x="9133" y="7307"/>
                    <a:pt x="9584" y="4104"/>
                    <a:pt x="7733" y="251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23;p50"/>
            <p:cNvSpPr/>
            <p:nvPr/>
          </p:nvSpPr>
          <p:spPr>
            <a:xfrm>
              <a:off x="10820850" y="3685250"/>
              <a:ext cx="215275" cy="225375"/>
            </a:xfrm>
            <a:custGeom>
              <a:avLst/>
              <a:gdLst/>
              <a:ahLst/>
              <a:cxnLst/>
              <a:rect l="l" t="t" r="r" b="b"/>
              <a:pathLst>
                <a:path w="8611" h="9015" extrusionOk="0">
                  <a:moveTo>
                    <a:pt x="7923" y="2658"/>
                  </a:moveTo>
                  <a:cubicBezTo>
                    <a:pt x="7543" y="1851"/>
                    <a:pt x="6808" y="1282"/>
                    <a:pt x="5930" y="1163"/>
                  </a:cubicBezTo>
                  <a:cubicBezTo>
                    <a:pt x="5646" y="950"/>
                    <a:pt x="5337" y="784"/>
                    <a:pt x="5005" y="665"/>
                  </a:cubicBezTo>
                  <a:cubicBezTo>
                    <a:pt x="3179" y="1"/>
                    <a:pt x="1068" y="1353"/>
                    <a:pt x="546" y="3108"/>
                  </a:cubicBezTo>
                  <a:cubicBezTo>
                    <a:pt x="0" y="4864"/>
                    <a:pt x="641" y="6975"/>
                    <a:pt x="2254" y="7971"/>
                  </a:cubicBezTo>
                  <a:cubicBezTo>
                    <a:pt x="3938" y="9015"/>
                    <a:pt x="5812" y="8683"/>
                    <a:pt x="7259" y="7402"/>
                  </a:cubicBezTo>
                  <a:cubicBezTo>
                    <a:pt x="8611" y="6192"/>
                    <a:pt x="8611" y="4176"/>
                    <a:pt x="7923" y="26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24;p50"/>
            <p:cNvSpPr/>
            <p:nvPr/>
          </p:nvSpPr>
          <p:spPr>
            <a:xfrm>
              <a:off x="9829325" y="3168150"/>
              <a:ext cx="1619550" cy="1746475"/>
            </a:xfrm>
            <a:custGeom>
              <a:avLst/>
              <a:gdLst/>
              <a:ahLst/>
              <a:cxnLst/>
              <a:rect l="l" t="t" r="r" b="b"/>
              <a:pathLst>
                <a:path w="64782" h="69859" extrusionOk="0">
                  <a:moveTo>
                    <a:pt x="61627" y="25026"/>
                  </a:moveTo>
                  <a:cubicBezTo>
                    <a:pt x="61508" y="25524"/>
                    <a:pt x="61318" y="25998"/>
                    <a:pt x="61105" y="26449"/>
                  </a:cubicBezTo>
                  <a:cubicBezTo>
                    <a:pt x="60417" y="27777"/>
                    <a:pt x="59682" y="29058"/>
                    <a:pt x="58899" y="30316"/>
                  </a:cubicBezTo>
                  <a:cubicBezTo>
                    <a:pt x="58353" y="31193"/>
                    <a:pt x="57689" y="32000"/>
                    <a:pt x="57072" y="32830"/>
                  </a:cubicBezTo>
                  <a:cubicBezTo>
                    <a:pt x="56883" y="33091"/>
                    <a:pt x="56693" y="33328"/>
                    <a:pt x="56503" y="33589"/>
                  </a:cubicBezTo>
                  <a:cubicBezTo>
                    <a:pt x="56029" y="34301"/>
                    <a:pt x="55459" y="34941"/>
                    <a:pt x="54843" y="35510"/>
                  </a:cubicBezTo>
                  <a:cubicBezTo>
                    <a:pt x="54439" y="35866"/>
                    <a:pt x="54012" y="36175"/>
                    <a:pt x="53562" y="36459"/>
                  </a:cubicBezTo>
                  <a:cubicBezTo>
                    <a:pt x="52945" y="36815"/>
                    <a:pt x="52304" y="37171"/>
                    <a:pt x="51664" y="37479"/>
                  </a:cubicBezTo>
                  <a:cubicBezTo>
                    <a:pt x="51284" y="37622"/>
                    <a:pt x="50905" y="37764"/>
                    <a:pt x="50502" y="37835"/>
                  </a:cubicBezTo>
                  <a:cubicBezTo>
                    <a:pt x="49719" y="38096"/>
                    <a:pt x="48912" y="38238"/>
                    <a:pt x="48082" y="38238"/>
                  </a:cubicBezTo>
                  <a:cubicBezTo>
                    <a:pt x="47157" y="38215"/>
                    <a:pt x="46256" y="38238"/>
                    <a:pt x="45330" y="38238"/>
                  </a:cubicBezTo>
                  <a:cubicBezTo>
                    <a:pt x="45236" y="38215"/>
                    <a:pt x="45141" y="38215"/>
                    <a:pt x="45022" y="38191"/>
                  </a:cubicBezTo>
                  <a:cubicBezTo>
                    <a:pt x="44405" y="38120"/>
                    <a:pt x="43765" y="38072"/>
                    <a:pt x="43124" y="37954"/>
                  </a:cubicBezTo>
                  <a:cubicBezTo>
                    <a:pt x="42508" y="37859"/>
                    <a:pt x="41891" y="37669"/>
                    <a:pt x="41274" y="37550"/>
                  </a:cubicBezTo>
                  <a:cubicBezTo>
                    <a:pt x="40990" y="37432"/>
                    <a:pt x="40657" y="37361"/>
                    <a:pt x="40349" y="37361"/>
                  </a:cubicBezTo>
                  <a:cubicBezTo>
                    <a:pt x="40278" y="37574"/>
                    <a:pt x="40302" y="37788"/>
                    <a:pt x="40420" y="37977"/>
                  </a:cubicBezTo>
                  <a:cubicBezTo>
                    <a:pt x="40634" y="38452"/>
                    <a:pt x="40776" y="38974"/>
                    <a:pt x="40847" y="39496"/>
                  </a:cubicBezTo>
                  <a:cubicBezTo>
                    <a:pt x="40871" y="39638"/>
                    <a:pt x="40895" y="39780"/>
                    <a:pt x="40942" y="39923"/>
                  </a:cubicBezTo>
                  <a:cubicBezTo>
                    <a:pt x="41250" y="40776"/>
                    <a:pt x="41535" y="41654"/>
                    <a:pt x="41796" y="42508"/>
                  </a:cubicBezTo>
                  <a:cubicBezTo>
                    <a:pt x="42033" y="43243"/>
                    <a:pt x="42342" y="43955"/>
                    <a:pt x="42674" y="44643"/>
                  </a:cubicBezTo>
                  <a:cubicBezTo>
                    <a:pt x="43219" y="45758"/>
                    <a:pt x="43599" y="46944"/>
                    <a:pt x="43836" y="48201"/>
                  </a:cubicBezTo>
                  <a:cubicBezTo>
                    <a:pt x="43955" y="48699"/>
                    <a:pt x="44026" y="49221"/>
                    <a:pt x="44050" y="49767"/>
                  </a:cubicBezTo>
                  <a:cubicBezTo>
                    <a:pt x="44026" y="49862"/>
                    <a:pt x="44050" y="49956"/>
                    <a:pt x="44097" y="50051"/>
                  </a:cubicBezTo>
                  <a:cubicBezTo>
                    <a:pt x="44358" y="50526"/>
                    <a:pt x="44287" y="51048"/>
                    <a:pt x="44287" y="51546"/>
                  </a:cubicBezTo>
                  <a:cubicBezTo>
                    <a:pt x="44310" y="51925"/>
                    <a:pt x="44050" y="52281"/>
                    <a:pt x="43694" y="52352"/>
                  </a:cubicBezTo>
                  <a:cubicBezTo>
                    <a:pt x="43575" y="52376"/>
                    <a:pt x="43457" y="52423"/>
                    <a:pt x="43314" y="52495"/>
                  </a:cubicBezTo>
                  <a:cubicBezTo>
                    <a:pt x="43290" y="52613"/>
                    <a:pt x="43290" y="52732"/>
                    <a:pt x="43314" y="52850"/>
                  </a:cubicBezTo>
                  <a:cubicBezTo>
                    <a:pt x="43457" y="53728"/>
                    <a:pt x="43670" y="54606"/>
                    <a:pt x="44002" y="55436"/>
                  </a:cubicBezTo>
                  <a:cubicBezTo>
                    <a:pt x="44216" y="55982"/>
                    <a:pt x="44310" y="56575"/>
                    <a:pt x="44310" y="57168"/>
                  </a:cubicBezTo>
                  <a:lnTo>
                    <a:pt x="44310" y="58947"/>
                  </a:lnTo>
                  <a:cubicBezTo>
                    <a:pt x="44310" y="59540"/>
                    <a:pt x="44026" y="60085"/>
                    <a:pt x="43528" y="60394"/>
                  </a:cubicBezTo>
                  <a:cubicBezTo>
                    <a:pt x="42911" y="60773"/>
                    <a:pt x="42247" y="61034"/>
                    <a:pt x="41535" y="61176"/>
                  </a:cubicBezTo>
                  <a:cubicBezTo>
                    <a:pt x="41132" y="61271"/>
                    <a:pt x="40752" y="61366"/>
                    <a:pt x="40373" y="61437"/>
                  </a:cubicBezTo>
                  <a:cubicBezTo>
                    <a:pt x="40420" y="62837"/>
                    <a:pt x="40444" y="64189"/>
                    <a:pt x="40491" y="65565"/>
                  </a:cubicBezTo>
                  <a:cubicBezTo>
                    <a:pt x="40847" y="65683"/>
                    <a:pt x="41227" y="65707"/>
                    <a:pt x="41606" y="65588"/>
                  </a:cubicBezTo>
                  <a:cubicBezTo>
                    <a:pt x="42247" y="65494"/>
                    <a:pt x="42887" y="65351"/>
                    <a:pt x="43528" y="65185"/>
                  </a:cubicBezTo>
                  <a:cubicBezTo>
                    <a:pt x="44310" y="64972"/>
                    <a:pt x="45141" y="64877"/>
                    <a:pt x="45971" y="64877"/>
                  </a:cubicBezTo>
                  <a:lnTo>
                    <a:pt x="47181" y="64877"/>
                  </a:lnTo>
                  <a:cubicBezTo>
                    <a:pt x="47347" y="64877"/>
                    <a:pt x="47513" y="64901"/>
                    <a:pt x="47679" y="64924"/>
                  </a:cubicBezTo>
                  <a:cubicBezTo>
                    <a:pt x="48058" y="64972"/>
                    <a:pt x="48343" y="65304"/>
                    <a:pt x="48343" y="65660"/>
                  </a:cubicBezTo>
                  <a:cubicBezTo>
                    <a:pt x="48367" y="65992"/>
                    <a:pt x="48296" y="66300"/>
                    <a:pt x="48106" y="66561"/>
                  </a:cubicBezTo>
                  <a:cubicBezTo>
                    <a:pt x="47845" y="66941"/>
                    <a:pt x="47513" y="67273"/>
                    <a:pt x="47110" y="67510"/>
                  </a:cubicBezTo>
                  <a:cubicBezTo>
                    <a:pt x="46517" y="67866"/>
                    <a:pt x="45876" y="68127"/>
                    <a:pt x="45212" y="68222"/>
                  </a:cubicBezTo>
                  <a:cubicBezTo>
                    <a:pt x="44358" y="68411"/>
                    <a:pt x="43504" y="68506"/>
                    <a:pt x="42626" y="68530"/>
                  </a:cubicBezTo>
                  <a:cubicBezTo>
                    <a:pt x="42294" y="68530"/>
                    <a:pt x="41962" y="68459"/>
                    <a:pt x="41630" y="68340"/>
                  </a:cubicBezTo>
                  <a:cubicBezTo>
                    <a:pt x="41132" y="68103"/>
                    <a:pt x="40634" y="67889"/>
                    <a:pt x="40136" y="67652"/>
                  </a:cubicBezTo>
                  <a:cubicBezTo>
                    <a:pt x="39661" y="67439"/>
                    <a:pt x="39353" y="66941"/>
                    <a:pt x="39400" y="66419"/>
                  </a:cubicBezTo>
                  <a:cubicBezTo>
                    <a:pt x="39448" y="64948"/>
                    <a:pt x="39448" y="63454"/>
                    <a:pt x="39471" y="61983"/>
                  </a:cubicBezTo>
                  <a:cubicBezTo>
                    <a:pt x="39471" y="61793"/>
                    <a:pt x="39543" y="61603"/>
                    <a:pt x="39305" y="61414"/>
                  </a:cubicBezTo>
                  <a:cubicBezTo>
                    <a:pt x="39139" y="61414"/>
                    <a:pt x="38950" y="61390"/>
                    <a:pt x="38736" y="61390"/>
                  </a:cubicBezTo>
                  <a:lnTo>
                    <a:pt x="36506" y="61390"/>
                  </a:lnTo>
                  <a:cubicBezTo>
                    <a:pt x="36340" y="61414"/>
                    <a:pt x="36174" y="61390"/>
                    <a:pt x="35984" y="61390"/>
                  </a:cubicBezTo>
                  <a:cubicBezTo>
                    <a:pt x="35652" y="61342"/>
                    <a:pt x="35344" y="61129"/>
                    <a:pt x="35202" y="60821"/>
                  </a:cubicBezTo>
                  <a:cubicBezTo>
                    <a:pt x="34941" y="60299"/>
                    <a:pt x="34798" y="59706"/>
                    <a:pt x="34775" y="59113"/>
                  </a:cubicBezTo>
                  <a:lnTo>
                    <a:pt x="34775" y="57950"/>
                  </a:lnTo>
                  <a:cubicBezTo>
                    <a:pt x="34727" y="57903"/>
                    <a:pt x="34704" y="57879"/>
                    <a:pt x="34680" y="57879"/>
                  </a:cubicBezTo>
                  <a:cubicBezTo>
                    <a:pt x="34680" y="57855"/>
                    <a:pt x="34656" y="57855"/>
                    <a:pt x="34632" y="57855"/>
                  </a:cubicBezTo>
                  <a:lnTo>
                    <a:pt x="30315" y="57855"/>
                  </a:lnTo>
                  <a:cubicBezTo>
                    <a:pt x="30244" y="57855"/>
                    <a:pt x="30173" y="57879"/>
                    <a:pt x="30102" y="57903"/>
                  </a:cubicBezTo>
                  <a:cubicBezTo>
                    <a:pt x="29912" y="58259"/>
                    <a:pt x="29793" y="58662"/>
                    <a:pt x="29770" y="59089"/>
                  </a:cubicBezTo>
                  <a:cubicBezTo>
                    <a:pt x="29770" y="59113"/>
                    <a:pt x="29770" y="59136"/>
                    <a:pt x="29770" y="59160"/>
                  </a:cubicBezTo>
                  <a:cubicBezTo>
                    <a:pt x="29580" y="59801"/>
                    <a:pt x="29509" y="60489"/>
                    <a:pt x="29532" y="61153"/>
                  </a:cubicBezTo>
                  <a:cubicBezTo>
                    <a:pt x="29509" y="61580"/>
                    <a:pt x="29153" y="61888"/>
                    <a:pt x="28726" y="61912"/>
                  </a:cubicBezTo>
                  <a:lnTo>
                    <a:pt x="28228" y="61912"/>
                  </a:lnTo>
                  <a:lnTo>
                    <a:pt x="27516" y="61912"/>
                  </a:lnTo>
                  <a:cubicBezTo>
                    <a:pt x="27421" y="62291"/>
                    <a:pt x="27326" y="62671"/>
                    <a:pt x="27255" y="63027"/>
                  </a:cubicBezTo>
                  <a:cubicBezTo>
                    <a:pt x="27113" y="63738"/>
                    <a:pt x="26947" y="64450"/>
                    <a:pt x="26852" y="65162"/>
                  </a:cubicBezTo>
                  <a:cubicBezTo>
                    <a:pt x="26757" y="65873"/>
                    <a:pt x="26781" y="66537"/>
                    <a:pt x="26757" y="67249"/>
                  </a:cubicBezTo>
                  <a:cubicBezTo>
                    <a:pt x="26757" y="67344"/>
                    <a:pt x="26781" y="67439"/>
                    <a:pt x="26828" y="67534"/>
                  </a:cubicBezTo>
                  <a:cubicBezTo>
                    <a:pt x="26971" y="67818"/>
                    <a:pt x="26828" y="68150"/>
                    <a:pt x="26544" y="68269"/>
                  </a:cubicBezTo>
                  <a:cubicBezTo>
                    <a:pt x="26235" y="68364"/>
                    <a:pt x="25927" y="68530"/>
                    <a:pt x="25690" y="68743"/>
                  </a:cubicBezTo>
                  <a:cubicBezTo>
                    <a:pt x="25618" y="69336"/>
                    <a:pt x="25286" y="69597"/>
                    <a:pt x="24670" y="69574"/>
                  </a:cubicBezTo>
                  <a:cubicBezTo>
                    <a:pt x="24290" y="69597"/>
                    <a:pt x="23934" y="69645"/>
                    <a:pt x="23602" y="69716"/>
                  </a:cubicBezTo>
                  <a:cubicBezTo>
                    <a:pt x="22487" y="69858"/>
                    <a:pt x="21349" y="69835"/>
                    <a:pt x="20234" y="69692"/>
                  </a:cubicBezTo>
                  <a:cubicBezTo>
                    <a:pt x="19973" y="69645"/>
                    <a:pt x="19712" y="69574"/>
                    <a:pt x="19451" y="69455"/>
                  </a:cubicBezTo>
                  <a:cubicBezTo>
                    <a:pt x="18811" y="69170"/>
                    <a:pt x="18573" y="68364"/>
                    <a:pt x="19000" y="67795"/>
                  </a:cubicBezTo>
                  <a:cubicBezTo>
                    <a:pt x="19261" y="67391"/>
                    <a:pt x="19593" y="67012"/>
                    <a:pt x="19997" y="66727"/>
                  </a:cubicBezTo>
                  <a:cubicBezTo>
                    <a:pt x="20163" y="66585"/>
                    <a:pt x="20352" y="66442"/>
                    <a:pt x="20519" y="66276"/>
                  </a:cubicBezTo>
                  <a:cubicBezTo>
                    <a:pt x="20756" y="66015"/>
                    <a:pt x="21064" y="65873"/>
                    <a:pt x="21420" y="65873"/>
                  </a:cubicBezTo>
                  <a:cubicBezTo>
                    <a:pt x="22298" y="65778"/>
                    <a:pt x="23199" y="65897"/>
                    <a:pt x="24053" y="66158"/>
                  </a:cubicBezTo>
                  <a:cubicBezTo>
                    <a:pt x="24551" y="66348"/>
                    <a:pt x="25049" y="66466"/>
                    <a:pt x="25571" y="66608"/>
                  </a:cubicBezTo>
                  <a:cubicBezTo>
                    <a:pt x="25595" y="66514"/>
                    <a:pt x="25618" y="66442"/>
                    <a:pt x="25642" y="66348"/>
                  </a:cubicBezTo>
                  <a:cubicBezTo>
                    <a:pt x="25690" y="65090"/>
                    <a:pt x="25903" y="63857"/>
                    <a:pt x="26283" y="62671"/>
                  </a:cubicBezTo>
                  <a:cubicBezTo>
                    <a:pt x="26378" y="62386"/>
                    <a:pt x="26425" y="62078"/>
                    <a:pt x="26425" y="61769"/>
                  </a:cubicBezTo>
                  <a:cubicBezTo>
                    <a:pt x="26283" y="61746"/>
                    <a:pt x="26140" y="61698"/>
                    <a:pt x="25998" y="61675"/>
                  </a:cubicBezTo>
                  <a:cubicBezTo>
                    <a:pt x="25690" y="61651"/>
                    <a:pt x="25381" y="61580"/>
                    <a:pt x="25073" y="61509"/>
                  </a:cubicBezTo>
                  <a:cubicBezTo>
                    <a:pt x="24527" y="61295"/>
                    <a:pt x="23934" y="61153"/>
                    <a:pt x="23365" y="61034"/>
                  </a:cubicBezTo>
                  <a:cubicBezTo>
                    <a:pt x="22914" y="60939"/>
                    <a:pt x="22464" y="60797"/>
                    <a:pt x="22013" y="60678"/>
                  </a:cubicBezTo>
                  <a:cubicBezTo>
                    <a:pt x="21254" y="60512"/>
                    <a:pt x="20851" y="59706"/>
                    <a:pt x="21112" y="58994"/>
                  </a:cubicBezTo>
                  <a:cubicBezTo>
                    <a:pt x="21159" y="58899"/>
                    <a:pt x="21183" y="58781"/>
                    <a:pt x="21230" y="58686"/>
                  </a:cubicBezTo>
                  <a:cubicBezTo>
                    <a:pt x="21467" y="58259"/>
                    <a:pt x="21705" y="57784"/>
                    <a:pt x="21965" y="57357"/>
                  </a:cubicBezTo>
                  <a:cubicBezTo>
                    <a:pt x="22179" y="56978"/>
                    <a:pt x="22392" y="56575"/>
                    <a:pt x="22535" y="56171"/>
                  </a:cubicBezTo>
                  <a:cubicBezTo>
                    <a:pt x="22677" y="55744"/>
                    <a:pt x="22891" y="55365"/>
                    <a:pt x="23057" y="54962"/>
                  </a:cubicBezTo>
                  <a:cubicBezTo>
                    <a:pt x="23199" y="54772"/>
                    <a:pt x="23246" y="54535"/>
                    <a:pt x="23223" y="54321"/>
                  </a:cubicBezTo>
                  <a:lnTo>
                    <a:pt x="22535" y="54321"/>
                  </a:lnTo>
                  <a:cubicBezTo>
                    <a:pt x="22392" y="54321"/>
                    <a:pt x="22250" y="54321"/>
                    <a:pt x="22084" y="54321"/>
                  </a:cubicBezTo>
                  <a:cubicBezTo>
                    <a:pt x="21396" y="54155"/>
                    <a:pt x="21278" y="53870"/>
                    <a:pt x="21396" y="53277"/>
                  </a:cubicBezTo>
                  <a:cubicBezTo>
                    <a:pt x="21799" y="51451"/>
                    <a:pt x="22345" y="49672"/>
                    <a:pt x="23057" y="47940"/>
                  </a:cubicBezTo>
                  <a:cubicBezTo>
                    <a:pt x="23318" y="47276"/>
                    <a:pt x="23484" y="46588"/>
                    <a:pt x="23697" y="45876"/>
                  </a:cubicBezTo>
                  <a:cubicBezTo>
                    <a:pt x="23887" y="45189"/>
                    <a:pt x="24100" y="44453"/>
                    <a:pt x="24290" y="43742"/>
                  </a:cubicBezTo>
                  <a:cubicBezTo>
                    <a:pt x="24504" y="42864"/>
                    <a:pt x="24693" y="41963"/>
                    <a:pt x="24931" y="41037"/>
                  </a:cubicBezTo>
                  <a:cubicBezTo>
                    <a:pt x="24598" y="41061"/>
                    <a:pt x="24338" y="41085"/>
                    <a:pt x="24053" y="41085"/>
                  </a:cubicBezTo>
                  <a:cubicBezTo>
                    <a:pt x="23341" y="41085"/>
                    <a:pt x="22606" y="41132"/>
                    <a:pt x="21894" y="41085"/>
                  </a:cubicBezTo>
                  <a:cubicBezTo>
                    <a:pt x="20685" y="41014"/>
                    <a:pt x="19499" y="40800"/>
                    <a:pt x="18336" y="40421"/>
                  </a:cubicBezTo>
                  <a:cubicBezTo>
                    <a:pt x="16510" y="39780"/>
                    <a:pt x="14778" y="38950"/>
                    <a:pt x="13118" y="37954"/>
                  </a:cubicBezTo>
                  <a:cubicBezTo>
                    <a:pt x="12453" y="37550"/>
                    <a:pt x="11789" y="37147"/>
                    <a:pt x="11125" y="36696"/>
                  </a:cubicBezTo>
                  <a:cubicBezTo>
                    <a:pt x="10793" y="36459"/>
                    <a:pt x="10461" y="36175"/>
                    <a:pt x="10129" y="35914"/>
                  </a:cubicBezTo>
                  <a:cubicBezTo>
                    <a:pt x="9702" y="35558"/>
                    <a:pt x="9251" y="35178"/>
                    <a:pt x="8777" y="34870"/>
                  </a:cubicBezTo>
                  <a:cubicBezTo>
                    <a:pt x="7425" y="33850"/>
                    <a:pt x="6167" y="32735"/>
                    <a:pt x="4958" y="31525"/>
                  </a:cubicBezTo>
                  <a:cubicBezTo>
                    <a:pt x="4270" y="30837"/>
                    <a:pt x="3606" y="30126"/>
                    <a:pt x="2918" y="29438"/>
                  </a:cubicBezTo>
                  <a:cubicBezTo>
                    <a:pt x="2396" y="28892"/>
                    <a:pt x="1969" y="28252"/>
                    <a:pt x="1660" y="27540"/>
                  </a:cubicBezTo>
                  <a:cubicBezTo>
                    <a:pt x="1589" y="27398"/>
                    <a:pt x="1518" y="27232"/>
                    <a:pt x="1447" y="27090"/>
                  </a:cubicBezTo>
                  <a:cubicBezTo>
                    <a:pt x="1352" y="26805"/>
                    <a:pt x="1162" y="26568"/>
                    <a:pt x="925" y="26425"/>
                  </a:cubicBezTo>
                  <a:cubicBezTo>
                    <a:pt x="712" y="26307"/>
                    <a:pt x="569" y="26093"/>
                    <a:pt x="522" y="25880"/>
                  </a:cubicBezTo>
                  <a:cubicBezTo>
                    <a:pt x="451" y="25619"/>
                    <a:pt x="356" y="25382"/>
                    <a:pt x="308" y="25144"/>
                  </a:cubicBezTo>
                  <a:cubicBezTo>
                    <a:pt x="237" y="24884"/>
                    <a:pt x="166" y="24551"/>
                    <a:pt x="95" y="24290"/>
                  </a:cubicBezTo>
                  <a:cubicBezTo>
                    <a:pt x="0" y="24030"/>
                    <a:pt x="0" y="23769"/>
                    <a:pt x="47" y="23531"/>
                  </a:cubicBezTo>
                  <a:cubicBezTo>
                    <a:pt x="71" y="23270"/>
                    <a:pt x="308" y="23057"/>
                    <a:pt x="569" y="23057"/>
                  </a:cubicBezTo>
                  <a:cubicBezTo>
                    <a:pt x="807" y="23057"/>
                    <a:pt x="973" y="23223"/>
                    <a:pt x="1020" y="23508"/>
                  </a:cubicBezTo>
                  <a:cubicBezTo>
                    <a:pt x="1139" y="23982"/>
                    <a:pt x="1257" y="24457"/>
                    <a:pt x="1352" y="24931"/>
                  </a:cubicBezTo>
                  <a:cubicBezTo>
                    <a:pt x="1400" y="25050"/>
                    <a:pt x="1423" y="25168"/>
                    <a:pt x="1471" y="25287"/>
                  </a:cubicBezTo>
                  <a:cubicBezTo>
                    <a:pt x="1471" y="25334"/>
                    <a:pt x="1542" y="25358"/>
                    <a:pt x="1589" y="25382"/>
                  </a:cubicBezTo>
                  <a:cubicBezTo>
                    <a:pt x="1779" y="25192"/>
                    <a:pt x="1945" y="24955"/>
                    <a:pt x="1993" y="24694"/>
                  </a:cubicBezTo>
                  <a:cubicBezTo>
                    <a:pt x="2135" y="24409"/>
                    <a:pt x="2277" y="24124"/>
                    <a:pt x="2420" y="23840"/>
                  </a:cubicBezTo>
                  <a:cubicBezTo>
                    <a:pt x="2514" y="23650"/>
                    <a:pt x="2752" y="23555"/>
                    <a:pt x="2965" y="23626"/>
                  </a:cubicBezTo>
                  <a:cubicBezTo>
                    <a:pt x="3179" y="23697"/>
                    <a:pt x="3297" y="23911"/>
                    <a:pt x="3273" y="24124"/>
                  </a:cubicBezTo>
                  <a:cubicBezTo>
                    <a:pt x="3250" y="24314"/>
                    <a:pt x="3226" y="24504"/>
                    <a:pt x="3155" y="24670"/>
                  </a:cubicBezTo>
                  <a:cubicBezTo>
                    <a:pt x="3107" y="24884"/>
                    <a:pt x="3013" y="25073"/>
                    <a:pt x="2894" y="25382"/>
                  </a:cubicBezTo>
                  <a:cubicBezTo>
                    <a:pt x="3226" y="25192"/>
                    <a:pt x="3558" y="24955"/>
                    <a:pt x="3843" y="24694"/>
                  </a:cubicBezTo>
                  <a:cubicBezTo>
                    <a:pt x="4033" y="24528"/>
                    <a:pt x="4222" y="24338"/>
                    <a:pt x="4412" y="24172"/>
                  </a:cubicBezTo>
                  <a:cubicBezTo>
                    <a:pt x="4673" y="23982"/>
                    <a:pt x="4886" y="23958"/>
                    <a:pt x="5053" y="24101"/>
                  </a:cubicBezTo>
                  <a:cubicBezTo>
                    <a:pt x="5242" y="24290"/>
                    <a:pt x="5266" y="24575"/>
                    <a:pt x="5100" y="24789"/>
                  </a:cubicBezTo>
                  <a:cubicBezTo>
                    <a:pt x="4839" y="25216"/>
                    <a:pt x="4507" y="25571"/>
                    <a:pt x="4127" y="25856"/>
                  </a:cubicBezTo>
                  <a:cubicBezTo>
                    <a:pt x="3938" y="25975"/>
                    <a:pt x="3772" y="26117"/>
                    <a:pt x="3606" y="26259"/>
                  </a:cubicBezTo>
                  <a:cubicBezTo>
                    <a:pt x="3321" y="26497"/>
                    <a:pt x="3084" y="26805"/>
                    <a:pt x="2633" y="26829"/>
                  </a:cubicBezTo>
                  <a:cubicBezTo>
                    <a:pt x="2704" y="27018"/>
                    <a:pt x="2752" y="27161"/>
                    <a:pt x="2823" y="27279"/>
                  </a:cubicBezTo>
                  <a:cubicBezTo>
                    <a:pt x="3155" y="27943"/>
                    <a:pt x="3582" y="28513"/>
                    <a:pt x="4080" y="29035"/>
                  </a:cubicBezTo>
                  <a:cubicBezTo>
                    <a:pt x="5432" y="30410"/>
                    <a:pt x="6832" y="31739"/>
                    <a:pt x="8279" y="33020"/>
                  </a:cubicBezTo>
                  <a:cubicBezTo>
                    <a:pt x="8397" y="33115"/>
                    <a:pt x="8539" y="33210"/>
                    <a:pt x="8682" y="33328"/>
                  </a:cubicBezTo>
                  <a:cubicBezTo>
                    <a:pt x="9465" y="33921"/>
                    <a:pt x="10295" y="34514"/>
                    <a:pt x="11054" y="35131"/>
                  </a:cubicBezTo>
                  <a:cubicBezTo>
                    <a:pt x="11908" y="35819"/>
                    <a:pt x="12833" y="36436"/>
                    <a:pt x="13782" y="36981"/>
                  </a:cubicBezTo>
                  <a:cubicBezTo>
                    <a:pt x="14707" y="37550"/>
                    <a:pt x="15656" y="38072"/>
                    <a:pt x="16652" y="38499"/>
                  </a:cubicBezTo>
                  <a:cubicBezTo>
                    <a:pt x="17672" y="38997"/>
                    <a:pt x="18763" y="39377"/>
                    <a:pt x="19878" y="39638"/>
                  </a:cubicBezTo>
                  <a:cubicBezTo>
                    <a:pt x="20685" y="39804"/>
                    <a:pt x="21515" y="39899"/>
                    <a:pt x="22321" y="39946"/>
                  </a:cubicBezTo>
                  <a:cubicBezTo>
                    <a:pt x="22867" y="39994"/>
                    <a:pt x="23436" y="39946"/>
                    <a:pt x="23982" y="39946"/>
                  </a:cubicBezTo>
                  <a:cubicBezTo>
                    <a:pt x="24598" y="39970"/>
                    <a:pt x="24883" y="39543"/>
                    <a:pt x="25215" y="39116"/>
                  </a:cubicBezTo>
                  <a:cubicBezTo>
                    <a:pt x="25097" y="39045"/>
                    <a:pt x="25049" y="38997"/>
                    <a:pt x="25002" y="38974"/>
                  </a:cubicBezTo>
                  <a:cubicBezTo>
                    <a:pt x="24005" y="38689"/>
                    <a:pt x="23033" y="38333"/>
                    <a:pt x="22084" y="37930"/>
                  </a:cubicBezTo>
                  <a:cubicBezTo>
                    <a:pt x="21017" y="37503"/>
                    <a:pt x="19973" y="37052"/>
                    <a:pt x="18905" y="36602"/>
                  </a:cubicBezTo>
                  <a:cubicBezTo>
                    <a:pt x="18099" y="36293"/>
                    <a:pt x="17340" y="35866"/>
                    <a:pt x="16628" y="35344"/>
                  </a:cubicBezTo>
                  <a:cubicBezTo>
                    <a:pt x="15822" y="34751"/>
                    <a:pt x="14968" y="34182"/>
                    <a:pt x="14304" y="33399"/>
                  </a:cubicBezTo>
                  <a:cubicBezTo>
                    <a:pt x="13426" y="32403"/>
                    <a:pt x="12833" y="31193"/>
                    <a:pt x="12572" y="29912"/>
                  </a:cubicBezTo>
                  <a:cubicBezTo>
                    <a:pt x="12477" y="29201"/>
                    <a:pt x="12430" y="28489"/>
                    <a:pt x="12406" y="27754"/>
                  </a:cubicBezTo>
                  <a:cubicBezTo>
                    <a:pt x="12406" y="27374"/>
                    <a:pt x="12406" y="26995"/>
                    <a:pt x="12406" y="26615"/>
                  </a:cubicBezTo>
                  <a:cubicBezTo>
                    <a:pt x="12121" y="26497"/>
                    <a:pt x="11813" y="26378"/>
                    <a:pt x="11552" y="26307"/>
                  </a:cubicBezTo>
                  <a:cubicBezTo>
                    <a:pt x="11006" y="26164"/>
                    <a:pt x="10461" y="25927"/>
                    <a:pt x="9963" y="25643"/>
                  </a:cubicBezTo>
                  <a:cubicBezTo>
                    <a:pt x="9441" y="25382"/>
                    <a:pt x="9014" y="24931"/>
                    <a:pt x="8777" y="24385"/>
                  </a:cubicBezTo>
                  <a:cubicBezTo>
                    <a:pt x="8682" y="24101"/>
                    <a:pt x="8634" y="23816"/>
                    <a:pt x="8634" y="23508"/>
                  </a:cubicBezTo>
                  <a:cubicBezTo>
                    <a:pt x="8587" y="22772"/>
                    <a:pt x="8753" y="22013"/>
                    <a:pt x="9133" y="21373"/>
                  </a:cubicBezTo>
                  <a:cubicBezTo>
                    <a:pt x="9251" y="21112"/>
                    <a:pt x="9393" y="20851"/>
                    <a:pt x="9583" y="20614"/>
                  </a:cubicBezTo>
                  <a:cubicBezTo>
                    <a:pt x="10105" y="19926"/>
                    <a:pt x="11054" y="19736"/>
                    <a:pt x="11813" y="20187"/>
                  </a:cubicBezTo>
                  <a:cubicBezTo>
                    <a:pt x="12169" y="20400"/>
                    <a:pt x="12525" y="20637"/>
                    <a:pt x="12857" y="20898"/>
                  </a:cubicBezTo>
                  <a:cubicBezTo>
                    <a:pt x="12904" y="20946"/>
                    <a:pt x="12952" y="20970"/>
                    <a:pt x="13023" y="21017"/>
                  </a:cubicBezTo>
                  <a:cubicBezTo>
                    <a:pt x="13260" y="20305"/>
                    <a:pt x="13473" y="19594"/>
                    <a:pt x="13734" y="18930"/>
                  </a:cubicBezTo>
                  <a:cubicBezTo>
                    <a:pt x="13995" y="18242"/>
                    <a:pt x="14327" y="17601"/>
                    <a:pt x="14683" y="16984"/>
                  </a:cubicBezTo>
                  <a:cubicBezTo>
                    <a:pt x="15063" y="16344"/>
                    <a:pt x="15513" y="15751"/>
                    <a:pt x="16012" y="15205"/>
                  </a:cubicBezTo>
                  <a:cubicBezTo>
                    <a:pt x="15940" y="15182"/>
                    <a:pt x="15917" y="15158"/>
                    <a:pt x="15917" y="15182"/>
                  </a:cubicBezTo>
                  <a:cubicBezTo>
                    <a:pt x="15086" y="15348"/>
                    <a:pt x="14232" y="15419"/>
                    <a:pt x="13379" y="15419"/>
                  </a:cubicBezTo>
                  <a:cubicBezTo>
                    <a:pt x="12999" y="15466"/>
                    <a:pt x="12619" y="15253"/>
                    <a:pt x="12477" y="14897"/>
                  </a:cubicBezTo>
                  <a:cubicBezTo>
                    <a:pt x="12359" y="14707"/>
                    <a:pt x="12359" y="14470"/>
                    <a:pt x="12477" y="14304"/>
                  </a:cubicBezTo>
                  <a:cubicBezTo>
                    <a:pt x="12643" y="13996"/>
                    <a:pt x="12857" y="13711"/>
                    <a:pt x="13094" y="13426"/>
                  </a:cubicBezTo>
                  <a:cubicBezTo>
                    <a:pt x="13711" y="12786"/>
                    <a:pt x="14375" y="12193"/>
                    <a:pt x="15110" y="11671"/>
                  </a:cubicBezTo>
                  <a:cubicBezTo>
                    <a:pt x="16178" y="10841"/>
                    <a:pt x="17245" y="10011"/>
                    <a:pt x="18336" y="9204"/>
                  </a:cubicBezTo>
                  <a:cubicBezTo>
                    <a:pt x="18882" y="8801"/>
                    <a:pt x="19451" y="8421"/>
                    <a:pt x="19997" y="8042"/>
                  </a:cubicBezTo>
                  <a:cubicBezTo>
                    <a:pt x="20258" y="7899"/>
                    <a:pt x="20542" y="7781"/>
                    <a:pt x="20803" y="7662"/>
                  </a:cubicBezTo>
                  <a:lnTo>
                    <a:pt x="21230" y="7449"/>
                  </a:lnTo>
                  <a:cubicBezTo>
                    <a:pt x="21183" y="7283"/>
                    <a:pt x="21017" y="7140"/>
                    <a:pt x="20851" y="7093"/>
                  </a:cubicBezTo>
                  <a:cubicBezTo>
                    <a:pt x="20637" y="6998"/>
                    <a:pt x="20447" y="6832"/>
                    <a:pt x="20352" y="6642"/>
                  </a:cubicBezTo>
                  <a:cubicBezTo>
                    <a:pt x="20068" y="6191"/>
                    <a:pt x="19831" y="5717"/>
                    <a:pt x="19522" y="5266"/>
                  </a:cubicBezTo>
                  <a:cubicBezTo>
                    <a:pt x="19261" y="4816"/>
                    <a:pt x="19190" y="4294"/>
                    <a:pt x="19332" y="3796"/>
                  </a:cubicBezTo>
                  <a:cubicBezTo>
                    <a:pt x="19380" y="3464"/>
                    <a:pt x="19688" y="3298"/>
                    <a:pt x="19997" y="3179"/>
                  </a:cubicBezTo>
                  <a:cubicBezTo>
                    <a:pt x="20044" y="3155"/>
                    <a:pt x="20092" y="3155"/>
                    <a:pt x="20139" y="3179"/>
                  </a:cubicBezTo>
                  <a:cubicBezTo>
                    <a:pt x="21349" y="3179"/>
                    <a:pt x="22582" y="3037"/>
                    <a:pt x="23792" y="3298"/>
                  </a:cubicBezTo>
                  <a:cubicBezTo>
                    <a:pt x="24195" y="3345"/>
                    <a:pt x="24575" y="3535"/>
                    <a:pt x="24859" y="3819"/>
                  </a:cubicBezTo>
                  <a:cubicBezTo>
                    <a:pt x="25120" y="4080"/>
                    <a:pt x="25452" y="4246"/>
                    <a:pt x="25785" y="4341"/>
                  </a:cubicBezTo>
                  <a:cubicBezTo>
                    <a:pt x="25856" y="4294"/>
                    <a:pt x="25927" y="4270"/>
                    <a:pt x="25951" y="4223"/>
                  </a:cubicBezTo>
                  <a:cubicBezTo>
                    <a:pt x="26235" y="3558"/>
                    <a:pt x="26710" y="2989"/>
                    <a:pt x="26923" y="2301"/>
                  </a:cubicBezTo>
                  <a:cubicBezTo>
                    <a:pt x="26971" y="2183"/>
                    <a:pt x="27042" y="2064"/>
                    <a:pt x="27113" y="1969"/>
                  </a:cubicBezTo>
                  <a:cubicBezTo>
                    <a:pt x="27492" y="1590"/>
                    <a:pt x="27848" y="1210"/>
                    <a:pt x="28251" y="854"/>
                  </a:cubicBezTo>
                  <a:cubicBezTo>
                    <a:pt x="28868" y="166"/>
                    <a:pt x="29936" y="119"/>
                    <a:pt x="30624" y="759"/>
                  </a:cubicBezTo>
                  <a:cubicBezTo>
                    <a:pt x="30979" y="1044"/>
                    <a:pt x="31288" y="1400"/>
                    <a:pt x="31572" y="1756"/>
                  </a:cubicBezTo>
                  <a:cubicBezTo>
                    <a:pt x="31810" y="2064"/>
                    <a:pt x="32023" y="2420"/>
                    <a:pt x="32237" y="2752"/>
                  </a:cubicBezTo>
                  <a:cubicBezTo>
                    <a:pt x="32284" y="2823"/>
                    <a:pt x="32308" y="2871"/>
                    <a:pt x="32355" y="2918"/>
                  </a:cubicBezTo>
                  <a:cubicBezTo>
                    <a:pt x="32498" y="3155"/>
                    <a:pt x="32830" y="3155"/>
                    <a:pt x="32996" y="2942"/>
                  </a:cubicBezTo>
                  <a:cubicBezTo>
                    <a:pt x="33257" y="2705"/>
                    <a:pt x="33518" y="2444"/>
                    <a:pt x="33778" y="2183"/>
                  </a:cubicBezTo>
                  <a:cubicBezTo>
                    <a:pt x="34300" y="1661"/>
                    <a:pt x="34870" y="1186"/>
                    <a:pt x="35463" y="736"/>
                  </a:cubicBezTo>
                  <a:cubicBezTo>
                    <a:pt x="35558" y="665"/>
                    <a:pt x="35676" y="617"/>
                    <a:pt x="35795" y="570"/>
                  </a:cubicBezTo>
                  <a:cubicBezTo>
                    <a:pt x="36127" y="451"/>
                    <a:pt x="36459" y="309"/>
                    <a:pt x="36815" y="190"/>
                  </a:cubicBezTo>
                  <a:cubicBezTo>
                    <a:pt x="37313" y="0"/>
                    <a:pt x="37858" y="0"/>
                    <a:pt x="38357" y="166"/>
                  </a:cubicBezTo>
                  <a:cubicBezTo>
                    <a:pt x="38736" y="285"/>
                    <a:pt x="39044" y="570"/>
                    <a:pt x="39187" y="925"/>
                  </a:cubicBezTo>
                  <a:cubicBezTo>
                    <a:pt x="39448" y="1400"/>
                    <a:pt x="39637" y="1922"/>
                    <a:pt x="39732" y="2467"/>
                  </a:cubicBezTo>
                  <a:cubicBezTo>
                    <a:pt x="39804" y="2918"/>
                    <a:pt x="39922" y="3369"/>
                    <a:pt x="40041" y="3796"/>
                  </a:cubicBezTo>
                  <a:cubicBezTo>
                    <a:pt x="40302" y="3867"/>
                    <a:pt x="40586" y="3843"/>
                    <a:pt x="40824" y="3772"/>
                  </a:cubicBezTo>
                  <a:cubicBezTo>
                    <a:pt x="41511" y="3630"/>
                    <a:pt x="42199" y="3511"/>
                    <a:pt x="42887" y="3392"/>
                  </a:cubicBezTo>
                  <a:cubicBezTo>
                    <a:pt x="43053" y="3369"/>
                    <a:pt x="43219" y="3369"/>
                    <a:pt x="43385" y="3369"/>
                  </a:cubicBezTo>
                  <a:cubicBezTo>
                    <a:pt x="44002" y="3345"/>
                    <a:pt x="44500" y="3796"/>
                    <a:pt x="44548" y="4389"/>
                  </a:cubicBezTo>
                  <a:cubicBezTo>
                    <a:pt x="44619" y="4887"/>
                    <a:pt x="44571" y="5361"/>
                    <a:pt x="44429" y="5836"/>
                  </a:cubicBezTo>
                  <a:cubicBezTo>
                    <a:pt x="44405" y="5954"/>
                    <a:pt x="44358" y="6073"/>
                    <a:pt x="44334" y="6168"/>
                  </a:cubicBezTo>
                  <a:cubicBezTo>
                    <a:pt x="44453" y="6358"/>
                    <a:pt x="44643" y="6452"/>
                    <a:pt x="44856" y="6429"/>
                  </a:cubicBezTo>
                  <a:lnTo>
                    <a:pt x="45876" y="6429"/>
                  </a:lnTo>
                  <a:cubicBezTo>
                    <a:pt x="46706" y="6452"/>
                    <a:pt x="47560" y="6642"/>
                    <a:pt x="48343" y="6951"/>
                  </a:cubicBezTo>
                  <a:cubicBezTo>
                    <a:pt x="48841" y="7140"/>
                    <a:pt x="49197" y="7591"/>
                    <a:pt x="49316" y="8113"/>
                  </a:cubicBezTo>
                  <a:cubicBezTo>
                    <a:pt x="49553" y="8919"/>
                    <a:pt x="49339" y="9797"/>
                    <a:pt x="48770" y="10414"/>
                  </a:cubicBezTo>
                  <a:cubicBezTo>
                    <a:pt x="48106" y="11315"/>
                    <a:pt x="47110" y="11908"/>
                    <a:pt x="46018" y="12098"/>
                  </a:cubicBezTo>
                  <a:cubicBezTo>
                    <a:pt x="45829" y="12145"/>
                    <a:pt x="45663" y="12169"/>
                    <a:pt x="45473" y="12169"/>
                  </a:cubicBezTo>
                  <a:cubicBezTo>
                    <a:pt x="45330" y="12501"/>
                    <a:pt x="45330" y="12572"/>
                    <a:pt x="45497" y="12691"/>
                  </a:cubicBezTo>
                  <a:cubicBezTo>
                    <a:pt x="46706" y="13426"/>
                    <a:pt x="47442" y="14612"/>
                    <a:pt x="48224" y="15727"/>
                  </a:cubicBezTo>
                  <a:cubicBezTo>
                    <a:pt x="48509" y="16202"/>
                    <a:pt x="48770" y="16700"/>
                    <a:pt x="48983" y="17198"/>
                  </a:cubicBezTo>
                  <a:lnTo>
                    <a:pt x="49292" y="17791"/>
                  </a:lnTo>
                  <a:lnTo>
                    <a:pt x="49577" y="17601"/>
                  </a:lnTo>
                  <a:cubicBezTo>
                    <a:pt x="50478" y="16984"/>
                    <a:pt x="51427" y="17056"/>
                    <a:pt x="52376" y="17435"/>
                  </a:cubicBezTo>
                  <a:cubicBezTo>
                    <a:pt x="53016" y="17720"/>
                    <a:pt x="53348" y="18289"/>
                    <a:pt x="53562" y="18930"/>
                  </a:cubicBezTo>
                  <a:cubicBezTo>
                    <a:pt x="53775" y="19784"/>
                    <a:pt x="53823" y="20661"/>
                    <a:pt x="53680" y="21515"/>
                  </a:cubicBezTo>
                  <a:cubicBezTo>
                    <a:pt x="53656" y="21657"/>
                    <a:pt x="53609" y="21824"/>
                    <a:pt x="53538" y="21942"/>
                  </a:cubicBezTo>
                  <a:cubicBezTo>
                    <a:pt x="52992" y="23152"/>
                    <a:pt x="52067" y="24148"/>
                    <a:pt x="50929" y="24789"/>
                  </a:cubicBezTo>
                  <a:cubicBezTo>
                    <a:pt x="50620" y="24931"/>
                    <a:pt x="50312" y="25050"/>
                    <a:pt x="50003" y="25121"/>
                  </a:cubicBezTo>
                  <a:cubicBezTo>
                    <a:pt x="49932" y="25358"/>
                    <a:pt x="49837" y="25619"/>
                    <a:pt x="49790" y="25880"/>
                  </a:cubicBezTo>
                  <a:cubicBezTo>
                    <a:pt x="49719" y="26236"/>
                    <a:pt x="49600" y="26591"/>
                    <a:pt x="49410" y="26900"/>
                  </a:cubicBezTo>
                  <a:cubicBezTo>
                    <a:pt x="48865" y="27801"/>
                    <a:pt x="48319" y="28703"/>
                    <a:pt x="47774" y="29628"/>
                  </a:cubicBezTo>
                  <a:cubicBezTo>
                    <a:pt x="47513" y="30031"/>
                    <a:pt x="47228" y="30434"/>
                    <a:pt x="46991" y="30861"/>
                  </a:cubicBezTo>
                  <a:cubicBezTo>
                    <a:pt x="46303" y="31952"/>
                    <a:pt x="45473" y="32949"/>
                    <a:pt x="44477" y="33803"/>
                  </a:cubicBezTo>
                  <a:cubicBezTo>
                    <a:pt x="43457" y="34751"/>
                    <a:pt x="42365" y="35605"/>
                    <a:pt x="41179" y="36388"/>
                  </a:cubicBezTo>
                  <a:cubicBezTo>
                    <a:pt x="41156" y="36412"/>
                    <a:pt x="41132" y="36459"/>
                    <a:pt x="41084" y="36483"/>
                  </a:cubicBezTo>
                  <a:cubicBezTo>
                    <a:pt x="41369" y="36649"/>
                    <a:pt x="41677" y="36744"/>
                    <a:pt x="41986" y="36768"/>
                  </a:cubicBezTo>
                  <a:cubicBezTo>
                    <a:pt x="42864" y="36957"/>
                    <a:pt x="43741" y="37076"/>
                    <a:pt x="44619" y="37147"/>
                  </a:cubicBezTo>
                  <a:cubicBezTo>
                    <a:pt x="45686" y="37218"/>
                    <a:pt x="46730" y="37218"/>
                    <a:pt x="47797" y="37218"/>
                  </a:cubicBezTo>
                  <a:cubicBezTo>
                    <a:pt x="48936" y="37171"/>
                    <a:pt x="50075" y="36934"/>
                    <a:pt x="51142" y="36530"/>
                  </a:cubicBezTo>
                  <a:cubicBezTo>
                    <a:pt x="51830" y="36246"/>
                    <a:pt x="52470" y="35890"/>
                    <a:pt x="53087" y="35487"/>
                  </a:cubicBezTo>
                  <a:cubicBezTo>
                    <a:pt x="54060" y="34846"/>
                    <a:pt x="54890" y="34040"/>
                    <a:pt x="55530" y="33115"/>
                  </a:cubicBezTo>
                  <a:cubicBezTo>
                    <a:pt x="56076" y="32356"/>
                    <a:pt x="56669" y="31620"/>
                    <a:pt x="57215" y="30861"/>
                  </a:cubicBezTo>
                  <a:cubicBezTo>
                    <a:pt x="57499" y="30434"/>
                    <a:pt x="57808" y="29983"/>
                    <a:pt x="58092" y="29533"/>
                  </a:cubicBezTo>
                  <a:cubicBezTo>
                    <a:pt x="58780" y="28442"/>
                    <a:pt x="59444" y="27350"/>
                    <a:pt x="60037" y="26188"/>
                  </a:cubicBezTo>
                  <a:cubicBezTo>
                    <a:pt x="60441" y="25453"/>
                    <a:pt x="60583" y="24623"/>
                    <a:pt x="60417" y="23792"/>
                  </a:cubicBezTo>
                  <a:cubicBezTo>
                    <a:pt x="59919" y="23555"/>
                    <a:pt x="59776" y="23010"/>
                    <a:pt x="59468" y="22606"/>
                  </a:cubicBezTo>
                  <a:cubicBezTo>
                    <a:pt x="59444" y="22559"/>
                    <a:pt x="59444" y="22535"/>
                    <a:pt x="59421" y="22488"/>
                  </a:cubicBezTo>
                  <a:cubicBezTo>
                    <a:pt x="59326" y="22298"/>
                    <a:pt x="59349" y="22061"/>
                    <a:pt x="59516" y="21895"/>
                  </a:cubicBezTo>
                  <a:cubicBezTo>
                    <a:pt x="59682" y="21729"/>
                    <a:pt x="59871" y="21776"/>
                    <a:pt x="60109" y="21871"/>
                  </a:cubicBezTo>
                  <a:cubicBezTo>
                    <a:pt x="60369" y="21990"/>
                    <a:pt x="60607" y="22203"/>
                    <a:pt x="60749" y="22464"/>
                  </a:cubicBezTo>
                  <a:cubicBezTo>
                    <a:pt x="60796" y="22654"/>
                    <a:pt x="60986" y="22820"/>
                    <a:pt x="61176" y="22867"/>
                  </a:cubicBezTo>
                  <a:cubicBezTo>
                    <a:pt x="61318" y="22820"/>
                    <a:pt x="61366" y="22654"/>
                    <a:pt x="61295" y="22535"/>
                  </a:cubicBezTo>
                  <a:cubicBezTo>
                    <a:pt x="61152" y="22322"/>
                    <a:pt x="61081" y="22084"/>
                    <a:pt x="61057" y="21824"/>
                  </a:cubicBezTo>
                  <a:cubicBezTo>
                    <a:pt x="61034" y="21586"/>
                    <a:pt x="61176" y="21373"/>
                    <a:pt x="61413" y="21302"/>
                  </a:cubicBezTo>
                  <a:cubicBezTo>
                    <a:pt x="61627" y="21207"/>
                    <a:pt x="61888" y="21325"/>
                    <a:pt x="62006" y="21539"/>
                  </a:cubicBezTo>
                  <a:cubicBezTo>
                    <a:pt x="62267" y="22179"/>
                    <a:pt x="62528" y="22796"/>
                    <a:pt x="62243" y="23508"/>
                  </a:cubicBezTo>
                  <a:cubicBezTo>
                    <a:pt x="62243" y="23531"/>
                    <a:pt x="62243" y="23579"/>
                    <a:pt x="62291" y="23650"/>
                  </a:cubicBezTo>
                  <a:cubicBezTo>
                    <a:pt x="62362" y="23650"/>
                    <a:pt x="62457" y="23626"/>
                    <a:pt x="62552" y="23603"/>
                  </a:cubicBezTo>
                  <a:cubicBezTo>
                    <a:pt x="62931" y="23437"/>
                    <a:pt x="63311" y="23318"/>
                    <a:pt x="63667" y="23104"/>
                  </a:cubicBezTo>
                  <a:cubicBezTo>
                    <a:pt x="63880" y="23010"/>
                    <a:pt x="64117" y="22986"/>
                    <a:pt x="64331" y="23081"/>
                  </a:cubicBezTo>
                  <a:cubicBezTo>
                    <a:pt x="64710" y="23176"/>
                    <a:pt x="64782" y="23650"/>
                    <a:pt x="64497" y="23887"/>
                  </a:cubicBezTo>
                  <a:cubicBezTo>
                    <a:pt x="64355" y="24006"/>
                    <a:pt x="64212" y="24101"/>
                    <a:pt x="64046" y="24172"/>
                  </a:cubicBezTo>
                  <a:cubicBezTo>
                    <a:pt x="63477" y="24409"/>
                    <a:pt x="62884" y="24670"/>
                    <a:pt x="62315" y="24907"/>
                  </a:cubicBezTo>
                  <a:cubicBezTo>
                    <a:pt x="62077" y="24978"/>
                    <a:pt x="61864" y="25002"/>
                    <a:pt x="61627" y="25026"/>
                  </a:cubicBezTo>
                  <a:close/>
                  <a:moveTo>
                    <a:pt x="13782" y="23413"/>
                  </a:moveTo>
                  <a:cubicBezTo>
                    <a:pt x="13568" y="24243"/>
                    <a:pt x="13521" y="25073"/>
                    <a:pt x="13639" y="25927"/>
                  </a:cubicBezTo>
                  <a:cubicBezTo>
                    <a:pt x="13639" y="25975"/>
                    <a:pt x="13639" y="26046"/>
                    <a:pt x="13639" y="26117"/>
                  </a:cubicBezTo>
                  <a:cubicBezTo>
                    <a:pt x="13639" y="26734"/>
                    <a:pt x="13568" y="27374"/>
                    <a:pt x="13592" y="28015"/>
                  </a:cubicBezTo>
                  <a:cubicBezTo>
                    <a:pt x="13592" y="28655"/>
                    <a:pt x="13663" y="29319"/>
                    <a:pt x="13782" y="29960"/>
                  </a:cubicBezTo>
                  <a:cubicBezTo>
                    <a:pt x="14019" y="30932"/>
                    <a:pt x="14517" y="31834"/>
                    <a:pt x="15158" y="32569"/>
                  </a:cubicBezTo>
                  <a:cubicBezTo>
                    <a:pt x="15703" y="33162"/>
                    <a:pt x="16320" y="33708"/>
                    <a:pt x="17008" y="34135"/>
                  </a:cubicBezTo>
                  <a:cubicBezTo>
                    <a:pt x="17696" y="34680"/>
                    <a:pt x="18479" y="35131"/>
                    <a:pt x="19309" y="35487"/>
                  </a:cubicBezTo>
                  <a:cubicBezTo>
                    <a:pt x="20922" y="36151"/>
                    <a:pt x="22535" y="36815"/>
                    <a:pt x="24172" y="37456"/>
                  </a:cubicBezTo>
                  <a:cubicBezTo>
                    <a:pt x="25286" y="37883"/>
                    <a:pt x="26449" y="38143"/>
                    <a:pt x="27635" y="38262"/>
                  </a:cubicBezTo>
                  <a:cubicBezTo>
                    <a:pt x="28465" y="38357"/>
                    <a:pt x="29271" y="38381"/>
                    <a:pt x="30102" y="38381"/>
                  </a:cubicBezTo>
                  <a:cubicBezTo>
                    <a:pt x="31644" y="38404"/>
                    <a:pt x="33162" y="38167"/>
                    <a:pt x="34632" y="37716"/>
                  </a:cubicBezTo>
                  <a:cubicBezTo>
                    <a:pt x="35297" y="37527"/>
                    <a:pt x="35961" y="37337"/>
                    <a:pt x="36625" y="37123"/>
                  </a:cubicBezTo>
                  <a:cubicBezTo>
                    <a:pt x="37076" y="36981"/>
                    <a:pt x="37526" y="36815"/>
                    <a:pt x="37953" y="36649"/>
                  </a:cubicBezTo>
                  <a:cubicBezTo>
                    <a:pt x="38760" y="36293"/>
                    <a:pt x="39543" y="35866"/>
                    <a:pt x="40302" y="35392"/>
                  </a:cubicBezTo>
                  <a:cubicBezTo>
                    <a:pt x="40990" y="35012"/>
                    <a:pt x="41630" y="34562"/>
                    <a:pt x="42223" y="34040"/>
                  </a:cubicBezTo>
                  <a:cubicBezTo>
                    <a:pt x="42437" y="33850"/>
                    <a:pt x="42674" y="33660"/>
                    <a:pt x="42887" y="33470"/>
                  </a:cubicBezTo>
                  <a:cubicBezTo>
                    <a:pt x="44168" y="32498"/>
                    <a:pt x="45236" y="31312"/>
                    <a:pt x="46066" y="29936"/>
                  </a:cubicBezTo>
                  <a:cubicBezTo>
                    <a:pt x="46232" y="29651"/>
                    <a:pt x="46445" y="29343"/>
                    <a:pt x="46659" y="29035"/>
                  </a:cubicBezTo>
                  <a:cubicBezTo>
                    <a:pt x="47252" y="28133"/>
                    <a:pt x="47821" y="27208"/>
                    <a:pt x="48319" y="26259"/>
                  </a:cubicBezTo>
                  <a:cubicBezTo>
                    <a:pt x="48438" y="26046"/>
                    <a:pt x="48533" y="25809"/>
                    <a:pt x="48604" y="25548"/>
                  </a:cubicBezTo>
                  <a:cubicBezTo>
                    <a:pt x="48841" y="24694"/>
                    <a:pt x="48960" y="23816"/>
                    <a:pt x="49007" y="22915"/>
                  </a:cubicBezTo>
                  <a:cubicBezTo>
                    <a:pt x="49102" y="22037"/>
                    <a:pt x="49031" y="21136"/>
                    <a:pt x="48841" y="20258"/>
                  </a:cubicBezTo>
                  <a:cubicBezTo>
                    <a:pt x="48675" y="19641"/>
                    <a:pt x="48462" y="19024"/>
                    <a:pt x="48224" y="18408"/>
                  </a:cubicBezTo>
                  <a:cubicBezTo>
                    <a:pt x="47892" y="17459"/>
                    <a:pt x="47418" y="16581"/>
                    <a:pt x="46825" y="15775"/>
                  </a:cubicBezTo>
                  <a:cubicBezTo>
                    <a:pt x="46398" y="15205"/>
                    <a:pt x="45971" y="14660"/>
                    <a:pt x="45520" y="14138"/>
                  </a:cubicBezTo>
                  <a:cubicBezTo>
                    <a:pt x="45497" y="14091"/>
                    <a:pt x="45425" y="14091"/>
                    <a:pt x="45330" y="14043"/>
                  </a:cubicBezTo>
                  <a:cubicBezTo>
                    <a:pt x="45259" y="14351"/>
                    <a:pt x="44975" y="14541"/>
                    <a:pt x="44666" y="14494"/>
                  </a:cubicBezTo>
                  <a:cubicBezTo>
                    <a:pt x="44619" y="14494"/>
                    <a:pt x="44571" y="14517"/>
                    <a:pt x="44548" y="14541"/>
                  </a:cubicBezTo>
                  <a:cubicBezTo>
                    <a:pt x="44239" y="14636"/>
                    <a:pt x="43907" y="14612"/>
                    <a:pt x="43623" y="14470"/>
                  </a:cubicBezTo>
                  <a:cubicBezTo>
                    <a:pt x="43172" y="14280"/>
                    <a:pt x="42721" y="14114"/>
                    <a:pt x="42270" y="13924"/>
                  </a:cubicBezTo>
                  <a:cubicBezTo>
                    <a:pt x="41962" y="13782"/>
                    <a:pt x="41677" y="13664"/>
                    <a:pt x="41345" y="13569"/>
                  </a:cubicBezTo>
                  <a:cubicBezTo>
                    <a:pt x="41322" y="13735"/>
                    <a:pt x="41274" y="13853"/>
                    <a:pt x="41250" y="13972"/>
                  </a:cubicBezTo>
                  <a:cubicBezTo>
                    <a:pt x="41179" y="14328"/>
                    <a:pt x="41108" y="14707"/>
                    <a:pt x="41013" y="15087"/>
                  </a:cubicBezTo>
                  <a:cubicBezTo>
                    <a:pt x="40895" y="15514"/>
                    <a:pt x="40515" y="15846"/>
                    <a:pt x="40041" y="15870"/>
                  </a:cubicBezTo>
                  <a:cubicBezTo>
                    <a:pt x="39519" y="15964"/>
                    <a:pt x="38973" y="15822"/>
                    <a:pt x="38570" y="15466"/>
                  </a:cubicBezTo>
                  <a:cubicBezTo>
                    <a:pt x="38167" y="15111"/>
                    <a:pt x="37740" y="14802"/>
                    <a:pt x="37289" y="14541"/>
                  </a:cubicBezTo>
                  <a:cubicBezTo>
                    <a:pt x="37194" y="14446"/>
                    <a:pt x="37052" y="14446"/>
                    <a:pt x="36957" y="14517"/>
                  </a:cubicBezTo>
                  <a:lnTo>
                    <a:pt x="36957" y="15111"/>
                  </a:lnTo>
                  <a:cubicBezTo>
                    <a:pt x="36957" y="15324"/>
                    <a:pt x="36957" y="15537"/>
                    <a:pt x="36933" y="15751"/>
                  </a:cubicBezTo>
                  <a:cubicBezTo>
                    <a:pt x="36744" y="16747"/>
                    <a:pt x="36198" y="17293"/>
                    <a:pt x="35131" y="17174"/>
                  </a:cubicBezTo>
                  <a:cubicBezTo>
                    <a:pt x="34443" y="17079"/>
                    <a:pt x="33778" y="16771"/>
                    <a:pt x="33257" y="16297"/>
                  </a:cubicBezTo>
                  <a:cubicBezTo>
                    <a:pt x="32830" y="15917"/>
                    <a:pt x="32426" y="15490"/>
                    <a:pt x="32023" y="15111"/>
                  </a:cubicBezTo>
                  <a:cubicBezTo>
                    <a:pt x="31928" y="15016"/>
                    <a:pt x="31810" y="14921"/>
                    <a:pt x="31667" y="14802"/>
                  </a:cubicBezTo>
                  <a:cubicBezTo>
                    <a:pt x="31572" y="14897"/>
                    <a:pt x="31501" y="15016"/>
                    <a:pt x="31430" y="15111"/>
                  </a:cubicBezTo>
                  <a:cubicBezTo>
                    <a:pt x="31288" y="15395"/>
                    <a:pt x="31169" y="15656"/>
                    <a:pt x="31051" y="15917"/>
                  </a:cubicBezTo>
                  <a:cubicBezTo>
                    <a:pt x="30600" y="16937"/>
                    <a:pt x="29817" y="17767"/>
                    <a:pt x="28821" y="18265"/>
                  </a:cubicBezTo>
                  <a:cubicBezTo>
                    <a:pt x="28489" y="18431"/>
                    <a:pt x="28133" y="18479"/>
                    <a:pt x="27777" y="18384"/>
                  </a:cubicBezTo>
                  <a:cubicBezTo>
                    <a:pt x="27326" y="18289"/>
                    <a:pt x="26923" y="18099"/>
                    <a:pt x="26615" y="17791"/>
                  </a:cubicBezTo>
                  <a:cubicBezTo>
                    <a:pt x="26188" y="17388"/>
                    <a:pt x="25903" y="16890"/>
                    <a:pt x="25761" y="16320"/>
                  </a:cubicBezTo>
                  <a:cubicBezTo>
                    <a:pt x="25737" y="16202"/>
                    <a:pt x="25761" y="16036"/>
                    <a:pt x="25618" y="15941"/>
                  </a:cubicBezTo>
                  <a:cubicBezTo>
                    <a:pt x="25547" y="15988"/>
                    <a:pt x="25500" y="16036"/>
                    <a:pt x="25452" y="16083"/>
                  </a:cubicBezTo>
                  <a:cubicBezTo>
                    <a:pt x="25049" y="16629"/>
                    <a:pt x="24575" y="17127"/>
                    <a:pt x="24053" y="17554"/>
                  </a:cubicBezTo>
                  <a:cubicBezTo>
                    <a:pt x="23128" y="18360"/>
                    <a:pt x="22132" y="19024"/>
                    <a:pt x="20827" y="19001"/>
                  </a:cubicBezTo>
                  <a:cubicBezTo>
                    <a:pt x="20376" y="19001"/>
                    <a:pt x="19902" y="19048"/>
                    <a:pt x="19451" y="18835"/>
                  </a:cubicBezTo>
                  <a:cubicBezTo>
                    <a:pt x="19048" y="18692"/>
                    <a:pt x="18787" y="18265"/>
                    <a:pt x="18811" y="17838"/>
                  </a:cubicBezTo>
                  <a:cubicBezTo>
                    <a:pt x="18811" y="17625"/>
                    <a:pt x="18858" y="17411"/>
                    <a:pt x="18929" y="17222"/>
                  </a:cubicBezTo>
                  <a:cubicBezTo>
                    <a:pt x="19095" y="16795"/>
                    <a:pt x="19285" y="16368"/>
                    <a:pt x="19522" y="15941"/>
                  </a:cubicBezTo>
                  <a:cubicBezTo>
                    <a:pt x="19925" y="15182"/>
                    <a:pt x="20376" y="14423"/>
                    <a:pt x="20851" y="13569"/>
                  </a:cubicBezTo>
                  <a:lnTo>
                    <a:pt x="18431" y="14565"/>
                  </a:lnTo>
                  <a:cubicBezTo>
                    <a:pt x="18407" y="14778"/>
                    <a:pt x="18218" y="14944"/>
                    <a:pt x="17980" y="14968"/>
                  </a:cubicBezTo>
                  <a:cubicBezTo>
                    <a:pt x="17553" y="15039"/>
                    <a:pt x="17150" y="15300"/>
                    <a:pt x="16889" y="15656"/>
                  </a:cubicBezTo>
                  <a:cubicBezTo>
                    <a:pt x="16012" y="16771"/>
                    <a:pt x="15300" y="18004"/>
                    <a:pt x="14826" y="19357"/>
                  </a:cubicBezTo>
                  <a:cubicBezTo>
                    <a:pt x="14565" y="20068"/>
                    <a:pt x="14399" y="20804"/>
                    <a:pt x="14161" y="21539"/>
                  </a:cubicBezTo>
                  <a:cubicBezTo>
                    <a:pt x="14019" y="21895"/>
                    <a:pt x="14043" y="22298"/>
                    <a:pt x="14256" y="22630"/>
                  </a:cubicBezTo>
                  <a:cubicBezTo>
                    <a:pt x="14517" y="23033"/>
                    <a:pt x="14446" y="23176"/>
                    <a:pt x="13972" y="23365"/>
                  </a:cubicBezTo>
                  <a:close/>
                  <a:moveTo>
                    <a:pt x="43314" y="10936"/>
                  </a:moveTo>
                  <a:cubicBezTo>
                    <a:pt x="43575" y="10698"/>
                    <a:pt x="43955" y="10651"/>
                    <a:pt x="44263" y="10793"/>
                  </a:cubicBezTo>
                  <a:cubicBezTo>
                    <a:pt x="44809" y="11078"/>
                    <a:pt x="45378" y="10983"/>
                    <a:pt x="45947" y="10912"/>
                  </a:cubicBezTo>
                  <a:cubicBezTo>
                    <a:pt x="46849" y="10746"/>
                    <a:pt x="47489" y="10129"/>
                    <a:pt x="48035" y="9465"/>
                  </a:cubicBezTo>
                  <a:cubicBezTo>
                    <a:pt x="48296" y="9133"/>
                    <a:pt x="48343" y="8682"/>
                    <a:pt x="48177" y="8303"/>
                  </a:cubicBezTo>
                  <a:cubicBezTo>
                    <a:pt x="48035" y="8018"/>
                    <a:pt x="47750" y="7828"/>
                    <a:pt x="47418" y="7804"/>
                  </a:cubicBezTo>
                  <a:cubicBezTo>
                    <a:pt x="46754" y="7591"/>
                    <a:pt x="46042" y="7496"/>
                    <a:pt x="45330" y="7520"/>
                  </a:cubicBezTo>
                  <a:cubicBezTo>
                    <a:pt x="45117" y="7544"/>
                    <a:pt x="44927" y="7544"/>
                    <a:pt x="44714" y="7520"/>
                  </a:cubicBezTo>
                  <a:cubicBezTo>
                    <a:pt x="44477" y="7496"/>
                    <a:pt x="44263" y="7425"/>
                    <a:pt x="44026" y="7378"/>
                  </a:cubicBezTo>
                  <a:cubicBezTo>
                    <a:pt x="43860" y="7354"/>
                    <a:pt x="43694" y="7283"/>
                    <a:pt x="43528" y="7283"/>
                  </a:cubicBezTo>
                  <a:cubicBezTo>
                    <a:pt x="43243" y="7235"/>
                    <a:pt x="43030" y="7022"/>
                    <a:pt x="42982" y="6737"/>
                  </a:cubicBezTo>
                  <a:cubicBezTo>
                    <a:pt x="42958" y="6547"/>
                    <a:pt x="42982" y="6358"/>
                    <a:pt x="43077" y="6191"/>
                  </a:cubicBezTo>
                  <a:cubicBezTo>
                    <a:pt x="43290" y="5765"/>
                    <a:pt x="43409" y="5314"/>
                    <a:pt x="43433" y="4839"/>
                  </a:cubicBezTo>
                  <a:cubicBezTo>
                    <a:pt x="43433" y="4555"/>
                    <a:pt x="43338" y="4436"/>
                    <a:pt x="43053" y="4484"/>
                  </a:cubicBezTo>
                  <a:cubicBezTo>
                    <a:pt x="42413" y="4602"/>
                    <a:pt x="41772" y="4697"/>
                    <a:pt x="41132" y="4839"/>
                  </a:cubicBezTo>
                  <a:cubicBezTo>
                    <a:pt x="40705" y="4934"/>
                    <a:pt x="40278" y="4982"/>
                    <a:pt x="39875" y="4982"/>
                  </a:cubicBezTo>
                  <a:cubicBezTo>
                    <a:pt x="39353" y="5029"/>
                    <a:pt x="38902" y="4602"/>
                    <a:pt x="38878" y="4080"/>
                  </a:cubicBezTo>
                  <a:cubicBezTo>
                    <a:pt x="38831" y="3582"/>
                    <a:pt x="38665" y="3084"/>
                    <a:pt x="38594" y="2610"/>
                  </a:cubicBezTo>
                  <a:cubicBezTo>
                    <a:pt x="38523" y="2206"/>
                    <a:pt x="38380" y="1827"/>
                    <a:pt x="38191" y="1471"/>
                  </a:cubicBezTo>
                  <a:cubicBezTo>
                    <a:pt x="38119" y="1281"/>
                    <a:pt x="37906" y="1139"/>
                    <a:pt x="37692" y="1186"/>
                  </a:cubicBezTo>
                  <a:cubicBezTo>
                    <a:pt x="37574" y="1163"/>
                    <a:pt x="37431" y="1186"/>
                    <a:pt x="37313" y="1210"/>
                  </a:cubicBezTo>
                  <a:cubicBezTo>
                    <a:pt x="36744" y="1424"/>
                    <a:pt x="36127" y="1566"/>
                    <a:pt x="35676" y="1993"/>
                  </a:cubicBezTo>
                  <a:cubicBezTo>
                    <a:pt x="35249" y="2396"/>
                    <a:pt x="34822" y="2752"/>
                    <a:pt x="34395" y="3155"/>
                  </a:cubicBezTo>
                  <a:cubicBezTo>
                    <a:pt x="34134" y="3369"/>
                    <a:pt x="33921" y="3630"/>
                    <a:pt x="33660" y="3867"/>
                  </a:cubicBezTo>
                  <a:cubicBezTo>
                    <a:pt x="33091" y="4365"/>
                    <a:pt x="32213" y="4365"/>
                    <a:pt x="31644" y="3819"/>
                  </a:cubicBezTo>
                  <a:cubicBezTo>
                    <a:pt x="31501" y="3653"/>
                    <a:pt x="31359" y="3464"/>
                    <a:pt x="31240" y="3274"/>
                  </a:cubicBezTo>
                  <a:cubicBezTo>
                    <a:pt x="30885" y="2799"/>
                    <a:pt x="30576" y="2349"/>
                    <a:pt x="30220" y="1898"/>
                  </a:cubicBezTo>
                  <a:cubicBezTo>
                    <a:pt x="30078" y="1732"/>
                    <a:pt x="29912" y="1613"/>
                    <a:pt x="29722" y="1518"/>
                  </a:cubicBezTo>
                  <a:cubicBezTo>
                    <a:pt x="29556" y="1400"/>
                    <a:pt x="29343" y="1400"/>
                    <a:pt x="29177" y="1518"/>
                  </a:cubicBezTo>
                  <a:cubicBezTo>
                    <a:pt x="28750" y="1945"/>
                    <a:pt x="28346" y="2349"/>
                    <a:pt x="27919" y="2776"/>
                  </a:cubicBezTo>
                  <a:cubicBezTo>
                    <a:pt x="27896" y="2799"/>
                    <a:pt x="27896" y="2871"/>
                    <a:pt x="27872" y="2894"/>
                  </a:cubicBezTo>
                  <a:cubicBezTo>
                    <a:pt x="27516" y="3582"/>
                    <a:pt x="27160" y="4270"/>
                    <a:pt x="26828" y="4982"/>
                  </a:cubicBezTo>
                  <a:cubicBezTo>
                    <a:pt x="26686" y="5338"/>
                    <a:pt x="26330" y="5551"/>
                    <a:pt x="25951" y="5504"/>
                  </a:cubicBezTo>
                  <a:cubicBezTo>
                    <a:pt x="25761" y="5480"/>
                    <a:pt x="25571" y="5432"/>
                    <a:pt x="25405" y="5385"/>
                  </a:cubicBezTo>
                  <a:cubicBezTo>
                    <a:pt x="24954" y="5243"/>
                    <a:pt x="24551" y="5005"/>
                    <a:pt x="24195" y="4697"/>
                  </a:cubicBezTo>
                  <a:cubicBezTo>
                    <a:pt x="24100" y="4578"/>
                    <a:pt x="23958" y="4507"/>
                    <a:pt x="23839" y="4460"/>
                  </a:cubicBezTo>
                  <a:cubicBezTo>
                    <a:pt x="23412" y="4341"/>
                    <a:pt x="22962" y="4246"/>
                    <a:pt x="22535" y="4199"/>
                  </a:cubicBezTo>
                  <a:cubicBezTo>
                    <a:pt x="21942" y="4175"/>
                    <a:pt x="21349" y="4199"/>
                    <a:pt x="20756" y="4199"/>
                  </a:cubicBezTo>
                  <a:cubicBezTo>
                    <a:pt x="20613" y="4223"/>
                    <a:pt x="20495" y="4246"/>
                    <a:pt x="20352" y="4270"/>
                  </a:cubicBezTo>
                  <a:cubicBezTo>
                    <a:pt x="20376" y="4365"/>
                    <a:pt x="20400" y="4484"/>
                    <a:pt x="20424" y="4602"/>
                  </a:cubicBezTo>
                  <a:cubicBezTo>
                    <a:pt x="20685" y="5077"/>
                    <a:pt x="20969" y="5527"/>
                    <a:pt x="21230" y="5978"/>
                  </a:cubicBezTo>
                  <a:cubicBezTo>
                    <a:pt x="21278" y="6049"/>
                    <a:pt x="21325" y="6097"/>
                    <a:pt x="21396" y="6168"/>
                  </a:cubicBezTo>
                  <a:cubicBezTo>
                    <a:pt x="21705" y="6405"/>
                    <a:pt x="22037" y="6642"/>
                    <a:pt x="22345" y="6903"/>
                  </a:cubicBezTo>
                  <a:cubicBezTo>
                    <a:pt x="22464" y="6974"/>
                    <a:pt x="22558" y="7093"/>
                    <a:pt x="22606" y="7235"/>
                  </a:cubicBezTo>
                  <a:cubicBezTo>
                    <a:pt x="22630" y="7306"/>
                    <a:pt x="22511" y="7425"/>
                    <a:pt x="22464" y="7544"/>
                  </a:cubicBezTo>
                  <a:cubicBezTo>
                    <a:pt x="22440" y="7591"/>
                    <a:pt x="22487" y="7686"/>
                    <a:pt x="22464" y="7733"/>
                  </a:cubicBezTo>
                  <a:cubicBezTo>
                    <a:pt x="22416" y="7852"/>
                    <a:pt x="22345" y="7994"/>
                    <a:pt x="22250" y="8089"/>
                  </a:cubicBezTo>
                  <a:cubicBezTo>
                    <a:pt x="22132" y="8184"/>
                    <a:pt x="21989" y="8255"/>
                    <a:pt x="21847" y="8303"/>
                  </a:cubicBezTo>
                  <a:cubicBezTo>
                    <a:pt x="21183" y="8587"/>
                    <a:pt x="20519" y="8943"/>
                    <a:pt x="19925" y="9394"/>
                  </a:cubicBezTo>
                  <a:cubicBezTo>
                    <a:pt x="18550" y="10461"/>
                    <a:pt x="17126" y="11529"/>
                    <a:pt x="15751" y="12596"/>
                  </a:cubicBezTo>
                  <a:cubicBezTo>
                    <a:pt x="15205" y="13047"/>
                    <a:pt x="14707" y="13521"/>
                    <a:pt x="14161" y="13972"/>
                  </a:cubicBezTo>
                  <a:cubicBezTo>
                    <a:pt x="14090" y="14043"/>
                    <a:pt x="13995" y="14114"/>
                    <a:pt x="14090" y="14280"/>
                  </a:cubicBezTo>
                  <a:cubicBezTo>
                    <a:pt x="14399" y="14280"/>
                    <a:pt x="14683" y="14257"/>
                    <a:pt x="14968" y="14209"/>
                  </a:cubicBezTo>
                  <a:cubicBezTo>
                    <a:pt x="15798" y="14043"/>
                    <a:pt x="16628" y="13853"/>
                    <a:pt x="17435" y="13616"/>
                  </a:cubicBezTo>
                  <a:cubicBezTo>
                    <a:pt x="18170" y="13426"/>
                    <a:pt x="18882" y="13165"/>
                    <a:pt x="19570" y="12857"/>
                  </a:cubicBezTo>
                  <a:cubicBezTo>
                    <a:pt x="20471" y="12430"/>
                    <a:pt x="21396" y="12074"/>
                    <a:pt x="22321" y="11671"/>
                  </a:cubicBezTo>
                  <a:cubicBezTo>
                    <a:pt x="22511" y="11576"/>
                    <a:pt x="22725" y="11529"/>
                    <a:pt x="22938" y="11576"/>
                  </a:cubicBezTo>
                  <a:cubicBezTo>
                    <a:pt x="23365" y="11647"/>
                    <a:pt x="23578" y="12145"/>
                    <a:pt x="23294" y="12501"/>
                  </a:cubicBezTo>
                  <a:cubicBezTo>
                    <a:pt x="23270" y="12549"/>
                    <a:pt x="23199" y="12596"/>
                    <a:pt x="23175" y="12644"/>
                  </a:cubicBezTo>
                  <a:cubicBezTo>
                    <a:pt x="22677" y="13237"/>
                    <a:pt x="22132" y="13830"/>
                    <a:pt x="21681" y="14470"/>
                  </a:cubicBezTo>
                  <a:cubicBezTo>
                    <a:pt x="21040" y="15419"/>
                    <a:pt x="20471" y="16415"/>
                    <a:pt x="20044" y="17483"/>
                  </a:cubicBezTo>
                  <a:cubicBezTo>
                    <a:pt x="20020" y="17577"/>
                    <a:pt x="19997" y="17696"/>
                    <a:pt x="19973" y="17815"/>
                  </a:cubicBezTo>
                  <a:cubicBezTo>
                    <a:pt x="20281" y="17815"/>
                    <a:pt x="20519" y="17838"/>
                    <a:pt x="20779" y="17838"/>
                  </a:cubicBezTo>
                  <a:cubicBezTo>
                    <a:pt x="21325" y="17838"/>
                    <a:pt x="21871" y="17672"/>
                    <a:pt x="22321" y="17364"/>
                  </a:cubicBezTo>
                  <a:cubicBezTo>
                    <a:pt x="22938" y="16984"/>
                    <a:pt x="23484" y="16534"/>
                    <a:pt x="23982" y="15988"/>
                  </a:cubicBezTo>
                  <a:cubicBezTo>
                    <a:pt x="24409" y="15514"/>
                    <a:pt x="24812" y="14992"/>
                    <a:pt x="25215" y="14446"/>
                  </a:cubicBezTo>
                  <a:cubicBezTo>
                    <a:pt x="25286" y="14328"/>
                    <a:pt x="25334" y="14185"/>
                    <a:pt x="25381" y="14043"/>
                  </a:cubicBezTo>
                  <a:cubicBezTo>
                    <a:pt x="25429" y="13948"/>
                    <a:pt x="25476" y="13853"/>
                    <a:pt x="25524" y="13758"/>
                  </a:cubicBezTo>
                  <a:cubicBezTo>
                    <a:pt x="25642" y="13521"/>
                    <a:pt x="25927" y="13426"/>
                    <a:pt x="26188" y="13521"/>
                  </a:cubicBezTo>
                  <a:cubicBezTo>
                    <a:pt x="26520" y="13664"/>
                    <a:pt x="26757" y="13996"/>
                    <a:pt x="26781" y="14375"/>
                  </a:cubicBezTo>
                  <a:cubicBezTo>
                    <a:pt x="26757" y="14612"/>
                    <a:pt x="26757" y="14873"/>
                    <a:pt x="26781" y="15134"/>
                  </a:cubicBezTo>
                  <a:cubicBezTo>
                    <a:pt x="26805" y="15537"/>
                    <a:pt x="26852" y="15917"/>
                    <a:pt x="26947" y="16320"/>
                  </a:cubicBezTo>
                  <a:cubicBezTo>
                    <a:pt x="27065" y="16747"/>
                    <a:pt x="27421" y="17103"/>
                    <a:pt x="27848" y="17222"/>
                  </a:cubicBezTo>
                  <a:cubicBezTo>
                    <a:pt x="28014" y="17293"/>
                    <a:pt x="28180" y="17293"/>
                    <a:pt x="28323" y="17198"/>
                  </a:cubicBezTo>
                  <a:cubicBezTo>
                    <a:pt x="29011" y="16866"/>
                    <a:pt x="29580" y="16297"/>
                    <a:pt x="29888" y="15585"/>
                  </a:cubicBezTo>
                  <a:cubicBezTo>
                    <a:pt x="30149" y="15016"/>
                    <a:pt x="30458" y="14446"/>
                    <a:pt x="30813" y="13924"/>
                  </a:cubicBezTo>
                  <a:cubicBezTo>
                    <a:pt x="30932" y="13735"/>
                    <a:pt x="31145" y="13592"/>
                    <a:pt x="31383" y="13569"/>
                  </a:cubicBezTo>
                  <a:cubicBezTo>
                    <a:pt x="31738" y="13498"/>
                    <a:pt x="32094" y="13616"/>
                    <a:pt x="32355" y="13877"/>
                  </a:cubicBezTo>
                  <a:cubicBezTo>
                    <a:pt x="32806" y="14304"/>
                    <a:pt x="33233" y="14755"/>
                    <a:pt x="33660" y="15182"/>
                  </a:cubicBezTo>
                  <a:cubicBezTo>
                    <a:pt x="34016" y="15561"/>
                    <a:pt x="34466" y="15822"/>
                    <a:pt x="34941" y="15988"/>
                  </a:cubicBezTo>
                  <a:cubicBezTo>
                    <a:pt x="35510" y="16178"/>
                    <a:pt x="35747" y="16012"/>
                    <a:pt x="35771" y="15419"/>
                  </a:cubicBezTo>
                  <a:cubicBezTo>
                    <a:pt x="35795" y="14968"/>
                    <a:pt x="35771" y="14541"/>
                    <a:pt x="35795" y="14091"/>
                  </a:cubicBezTo>
                  <a:cubicBezTo>
                    <a:pt x="35795" y="13877"/>
                    <a:pt x="35818" y="13664"/>
                    <a:pt x="35866" y="13474"/>
                  </a:cubicBezTo>
                  <a:cubicBezTo>
                    <a:pt x="35961" y="12999"/>
                    <a:pt x="36483" y="12738"/>
                    <a:pt x="36886" y="12976"/>
                  </a:cubicBezTo>
                  <a:cubicBezTo>
                    <a:pt x="37099" y="13047"/>
                    <a:pt x="37313" y="13165"/>
                    <a:pt x="37479" y="13308"/>
                  </a:cubicBezTo>
                  <a:cubicBezTo>
                    <a:pt x="38072" y="13735"/>
                    <a:pt x="38641" y="14162"/>
                    <a:pt x="39211" y="14589"/>
                  </a:cubicBezTo>
                  <a:cubicBezTo>
                    <a:pt x="39377" y="14755"/>
                    <a:pt x="39590" y="14802"/>
                    <a:pt x="39804" y="14755"/>
                  </a:cubicBezTo>
                  <a:cubicBezTo>
                    <a:pt x="39970" y="14494"/>
                    <a:pt x="40041" y="14209"/>
                    <a:pt x="40041" y="13924"/>
                  </a:cubicBezTo>
                  <a:cubicBezTo>
                    <a:pt x="40112" y="13545"/>
                    <a:pt x="40183" y="13165"/>
                    <a:pt x="40278" y="12810"/>
                  </a:cubicBezTo>
                  <a:cubicBezTo>
                    <a:pt x="40420" y="12406"/>
                    <a:pt x="40705" y="12288"/>
                    <a:pt x="41132" y="12406"/>
                  </a:cubicBezTo>
                  <a:cubicBezTo>
                    <a:pt x="41440" y="12525"/>
                    <a:pt x="41749" y="12620"/>
                    <a:pt x="42081" y="12691"/>
                  </a:cubicBezTo>
                  <a:cubicBezTo>
                    <a:pt x="42413" y="12738"/>
                    <a:pt x="42745" y="12857"/>
                    <a:pt x="43006" y="13071"/>
                  </a:cubicBezTo>
                  <a:cubicBezTo>
                    <a:pt x="43457" y="13355"/>
                    <a:pt x="43931" y="13592"/>
                    <a:pt x="44524" y="13379"/>
                  </a:cubicBezTo>
                  <a:cubicBezTo>
                    <a:pt x="44761" y="12928"/>
                    <a:pt x="44666" y="12359"/>
                    <a:pt x="44310" y="12003"/>
                  </a:cubicBezTo>
                  <a:cubicBezTo>
                    <a:pt x="44121" y="11813"/>
                    <a:pt x="43931" y="11647"/>
                    <a:pt x="43741" y="11481"/>
                  </a:cubicBezTo>
                  <a:cubicBezTo>
                    <a:pt x="43575" y="11291"/>
                    <a:pt x="43409" y="11197"/>
                    <a:pt x="43314" y="10936"/>
                  </a:cubicBezTo>
                  <a:close/>
                  <a:moveTo>
                    <a:pt x="22725" y="53135"/>
                  </a:moveTo>
                  <a:cubicBezTo>
                    <a:pt x="22962" y="53135"/>
                    <a:pt x="23175" y="53159"/>
                    <a:pt x="23389" y="53159"/>
                  </a:cubicBezTo>
                  <a:lnTo>
                    <a:pt x="29983" y="53159"/>
                  </a:lnTo>
                  <a:cubicBezTo>
                    <a:pt x="30932" y="53159"/>
                    <a:pt x="31857" y="53111"/>
                    <a:pt x="32782" y="53016"/>
                  </a:cubicBezTo>
                  <a:cubicBezTo>
                    <a:pt x="33138" y="52969"/>
                    <a:pt x="33494" y="52922"/>
                    <a:pt x="33850" y="52922"/>
                  </a:cubicBezTo>
                  <a:cubicBezTo>
                    <a:pt x="34466" y="52898"/>
                    <a:pt x="35083" y="52827"/>
                    <a:pt x="35676" y="52708"/>
                  </a:cubicBezTo>
                  <a:cubicBezTo>
                    <a:pt x="36364" y="52589"/>
                    <a:pt x="37052" y="52495"/>
                    <a:pt x="37764" y="52400"/>
                  </a:cubicBezTo>
                  <a:cubicBezTo>
                    <a:pt x="38214" y="52329"/>
                    <a:pt x="38689" y="52305"/>
                    <a:pt x="39139" y="52210"/>
                  </a:cubicBezTo>
                  <a:cubicBezTo>
                    <a:pt x="39970" y="52068"/>
                    <a:pt x="40776" y="51783"/>
                    <a:pt x="41630" y="51830"/>
                  </a:cubicBezTo>
                  <a:cubicBezTo>
                    <a:pt x="41677" y="51830"/>
                    <a:pt x="41749" y="51807"/>
                    <a:pt x="41796" y="51783"/>
                  </a:cubicBezTo>
                  <a:lnTo>
                    <a:pt x="43077" y="51261"/>
                  </a:lnTo>
                  <a:cubicBezTo>
                    <a:pt x="43243" y="51048"/>
                    <a:pt x="43267" y="50739"/>
                    <a:pt x="43124" y="50478"/>
                  </a:cubicBezTo>
                  <a:cubicBezTo>
                    <a:pt x="43030" y="50241"/>
                    <a:pt x="43006" y="49980"/>
                    <a:pt x="42982" y="49743"/>
                  </a:cubicBezTo>
                  <a:cubicBezTo>
                    <a:pt x="43006" y="49577"/>
                    <a:pt x="42958" y="49387"/>
                    <a:pt x="42840" y="49269"/>
                  </a:cubicBezTo>
                  <a:cubicBezTo>
                    <a:pt x="42626" y="49055"/>
                    <a:pt x="42650" y="48794"/>
                    <a:pt x="42626" y="48557"/>
                  </a:cubicBezTo>
                  <a:cubicBezTo>
                    <a:pt x="42626" y="48272"/>
                    <a:pt x="42579" y="48011"/>
                    <a:pt x="42531" y="47750"/>
                  </a:cubicBezTo>
                  <a:cubicBezTo>
                    <a:pt x="42318" y="46873"/>
                    <a:pt x="42033" y="46043"/>
                    <a:pt x="41630" y="45236"/>
                  </a:cubicBezTo>
                  <a:cubicBezTo>
                    <a:pt x="41274" y="44453"/>
                    <a:pt x="40942" y="43647"/>
                    <a:pt x="40657" y="42816"/>
                  </a:cubicBezTo>
                  <a:cubicBezTo>
                    <a:pt x="40373" y="41963"/>
                    <a:pt x="40088" y="41109"/>
                    <a:pt x="39804" y="40231"/>
                  </a:cubicBezTo>
                  <a:cubicBezTo>
                    <a:pt x="39732" y="40065"/>
                    <a:pt x="39685" y="39923"/>
                    <a:pt x="39661" y="39733"/>
                  </a:cubicBezTo>
                  <a:cubicBezTo>
                    <a:pt x="39614" y="38997"/>
                    <a:pt x="39234" y="38333"/>
                    <a:pt x="39044" y="37645"/>
                  </a:cubicBezTo>
                  <a:cubicBezTo>
                    <a:pt x="38973" y="37622"/>
                    <a:pt x="38926" y="37598"/>
                    <a:pt x="38902" y="37622"/>
                  </a:cubicBezTo>
                  <a:cubicBezTo>
                    <a:pt x="38736" y="37669"/>
                    <a:pt x="38570" y="37740"/>
                    <a:pt x="38428" y="37788"/>
                  </a:cubicBezTo>
                  <a:cubicBezTo>
                    <a:pt x="37882" y="37977"/>
                    <a:pt x="37360" y="38167"/>
                    <a:pt x="36815" y="38357"/>
                  </a:cubicBezTo>
                  <a:cubicBezTo>
                    <a:pt x="36435" y="38476"/>
                    <a:pt x="36032" y="38570"/>
                    <a:pt x="35652" y="38665"/>
                  </a:cubicBezTo>
                  <a:cubicBezTo>
                    <a:pt x="35415" y="38713"/>
                    <a:pt x="35225" y="38879"/>
                    <a:pt x="35131" y="39092"/>
                  </a:cubicBezTo>
                  <a:cubicBezTo>
                    <a:pt x="34893" y="39662"/>
                    <a:pt x="34514" y="40160"/>
                    <a:pt x="34063" y="40563"/>
                  </a:cubicBezTo>
                  <a:cubicBezTo>
                    <a:pt x="33897" y="40705"/>
                    <a:pt x="33731" y="40848"/>
                    <a:pt x="33612" y="41014"/>
                  </a:cubicBezTo>
                  <a:cubicBezTo>
                    <a:pt x="33280" y="41536"/>
                    <a:pt x="32806" y="41630"/>
                    <a:pt x="32237" y="41512"/>
                  </a:cubicBezTo>
                  <a:cubicBezTo>
                    <a:pt x="31952" y="41464"/>
                    <a:pt x="31691" y="41370"/>
                    <a:pt x="31478" y="41203"/>
                  </a:cubicBezTo>
                  <a:cubicBezTo>
                    <a:pt x="31027" y="40871"/>
                    <a:pt x="30671" y="40444"/>
                    <a:pt x="30434" y="39946"/>
                  </a:cubicBezTo>
                  <a:cubicBezTo>
                    <a:pt x="30363" y="39828"/>
                    <a:pt x="30291" y="39685"/>
                    <a:pt x="30244" y="39567"/>
                  </a:cubicBezTo>
                  <a:cubicBezTo>
                    <a:pt x="30125" y="39567"/>
                    <a:pt x="30031" y="39567"/>
                    <a:pt x="29936" y="39567"/>
                  </a:cubicBezTo>
                  <a:cubicBezTo>
                    <a:pt x="28821" y="39614"/>
                    <a:pt x="27706" y="39519"/>
                    <a:pt x="26615" y="39330"/>
                  </a:cubicBezTo>
                  <a:cubicBezTo>
                    <a:pt x="26496" y="39330"/>
                    <a:pt x="26401" y="39330"/>
                    <a:pt x="26283" y="39377"/>
                  </a:cubicBezTo>
                  <a:cubicBezTo>
                    <a:pt x="26259" y="39733"/>
                    <a:pt x="26235" y="40065"/>
                    <a:pt x="26188" y="40397"/>
                  </a:cubicBezTo>
                  <a:cubicBezTo>
                    <a:pt x="25974" y="41725"/>
                    <a:pt x="25666" y="43054"/>
                    <a:pt x="25310" y="44358"/>
                  </a:cubicBezTo>
                  <a:cubicBezTo>
                    <a:pt x="25144" y="44904"/>
                    <a:pt x="24978" y="45473"/>
                    <a:pt x="24859" y="46019"/>
                  </a:cubicBezTo>
                  <a:cubicBezTo>
                    <a:pt x="24693" y="46778"/>
                    <a:pt x="24456" y="47537"/>
                    <a:pt x="24195" y="48272"/>
                  </a:cubicBezTo>
                  <a:cubicBezTo>
                    <a:pt x="23768" y="49435"/>
                    <a:pt x="23294" y="50549"/>
                    <a:pt x="22985" y="51736"/>
                  </a:cubicBezTo>
                  <a:cubicBezTo>
                    <a:pt x="22867" y="52210"/>
                    <a:pt x="22772" y="52661"/>
                    <a:pt x="22725" y="53135"/>
                  </a:cubicBezTo>
                  <a:close/>
                  <a:moveTo>
                    <a:pt x="42128" y="52898"/>
                  </a:moveTo>
                  <a:cubicBezTo>
                    <a:pt x="42033" y="52874"/>
                    <a:pt x="41938" y="52874"/>
                    <a:pt x="41844" y="52898"/>
                  </a:cubicBezTo>
                  <a:cubicBezTo>
                    <a:pt x="41203" y="53016"/>
                    <a:pt x="40563" y="53111"/>
                    <a:pt x="39922" y="53254"/>
                  </a:cubicBezTo>
                  <a:cubicBezTo>
                    <a:pt x="39211" y="53443"/>
                    <a:pt x="38475" y="53538"/>
                    <a:pt x="37740" y="53586"/>
                  </a:cubicBezTo>
                  <a:cubicBezTo>
                    <a:pt x="37621" y="53586"/>
                    <a:pt x="37526" y="53609"/>
                    <a:pt x="37408" y="53633"/>
                  </a:cubicBezTo>
                  <a:cubicBezTo>
                    <a:pt x="36151" y="53776"/>
                    <a:pt x="34917" y="54108"/>
                    <a:pt x="33636" y="54084"/>
                  </a:cubicBezTo>
                  <a:cubicBezTo>
                    <a:pt x="33565" y="54084"/>
                    <a:pt x="33470" y="54131"/>
                    <a:pt x="33375" y="54131"/>
                  </a:cubicBezTo>
                  <a:cubicBezTo>
                    <a:pt x="32735" y="54179"/>
                    <a:pt x="32071" y="54274"/>
                    <a:pt x="31430" y="54274"/>
                  </a:cubicBezTo>
                  <a:cubicBezTo>
                    <a:pt x="29414" y="54297"/>
                    <a:pt x="27398" y="54297"/>
                    <a:pt x="25381" y="54297"/>
                  </a:cubicBezTo>
                  <a:lnTo>
                    <a:pt x="24765" y="54297"/>
                  </a:lnTo>
                  <a:cubicBezTo>
                    <a:pt x="24598" y="54487"/>
                    <a:pt x="24456" y="54677"/>
                    <a:pt x="24314" y="54867"/>
                  </a:cubicBezTo>
                  <a:cubicBezTo>
                    <a:pt x="24053" y="55436"/>
                    <a:pt x="23768" y="56029"/>
                    <a:pt x="23555" y="56622"/>
                  </a:cubicBezTo>
                  <a:cubicBezTo>
                    <a:pt x="23412" y="57002"/>
                    <a:pt x="23246" y="57357"/>
                    <a:pt x="23057" y="57713"/>
                  </a:cubicBezTo>
                  <a:cubicBezTo>
                    <a:pt x="22796" y="58188"/>
                    <a:pt x="22535" y="58686"/>
                    <a:pt x="22274" y="59160"/>
                  </a:cubicBezTo>
                  <a:cubicBezTo>
                    <a:pt x="22226" y="59255"/>
                    <a:pt x="22203" y="59350"/>
                    <a:pt x="22179" y="59469"/>
                  </a:cubicBezTo>
                  <a:cubicBezTo>
                    <a:pt x="22250" y="59516"/>
                    <a:pt x="22321" y="59563"/>
                    <a:pt x="22392" y="59611"/>
                  </a:cubicBezTo>
                  <a:cubicBezTo>
                    <a:pt x="22725" y="59706"/>
                    <a:pt x="23057" y="59801"/>
                    <a:pt x="23389" y="59872"/>
                  </a:cubicBezTo>
                  <a:cubicBezTo>
                    <a:pt x="24575" y="60062"/>
                    <a:pt x="25713" y="60607"/>
                    <a:pt x="26971" y="60678"/>
                  </a:cubicBezTo>
                  <a:cubicBezTo>
                    <a:pt x="27042" y="60678"/>
                    <a:pt x="27137" y="60702"/>
                    <a:pt x="27208" y="60749"/>
                  </a:cubicBezTo>
                  <a:cubicBezTo>
                    <a:pt x="27587" y="60821"/>
                    <a:pt x="27991" y="60797"/>
                    <a:pt x="28394" y="60702"/>
                  </a:cubicBezTo>
                  <a:cubicBezTo>
                    <a:pt x="28394" y="60631"/>
                    <a:pt x="28418" y="60536"/>
                    <a:pt x="28418" y="60465"/>
                  </a:cubicBezTo>
                  <a:cubicBezTo>
                    <a:pt x="28465" y="59540"/>
                    <a:pt x="28631" y="58615"/>
                    <a:pt x="28939" y="57737"/>
                  </a:cubicBezTo>
                  <a:cubicBezTo>
                    <a:pt x="28963" y="57642"/>
                    <a:pt x="29011" y="57523"/>
                    <a:pt x="29034" y="57429"/>
                  </a:cubicBezTo>
                  <a:cubicBezTo>
                    <a:pt x="29200" y="56978"/>
                    <a:pt x="29627" y="56693"/>
                    <a:pt x="30102" y="56717"/>
                  </a:cubicBezTo>
                  <a:cubicBezTo>
                    <a:pt x="31667" y="56741"/>
                    <a:pt x="33257" y="56717"/>
                    <a:pt x="34822" y="56717"/>
                  </a:cubicBezTo>
                  <a:cubicBezTo>
                    <a:pt x="34988" y="56717"/>
                    <a:pt x="35154" y="56741"/>
                    <a:pt x="35320" y="56764"/>
                  </a:cubicBezTo>
                  <a:cubicBezTo>
                    <a:pt x="35747" y="56883"/>
                    <a:pt x="35866" y="57025"/>
                    <a:pt x="35890" y="57500"/>
                  </a:cubicBezTo>
                  <a:cubicBezTo>
                    <a:pt x="35913" y="57950"/>
                    <a:pt x="35913" y="58425"/>
                    <a:pt x="35890" y="58875"/>
                  </a:cubicBezTo>
                  <a:cubicBezTo>
                    <a:pt x="35866" y="59374"/>
                    <a:pt x="35984" y="59848"/>
                    <a:pt x="36222" y="60251"/>
                  </a:cubicBezTo>
                  <a:cubicBezTo>
                    <a:pt x="36411" y="60251"/>
                    <a:pt x="36577" y="60275"/>
                    <a:pt x="36767" y="60275"/>
                  </a:cubicBezTo>
                  <a:cubicBezTo>
                    <a:pt x="37645" y="60275"/>
                    <a:pt x="38523" y="60251"/>
                    <a:pt x="39377" y="60275"/>
                  </a:cubicBezTo>
                  <a:cubicBezTo>
                    <a:pt x="40088" y="60275"/>
                    <a:pt x="40776" y="60180"/>
                    <a:pt x="41464" y="59990"/>
                  </a:cubicBezTo>
                  <a:cubicBezTo>
                    <a:pt x="41891" y="59848"/>
                    <a:pt x="42294" y="59706"/>
                    <a:pt x="42697" y="59516"/>
                  </a:cubicBezTo>
                  <a:cubicBezTo>
                    <a:pt x="43006" y="59421"/>
                    <a:pt x="43196" y="59089"/>
                    <a:pt x="43172" y="58757"/>
                  </a:cubicBezTo>
                  <a:cubicBezTo>
                    <a:pt x="43148" y="58140"/>
                    <a:pt x="43124" y="57500"/>
                    <a:pt x="43124" y="56859"/>
                  </a:cubicBezTo>
                  <a:cubicBezTo>
                    <a:pt x="43148" y="56551"/>
                    <a:pt x="43077" y="56219"/>
                    <a:pt x="42958" y="55934"/>
                  </a:cubicBezTo>
                  <a:cubicBezTo>
                    <a:pt x="42674" y="55246"/>
                    <a:pt x="42460" y="54535"/>
                    <a:pt x="42342" y="53799"/>
                  </a:cubicBezTo>
                  <a:cubicBezTo>
                    <a:pt x="42294" y="53515"/>
                    <a:pt x="42199" y="53230"/>
                    <a:pt x="42128" y="52898"/>
                  </a:cubicBezTo>
                  <a:close/>
                  <a:moveTo>
                    <a:pt x="49671" y="18787"/>
                  </a:moveTo>
                  <a:cubicBezTo>
                    <a:pt x="49695" y="18906"/>
                    <a:pt x="49719" y="18977"/>
                    <a:pt x="49743" y="19048"/>
                  </a:cubicBezTo>
                  <a:cubicBezTo>
                    <a:pt x="49980" y="19807"/>
                    <a:pt x="50146" y="20614"/>
                    <a:pt x="50193" y="21420"/>
                  </a:cubicBezTo>
                  <a:cubicBezTo>
                    <a:pt x="50241" y="22013"/>
                    <a:pt x="50217" y="22630"/>
                    <a:pt x="50146" y="23247"/>
                  </a:cubicBezTo>
                  <a:cubicBezTo>
                    <a:pt x="50146" y="23342"/>
                    <a:pt x="50122" y="23460"/>
                    <a:pt x="50146" y="23555"/>
                  </a:cubicBezTo>
                  <a:cubicBezTo>
                    <a:pt x="50146" y="23650"/>
                    <a:pt x="50075" y="23769"/>
                    <a:pt x="50241" y="23864"/>
                  </a:cubicBezTo>
                  <a:cubicBezTo>
                    <a:pt x="50786" y="23579"/>
                    <a:pt x="51308" y="23176"/>
                    <a:pt x="51735" y="22725"/>
                  </a:cubicBezTo>
                  <a:cubicBezTo>
                    <a:pt x="52067" y="22322"/>
                    <a:pt x="52352" y="21871"/>
                    <a:pt x="52565" y="21397"/>
                  </a:cubicBezTo>
                  <a:cubicBezTo>
                    <a:pt x="52755" y="20543"/>
                    <a:pt x="52684" y="19641"/>
                    <a:pt x="52376" y="18835"/>
                  </a:cubicBezTo>
                  <a:cubicBezTo>
                    <a:pt x="52281" y="18526"/>
                    <a:pt x="52020" y="18289"/>
                    <a:pt x="51711" y="18218"/>
                  </a:cubicBezTo>
                  <a:cubicBezTo>
                    <a:pt x="50929" y="18052"/>
                    <a:pt x="50217" y="18052"/>
                    <a:pt x="49671" y="18811"/>
                  </a:cubicBezTo>
                  <a:close/>
                  <a:moveTo>
                    <a:pt x="12382" y="25358"/>
                  </a:moveTo>
                  <a:cubicBezTo>
                    <a:pt x="12430" y="24836"/>
                    <a:pt x="12477" y="24314"/>
                    <a:pt x="12525" y="23792"/>
                  </a:cubicBezTo>
                  <a:cubicBezTo>
                    <a:pt x="12643" y="23270"/>
                    <a:pt x="12714" y="22725"/>
                    <a:pt x="12738" y="22179"/>
                  </a:cubicBezTo>
                  <a:cubicBezTo>
                    <a:pt x="12430" y="21800"/>
                    <a:pt x="12050" y="21468"/>
                    <a:pt x="11623" y="21230"/>
                  </a:cubicBezTo>
                  <a:cubicBezTo>
                    <a:pt x="11006" y="20851"/>
                    <a:pt x="10532" y="20993"/>
                    <a:pt x="10200" y="21610"/>
                  </a:cubicBezTo>
                  <a:cubicBezTo>
                    <a:pt x="10105" y="21776"/>
                    <a:pt x="10034" y="21942"/>
                    <a:pt x="9963" y="22132"/>
                  </a:cubicBezTo>
                  <a:cubicBezTo>
                    <a:pt x="9773" y="22535"/>
                    <a:pt x="9678" y="22962"/>
                    <a:pt x="9702" y="23413"/>
                  </a:cubicBezTo>
                  <a:cubicBezTo>
                    <a:pt x="9678" y="23911"/>
                    <a:pt x="9939" y="24362"/>
                    <a:pt x="10366" y="24599"/>
                  </a:cubicBezTo>
                  <a:cubicBezTo>
                    <a:pt x="10983" y="24978"/>
                    <a:pt x="11671" y="25263"/>
                    <a:pt x="12382" y="25358"/>
                  </a:cubicBezTo>
                  <a:close/>
                  <a:moveTo>
                    <a:pt x="25192" y="67818"/>
                  </a:moveTo>
                  <a:cubicBezTo>
                    <a:pt x="25049" y="67652"/>
                    <a:pt x="24859" y="67557"/>
                    <a:pt x="24646" y="67534"/>
                  </a:cubicBezTo>
                  <a:cubicBezTo>
                    <a:pt x="24290" y="67415"/>
                    <a:pt x="23911" y="67344"/>
                    <a:pt x="23555" y="67225"/>
                  </a:cubicBezTo>
                  <a:cubicBezTo>
                    <a:pt x="23128" y="67107"/>
                    <a:pt x="22701" y="67035"/>
                    <a:pt x="22250" y="67035"/>
                  </a:cubicBezTo>
                  <a:cubicBezTo>
                    <a:pt x="21681" y="67012"/>
                    <a:pt x="21159" y="67059"/>
                    <a:pt x="20779" y="67557"/>
                  </a:cubicBezTo>
                  <a:cubicBezTo>
                    <a:pt x="20685" y="67652"/>
                    <a:pt x="20566" y="67747"/>
                    <a:pt x="20447" y="67842"/>
                  </a:cubicBezTo>
                  <a:cubicBezTo>
                    <a:pt x="20234" y="68008"/>
                    <a:pt x="20092" y="68245"/>
                    <a:pt x="19997" y="68482"/>
                  </a:cubicBezTo>
                  <a:cubicBezTo>
                    <a:pt x="20139" y="68530"/>
                    <a:pt x="20281" y="68577"/>
                    <a:pt x="20447" y="68601"/>
                  </a:cubicBezTo>
                  <a:cubicBezTo>
                    <a:pt x="21467" y="68743"/>
                    <a:pt x="22511" y="68743"/>
                    <a:pt x="23531" y="68625"/>
                  </a:cubicBezTo>
                  <a:cubicBezTo>
                    <a:pt x="23768" y="68625"/>
                    <a:pt x="23982" y="68577"/>
                    <a:pt x="24219" y="68506"/>
                  </a:cubicBezTo>
                  <a:cubicBezTo>
                    <a:pt x="24338" y="68506"/>
                    <a:pt x="24456" y="68435"/>
                    <a:pt x="24551" y="68364"/>
                  </a:cubicBezTo>
                  <a:cubicBezTo>
                    <a:pt x="24788" y="68198"/>
                    <a:pt x="24978" y="68008"/>
                    <a:pt x="25192" y="67818"/>
                  </a:cubicBezTo>
                  <a:close/>
                  <a:moveTo>
                    <a:pt x="40895" y="66798"/>
                  </a:moveTo>
                  <a:cubicBezTo>
                    <a:pt x="41203" y="66941"/>
                    <a:pt x="41369" y="67035"/>
                    <a:pt x="41535" y="67107"/>
                  </a:cubicBezTo>
                  <a:cubicBezTo>
                    <a:pt x="42010" y="67391"/>
                    <a:pt x="42555" y="67486"/>
                    <a:pt x="43124" y="67415"/>
                  </a:cubicBezTo>
                  <a:cubicBezTo>
                    <a:pt x="43907" y="67296"/>
                    <a:pt x="44714" y="67202"/>
                    <a:pt x="45497" y="67035"/>
                  </a:cubicBezTo>
                  <a:cubicBezTo>
                    <a:pt x="46018" y="66917"/>
                    <a:pt x="46517" y="66656"/>
                    <a:pt x="46920" y="66276"/>
                  </a:cubicBezTo>
                  <a:cubicBezTo>
                    <a:pt x="46991" y="66205"/>
                    <a:pt x="47062" y="66158"/>
                    <a:pt x="46991" y="66015"/>
                  </a:cubicBezTo>
                  <a:cubicBezTo>
                    <a:pt x="46920" y="66015"/>
                    <a:pt x="46825" y="65992"/>
                    <a:pt x="46730" y="65992"/>
                  </a:cubicBezTo>
                  <a:lnTo>
                    <a:pt x="45520" y="65992"/>
                  </a:lnTo>
                  <a:cubicBezTo>
                    <a:pt x="45022" y="65992"/>
                    <a:pt x="44548" y="66039"/>
                    <a:pt x="44073" y="66158"/>
                  </a:cubicBezTo>
                  <a:cubicBezTo>
                    <a:pt x="43480" y="66300"/>
                    <a:pt x="42887" y="66419"/>
                    <a:pt x="42294" y="66561"/>
                  </a:cubicBezTo>
                  <a:cubicBezTo>
                    <a:pt x="41891" y="66632"/>
                    <a:pt x="41488" y="66703"/>
                    <a:pt x="40918" y="66798"/>
                  </a:cubicBezTo>
                  <a:close/>
                  <a:moveTo>
                    <a:pt x="31359" y="39590"/>
                  </a:moveTo>
                  <a:cubicBezTo>
                    <a:pt x="31525" y="39970"/>
                    <a:pt x="31810" y="40255"/>
                    <a:pt x="32165" y="40444"/>
                  </a:cubicBezTo>
                  <a:cubicBezTo>
                    <a:pt x="32355" y="40587"/>
                    <a:pt x="32616" y="40539"/>
                    <a:pt x="32758" y="40373"/>
                  </a:cubicBezTo>
                  <a:cubicBezTo>
                    <a:pt x="33067" y="40065"/>
                    <a:pt x="33351" y="39780"/>
                    <a:pt x="33636" y="39448"/>
                  </a:cubicBezTo>
                  <a:cubicBezTo>
                    <a:pt x="33684" y="39377"/>
                    <a:pt x="33707" y="39306"/>
                    <a:pt x="33755" y="39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25;p50"/>
            <p:cNvSpPr/>
            <p:nvPr/>
          </p:nvSpPr>
          <p:spPr>
            <a:xfrm>
              <a:off x="10442500" y="3863750"/>
              <a:ext cx="400900" cy="135250"/>
            </a:xfrm>
            <a:custGeom>
              <a:avLst/>
              <a:gdLst/>
              <a:ahLst/>
              <a:cxnLst/>
              <a:rect l="l" t="t" r="r" b="b"/>
              <a:pathLst>
                <a:path w="16036" h="5410" extrusionOk="0">
                  <a:moveTo>
                    <a:pt x="6903" y="5362"/>
                  </a:moveTo>
                  <a:lnTo>
                    <a:pt x="6784" y="5362"/>
                  </a:lnTo>
                  <a:cubicBezTo>
                    <a:pt x="5717" y="5409"/>
                    <a:pt x="4673" y="5172"/>
                    <a:pt x="3748" y="4650"/>
                  </a:cubicBezTo>
                  <a:cubicBezTo>
                    <a:pt x="2894" y="4247"/>
                    <a:pt x="2159" y="3678"/>
                    <a:pt x="1518" y="2990"/>
                  </a:cubicBezTo>
                  <a:cubicBezTo>
                    <a:pt x="1352" y="2800"/>
                    <a:pt x="1186" y="2610"/>
                    <a:pt x="1044" y="2397"/>
                  </a:cubicBezTo>
                  <a:cubicBezTo>
                    <a:pt x="831" y="2112"/>
                    <a:pt x="617" y="1804"/>
                    <a:pt x="451" y="1519"/>
                  </a:cubicBezTo>
                  <a:cubicBezTo>
                    <a:pt x="309" y="1282"/>
                    <a:pt x="190" y="1021"/>
                    <a:pt x="95" y="760"/>
                  </a:cubicBezTo>
                  <a:cubicBezTo>
                    <a:pt x="0" y="546"/>
                    <a:pt x="71" y="286"/>
                    <a:pt x="214" y="119"/>
                  </a:cubicBezTo>
                  <a:cubicBezTo>
                    <a:pt x="332" y="1"/>
                    <a:pt x="498" y="1"/>
                    <a:pt x="617" y="96"/>
                  </a:cubicBezTo>
                  <a:cubicBezTo>
                    <a:pt x="736" y="214"/>
                    <a:pt x="831" y="357"/>
                    <a:pt x="925" y="499"/>
                  </a:cubicBezTo>
                  <a:cubicBezTo>
                    <a:pt x="1091" y="736"/>
                    <a:pt x="1234" y="997"/>
                    <a:pt x="1400" y="1234"/>
                  </a:cubicBezTo>
                  <a:cubicBezTo>
                    <a:pt x="1518" y="1377"/>
                    <a:pt x="1637" y="1519"/>
                    <a:pt x="1756" y="1685"/>
                  </a:cubicBezTo>
                  <a:cubicBezTo>
                    <a:pt x="2325" y="2468"/>
                    <a:pt x="3084" y="3132"/>
                    <a:pt x="3938" y="3583"/>
                  </a:cubicBezTo>
                  <a:cubicBezTo>
                    <a:pt x="4887" y="4105"/>
                    <a:pt x="5954" y="4342"/>
                    <a:pt x="7045" y="4271"/>
                  </a:cubicBezTo>
                  <a:cubicBezTo>
                    <a:pt x="7733" y="4223"/>
                    <a:pt x="8445" y="4294"/>
                    <a:pt x="9109" y="4105"/>
                  </a:cubicBezTo>
                  <a:cubicBezTo>
                    <a:pt x="9560" y="3962"/>
                    <a:pt x="10011" y="3820"/>
                    <a:pt x="10437" y="3630"/>
                  </a:cubicBezTo>
                  <a:cubicBezTo>
                    <a:pt x="11624" y="3061"/>
                    <a:pt x="12762" y="2420"/>
                    <a:pt x="13853" y="1685"/>
                  </a:cubicBezTo>
                  <a:cubicBezTo>
                    <a:pt x="14090" y="1519"/>
                    <a:pt x="14280" y="1329"/>
                    <a:pt x="14446" y="1116"/>
                  </a:cubicBezTo>
                  <a:cubicBezTo>
                    <a:pt x="14731" y="736"/>
                    <a:pt x="15087" y="428"/>
                    <a:pt x="15514" y="238"/>
                  </a:cubicBezTo>
                  <a:cubicBezTo>
                    <a:pt x="15751" y="96"/>
                    <a:pt x="16036" y="286"/>
                    <a:pt x="16036" y="570"/>
                  </a:cubicBezTo>
                  <a:cubicBezTo>
                    <a:pt x="16012" y="807"/>
                    <a:pt x="15917" y="1021"/>
                    <a:pt x="15751" y="1187"/>
                  </a:cubicBezTo>
                  <a:cubicBezTo>
                    <a:pt x="15561" y="1424"/>
                    <a:pt x="15395" y="1661"/>
                    <a:pt x="15205" y="1899"/>
                  </a:cubicBezTo>
                  <a:cubicBezTo>
                    <a:pt x="15016" y="2136"/>
                    <a:pt x="14778" y="2349"/>
                    <a:pt x="14517" y="2539"/>
                  </a:cubicBezTo>
                  <a:cubicBezTo>
                    <a:pt x="13165" y="3488"/>
                    <a:pt x="11718" y="4294"/>
                    <a:pt x="10200" y="4911"/>
                  </a:cubicBezTo>
                  <a:cubicBezTo>
                    <a:pt x="9678" y="5125"/>
                    <a:pt x="9157" y="5243"/>
                    <a:pt x="8611" y="5291"/>
                  </a:cubicBezTo>
                  <a:cubicBezTo>
                    <a:pt x="8042" y="5314"/>
                    <a:pt x="7472" y="5338"/>
                    <a:pt x="6903" y="5386"/>
                  </a:cubicBezTo>
                  <a:cubicBezTo>
                    <a:pt x="6903" y="5362"/>
                    <a:pt x="6903" y="5362"/>
                    <a:pt x="6903" y="5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26;p50"/>
            <p:cNvSpPr/>
            <p:nvPr/>
          </p:nvSpPr>
          <p:spPr>
            <a:xfrm>
              <a:off x="10768650" y="3736250"/>
              <a:ext cx="48650" cy="45100"/>
            </a:xfrm>
            <a:custGeom>
              <a:avLst/>
              <a:gdLst/>
              <a:ahLst/>
              <a:cxnLst/>
              <a:rect l="l" t="t" r="r" b="b"/>
              <a:pathLst>
                <a:path w="1946" h="1804" extrusionOk="0">
                  <a:moveTo>
                    <a:pt x="1163" y="25"/>
                  </a:moveTo>
                  <a:cubicBezTo>
                    <a:pt x="1234" y="25"/>
                    <a:pt x="1329" y="25"/>
                    <a:pt x="1400" y="48"/>
                  </a:cubicBezTo>
                  <a:cubicBezTo>
                    <a:pt x="1495" y="72"/>
                    <a:pt x="1590" y="120"/>
                    <a:pt x="1685" y="191"/>
                  </a:cubicBezTo>
                  <a:cubicBezTo>
                    <a:pt x="1922" y="546"/>
                    <a:pt x="1946" y="1021"/>
                    <a:pt x="1709" y="1377"/>
                  </a:cubicBezTo>
                  <a:cubicBezTo>
                    <a:pt x="1448" y="1661"/>
                    <a:pt x="1044" y="1804"/>
                    <a:pt x="665" y="1780"/>
                  </a:cubicBezTo>
                  <a:cubicBezTo>
                    <a:pt x="238" y="1709"/>
                    <a:pt x="1" y="1282"/>
                    <a:pt x="167" y="879"/>
                  </a:cubicBezTo>
                  <a:cubicBezTo>
                    <a:pt x="238" y="760"/>
                    <a:pt x="333" y="641"/>
                    <a:pt x="380" y="499"/>
                  </a:cubicBezTo>
                  <a:cubicBezTo>
                    <a:pt x="570" y="48"/>
                    <a:pt x="641" y="1"/>
                    <a:pt x="1163" y="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27;p50"/>
            <p:cNvSpPr/>
            <p:nvPr/>
          </p:nvSpPr>
          <p:spPr>
            <a:xfrm>
              <a:off x="10451975" y="3748125"/>
              <a:ext cx="46300" cy="44500"/>
            </a:xfrm>
            <a:custGeom>
              <a:avLst/>
              <a:gdLst/>
              <a:ahLst/>
              <a:cxnLst/>
              <a:rect l="l" t="t" r="r" b="b"/>
              <a:pathLst>
                <a:path w="1852" h="1780" extrusionOk="0">
                  <a:moveTo>
                    <a:pt x="784" y="1732"/>
                  </a:moveTo>
                  <a:cubicBezTo>
                    <a:pt x="357" y="1779"/>
                    <a:pt x="1" y="1400"/>
                    <a:pt x="48" y="973"/>
                  </a:cubicBezTo>
                  <a:cubicBezTo>
                    <a:pt x="72" y="783"/>
                    <a:pt x="119" y="593"/>
                    <a:pt x="191" y="427"/>
                  </a:cubicBezTo>
                  <a:cubicBezTo>
                    <a:pt x="262" y="214"/>
                    <a:pt x="452" y="71"/>
                    <a:pt x="689" y="71"/>
                  </a:cubicBezTo>
                  <a:cubicBezTo>
                    <a:pt x="950" y="0"/>
                    <a:pt x="1234" y="48"/>
                    <a:pt x="1448" y="214"/>
                  </a:cubicBezTo>
                  <a:cubicBezTo>
                    <a:pt x="1732" y="404"/>
                    <a:pt x="1851" y="736"/>
                    <a:pt x="1756" y="1044"/>
                  </a:cubicBezTo>
                  <a:cubicBezTo>
                    <a:pt x="1661" y="1400"/>
                    <a:pt x="1377" y="1661"/>
                    <a:pt x="997" y="1708"/>
                  </a:cubicBezTo>
                  <a:cubicBezTo>
                    <a:pt x="926" y="1732"/>
                    <a:pt x="855" y="1732"/>
                    <a:pt x="784" y="17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928;p50"/>
          <p:cNvGrpSpPr/>
          <p:nvPr/>
        </p:nvGrpSpPr>
        <p:grpSpPr>
          <a:xfrm>
            <a:off x="2189396" y="3725814"/>
            <a:ext cx="954041" cy="1315112"/>
            <a:chOff x="9964525" y="914075"/>
            <a:chExt cx="1385325" cy="1853800"/>
          </a:xfrm>
        </p:grpSpPr>
        <p:sp>
          <p:nvSpPr>
            <p:cNvPr id="73" name="Google Shape;929;p50"/>
            <p:cNvSpPr/>
            <p:nvPr/>
          </p:nvSpPr>
          <p:spPr>
            <a:xfrm>
              <a:off x="10368950" y="1311400"/>
              <a:ext cx="743675" cy="519500"/>
            </a:xfrm>
            <a:custGeom>
              <a:avLst/>
              <a:gdLst/>
              <a:ahLst/>
              <a:cxnLst/>
              <a:rect l="l" t="t" r="r" b="b"/>
              <a:pathLst>
                <a:path w="29747" h="20780" extrusionOk="0">
                  <a:moveTo>
                    <a:pt x="1" y="8516"/>
                  </a:moveTo>
                  <a:cubicBezTo>
                    <a:pt x="3037" y="7425"/>
                    <a:pt x="5813" y="5978"/>
                    <a:pt x="8066" y="3677"/>
                  </a:cubicBezTo>
                  <a:cubicBezTo>
                    <a:pt x="8873" y="4033"/>
                    <a:pt x="9679" y="3914"/>
                    <a:pt x="10462" y="3606"/>
                  </a:cubicBezTo>
                  <a:cubicBezTo>
                    <a:pt x="11268" y="3274"/>
                    <a:pt x="12099" y="2894"/>
                    <a:pt x="12881" y="2491"/>
                  </a:cubicBezTo>
                  <a:cubicBezTo>
                    <a:pt x="13427" y="2206"/>
                    <a:pt x="13925" y="1827"/>
                    <a:pt x="14352" y="1376"/>
                  </a:cubicBezTo>
                  <a:cubicBezTo>
                    <a:pt x="14803" y="949"/>
                    <a:pt x="15230" y="498"/>
                    <a:pt x="15704" y="0"/>
                  </a:cubicBezTo>
                  <a:cubicBezTo>
                    <a:pt x="15894" y="95"/>
                    <a:pt x="16060" y="214"/>
                    <a:pt x="16226" y="356"/>
                  </a:cubicBezTo>
                  <a:cubicBezTo>
                    <a:pt x="16700" y="736"/>
                    <a:pt x="17199" y="1068"/>
                    <a:pt x="17697" y="1376"/>
                  </a:cubicBezTo>
                  <a:cubicBezTo>
                    <a:pt x="18408" y="1756"/>
                    <a:pt x="19167" y="2040"/>
                    <a:pt x="19950" y="2183"/>
                  </a:cubicBezTo>
                  <a:cubicBezTo>
                    <a:pt x="21658" y="2538"/>
                    <a:pt x="23390" y="2633"/>
                    <a:pt x="25098" y="2515"/>
                  </a:cubicBezTo>
                  <a:cubicBezTo>
                    <a:pt x="25762" y="2467"/>
                    <a:pt x="26402" y="2349"/>
                    <a:pt x="27019" y="2159"/>
                  </a:cubicBezTo>
                  <a:cubicBezTo>
                    <a:pt x="27612" y="1993"/>
                    <a:pt x="28205" y="1827"/>
                    <a:pt x="28798" y="1637"/>
                  </a:cubicBezTo>
                  <a:cubicBezTo>
                    <a:pt x="28845" y="1708"/>
                    <a:pt x="28893" y="1803"/>
                    <a:pt x="28940" y="1898"/>
                  </a:cubicBezTo>
                  <a:cubicBezTo>
                    <a:pt x="29154" y="2776"/>
                    <a:pt x="29391" y="3701"/>
                    <a:pt x="29605" y="4602"/>
                  </a:cubicBezTo>
                  <a:cubicBezTo>
                    <a:pt x="29699" y="5124"/>
                    <a:pt x="29723" y="5670"/>
                    <a:pt x="29628" y="6215"/>
                  </a:cubicBezTo>
                  <a:cubicBezTo>
                    <a:pt x="29628" y="6263"/>
                    <a:pt x="29581" y="6334"/>
                    <a:pt x="29605" y="6358"/>
                  </a:cubicBezTo>
                  <a:cubicBezTo>
                    <a:pt x="29747" y="6903"/>
                    <a:pt x="29628" y="7449"/>
                    <a:pt x="29652" y="7971"/>
                  </a:cubicBezTo>
                  <a:cubicBezTo>
                    <a:pt x="29676" y="8516"/>
                    <a:pt x="29652" y="9062"/>
                    <a:pt x="29628" y="9584"/>
                  </a:cubicBezTo>
                  <a:cubicBezTo>
                    <a:pt x="29628" y="9797"/>
                    <a:pt x="29581" y="9987"/>
                    <a:pt x="29533" y="10177"/>
                  </a:cubicBezTo>
                  <a:cubicBezTo>
                    <a:pt x="29320" y="10912"/>
                    <a:pt x="29083" y="11647"/>
                    <a:pt x="28845" y="12359"/>
                  </a:cubicBezTo>
                  <a:cubicBezTo>
                    <a:pt x="28632" y="13189"/>
                    <a:pt x="28252" y="13924"/>
                    <a:pt x="27731" y="14589"/>
                  </a:cubicBezTo>
                  <a:cubicBezTo>
                    <a:pt x="27256" y="15111"/>
                    <a:pt x="26853" y="15704"/>
                    <a:pt x="26378" y="16225"/>
                  </a:cubicBezTo>
                  <a:cubicBezTo>
                    <a:pt x="25809" y="16771"/>
                    <a:pt x="25240" y="17293"/>
                    <a:pt x="24623" y="17767"/>
                  </a:cubicBezTo>
                  <a:cubicBezTo>
                    <a:pt x="23627" y="18574"/>
                    <a:pt x="22488" y="19214"/>
                    <a:pt x="21279" y="19665"/>
                  </a:cubicBezTo>
                  <a:cubicBezTo>
                    <a:pt x="20496" y="19997"/>
                    <a:pt x="19689" y="20258"/>
                    <a:pt x="18859" y="20471"/>
                  </a:cubicBezTo>
                  <a:cubicBezTo>
                    <a:pt x="18052" y="20661"/>
                    <a:pt x="17246" y="20756"/>
                    <a:pt x="16416" y="20780"/>
                  </a:cubicBezTo>
                  <a:cubicBezTo>
                    <a:pt x="14826" y="20780"/>
                    <a:pt x="13237" y="20661"/>
                    <a:pt x="11648" y="20424"/>
                  </a:cubicBezTo>
                  <a:cubicBezTo>
                    <a:pt x="10604" y="20258"/>
                    <a:pt x="9608" y="19973"/>
                    <a:pt x="8659" y="19523"/>
                  </a:cubicBezTo>
                  <a:cubicBezTo>
                    <a:pt x="7426" y="18953"/>
                    <a:pt x="6263" y="18265"/>
                    <a:pt x="5148" y="17483"/>
                  </a:cubicBezTo>
                  <a:cubicBezTo>
                    <a:pt x="4484" y="17008"/>
                    <a:pt x="3915" y="16463"/>
                    <a:pt x="3393" y="15846"/>
                  </a:cubicBezTo>
                  <a:cubicBezTo>
                    <a:pt x="3369" y="15798"/>
                    <a:pt x="3298" y="15751"/>
                    <a:pt x="3298" y="15727"/>
                  </a:cubicBezTo>
                  <a:cubicBezTo>
                    <a:pt x="3298" y="15371"/>
                    <a:pt x="3061" y="15205"/>
                    <a:pt x="2800" y="15063"/>
                  </a:cubicBezTo>
                  <a:cubicBezTo>
                    <a:pt x="2729" y="15016"/>
                    <a:pt x="2681" y="14921"/>
                    <a:pt x="2634" y="14826"/>
                  </a:cubicBezTo>
                  <a:cubicBezTo>
                    <a:pt x="2136" y="14067"/>
                    <a:pt x="1685" y="13284"/>
                    <a:pt x="1258" y="12454"/>
                  </a:cubicBezTo>
                  <a:cubicBezTo>
                    <a:pt x="973" y="11932"/>
                    <a:pt x="736" y="11363"/>
                    <a:pt x="523" y="10793"/>
                  </a:cubicBezTo>
                  <a:cubicBezTo>
                    <a:pt x="404" y="10390"/>
                    <a:pt x="262" y="10011"/>
                    <a:pt x="191" y="9607"/>
                  </a:cubicBezTo>
                  <a:cubicBezTo>
                    <a:pt x="96" y="9299"/>
                    <a:pt x="72" y="8943"/>
                    <a:pt x="1" y="8516"/>
                  </a:cubicBezTo>
                  <a:close/>
                  <a:moveTo>
                    <a:pt x="16226" y="15988"/>
                  </a:moveTo>
                  <a:lnTo>
                    <a:pt x="16558" y="15988"/>
                  </a:lnTo>
                  <a:cubicBezTo>
                    <a:pt x="17578" y="16012"/>
                    <a:pt x="18598" y="15798"/>
                    <a:pt x="19523" y="15324"/>
                  </a:cubicBezTo>
                  <a:cubicBezTo>
                    <a:pt x="19689" y="15229"/>
                    <a:pt x="19879" y="15205"/>
                    <a:pt x="20045" y="15111"/>
                  </a:cubicBezTo>
                  <a:cubicBezTo>
                    <a:pt x="20496" y="14921"/>
                    <a:pt x="20946" y="14731"/>
                    <a:pt x="21350" y="14518"/>
                  </a:cubicBezTo>
                  <a:cubicBezTo>
                    <a:pt x="21516" y="14446"/>
                    <a:pt x="21658" y="14328"/>
                    <a:pt x="21800" y="14185"/>
                  </a:cubicBezTo>
                  <a:cubicBezTo>
                    <a:pt x="22014" y="13948"/>
                    <a:pt x="22227" y="13711"/>
                    <a:pt x="22417" y="13450"/>
                  </a:cubicBezTo>
                  <a:cubicBezTo>
                    <a:pt x="22725" y="13071"/>
                    <a:pt x="22820" y="12525"/>
                    <a:pt x="22607" y="12051"/>
                  </a:cubicBezTo>
                  <a:cubicBezTo>
                    <a:pt x="22559" y="11932"/>
                    <a:pt x="22559" y="11790"/>
                    <a:pt x="22512" y="11671"/>
                  </a:cubicBezTo>
                  <a:cubicBezTo>
                    <a:pt x="22488" y="11624"/>
                    <a:pt x="22417" y="11576"/>
                    <a:pt x="22393" y="11576"/>
                  </a:cubicBezTo>
                  <a:cubicBezTo>
                    <a:pt x="22370" y="11576"/>
                    <a:pt x="22251" y="11647"/>
                    <a:pt x="22227" y="11695"/>
                  </a:cubicBezTo>
                  <a:cubicBezTo>
                    <a:pt x="22109" y="12217"/>
                    <a:pt x="21824" y="12691"/>
                    <a:pt x="21421" y="13047"/>
                  </a:cubicBezTo>
                  <a:cubicBezTo>
                    <a:pt x="21373" y="13094"/>
                    <a:pt x="21326" y="13142"/>
                    <a:pt x="21302" y="13189"/>
                  </a:cubicBezTo>
                  <a:cubicBezTo>
                    <a:pt x="21089" y="13521"/>
                    <a:pt x="20757" y="13782"/>
                    <a:pt x="20353" y="13924"/>
                  </a:cubicBezTo>
                  <a:cubicBezTo>
                    <a:pt x="19926" y="14091"/>
                    <a:pt x="19476" y="14233"/>
                    <a:pt x="19072" y="14446"/>
                  </a:cubicBezTo>
                  <a:cubicBezTo>
                    <a:pt x="17839" y="15087"/>
                    <a:pt x="16511" y="15039"/>
                    <a:pt x="15206" y="14921"/>
                  </a:cubicBezTo>
                  <a:cubicBezTo>
                    <a:pt x="14779" y="14850"/>
                    <a:pt x="14352" y="14755"/>
                    <a:pt x="13949" y="14636"/>
                  </a:cubicBezTo>
                  <a:cubicBezTo>
                    <a:pt x="12905" y="14375"/>
                    <a:pt x="12905" y="14351"/>
                    <a:pt x="11980" y="13758"/>
                  </a:cubicBezTo>
                  <a:cubicBezTo>
                    <a:pt x="11648" y="13545"/>
                    <a:pt x="11292" y="13379"/>
                    <a:pt x="10936" y="13237"/>
                  </a:cubicBezTo>
                  <a:cubicBezTo>
                    <a:pt x="10794" y="13189"/>
                    <a:pt x="10652" y="13165"/>
                    <a:pt x="10509" y="13165"/>
                  </a:cubicBezTo>
                  <a:cubicBezTo>
                    <a:pt x="10367" y="13165"/>
                    <a:pt x="10248" y="13237"/>
                    <a:pt x="10201" y="13379"/>
                  </a:cubicBezTo>
                  <a:cubicBezTo>
                    <a:pt x="10153" y="13474"/>
                    <a:pt x="10177" y="13592"/>
                    <a:pt x="10272" y="13664"/>
                  </a:cubicBezTo>
                  <a:cubicBezTo>
                    <a:pt x="10438" y="13830"/>
                    <a:pt x="10628" y="13996"/>
                    <a:pt x="10818" y="14114"/>
                  </a:cubicBezTo>
                  <a:cubicBezTo>
                    <a:pt x="11268" y="14423"/>
                    <a:pt x="11743" y="14684"/>
                    <a:pt x="12193" y="14992"/>
                  </a:cubicBezTo>
                  <a:cubicBezTo>
                    <a:pt x="12407" y="15134"/>
                    <a:pt x="12644" y="15253"/>
                    <a:pt x="12905" y="15300"/>
                  </a:cubicBezTo>
                  <a:cubicBezTo>
                    <a:pt x="13261" y="15395"/>
                    <a:pt x="13617" y="15514"/>
                    <a:pt x="13973" y="15609"/>
                  </a:cubicBezTo>
                  <a:cubicBezTo>
                    <a:pt x="14684" y="15846"/>
                    <a:pt x="15443" y="15988"/>
                    <a:pt x="16226" y="15988"/>
                  </a:cubicBezTo>
                  <a:close/>
                  <a:moveTo>
                    <a:pt x="9798" y="8113"/>
                  </a:moveTo>
                  <a:lnTo>
                    <a:pt x="9655" y="8113"/>
                  </a:lnTo>
                  <a:cubicBezTo>
                    <a:pt x="9062" y="8113"/>
                    <a:pt x="8730" y="8777"/>
                    <a:pt x="9086" y="9251"/>
                  </a:cubicBezTo>
                  <a:cubicBezTo>
                    <a:pt x="9205" y="9465"/>
                    <a:pt x="9371" y="9631"/>
                    <a:pt x="9584" y="9750"/>
                  </a:cubicBezTo>
                  <a:cubicBezTo>
                    <a:pt x="9703" y="9797"/>
                    <a:pt x="9821" y="9844"/>
                    <a:pt x="9940" y="9844"/>
                  </a:cubicBezTo>
                  <a:cubicBezTo>
                    <a:pt x="10272" y="9868"/>
                    <a:pt x="10580" y="9678"/>
                    <a:pt x="10723" y="9370"/>
                  </a:cubicBezTo>
                  <a:cubicBezTo>
                    <a:pt x="10841" y="9014"/>
                    <a:pt x="10770" y="8635"/>
                    <a:pt x="10533" y="8326"/>
                  </a:cubicBezTo>
                  <a:cubicBezTo>
                    <a:pt x="10319" y="8137"/>
                    <a:pt x="10059" y="8065"/>
                    <a:pt x="9798" y="8113"/>
                  </a:cubicBezTo>
                  <a:close/>
                  <a:moveTo>
                    <a:pt x="21445" y="6951"/>
                  </a:moveTo>
                  <a:cubicBezTo>
                    <a:pt x="21468" y="7093"/>
                    <a:pt x="21492" y="7235"/>
                    <a:pt x="21563" y="7378"/>
                  </a:cubicBezTo>
                  <a:cubicBezTo>
                    <a:pt x="21682" y="7591"/>
                    <a:pt x="21919" y="7710"/>
                    <a:pt x="22180" y="7662"/>
                  </a:cubicBezTo>
                  <a:cubicBezTo>
                    <a:pt x="22417" y="7686"/>
                    <a:pt x="22654" y="7520"/>
                    <a:pt x="22749" y="7283"/>
                  </a:cubicBezTo>
                  <a:cubicBezTo>
                    <a:pt x="22820" y="7022"/>
                    <a:pt x="22844" y="6737"/>
                    <a:pt x="22773" y="6476"/>
                  </a:cubicBezTo>
                  <a:cubicBezTo>
                    <a:pt x="22725" y="6263"/>
                    <a:pt x="22536" y="6120"/>
                    <a:pt x="22322" y="6120"/>
                  </a:cubicBezTo>
                  <a:cubicBezTo>
                    <a:pt x="22251" y="6120"/>
                    <a:pt x="22156" y="6144"/>
                    <a:pt x="22085" y="6120"/>
                  </a:cubicBezTo>
                  <a:cubicBezTo>
                    <a:pt x="21848" y="6097"/>
                    <a:pt x="21611" y="6263"/>
                    <a:pt x="21539" y="6500"/>
                  </a:cubicBezTo>
                  <a:cubicBezTo>
                    <a:pt x="21492" y="6642"/>
                    <a:pt x="21468" y="6808"/>
                    <a:pt x="21445" y="69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30;p50"/>
            <p:cNvSpPr/>
            <p:nvPr/>
          </p:nvSpPr>
          <p:spPr>
            <a:xfrm>
              <a:off x="10342275" y="1023775"/>
              <a:ext cx="735975" cy="473250"/>
            </a:xfrm>
            <a:custGeom>
              <a:avLst/>
              <a:gdLst/>
              <a:ahLst/>
              <a:cxnLst/>
              <a:rect l="l" t="t" r="r" b="b"/>
              <a:pathLst>
                <a:path w="29439" h="18930" extrusionOk="0">
                  <a:moveTo>
                    <a:pt x="27872" y="7141"/>
                  </a:moveTo>
                  <a:cubicBezTo>
                    <a:pt x="27730" y="6998"/>
                    <a:pt x="27588" y="6856"/>
                    <a:pt x="27422" y="6737"/>
                  </a:cubicBezTo>
                  <a:cubicBezTo>
                    <a:pt x="27279" y="6595"/>
                    <a:pt x="27019" y="6690"/>
                    <a:pt x="26995" y="6903"/>
                  </a:cubicBezTo>
                  <a:cubicBezTo>
                    <a:pt x="26924" y="7117"/>
                    <a:pt x="26971" y="7378"/>
                    <a:pt x="27090" y="7591"/>
                  </a:cubicBezTo>
                  <a:cubicBezTo>
                    <a:pt x="27493" y="8232"/>
                    <a:pt x="27778" y="8967"/>
                    <a:pt x="28228" y="9560"/>
                  </a:cubicBezTo>
                  <a:cubicBezTo>
                    <a:pt x="28584" y="10058"/>
                    <a:pt x="28892" y="10604"/>
                    <a:pt x="29106" y="11197"/>
                  </a:cubicBezTo>
                  <a:cubicBezTo>
                    <a:pt x="29225" y="11529"/>
                    <a:pt x="29343" y="11909"/>
                    <a:pt x="29438" y="12264"/>
                  </a:cubicBezTo>
                  <a:cubicBezTo>
                    <a:pt x="29130" y="12549"/>
                    <a:pt x="28750" y="12715"/>
                    <a:pt x="28347" y="12739"/>
                  </a:cubicBezTo>
                  <a:cubicBezTo>
                    <a:pt x="27991" y="12739"/>
                    <a:pt x="27659" y="12786"/>
                    <a:pt x="27351" y="12881"/>
                  </a:cubicBezTo>
                  <a:cubicBezTo>
                    <a:pt x="27042" y="12976"/>
                    <a:pt x="26734" y="13023"/>
                    <a:pt x="26425" y="13071"/>
                  </a:cubicBezTo>
                  <a:cubicBezTo>
                    <a:pt x="24623" y="13237"/>
                    <a:pt x="22796" y="13142"/>
                    <a:pt x="21041" y="12810"/>
                  </a:cubicBezTo>
                  <a:cubicBezTo>
                    <a:pt x="20163" y="12620"/>
                    <a:pt x="19357" y="12288"/>
                    <a:pt x="18621" y="11814"/>
                  </a:cubicBezTo>
                  <a:cubicBezTo>
                    <a:pt x="18171" y="11505"/>
                    <a:pt x="17744" y="11197"/>
                    <a:pt x="17317" y="10889"/>
                  </a:cubicBezTo>
                  <a:cubicBezTo>
                    <a:pt x="17483" y="10462"/>
                    <a:pt x="17673" y="10058"/>
                    <a:pt x="17839" y="9703"/>
                  </a:cubicBezTo>
                  <a:cubicBezTo>
                    <a:pt x="17957" y="9370"/>
                    <a:pt x="18005" y="9038"/>
                    <a:pt x="17957" y="8706"/>
                  </a:cubicBezTo>
                  <a:cubicBezTo>
                    <a:pt x="17933" y="8469"/>
                    <a:pt x="17767" y="8256"/>
                    <a:pt x="17554" y="8137"/>
                  </a:cubicBezTo>
                  <a:cubicBezTo>
                    <a:pt x="17459" y="8090"/>
                    <a:pt x="17317" y="8137"/>
                    <a:pt x="17269" y="8232"/>
                  </a:cubicBezTo>
                  <a:cubicBezTo>
                    <a:pt x="17246" y="8327"/>
                    <a:pt x="17222" y="8422"/>
                    <a:pt x="17198" y="8517"/>
                  </a:cubicBezTo>
                  <a:cubicBezTo>
                    <a:pt x="17127" y="9323"/>
                    <a:pt x="16771" y="10106"/>
                    <a:pt x="16202" y="10699"/>
                  </a:cubicBezTo>
                  <a:cubicBezTo>
                    <a:pt x="15704" y="11268"/>
                    <a:pt x="15182" y="11814"/>
                    <a:pt x="14613" y="12336"/>
                  </a:cubicBezTo>
                  <a:cubicBezTo>
                    <a:pt x="14114" y="12810"/>
                    <a:pt x="13521" y="13190"/>
                    <a:pt x="12905" y="13474"/>
                  </a:cubicBezTo>
                  <a:cubicBezTo>
                    <a:pt x="12383" y="13711"/>
                    <a:pt x="11837" y="13949"/>
                    <a:pt x="11315" y="14186"/>
                  </a:cubicBezTo>
                  <a:cubicBezTo>
                    <a:pt x="10912" y="14376"/>
                    <a:pt x="10485" y="14447"/>
                    <a:pt x="10034" y="14447"/>
                  </a:cubicBezTo>
                  <a:cubicBezTo>
                    <a:pt x="9987" y="14281"/>
                    <a:pt x="10106" y="14233"/>
                    <a:pt x="10177" y="14162"/>
                  </a:cubicBezTo>
                  <a:cubicBezTo>
                    <a:pt x="10960" y="13166"/>
                    <a:pt x="11647" y="12098"/>
                    <a:pt x="12240" y="10983"/>
                  </a:cubicBezTo>
                  <a:cubicBezTo>
                    <a:pt x="12359" y="10746"/>
                    <a:pt x="12454" y="10509"/>
                    <a:pt x="12525" y="10248"/>
                  </a:cubicBezTo>
                  <a:cubicBezTo>
                    <a:pt x="12596" y="9940"/>
                    <a:pt x="12620" y="9584"/>
                    <a:pt x="12739" y="9276"/>
                  </a:cubicBezTo>
                  <a:cubicBezTo>
                    <a:pt x="12833" y="8825"/>
                    <a:pt x="12857" y="8350"/>
                    <a:pt x="12786" y="7900"/>
                  </a:cubicBezTo>
                  <a:cubicBezTo>
                    <a:pt x="12786" y="7852"/>
                    <a:pt x="12786" y="7829"/>
                    <a:pt x="12762" y="7781"/>
                  </a:cubicBezTo>
                  <a:cubicBezTo>
                    <a:pt x="12739" y="7639"/>
                    <a:pt x="12644" y="7544"/>
                    <a:pt x="12525" y="7520"/>
                  </a:cubicBezTo>
                  <a:cubicBezTo>
                    <a:pt x="12383" y="7520"/>
                    <a:pt x="12264" y="7639"/>
                    <a:pt x="12217" y="7805"/>
                  </a:cubicBezTo>
                  <a:cubicBezTo>
                    <a:pt x="12193" y="7852"/>
                    <a:pt x="12193" y="7923"/>
                    <a:pt x="12193" y="7971"/>
                  </a:cubicBezTo>
                  <a:cubicBezTo>
                    <a:pt x="12193" y="8706"/>
                    <a:pt x="11932" y="9394"/>
                    <a:pt x="11719" y="10082"/>
                  </a:cubicBezTo>
                  <a:cubicBezTo>
                    <a:pt x="11647" y="10343"/>
                    <a:pt x="11529" y="10557"/>
                    <a:pt x="11363" y="10770"/>
                  </a:cubicBezTo>
                  <a:cubicBezTo>
                    <a:pt x="10793" y="11600"/>
                    <a:pt x="10248" y="12430"/>
                    <a:pt x="9655" y="13261"/>
                  </a:cubicBezTo>
                  <a:cubicBezTo>
                    <a:pt x="9418" y="13545"/>
                    <a:pt x="9180" y="13830"/>
                    <a:pt x="8896" y="14067"/>
                  </a:cubicBezTo>
                  <a:cubicBezTo>
                    <a:pt x="8255" y="14731"/>
                    <a:pt x="7591" y="15324"/>
                    <a:pt x="6880" y="15894"/>
                  </a:cubicBezTo>
                  <a:cubicBezTo>
                    <a:pt x="5575" y="16890"/>
                    <a:pt x="4152" y="17720"/>
                    <a:pt x="2634" y="18361"/>
                  </a:cubicBezTo>
                  <a:cubicBezTo>
                    <a:pt x="2254" y="18503"/>
                    <a:pt x="1874" y="18693"/>
                    <a:pt x="1495" y="18835"/>
                  </a:cubicBezTo>
                  <a:cubicBezTo>
                    <a:pt x="1376" y="18883"/>
                    <a:pt x="1234" y="18906"/>
                    <a:pt x="1115" y="18930"/>
                  </a:cubicBezTo>
                  <a:cubicBezTo>
                    <a:pt x="1092" y="18835"/>
                    <a:pt x="1092" y="18716"/>
                    <a:pt x="1068" y="18622"/>
                  </a:cubicBezTo>
                  <a:lnTo>
                    <a:pt x="1068" y="17056"/>
                  </a:lnTo>
                  <a:cubicBezTo>
                    <a:pt x="1092" y="16605"/>
                    <a:pt x="1210" y="16131"/>
                    <a:pt x="1447" y="15728"/>
                  </a:cubicBezTo>
                  <a:cubicBezTo>
                    <a:pt x="1519" y="15609"/>
                    <a:pt x="1637" y="15490"/>
                    <a:pt x="1756" y="15396"/>
                  </a:cubicBezTo>
                  <a:cubicBezTo>
                    <a:pt x="1851" y="15324"/>
                    <a:pt x="1874" y="15182"/>
                    <a:pt x="1803" y="15040"/>
                  </a:cubicBezTo>
                  <a:cubicBezTo>
                    <a:pt x="1732" y="14921"/>
                    <a:pt x="1590" y="14850"/>
                    <a:pt x="1447" y="14897"/>
                  </a:cubicBezTo>
                  <a:cubicBezTo>
                    <a:pt x="1258" y="14921"/>
                    <a:pt x="1092" y="15040"/>
                    <a:pt x="997" y="15182"/>
                  </a:cubicBezTo>
                  <a:cubicBezTo>
                    <a:pt x="617" y="15656"/>
                    <a:pt x="380" y="16226"/>
                    <a:pt x="285" y="16819"/>
                  </a:cubicBezTo>
                  <a:cubicBezTo>
                    <a:pt x="261" y="17151"/>
                    <a:pt x="261" y="17483"/>
                    <a:pt x="238" y="17815"/>
                  </a:cubicBezTo>
                  <a:cubicBezTo>
                    <a:pt x="238" y="17957"/>
                    <a:pt x="190" y="18100"/>
                    <a:pt x="167" y="18218"/>
                  </a:cubicBezTo>
                  <a:cubicBezTo>
                    <a:pt x="24" y="18218"/>
                    <a:pt x="1" y="18171"/>
                    <a:pt x="1" y="18076"/>
                  </a:cubicBezTo>
                  <a:cubicBezTo>
                    <a:pt x="1" y="16937"/>
                    <a:pt x="1" y="15775"/>
                    <a:pt x="24" y="14613"/>
                  </a:cubicBezTo>
                  <a:cubicBezTo>
                    <a:pt x="24" y="14257"/>
                    <a:pt x="48" y="13925"/>
                    <a:pt x="48" y="13569"/>
                  </a:cubicBezTo>
                  <a:cubicBezTo>
                    <a:pt x="95" y="12668"/>
                    <a:pt x="214" y="11790"/>
                    <a:pt x="404" y="10912"/>
                  </a:cubicBezTo>
                  <a:cubicBezTo>
                    <a:pt x="427" y="10770"/>
                    <a:pt x="475" y="10628"/>
                    <a:pt x="570" y="10509"/>
                  </a:cubicBezTo>
                  <a:cubicBezTo>
                    <a:pt x="902" y="9963"/>
                    <a:pt x="1163" y="9394"/>
                    <a:pt x="1376" y="8777"/>
                  </a:cubicBezTo>
                  <a:cubicBezTo>
                    <a:pt x="1495" y="8398"/>
                    <a:pt x="1661" y="8018"/>
                    <a:pt x="1874" y="7663"/>
                  </a:cubicBezTo>
                  <a:cubicBezTo>
                    <a:pt x="2064" y="7330"/>
                    <a:pt x="2278" y="6998"/>
                    <a:pt x="2491" y="6666"/>
                  </a:cubicBezTo>
                  <a:cubicBezTo>
                    <a:pt x="2539" y="6571"/>
                    <a:pt x="2610" y="6500"/>
                    <a:pt x="2705" y="6405"/>
                  </a:cubicBezTo>
                  <a:cubicBezTo>
                    <a:pt x="3132" y="5931"/>
                    <a:pt x="3606" y="5504"/>
                    <a:pt x="4128" y="5077"/>
                  </a:cubicBezTo>
                  <a:cubicBezTo>
                    <a:pt x="4531" y="4745"/>
                    <a:pt x="4887" y="4342"/>
                    <a:pt x="5195" y="3891"/>
                  </a:cubicBezTo>
                  <a:cubicBezTo>
                    <a:pt x="5480" y="3535"/>
                    <a:pt x="5765" y="3203"/>
                    <a:pt x="6097" y="2895"/>
                  </a:cubicBezTo>
                  <a:cubicBezTo>
                    <a:pt x="6405" y="2657"/>
                    <a:pt x="6547" y="2254"/>
                    <a:pt x="6476" y="1851"/>
                  </a:cubicBezTo>
                  <a:cubicBezTo>
                    <a:pt x="6476" y="1780"/>
                    <a:pt x="6429" y="1709"/>
                    <a:pt x="6429" y="1637"/>
                  </a:cubicBezTo>
                  <a:cubicBezTo>
                    <a:pt x="6524" y="1448"/>
                    <a:pt x="6713" y="1305"/>
                    <a:pt x="6927" y="1234"/>
                  </a:cubicBezTo>
                  <a:cubicBezTo>
                    <a:pt x="7686" y="878"/>
                    <a:pt x="8493" y="617"/>
                    <a:pt x="9299" y="475"/>
                  </a:cubicBezTo>
                  <a:cubicBezTo>
                    <a:pt x="10082" y="333"/>
                    <a:pt x="10841" y="190"/>
                    <a:pt x="11624" y="96"/>
                  </a:cubicBezTo>
                  <a:cubicBezTo>
                    <a:pt x="12003" y="24"/>
                    <a:pt x="12383" y="1"/>
                    <a:pt x="12786" y="1"/>
                  </a:cubicBezTo>
                  <a:cubicBezTo>
                    <a:pt x="13830" y="1"/>
                    <a:pt x="14850" y="24"/>
                    <a:pt x="15917" y="96"/>
                  </a:cubicBezTo>
                  <a:cubicBezTo>
                    <a:pt x="16558" y="143"/>
                    <a:pt x="17198" y="285"/>
                    <a:pt x="17839" y="380"/>
                  </a:cubicBezTo>
                  <a:cubicBezTo>
                    <a:pt x="19262" y="594"/>
                    <a:pt x="20543" y="1163"/>
                    <a:pt x="21824" y="1756"/>
                  </a:cubicBezTo>
                  <a:cubicBezTo>
                    <a:pt x="22654" y="2136"/>
                    <a:pt x="23460" y="2586"/>
                    <a:pt x="24219" y="3061"/>
                  </a:cubicBezTo>
                  <a:cubicBezTo>
                    <a:pt x="24860" y="3464"/>
                    <a:pt x="25429" y="3938"/>
                    <a:pt x="25927" y="4484"/>
                  </a:cubicBezTo>
                  <a:cubicBezTo>
                    <a:pt x="26568" y="5172"/>
                    <a:pt x="27161" y="5907"/>
                    <a:pt x="27683" y="6666"/>
                  </a:cubicBezTo>
                  <a:cubicBezTo>
                    <a:pt x="27778" y="6832"/>
                    <a:pt x="27849" y="6998"/>
                    <a:pt x="27920" y="71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31;p50"/>
            <p:cNvSpPr/>
            <p:nvPr/>
          </p:nvSpPr>
          <p:spPr>
            <a:xfrm>
              <a:off x="10460875" y="1846300"/>
              <a:ext cx="464950" cy="444200"/>
            </a:xfrm>
            <a:custGeom>
              <a:avLst/>
              <a:gdLst/>
              <a:ahLst/>
              <a:cxnLst/>
              <a:rect l="l" t="t" r="r" b="b"/>
              <a:pathLst>
                <a:path w="18598" h="17768" extrusionOk="0">
                  <a:moveTo>
                    <a:pt x="7757" y="72"/>
                  </a:moveTo>
                  <a:cubicBezTo>
                    <a:pt x="8208" y="1"/>
                    <a:pt x="8635" y="167"/>
                    <a:pt x="9086" y="167"/>
                  </a:cubicBezTo>
                  <a:cubicBezTo>
                    <a:pt x="9086" y="285"/>
                    <a:pt x="9086" y="380"/>
                    <a:pt x="9109" y="499"/>
                  </a:cubicBezTo>
                  <a:cubicBezTo>
                    <a:pt x="9157" y="665"/>
                    <a:pt x="9252" y="831"/>
                    <a:pt x="9370" y="973"/>
                  </a:cubicBezTo>
                  <a:cubicBezTo>
                    <a:pt x="9536" y="1163"/>
                    <a:pt x="9702" y="1353"/>
                    <a:pt x="9845" y="1566"/>
                  </a:cubicBezTo>
                  <a:cubicBezTo>
                    <a:pt x="10248" y="2207"/>
                    <a:pt x="11149" y="2278"/>
                    <a:pt x="11624" y="1732"/>
                  </a:cubicBezTo>
                  <a:cubicBezTo>
                    <a:pt x="11980" y="1329"/>
                    <a:pt x="12264" y="878"/>
                    <a:pt x="12478" y="404"/>
                  </a:cubicBezTo>
                  <a:cubicBezTo>
                    <a:pt x="12573" y="380"/>
                    <a:pt x="12691" y="380"/>
                    <a:pt x="12786" y="380"/>
                  </a:cubicBezTo>
                  <a:cubicBezTo>
                    <a:pt x="13522" y="380"/>
                    <a:pt x="14233" y="309"/>
                    <a:pt x="14945" y="167"/>
                  </a:cubicBezTo>
                  <a:cubicBezTo>
                    <a:pt x="15063" y="143"/>
                    <a:pt x="15182" y="119"/>
                    <a:pt x="15277" y="95"/>
                  </a:cubicBezTo>
                  <a:cubicBezTo>
                    <a:pt x="15395" y="72"/>
                    <a:pt x="15514" y="167"/>
                    <a:pt x="15514" y="285"/>
                  </a:cubicBezTo>
                  <a:cubicBezTo>
                    <a:pt x="15514" y="475"/>
                    <a:pt x="15514" y="688"/>
                    <a:pt x="15538" y="902"/>
                  </a:cubicBezTo>
                  <a:cubicBezTo>
                    <a:pt x="15514" y="1044"/>
                    <a:pt x="15538" y="1187"/>
                    <a:pt x="15609" y="1329"/>
                  </a:cubicBezTo>
                  <a:cubicBezTo>
                    <a:pt x="15728" y="1542"/>
                    <a:pt x="15799" y="1803"/>
                    <a:pt x="15751" y="2064"/>
                  </a:cubicBezTo>
                  <a:cubicBezTo>
                    <a:pt x="15704" y="2918"/>
                    <a:pt x="15799" y="3748"/>
                    <a:pt x="16012" y="4555"/>
                  </a:cubicBezTo>
                  <a:cubicBezTo>
                    <a:pt x="16392" y="6121"/>
                    <a:pt x="16653" y="7686"/>
                    <a:pt x="16914" y="9275"/>
                  </a:cubicBezTo>
                  <a:cubicBezTo>
                    <a:pt x="17056" y="10011"/>
                    <a:pt x="17246" y="10722"/>
                    <a:pt x="17459" y="11434"/>
                  </a:cubicBezTo>
                  <a:cubicBezTo>
                    <a:pt x="17720" y="12312"/>
                    <a:pt x="17981" y="13189"/>
                    <a:pt x="18242" y="14043"/>
                  </a:cubicBezTo>
                  <a:cubicBezTo>
                    <a:pt x="18408" y="14684"/>
                    <a:pt x="18503" y="15324"/>
                    <a:pt x="18574" y="15965"/>
                  </a:cubicBezTo>
                  <a:cubicBezTo>
                    <a:pt x="18598" y="16107"/>
                    <a:pt x="18598" y="16273"/>
                    <a:pt x="18574" y="16415"/>
                  </a:cubicBezTo>
                  <a:cubicBezTo>
                    <a:pt x="18574" y="16653"/>
                    <a:pt x="18432" y="16842"/>
                    <a:pt x="18242" y="16961"/>
                  </a:cubicBezTo>
                  <a:cubicBezTo>
                    <a:pt x="18052" y="17080"/>
                    <a:pt x="17839" y="17174"/>
                    <a:pt x="17625" y="17222"/>
                  </a:cubicBezTo>
                  <a:cubicBezTo>
                    <a:pt x="16724" y="17388"/>
                    <a:pt x="15822" y="17530"/>
                    <a:pt x="14921" y="17673"/>
                  </a:cubicBezTo>
                  <a:cubicBezTo>
                    <a:pt x="14186" y="17767"/>
                    <a:pt x="13450" y="17625"/>
                    <a:pt x="12715" y="17530"/>
                  </a:cubicBezTo>
                  <a:cubicBezTo>
                    <a:pt x="11671" y="17412"/>
                    <a:pt x="10651" y="17222"/>
                    <a:pt x="9631" y="17032"/>
                  </a:cubicBezTo>
                  <a:cubicBezTo>
                    <a:pt x="8706" y="16866"/>
                    <a:pt x="7805" y="16605"/>
                    <a:pt x="6951" y="16249"/>
                  </a:cubicBezTo>
                  <a:cubicBezTo>
                    <a:pt x="5883" y="15822"/>
                    <a:pt x="4840" y="15324"/>
                    <a:pt x="3796" y="14874"/>
                  </a:cubicBezTo>
                  <a:cubicBezTo>
                    <a:pt x="3369" y="14684"/>
                    <a:pt x="2918" y="14541"/>
                    <a:pt x="2491" y="14375"/>
                  </a:cubicBezTo>
                  <a:cubicBezTo>
                    <a:pt x="1946" y="14186"/>
                    <a:pt x="1400" y="13972"/>
                    <a:pt x="902" y="13687"/>
                  </a:cubicBezTo>
                  <a:cubicBezTo>
                    <a:pt x="689" y="13616"/>
                    <a:pt x="475" y="13521"/>
                    <a:pt x="262" y="13450"/>
                  </a:cubicBezTo>
                  <a:cubicBezTo>
                    <a:pt x="190" y="13427"/>
                    <a:pt x="119" y="13379"/>
                    <a:pt x="1" y="13332"/>
                  </a:cubicBezTo>
                  <a:cubicBezTo>
                    <a:pt x="119" y="13023"/>
                    <a:pt x="262" y="12739"/>
                    <a:pt x="428" y="12454"/>
                  </a:cubicBezTo>
                  <a:cubicBezTo>
                    <a:pt x="712" y="12003"/>
                    <a:pt x="973" y="11576"/>
                    <a:pt x="1258" y="11126"/>
                  </a:cubicBezTo>
                  <a:cubicBezTo>
                    <a:pt x="1851" y="10224"/>
                    <a:pt x="2420" y="9323"/>
                    <a:pt x="3037" y="8421"/>
                  </a:cubicBezTo>
                  <a:cubicBezTo>
                    <a:pt x="3250" y="8089"/>
                    <a:pt x="3535" y="7781"/>
                    <a:pt x="3749" y="7425"/>
                  </a:cubicBezTo>
                  <a:cubicBezTo>
                    <a:pt x="4033" y="6951"/>
                    <a:pt x="4342" y="6476"/>
                    <a:pt x="4603" y="6002"/>
                  </a:cubicBezTo>
                  <a:cubicBezTo>
                    <a:pt x="5053" y="5148"/>
                    <a:pt x="5551" y="4318"/>
                    <a:pt x="6073" y="3488"/>
                  </a:cubicBezTo>
                  <a:cubicBezTo>
                    <a:pt x="6334" y="3084"/>
                    <a:pt x="6571" y="2657"/>
                    <a:pt x="6761" y="2207"/>
                  </a:cubicBezTo>
                  <a:cubicBezTo>
                    <a:pt x="6927" y="1780"/>
                    <a:pt x="7164" y="1376"/>
                    <a:pt x="7354" y="949"/>
                  </a:cubicBezTo>
                  <a:cubicBezTo>
                    <a:pt x="7496" y="665"/>
                    <a:pt x="7615" y="380"/>
                    <a:pt x="7757" y="7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32;p50"/>
            <p:cNvSpPr/>
            <p:nvPr/>
          </p:nvSpPr>
          <p:spPr>
            <a:xfrm>
              <a:off x="9990025" y="961525"/>
              <a:ext cx="376600" cy="548550"/>
            </a:xfrm>
            <a:custGeom>
              <a:avLst/>
              <a:gdLst/>
              <a:ahLst/>
              <a:cxnLst/>
              <a:rect l="l" t="t" r="r" b="b"/>
              <a:pathLst>
                <a:path w="15064" h="21942" extrusionOk="0">
                  <a:moveTo>
                    <a:pt x="15016" y="2348"/>
                  </a:moveTo>
                  <a:cubicBezTo>
                    <a:pt x="14684" y="2443"/>
                    <a:pt x="14375" y="2538"/>
                    <a:pt x="14067" y="2633"/>
                  </a:cubicBezTo>
                  <a:cubicBezTo>
                    <a:pt x="13901" y="2704"/>
                    <a:pt x="13735" y="2799"/>
                    <a:pt x="13616" y="2941"/>
                  </a:cubicBezTo>
                  <a:cubicBezTo>
                    <a:pt x="13308" y="3297"/>
                    <a:pt x="13047" y="3653"/>
                    <a:pt x="12786" y="4056"/>
                  </a:cubicBezTo>
                  <a:cubicBezTo>
                    <a:pt x="12715" y="4199"/>
                    <a:pt x="12667" y="4365"/>
                    <a:pt x="12691" y="4531"/>
                  </a:cubicBezTo>
                  <a:cubicBezTo>
                    <a:pt x="12691" y="4744"/>
                    <a:pt x="12715" y="4981"/>
                    <a:pt x="12762" y="5195"/>
                  </a:cubicBezTo>
                  <a:cubicBezTo>
                    <a:pt x="12383" y="5480"/>
                    <a:pt x="12003" y="5764"/>
                    <a:pt x="11624" y="6073"/>
                  </a:cubicBezTo>
                  <a:cubicBezTo>
                    <a:pt x="11125" y="6500"/>
                    <a:pt x="10746" y="7045"/>
                    <a:pt x="10532" y="7662"/>
                  </a:cubicBezTo>
                  <a:cubicBezTo>
                    <a:pt x="10461" y="7828"/>
                    <a:pt x="10437" y="7994"/>
                    <a:pt x="10437" y="8160"/>
                  </a:cubicBezTo>
                  <a:cubicBezTo>
                    <a:pt x="10437" y="8895"/>
                    <a:pt x="10627" y="9299"/>
                    <a:pt x="11481" y="9393"/>
                  </a:cubicBezTo>
                  <a:cubicBezTo>
                    <a:pt x="11529" y="9393"/>
                    <a:pt x="11552" y="9417"/>
                    <a:pt x="11600" y="9441"/>
                  </a:cubicBezTo>
                  <a:cubicBezTo>
                    <a:pt x="11576" y="9536"/>
                    <a:pt x="11552" y="9631"/>
                    <a:pt x="11505" y="9726"/>
                  </a:cubicBezTo>
                  <a:cubicBezTo>
                    <a:pt x="11102" y="10461"/>
                    <a:pt x="10841" y="11267"/>
                    <a:pt x="10722" y="12098"/>
                  </a:cubicBezTo>
                  <a:cubicBezTo>
                    <a:pt x="10698" y="12216"/>
                    <a:pt x="10698" y="12359"/>
                    <a:pt x="10675" y="12477"/>
                  </a:cubicBezTo>
                  <a:cubicBezTo>
                    <a:pt x="10698" y="12880"/>
                    <a:pt x="10627" y="13260"/>
                    <a:pt x="10485" y="13616"/>
                  </a:cubicBezTo>
                  <a:cubicBezTo>
                    <a:pt x="10343" y="13995"/>
                    <a:pt x="10248" y="14351"/>
                    <a:pt x="10177" y="14754"/>
                  </a:cubicBezTo>
                  <a:cubicBezTo>
                    <a:pt x="10105" y="15110"/>
                    <a:pt x="9987" y="15466"/>
                    <a:pt x="9844" y="15798"/>
                  </a:cubicBezTo>
                  <a:cubicBezTo>
                    <a:pt x="9821" y="15869"/>
                    <a:pt x="9821" y="15940"/>
                    <a:pt x="9773" y="16012"/>
                  </a:cubicBezTo>
                  <a:cubicBezTo>
                    <a:pt x="9584" y="16439"/>
                    <a:pt x="9512" y="16913"/>
                    <a:pt x="9560" y="17364"/>
                  </a:cubicBezTo>
                  <a:cubicBezTo>
                    <a:pt x="9560" y="17506"/>
                    <a:pt x="9536" y="17625"/>
                    <a:pt x="9489" y="17743"/>
                  </a:cubicBezTo>
                  <a:cubicBezTo>
                    <a:pt x="9441" y="17957"/>
                    <a:pt x="9394" y="18146"/>
                    <a:pt x="9346" y="18336"/>
                  </a:cubicBezTo>
                  <a:cubicBezTo>
                    <a:pt x="9323" y="18479"/>
                    <a:pt x="9275" y="18597"/>
                    <a:pt x="9204" y="18692"/>
                  </a:cubicBezTo>
                  <a:cubicBezTo>
                    <a:pt x="9038" y="18882"/>
                    <a:pt x="8919" y="19095"/>
                    <a:pt x="8848" y="19333"/>
                  </a:cubicBezTo>
                  <a:cubicBezTo>
                    <a:pt x="8730" y="19641"/>
                    <a:pt x="8564" y="19926"/>
                    <a:pt x="8350" y="20186"/>
                  </a:cubicBezTo>
                  <a:cubicBezTo>
                    <a:pt x="8113" y="20495"/>
                    <a:pt x="7899" y="20827"/>
                    <a:pt x="7662" y="21135"/>
                  </a:cubicBezTo>
                  <a:cubicBezTo>
                    <a:pt x="7472" y="21420"/>
                    <a:pt x="7188" y="21633"/>
                    <a:pt x="6879" y="21752"/>
                  </a:cubicBezTo>
                  <a:cubicBezTo>
                    <a:pt x="6571" y="21942"/>
                    <a:pt x="6168" y="21800"/>
                    <a:pt x="6025" y="21467"/>
                  </a:cubicBezTo>
                  <a:cubicBezTo>
                    <a:pt x="5931" y="21278"/>
                    <a:pt x="5836" y="21040"/>
                    <a:pt x="5764" y="20803"/>
                  </a:cubicBezTo>
                  <a:cubicBezTo>
                    <a:pt x="5551" y="19997"/>
                    <a:pt x="5243" y="19214"/>
                    <a:pt x="5100" y="18384"/>
                  </a:cubicBezTo>
                  <a:cubicBezTo>
                    <a:pt x="4982" y="17791"/>
                    <a:pt x="4294" y="17720"/>
                    <a:pt x="3938" y="17957"/>
                  </a:cubicBezTo>
                  <a:cubicBezTo>
                    <a:pt x="3796" y="18075"/>
                    <a:pt x="3653" y="18194"/>
                    <a:pt x="3558" y="18336"/>
                  </a:cubicBezTo>
                  <a:cubicBezTo>
                    <a:pt x="3392" y="18573"/>
                    <a:pt x="3131" y="18716"/>
                    <a:pt x="2847" y="18692"/>
                  </a:cubicBezTo>
                  <a:lnTo>
                    <a:pt x="1898" y="18692"/>
                  </a:lnTo>
                  <a:cubicBezTo>
                    <a:pt x="1708" y="18716"/>
                    <a:pt x="1518" y="18621"/>
                    <a:pt x="1424" y="18479"/>
                  </a:cubicBezTo>
                  <a:cubicBezTo>
                    <a:pt x="1258" y="18265"/>
                    <a:pt x="1163" y="18028"/>
                    <a:pt x="1163" y="17767"/>
                  </a:cubicBezTo>
                  <a:cubicBezTo>
                    <a:pt x="1234" y="17269"/>
                    <a:pt x="1281" y="16771"/>
                    <a:pt x="1329" y="16273"/>
                  </a:cubicBezTo>
                  <a:cubicBezTo>
                    <a:pt x="1424" y="15751"/>
                    <a:pt x="1613" y="15276"/>
                    <a:pt x="1874" y="14826"/>
                  </a:cubicBezTo>
                  <a:cubicBezTo>
                    <a:pt x="2088" y="14351"/>
                    <a:pt x="2325" y="13877"/>
                    <a:pt x="2586" y="13426"/>
                  </a:cubicBezTo>
                  <a:cubicBezTo>
                    <a:pt x="2705" y="13236"/>
                    <a:pt x="2823" y="13047"/>
                    <a:pt x="2989" y="12880"/>
                  </a:cubicBezTo>
                  <a:cubicBezTo>
                    <a:pt x="3250" y="12572"/>
                    <a:pt x="3535" y="12311"/>
                    <a:pt x="3796" y="12027"/>
                  </a:cubicBezTo>
                  <a:cubicBezTo>
                    <a:pt x="4151" y="11671"/>
                    <a:pt x="4057" y="11291"/>
                    <a:pt x="3582" y="11149"/>
                  </a:cubicBezTo>
                  <a:cubicBezTo>
                    <a:pt x="2776" y="10912"/>
                    <a:pt x="2017" y="10556"/>
                    <a:pt x="1305" y="10129"/>
                  </a:cubicBezTo>
                  <a:cubicBezTo>
                    <a:pt x="997" y="9915"/>
                    <a:pt x="736" y="9654"/>
                    <a:pt x="498" y="9370"/>
                  </a:cubicBezTo>
                  <a:cubicBezTo>
                    <a:pt x="166" y="8967"/>
                    <a:pt x="0" y="8468"/>
                    <a:pt x="24" y="7970"/>
                  </a:cubicBezTo>
                  <a:cubicBezTo>
                    <a:pt x="48" y="7496"/>
                    <a:pt x="24" y="6998"/>
                    <a:pt x="24" y="6523"/>
                  </a:cubicBezTo>
                  <a:cubicBezTo>
                    <a:pt x="0" y="6262"/>
                    <a:pt x="72" y="6001"/>
                    <a:pt x="214" y="5788"/>
                  </a:cubicBezTo>
                  <a:cubicBezTo>
                    <a:pt x="285" y="5693"/>
                    <a:pt x="356" y="5598"/>
                    <a:pt x="380" y="5480"/>
                  </a:cubicBezTo>
                  <a:cubicBezTo>
                    <a:pt x="593" y="4839"/>
                    <a:pt x="1044" y="4365"/>
                    <a:pt x="1471" y="3867"/>
                  </a:cubicBezTo>
                  <a:cubicBezTo>
                    <a:pt x="1756" y="3534"/>
                    <a:pt x="2064" y="3202"/>
                    <a:pt x="2349" y="2894"/>
                  </a:cubicBezTo>
                  <a:cubicBezTo>
                    <a:pt x="2467" y="2752"/>
                    <a:pt x="2586" y="2633"/>
                    <a:pt x="2705" y="2538"/>
                  </a:cubicBezTo>
                  <a:cubicBezTo>
                    <a:pt x="3274" y="2064"/>
                    <a:pt x="3914" y="1637"/>
                    <a:pt x="4578" y="1305"/>
                  </a:cubicBezTo>
                  <a:cubicBezTo>
                    <a:pt x="5219" y="996"/>
                    <a:pt x="5883" y="688"/>
                    <a:pt x="6547" y="380"/>
                  </a:cubicBezTo>
                  <a:cubicBezTo>
                    <a:pt x="7093" y="142"/>
                    <a:pt x="7710" y="24"/>
                    <a:pt x="8326" y="24"/>
                  </a:cubicBezTo>
                  <a:cubicBezTo>
                    <a:pt x="9133" y="0"/>
                    <a:pt x="9916" y="24"/>
                    <a:pt x="10722" y="24"/>
                  </a:cubicBezTo>
                  <a:cubicBezTo>
                    <a:pt x="11102" y="47"/>
                    <a:pt x="11457" y="95"/>
                    <a:pt x="11813" y="214"/>
                  </a:cubicBezTo>
                  <a:cubicBezTo>
                    <a:pt x="12715" y="427"/>
                    <a:pt x="13592" y="807"/>
                    <a:pt x="14351" y="1328"/>
                  </a:cubicBezTo>
                  <a:cubicBezTo>
                    <a:pt x="14517" y="1447"/>
                    <a:pt x="14684" y="1589"/>
                    <a:pt x="14826" y="1732"/>
                  </a:cubicBezTo>
                  <a:cubicBezTo>
                    <a:pt x="14992" y="1874"/>
                    <a:pt x="15063" y="2111"/>
                    <a:pt x="15016" y="23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33;p50"/>
            <p:cNvSpPr/>
            <p:nvPr/>
          </p:nvSpPr>
          <p:spPr>
            <a:xfrm>
              <a:off x="10273475" y="941350"/>
              <a:ext cx="199875" cy="343975"/>
            </a:xfrm>
            <a:custGeom>
              <a:avLst/>
              <a:gdLst/>
              <a:ahLst/>
              <a:cxnLst/>
              <a:rect l="l" t="t" r="r" b="b"/>
              <a:pathLst>
                <a:path w="7995" h="13759" extrusionOk="0">
                  <a:moveTo>
                    <a:pt x="4887" y="24"/>
                  </a:moveTo>
                  <a:cubicBezTo>
                    <a:pt x="5196" y="1"/>
                    <a:pt x="5504" y="72"/>
                    <a:pt x="5765" y="214"/>
                  </a:cubicBezTo>
                  <a:cubicBezTo>
                    <a:pt x="5955" y="309"/>
                    <a:pt x="6097" y="451"/>
                    <a:pt x="6216" y="594"/>
                  </a:cubicBezTo>
                  <a:cubicBezTo>
                    <a:pt x="6477" y="878"/>
                    <a:pt x="6690" y="1187"/>
                    <a:pt x="6951" y="1448"/>
                  </a:cubicBezTo>
                  <a:cubicBezTo>
                    <a:pt x="7236" y="1732"/>
                    <a:pt x="7402" y="2112"/>
                    <a:pt x="7402" y="2491"/>
                  </a:cubicBezTo>
                  <a:lnTo>
                    <a:pt x="7402" y="3986"/>
                  </a:lnTo>
                  <a:cubicBezTo>
                    <a:pt x="7354" y="4033"/>
                    <a:pt x="7283" y="4081"/>
                    <a:pt x="7212" y="4128"/>
                  </a:cubicBezTo>
                  <a:cubicBezTo>
                    <a:pt x="6927" y="4389"/>
                    <a:pt x="6951" y="4840"/>
                    <a:pt x="7259" y="5053"/>
                  </a:cubicBezTo>
                  <a:cubicBezTo>
                    <a:pt x="7378" y="5148"/>
                    <a:pt x="7544" y="5219"/>
                    <a:pt x="7686" y="5314"/>
                  </a:cubicBezTo>
                  <a:cubicBezTo>
                    <a:pt x="7829" y="5385"/>
                    <a:pt x="7900" y="5456"/>
                    <a:pt x="7995" y="5527"/>
                  </a:cubicBezTo>
                  <a:cubicBezTo>
                    <a:pt x="7947" y="5646"/>
                    <a:pt x="7876" y="5741"/>
                    <a:pt x="7805" y="5836"/>
                  </a:cubicBezTo>
                  <a:cubicBezTo>
                    <a:pt x="7378" y="6358"/>
                    <a:pt x="6951" y="6880"/>
                    <a:pt x="6524" y="7378"/>
                  </a:cubicBezTo>
                  <a:cubicBezTo>
                    <a:pt x="6453" y="7473"/>
                    <a:pt x="6358" y="7544"/>
                    <a:pt x="6287" y="7615"/>
                  </a:cubicBezTo>
                  <a:cubicBezTo>
                    <a:pt x="5884" y="7947"/>
                    <a:pt x="5504" y="8303"/>
                    <a:pt x="5125" y="8659"/>
                  </a:cubicBezTo>
                  <a:cubicBezTo>
                    <a:pt x="4745" y="8967"/>
                    <a:pt x="4437" y="9347"/>
                    <a:pt x="4199" y="9774"/>
                  </a:cubicBezTo>
                  <a:cubicBezTo>
                    <a:pt x="4033" y="10011"/>
                    <a:pt x="3867" y="10248"/>
                    <a:pt x="3654" y="10461"/>
                  </a:cubicBezTo>
                  <a:cubicBezTo>
                    <a:pt x="3535" y="10604"/>
                    <a:pt x="3393" y="10746"/>
                    <a:pt x="3274" y="10888"/>
                  </a:cubicBezTo>
                  <a:cubicBezTo>
                    <a:pt x="2871" y="11339"/>
                    <a:pt x="2610" y="11908"/>
                    <a:pt x="2515" y="12525"/>
                  </a:cubicBezTo>
                  <a:cubicBezTo>
                    <a:pt x="2492" y="12762"/>
                    <a:pt x="2420" y="13000"/>
                    <a:pt x="2397" y="13237"/>
                  </a:cubicBezTo>
                  <a:cubicBezTo>
                    <a:pt x="2373" y="13450"/>
                    <a:pt x="2207" y="13640"/>
                    <a:pt x="1993" y="13664"/>
                  </a:cubicBezTo>
                  <a:cubicBezTo>
                    <a:pt x="1543" y="13735"/>
                    <a:pt x="1068" y="13759"/>
                    <a:pt x="594" y="13687"/>
                  </a:cubicBezTo>
                  <a:cubicBezTo>
                    <a:pt x="594" y="13640"/>
                    <a:pt x="570" y="13569"/>
                    <a:pt x="570" y="13521"/>
                  </a:cubicBezTo>
                  <a:cubicBezTo>
                    <a:pt x="784" y="13260"/>
                    <a:pt x="713" y="12881"/>
                    <a:pt x="428" y="12715"/>
                  </a:cubicBezTo>
                  <a:cubicBezTo>
                    <a:pt x="428" y="12407"/>
                    <a:pt x="475" y="12098"/>
                    <a:pt x="618" y="11814"/>
                  </a:cubicBezTo>
                  <a:cubicBezTo>
                    <a:pt x="807" y="11387"/>
                    <a:pt x="1021" y="10983"/>
                    <a:pt x="1211" y="10556"/>
                  </a:cubicBezTo>
                  <a:cubicBezTo>
                    <a:pt x="1282" y="10319"/>
                    <a:pt x="1519" y="10177"/>
                    <a:pt x="1780" y="10200"/>
                  </a:cubicBezTo>
                  <a:cubicBezTo>
                    <a:pt x="2088" y="10248"/>
                    <a:pt x="2254" y="10058"/>
                    <a:pt x="2397" y="9821"/>
                  </a:cubicBezTo>
                  <a:cubicBezTo>
                    <a:pt x="2634" y="9489"/>
                    <a:pt x="2397" y="9038"/>
                    <a:pt x="1993" y="9086"/>
                  </a:cubicBezTo>
                  <a:cubicBezTo>
                    <a:pt x="1804" y="9086"/>
                    <a:pt x="1590" y="9109"/>
                    <a:pt x="1400" y="9181"/>
                  </a:cubicBezTo>
                  <a:cubicBezTo>
                    <a:pt x="1021" y="9275"/>
                    <a:pt x="618" y="9299"/>
                    <a:pt x="238" y="9252"/>
                  </a:cubicBezTo>
                  <a:cubicBezTo>
                    <a:pt x="96" y="9228"/>
                    <a:pt x="1" y="9109"/>
                    <a:pt x="48" y="8967"/>
                  </a:cubicBezTo>
                  <a:cubicBezTo>
                    <a:pt x="96" y="8777"/>
                    <a:pt x="167" y="8611"/>
                    <a:pt x="262" y="8445"/>
                  </a:cubicBezTo>
                  <a:cubicBezTo>
                    <a:pt x="618" y="7852"/>
                    <a:pt x="1139" y="7354"/>
                    <a:pt x="1733" y="7022"/>
                  </a:cubicBezTo>
                  <a:cubicBezTo>
                    <a:pt x="1875" y="6951"/>
                    <a:pt x="2017" y="6903"/>
                    <a:pt x="2159" y="6880"/>
                  </a:cubicBezTo>
                  <a:cubicBezTo>
                    <a:pt x="2278" y="6856"/>
                    <a:pt x="2420" y="6880"/>
                    <a:pt x="2539" y="6856"/>
                  </a:cubicBezTo>
                  <a:cubicBezTo>
                    <a:pt x="2895" y="6808"/>
                    <a:pt x="3156" y="6500"/>
                    <a:pt x="3108" y="6144"/>
                  </a:cubicBezTo>
                  <a:cubicBezTo>
                    <a:pt x="3085" y="5978"/>
                    <a:pt x="2966" y="5836"/>
                    <a:pt x="2800" y="5765"/>
                  </a:cubicBezTo>
                  <a:cubicBezTo>
                    <a:pt x="2681" y="5717"/>
                    <a:pt x="2563" y="5670"/>
                    <a:pt x="2444" y="5622"/>
                  </a:cubicBezTo>
                  <a:cubicBezTo>
                    <a:pt x="2302" y="5551"/>
                    <a:pt x="2254" y="5361"/>
                    <a:pt x="2349" y="5243"/>
                  </a:cubicBezTo>
                  <a:cubicBezTo>
                    <a:pt x="2515" y="4982"/>
                    <a:pt x="2681" y="4745"/>
                    <a:pt x="2871" y="4507"/>
                  </a:cubicBezTo>
                  <a:cubicBezTo>
                    <a:pt x="3085" y="4294"/>
                    <a:pt x="3393" y="4175"/>
                    <a:pt x="3678" y="4199"/>
                  </a:cubicBezTo>
                  <a:lnTo>
                    <a:pt x="4911" y="4199"/>
                  </a:lnTo>
                  <a:cubicBezTo>
                    <a:pt x="5053" y="4199"/>
                    <a:pt x="5219" y="4199"/>
                    <a:pt x="5362" y="4175"/>
                  </a:cubicBezTo>
                  <a:cubicBezTo>
                    <a:pt x="5575" y="4128"/>
                    <a:pt x="5765" y="3962"/>
                    <a:pt x="5836" y="3748"/>
                  </a:cubicBezTo>
                  <a:cubicBezTo>
                    <a:pt x="5884" y="3535"/>
                    <a:pt x="5789" y="3321"/>
                    <a:pt x="5623" y="3203"/>
                  </a:cubicBezTo>
                  <a:cubicBezTo>
                    <a:pt x="5480" y="3061"/>
                    <a:pt x="5338" y="2918"/>
                    <a:pt x="5219" y="2752"/>
                  </a:cubicBezTo>
                  <a:cubicBezTo>
                    <a:pt x="4864" y="2325"/>
                    <a:pt x="4698" y="1756"/>
                    <a:pt x="4721" y="1187"/>
                  </a:cubicBezTo>
                  <a:cubicBezTo>
                    <a:pt x="4721" y="878"/>
                    <a:pt x="4745" y="570"/>
                    <a:pt x="4769" y="238"/>
                  </a:cubicBezTo>
                  <a:cubicBezTo>
                    <a:pt x="4792" y="167"/>
                    <a:pt x="4840" y="95"/>
                    <a:pt x="4887" y="2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34;p50"/>
            <p:cNvSpPr/>
            <p:nvPr/>
          </p:nvSpPr>
          <p:spPr>
            <a:xfrm>
              <a:off x="11120900" y="1301325"/>
              <a:ext cx="80100" cy="164275"/>
            </a:xfrm>
            <a:custGeom>
              <a:avLst/>
              <a:gdLst/>
              <a:ahLst/>
              <a:cxnLst/>
              <a:rect l="l" t="t" r="r" b="b"/>
              <a:pathLst>
                <a:path w="3204" h="6571" extrusionOk="0">
                  <a:moveTo>
                    <a:pt x="618" y="6452"/>
                  </a:moveTo>
                  <a:cubicBezTo>
                    <a:pt x="594" y="6357"/>
                    <a:pt x="570" y="6239"/>
                    <a:pt x="570" y="6120"/>
                  </a:cubicBezTo>
                  <a:cubicBezTo>
                    <a:pt x="641" y="5195"/>
                    <a:pt x="380" y="4317"/>
                    <a:pt x="191" y="3440"/>
                  </a:cubicBezTo>
                  <a:cubicBezTo>
                    <a:pt x="120" y="3179"/>
                    <a:pt x="48" y="2941"/>
                    <a:pt x="1" y="2681"/>
                  </a:cubicBezTo>
                  <a:cubicBezTo>
                    <a:pt x="25" y="2633"/>
                    <a:pt x="72" y="2586"/>
                    <a:pt x="120" y="2562"/>
                  </a:cubicBezTo>
                  <a:cubicBezTo>
                    <a:pt x="357" y="2372"/>
                    <a:pt x="428" y="2254"/>
                    <a:pt x="286" y="2064"/>
                  </a:cubicBezTo>
                  <a:cubicBezTo>
                    <a:pt x="1" y="1755"/>
                    <a:pt x="96" y="1447"/>
                    <a:pt x="238" y="1139"/>
                  </a:cubicBezTo>
                  <a:cubicBezTo>
                    <a:pt x="570" y="427"/>
                    <a:pt x="1306" y="0"/>
                    <a:pt x="2088" y="24"/>
                  </a:cubicBezTo>
                  <a:cubicBezTo>
                    <a:pt x="2444" y="48"/>
                    <a:pt x="2753" y="261"/>
                    <a:pt x="2895" y="593"/>
                  </a:cubicBezTo>
                  <a:cubicBezTo>
                    <a:pt x="3108" y="1044"/>
                    <a:pt x="3203" y="1542"/>
                    <a:pt x="3203" y="2064"/>
                  </a:cubicBezTo>
                  <a:lnTo>
                    <a:pt x="3203" y="3606"/>
                  </a:lnTo>
                  <a:cubicBezTo>
                    <a:pt x="3180" y="4388"/>
                    <a:pt x="2895" y="5124"/>
                    <a:pt x="2349" y="5669"/>
                  </a:cubicBezTo>
                  <a:cubicBezTo>
                    <a:pt x="2160" y="5907"/>
                    <a:pt x="1922" y="6096"/>
                    <a:pt x="1685" y="6262"/>
                  </a:cubicBezTo>
                  <a:cubicBezTo>
                    <a:pt x="1377" y="6500"/>
                    <a:pt x="973" y="6571"/>
                    <a:pt x="618" y="64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35;p50"/>
            <p:cNvSpPr/>
            <p:nvPr/>
          </p:nvSpPr>
          <p:spPr>
            <a:xfrm>
              <a:off x="10294825" y="1603750"/>
              <a:ext cx="115675" cy="90175"/>
            </a:xfrm>
            <a:custGeom>
              <a:avLst/>
              <a:gdLst/>
              <a:ahLst/>
              <a:cxnLst/>
              <a:rect l="l" t="t" r="r" b="b"/>
              <a:pathLst>
                <a:path w="4627" h="3607" extrusionOk="0">
                  <a:moveTo>
                    <a:pt x="4603" y="3559"/>
                  </a:moveTo>
                  <a:cubicBezTo>
                    <a:pt x="3891" y="3606"/>
                    <a:pt x="3203" y="3583"/>
                    <a:pt x="2515" y="3535"/>
                  </a:cubicBezTo>
                  <a:cubicBezTo>
                    <a:pt x="1970" y="3464"/>
                    <a:pt x="1472" y="3274"/>
                    <a:pt x="997" y="2990"/>
                  </a:cubicBezTo>
                  <a:cubicBezTo>
                    <a:pt x="570" y="2729"/>
                    <a:pt x="262" y="2302"/>
                    <a:pt x="119" y="1827"/>
                  </a:cubicBezTo>
                  <a:cubicBezTo>
                    <a:pt x="1" y="1519"/>
                    <a:pt x="48" y="1187"/>
                    <a:pt x="238" y="926"/>
                  </a:cubicBezTo>
                  <a:cubicBezTo>
                    <a:pt x="262" y="878"/>
                    <a:pt x="309" y="831"/>
                    <a:pt x="333" y="784"/>
                  </a:cubicBezTo>
                  <a:cubicBezTo>
                    <a:pt x="618" y="238"/>
                    <a:pt x="1068" y="1"/>
                    <a:pt x="1946" y="333"/>
                  </a:cubicBezTo>
                  <a:cubicBezTo>
                    <a:pt x="2112" y="404"/>
                    <a:pt x="2254" y="499"/>
                    <a:pt x="2420" y="546"/>
                  </a:cubicBezTo>
                  <a:cubicBezTo>
                    <a:pt x="2563" y="594"/>
                    <a:pt x="2705" y="689"/>
                    <a:pt x="2800" y="831"/>
                  </a:cubicBezTo>
                  <a:cubicBezTo>
                    <a:pt x="2918" y="1044"/>
                    <a:pt x="3108" y="1187"/>
                    <a:pt x="3345" y="1210"/>
                  </a:cubicBezTo>
                  <a:cubicBezTo>
                    <a:pt x="3796" y="1970"/>
                    <a:pt x="4199" y="2705"/>
                    <a:pt x="4626" y="3464"/>
                  </a:cubicBezTo>
                  <a:cubicBezTo>
                    <a:pt x="4626" y="3464"/>
                    <a:pt x="4603" y="3488"/>
                    <a:pt x="4603" y="355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36;p50"/>
            <p:cNvSpPr/>
            <p:nvPr/>
          </p:nvSpPr>
          <p:spPr>
            <a:xfrm>
              <a:off x="10751450" y="2682450"/>
              <a:ext cx="97875" cy="58750"/>
            </a:xfrm>
            <a:custGeom>
              <a:avLst/>
              <a:gdLst/>
              <a:ahLst/>
              <a:cxnLst/>
              <a:rect l="l" t="t" r="r" b="b"/>
              <a:pathLst>
                <a:path w="3915" h="2350" extrusionOk="0">
                  <a:moveTo>
                    <a:pt x="1" y="1"/>
                  </a:moveTo>
                  <a:cubicBezTo>
                    <a:pt x="333" y="72"/>
                    <a:pt x="665" y="167"/>
                    <a:pt x="997" y="333"/>
                  </a:cubicBezTo>
                  <a:cubicBezTo>
                    <a:pt x="1638" y="618"/>
                    <a:pt x="2278" y="926"/>
                    <a:pt x="2919" y="1211"/>
                  </a:cubicBezTo>
                  <a:cubicBezTo>
                    <a:pt x="3274" y="1353"/>
                    <a:pt x="3559" y="1590"/>
                    <a:pt x="3772" y="1899"/>
                  </a:cubicBezTo>
                  <a:cubicBezTo>
                    <a:pt x="3915" y="2112"/>
                    <a:pt x="3844" y="2326"/>
                    <a:pt x="3583" y="2349"/>
                  </a:cubicBezTo>
                  <a:cubicBezTo>
                    <a:pt x="3132" y="2349"/>
                    <a:pt x="2681" y="2349"/>
                    <a:pt x="2231" y="2349"/>
                  </a:cubicBezTo>
                  <a:cubicBezTo>
                    <a:pt x="2088" y="2326"/>
                    <a:pt x="1946" y="2278"/>
                    <a:pt x="1827" y="2207"/>
                  </a:cubicBezTo>
                  <a:cubicBezTo>
                    <a:pt x="1353" y="1922"/>
                    <a:pt x="950" y="1567"/>
                    <a:pt x="641" y="1116"/>
                  </a:cubicBezTo>
                  <a:cubicBezTo>
                    <a:pt x="428" y="784"/>
                    <a:pt x="238" y="4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37;p50"/>
            <p:cNvSpPr/>
            <p:nvPr/>
          </p:nvSpPr>
          <p:spPr>
            <a:xfrm>
              <a:off x="10179200" y="2250150"/>
              <a:ext cx="33225" cy="122175"/>
            </a:xfrm>
            <a:custGeom>
              <a:avLst/>
              <a:gdLst/>
              <a:ahLst/>
              <a:cxnLst/>
              <a:rect l="l" t="t" r="r" b="b"/>
              <a:pathLst>
                <a:path w="1329" h="4887" extrusionOk="0">
                  <a:moveTo>
                    <a:pt x="1234" y="0"/>
                  </a:moveTo>
                  <a:cubicBezTo>
                    <a:pt x="1257" y="166"/>
                    <a:pt x="1305" y="333"/>
                    <a:pt x="1305" y="499"/>
                  </a:cubicBezTo>
                  <a:cubicBezTo>
                    <a:pt x="1305" y="1044"/>
                    <a:pt x="1329" y="1613"/>
                    <a:pt x="1305" y="2159"/>
                  </a:cubicBezTo>
                  <a:cubicBezTo>
                    <a:pt x="1305" y="2586"/>
                    <a:pt x="1186" y="2989"/>
                    <a:pt x="1020" y="3345"/>
                  </a:cubicBezTo>
                  <a:cubicBezTo>
                    <a:pt x="807" y="3843"/>
                    <a:pt x="593" y="4341"/>
                    <a:pt x="380" y="4840"/>
                  </a:cubicBezTo>
                  <a:cubicBezTo>
                    <a:pt x="380" y="4863"/>
                    <a:pt x="332" y="4863"/>
                    <a:pt x="261" y="4887"/>
                  </a:cubicBezTo>
                  <a:cubicBezTo>
                    <a:pt x="95" y="4484"/>
                    <a:pt x="0" y="4033"/>
                    <a:pt x="48" y="3606"/>
                  </a:cubicBezTo>
                  <a:cubicBezTo>
                    <a:pt x="71" y="3060"/>
                    <a:pt x="166" y="2539"/>
                    <a:pt x="261" y="2017"/>
                  </a:cubicBezTo>
                  <a:cubicBezTo>
                    <a:pt x="309" y="1780"/>
                    <a:pt x="356" y="1566"/>
                    <a:pt x="451" y="1376"/>
                  </a:cubicBezTo>
                  <a:cubicBezTo>
                    <a:pt x="522" y="1163"/>
                    <a:pt x="593" y="949"/>
                    <a:pt x="688" y="760"/>
                  </a:cubicBezTo>
                  <a:cubicBezTo>
                    <a:pt x="759" y="451"/>
                    <a:pt x="973" y="190"/>
                    <a:pt x="1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38;p50"/>
            <p:cNvSpPr/>
            <p:nvPr/>
          </p:nvSpPr>
          <p:spPr>
            <a:xfrm>
              <a:off x="10708750" y="1851650"/>
              <a:ext cx="39175" cy="27875"/>
            </a:xfrm>
            <a:custGeom>
              <a:avLst/>
              <a:gdLst/>
              <a:ahLst/>
              <a:cxnLst/>
              <a:rect l="l" t="t" r="r" b="b"/>
              <a:pathLst>
                <a:path w="1567" h="1115" extrusionOk="0">
                  <a:moveTo>
                    <a:pt x="1" y="95"/>
                  </a:moveTo>
                  <a:cubicBezTo>
                    <a:pt x="570" y="0"/>
                    <a:pt x="1045" y="190"/>
                    <a:pt x="1567" y="190"/>
                  </a:cubicBezTo>
                  <a:cubicBezTo>
                    <a:pt x="1495" y="474"/>
                    <a:pt x="1329" y="735"/>
                    <a:pt x="1116" y="949"/>
                  </a:cubicBezTo>
                  <a:cubicBezTo>
                    <a:pt x="974" y="1115"/>
                    <a:pt x="713" y="1091"/>
                    <a:pt x="594" y="901"/>
                  </a:cubicBezTo>
                  <a:cubicBezTo>
                    <a:pt x="404" y="664"/>
                    <a:pt x="238" y="403"/>
                    <a:pt x="1" y="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39;p50"/>
            <p:cNvSpPr/>
            <p:nvPr/>
          </p:nvSpPr>
          <p:spPr>
            <a:xfrm>
              <a:off x="11039075" y="1202275"/>
              <a:ext cx="8325" cy="7150"/>
            </a:xfrm>
            <a:custGeom>
              <a:avLst/>
              <a:gdLst/>
              <a:ahLst/>
              <a:cxnLst/>
              <a:rect l="l" t="t" r="r" b="b"/>
              <a:pathLst>
                <a:path w="333" h="286" extrusionOk="0">
                  <a:moveTo>
                    <a:pt x="333" y="262"/>
                  </a:moveTo>
                  <a:cubicBezTo>
                    <a:pt x="95" y="285"/>
                    <a:pt x="72" y="285"/>
                    <a:pt x="0" y="1"/>
                  </a:cubicBezTo>
                  <a:lnTo>
                    <a:pt x="0" y="1"/>
                  </a:lnTo>
                  <a:lnTo>
                    <a:pt x="167" y="119"/>
                  </a:lnTo>
                  <a:lnTo>
                    <a:pt x="309" y="262"/>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40;p50"/>
            <p:cNvSpPr/>
            <p:nvPr/>
          </p:nvSpPr>
          <p:spPr>
            <a:xfrm>
              <a:off x="11046775" y="1217100"/>
              <a:ext cx="4175" cy="4175"/>
            </a:xfrm>
            <a:custGeom>
              <a:avLst/>
              <a:gdLst/>
              <a:ahLst/>
              <a:cxnLst/>
              <a:rect l="l" t="t" r="r" b="b"/>
              <a:pathLst>
                <a:path w="167" h="167" extrusionOk="0">
                  <a:moveTo>
                    <a:pt x="1" y="1"/>
                  </a:moveTo>
                  <a:cubicBezTo>
                    <a:pt x="119" y="1"/>
                    <a:pt x="143" y="72"/>
                    <a:pt x="167" y="167"/>
                  </a:cubicBezTo>
                  <a:lnTo>
                    <a:pt x="167" y="167"/>
                  </a:lnTo>
                  <a:cubicBezTo>
                    <a:pt x="25" y="167"/>
                    <a:pt x="48" y="72"/>
                    <a:pt x="1" y="1"/>
                  </a:cubicBez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41;p50"/>
            <p:cNvSpPr/>
            <p:nvPr/>
          </p:nvSpPr>
          <p:spPr>
            <a:xfrm>
              <a:off x="11045000" y="1208200"/>
              <a:ext cx="2400" cy="8925"/>
            </a:xfrm>
            <a:custGeom>
              <a:avLst/>
              <a:gdLst/>
              <a:ahLst/>
              <a:cxnLst/>
              <a:rect l="l" t="t" r="r" b="b"/>
              <a:pathLst>
                <a:path w="96" h="357" extrusionOk="0">
                  <a:moveTo>
                    <a:pt x="96" y="333"/>
                  </a:moveTo>
                  <a:cubicBezTo>
                    <a:pt x="1" y="238"/>
                    <a:pt x="1" y="96"/>
                    <a:pt x="96" y="1"/>
                  </a:cubicBezTo>
                  <a:lnTo>
                    <a:pt x="96" y="1"/>
                  </a:lnTo>
                  <a:lnTo>
                    <a:pt x="96" y="357"/>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42;p50"/>
            <p:cNvSpPr/>
            <p:nvPr/>
          </p:nvSpPr>
          <p:spPr>
            <a:xfrm>
              <a:off x="11050925" y="1221250"/>
              <a:ext cx="1825" cy="3000"/>
            </a:xfrm>
            <a:custGeom>
              <a:avLst/>
              <a:gdLst/>
              <a:ahLst/>
              <a:cxnLst/>
              <a:rect l="l" t="t" r="r" b="b"/>
              <a:pathLst>
                <a:path w="73" h="120" extrusionOk="0">
                  <a:moveTo>
                    <a:pt x="1" y="1"/>
                  </a:moveTo>
                  <a:cubicBezTo>
                    <a:pt x="25" y="24"/>
                    <a:pt x="48" y="48"/>
                    <a:pt x="72" y="72"/>
                  </a:cubicBezTo>
                  <a:cubicBezTo>
                    <a:pt x="72" y="72"/>
                    <a:pt x="72" y="96"/>
                    <a:pt x="48" y="119"/>
                  </a:cubicBezTo>
                  <a:lnTo>
                    <a:pt x="1" y="1"/>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43;p50"/>
            <p:cNvSpPr/>
            <p:nvPr/>
          </p:nvSpPr>
          <p:spPr>
            <a:xfrm>
              <a:off x="10921650" y="1454900"/>
              <a:ext cx="186825" cy="188025"/>
            </a:xfrm>
            <a:custGeom>
              <a:avLst/>
              <a:gdLst/>
              <a:ahLst/>
              <a:cxnLst/>
              <a:rect l="l" t="t" r="r" b="b"/>
              <a:pathLst>
                <a:path w="7473" h="7521" extrusionOk="0">
                  <a:moveTo>
                    <a:pt x="5812" y="784"/>
                  </a:moveTo>
                  <a:cubicBezTo>
                    <a:pt x="4626" y="1"/>
                    <a:pt x="2800" y="119"/>
                    <a:pt x="1685" y="973"/>
                  </a:cubicBezTo>
                  <a:cubicBezTo>
                    <a:pt x="357" y="1946"/>
                    <a:pt x="1" y="3488"/>
                    <a:pt x="309" y="5077"/>
                  </a:cubicBezTo>
                  <a:cubicBezTo>
                    <a:pt x="617" y="6500"/>
                    <a:pt x="1898" y="7520"/>
                    <a:pt x="3393" y="7473"/>
                  </a:cubicBezTo>
                  <a:cubicBezTo>
                    <a:pt x="4721" y="7354"/>
                    <a:pt x="5955" y="6643"/>
                    <a:pt x="6737" y="5551"/>
                  </a:cubicBezTo>
                  <a:cubicBezTo>
                    <a:pt x="7022" y="5148"/>
                    <a:pt x="7164" y="4698"/>
                    <a:pt x="7141" y="4223"/>
                  </a:cubicBezTo>
                  <a:cubicBezTo>
                    <a:pt x="7473" y="2918"/>
                    <a:pt x="6951" y="1519"/>
                    <a:pt x="5812" y="7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44;p50"/>
            <p:cNvSpPr/>
            <p:nvPr/>
          </p:nvSpPr>
          <p:spPr>
            <a:xfrm>
              <a:off x="10418775" y="1534375"/>
              <a:ext cx="220025" cy="186225"/>
            </a:xfrm>
            <a:custGeom>
              <a:avLst/>
              <a:gdLst/>
              <a:ahLst/>
              <a:cxnLst/>
              <a:rect l="l" t="t" r="r" b="b"/>
              <a:pathLst>
                <a:path w="8801" h="7449" extrusionOk="0">
                  <a:moveTo>
                    <a:pt x="7022" y="878"/>
                  </a:moveTo>
                  <a:cubicBezTo>
                    <a:pt x="5551" y="0"/>
                    <a:pt x="3653" y="712"/>
                    <a:pt x="2254" y="1424"/>
                  </a:cubicBezTo>
                  <a:cubicBezTo>
                    <a:pt x="427" y="2349"/>
                    <a:pt x="0" y="4721"/>
                    <a:pt x="1780" y="5954"/>
                  </a:cubicBezTo>
                  <a:cubicBezTo>
                    <a:pt x="1946" y="6073"/>
                    <a:pt x="2135" y="6192"/>
                    <a:pt x="2325" y="6263"/>
                  </a:cubicBezTo>
                  <a:cubicBezTo>
                    <a:pt x="2467" y="6381"/>
                    <a:pt x="2610" y="6500"/>
                    <a:pt x="2752" y="6595"/>
                  </a:cubicBezTo>
                  <a:cubicBezTo>
                    <a:pt x="4128" y="7449"/>
                    <a:pt x="6026" y="7117"/>
                    <a:pt x="7212" y="6097"/>
                  </a:cubicBezTo>
                  <a:cubicBezTo>
                    <a:pt x="8706" y="4839"/>
                    <a:pt x="8801" y="1922"/>
                    <a:pt x="7022" y="8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45;p50"/>
            <p:cNvSpPr/>
            <p:nvPr/>
          </p:nvSpPr>
          <p:spPr>
            <a:xfrm>
              <a:off x="9964525" y="914075"/>
              <a:ext cx="1385325" cy="1853800"/>
            </a:xfrm>
            <a:custGeom>
              <a:avLst/>
              <a:gdLst/>
              <a:ahLst/>
              <a:cxnLst/>
              <a:rect l="l" t="t" r="r" b="b"/>
              <a:pathLst>
                <a:path w="55413" h="74152" extrusionOk="0">
                  <a:moveTo>
                    <a:pt x="54961" y="37598"/>
                  </a:moveTo>
                  <a:cubicBezTo>
                    <a:pt x="54843" y="37527"/>
                    <a:pt x="54701" y="37503"/>
                    <a:pt x="54558" y="37479"/>
                  </a:cubicBezTo>
                  <a:lnTo>
                    <a:pt x="53847" y="37408"/>
                  </a:lnTo>
                  <a:lnTo>
                    <a:pt x="53182" y="37337"/>
                  </a:lnTo>
                  <a:lnTo>
                    <a:pt x="53135" y="37337"/>
                  </a:lnTo>
                  <a:cubicBezTo>
                    <a:pt x="53064" y="37337"/>
                    <a:pt x="53040" y="37337"/>
                    <a:pt x="53016" y="37290"/>
                  </a:cubicBezTo>
                  <a:lnTo>
                    <a:pt x="53088" y="37266"/>
                  </a:lnTo>
                  <a:cubicBezTo>
                    <a:pt x="53254" y="37124"/>
                    <a:pt x="53467" y="37052"/>
                    <a:pt x="53681" y="37005"/>
                  </a:cubicBezTo>
                  <a:cubicBezTo>
                    <a:pt x="53894" y="36981"/>
                    <a:pt x="54108" y="36839"/>
                    <a:pt x="54226" y="36649"/>
                  </a:cubicBezTo>
                  <a:cubicBezTo>
                    <a:pt x="54368" y="36436"/>
                    <a:pt x="54345" y="36151"/>
                    <a:pt x="54179" y="35961"/>
                  </a:cubicBezTo>
                  <a:cubicBezTo>
                    <a:pt x="54084" y="35866"/>
                    <a:pt x="53965" y="35795"/>
                    <a:pt x="53823" y="35795"/>
                  </a:cubicBezTo>
                  <a:cubicBezTo>
                    <a:pt x="53752" y="35795"/>
                    <a:pt x="53681" y="35819"/>
                    <a:pt x="53633" y="35843"/>
                  </a:cubicBezTo>
                  <a:cubicBezTo>
                    <a:pt x="53301" y="35961"/>
                    <a:pt x="52993" y="36127"/>
                    <a:pt x="52661" y="36270"/>
                  </a:cubicBezTo>
                  <a:lnTo>
                    <a:pt x="52376" y="36388"/>
                  </a:lnTo>
                  <a:cubicBezTo>
                    <a:pt x="52210" y="36483"/>
                    <a:pt x="52044" y="36554"/>
                    <a:pt x="51878" y="36602"/>
                  </a:cubicBezTo>
                  <a:lnTo>
                    <a:pt x="51878" y="36578"/>
                  </a:lnTo>
                  <a:cubicBezTo>
                    <a:pt x="51854" y="36530"/>
                    <a:pt x="51854" y="36507"/>
                    <a:pt x="51854" y="36459"/>
                  </a:cubicBezTo>
                  <a:cubicBezTo>
                    <a:pt x="51854" y="36246"/>
                    <a:pt x="51854" y="36009"/>
                    <a:pt x="51830" y="35795"/>
                  </a:cubicBezTo>
                  <a:cubicBezTo>
                    <a:pt x="51807" y="35416"/>
                    <a:pt x="51830" y="35036"/>
                    <a:pt x="51878" y="34657"/>
                  </a:cubicBezTo>
                  <a:cubicBezTo>
                    <a:pt x="51925" y="34419"/>
                    <a:pt x="51830" y="34182"/>
                    <a:pt x="51617" y="34087"/>
                  </a:cubicBezTo>
                  <a:cubicBezTo>
                    <a:pt x="51546" y="34040"/>
                    <a:pt x="51451" y="34016"/>
                    <a:pt x="51380" y="34016"/>
                  </a:cubicBezTo>
                  <a:cubicBezTo>
                    <a:pt x="51237" y="34016"/>
                    <a:pt x="51095" y="34087"/>
                    <a:pt x="51000" y="34206"/>
                  </a:cubicBezTo>
                  <a:cubicBezTo>
                    <a:pt x="50810" y="34372"/>
                    <a:pt x="50692" y="34609"/>
                    <a:pt x="50692" y="34846"/>
                  </a:cubicBezTo>
                  <a:lnTo>
                    <a:pt x="50692" y="35582"/>
                  </a:lnTo>
                  <a:lnTo>
                    <a:pt x="50692" y="36198"/>
                  </a:lnTo>
                  <a:cubicBezTo>
                    <a:pt x="50715" y="36483"/>
                    <a:pt x="50668" y="36791"/>
                    <a:pt x="50573" y="37076"/>
                  </a:cubicBezTo>
                  <a:cubicBezTo>
                    <a:pt x="50478" y="37313"/>
                    <a:pt x="50336" y="37550"/>
                    <a:pt x="50146" y="37717"/>
                  </a:cubicBezTo>
                  <a:lnTo>
                    <a:pt x="49861" y="37930"/>
                  </a:lnTo>
                  <a:cubicBezTo>
                    <a:pt x="49458" y="38238"/>
                    <a:pt x="49055" y="38523"/>
                    <a:pt x="48628" y="38808"/>
                  </a:cubicBezTo>
                  <a:cubicBezTo>
                    <a:pt x="48011" y="39211"/>
                    <a:pt x="47323" y="39496"/>
                    <a:pt x="46612" y="39638"/>
                  </a:cubicBezTo>
                  <a:cubicBezTo>
                    <a:pt x="46137" y="39709"/>
                    <a:pt x="45639" y="39757"/>
                    <a:pt x="45165" y="39757"/>
                  </a:cubicBezTo>
                  <a:cubicBezTo>
                    <a:pt x="44548" y="39757"/>
                    <a:pt x="43955" y="39685"/>
                    <a:pt x="43362" y="39567"/>
                  </a:cubicBezTo>
                  <a:cubicBezTo>
                    <a:pt x="43220" y="39519"/>
                    <a:pt x="43101" y="39496"/>
                    <a:pt x="42959" y="39448"/>
                  </a:cubicBezTo>
                  <a:lnTo>
                    <a:pt x="42603" y="39377"/>
                  </a:lnTo>
                  <a:cubicBezTo>
                    <a:pt x="41441" y="39092"/>
                    <a:pt x="40326" y="38642"/>
                    <a:pt x="39282" y="38049"/>
                  </a:cubicBezTo>
                  <a:cubicBezTo>
                    <a:pt x="38926" y="37859"/>
                    <a:pt x="38618" y="37645"/>
                    <a:pt x="38286" y="37432"/>
                  </a:cubicBezTo>
                  <a:lnTo>
                    <a:pt x="38191" y="37361"/>
                  </a:lnTo>
                  <a:cubicBezTo>
                    <a:pt x="38001" y="37218"/>
                    <a:pt x="37811" y="37076"/>
                    <a:pt x="37622" y="36934"/>
                  </a:cubicBezTo>
                  <a:lnTo>
                    <a:pt x="37456" y="36791"/>
                  </a:lnTo>
                  <a:cubicBezTo>
                    <a:pt x="37574" y="36720"/>
                    <a:pt x="37716" y="36673"/>
                    <a:pt x="37859" y="36625"/>
                  </a:cubicBezTo>
                  <a:cubicBezTo>
                    <a:pt x="39163" y="36151"/>
                    <a:pt x="40373" y="35463"/>
                    <a:pt x="41464" y="34585"/>
                  </a:cubicBezTo>
                  <a:lnTo>
                    <a:pt x="41868" y="34253"/>
                  </a:lnTo>
                  <a:cubicBezTo>
                    <a:pt x="42366" y="33874"/>
                    <a:pt x="42816" y="33470"/>
                    <a:pt x="43243" y="33044"/>
                  </a:cubicBezTo>
                  <a:cubicBezTo>
                    <a:pt x="44002" y="32261"/>
                    <a:pt x="44690" y="31383"/>
                    <a:pt x="45331" y="30482"/>
                  </a:cubicBezTo>
                  <a:cubicBezTo>
                    <a:pt x="45568" y="30126"/>
                    <a:pt x="45758" y="29723"/>
                    <a:pt x="45853" y="29296"/>
                  </a:cubicBezTo>
                  <a:lnTo>
                    <a:pt x="45876" y="29082"/>
                  </a:lnTo>
                  <a:cubicBezTo>
                    <a:pt x="46066" y="28276"/>
                    <a:pt x="46256" y="27445"/>
                    <a:pt x="46493" y="26639"/>
                  </a:cubicBezTo>
                  <a:cubicBezTo>
                    <a:pt x="46849" y="25571"/>
                    <a:pt x="47015" y="24433"/>
                    <a:pt x="46944" y="23318"/>
                  </a:cubicBezTo>
                  <a:lnTo>
                    <a:pt x="46944" y="23294"/>
                  </a:lnTo>
                  <a:lnTo>
                    <a:pt x="46991" y="23033"/>
                  </a:lnTo>
                  <a:lnTo>
                    <a:pt x="47015" y="23033"/>
                  </a:lnTo>
                  <a:cubicBezTo>
                    <a:pt x="47039" y="23033"/>
                    <a:pt x="47062" y="23033"/>
                    <a:pt x="47110" y="23033"/>
                  </a:cubicBezTo>
                  <a:lnTo>
                    <a:pt x="47110" y="23033"/>
                  </a:lnTo>
                  <a:lnTo>
                    <a:pt x="47347" y="23033"/>
                  </a:lnTo>
                  <a:cubicBezTo>
                    <a:pt x="47916" y="23033"/>
                    <a:pt x="48486" y="22772"/>
                    <a:pt x="48889" y="22369"/>
                  </a:cubicBezTo>
                  <a:cubicBezTo>
                    <a:pt x="48960" y="22322"/>
                    <a:pt x="49008" y="22274"/>
                    <a:pt x="49055" y="22203"/>
                  </a:cubicBezTo>
                  <a:lnTo>
                    <a:pt x="49197" y="22108"/>
                  </a:lnTo>
                  <a:cubicBezTo>
                    <a:pt x="49743" y="21586"/>
                    <a:pt x="50146" y="20922"/>
                    <a:pt x="50383" y="20187"/>
                  </a:cubicBezTo>
                  <a:cubicBezTo>
                    <a:pt x="50455" y="19950"/>
                    <a:pt x="50502" y="19712"/>
                    <a:pt x="50502" y="19451"/>
                  </a:cubicBezTo>
                  <a:lnTo>
                    <a:pt x="50502" y="18194"/>
                  </a:lnTo>
                  <a:lnTo>
                    <a:pt x="50502" y="17317"/>
                  </a:lnTo>
                  <a:cubicBezTo>
                    <a:pt x="50478" y="16700"/>
                    <a:pt x="50312" y="16083"/>
                    <a:pt x="50004" y="15538"/>
                  </a:cubicBezTo>
                  <a:cubicBezTo>
                    <a:pt x="49909" y="15348"/>
                    <a:pt x="49790" y="15182"/>
                    <a:pt x="49648" y="15063"/>
                  </a:cubicBezTo>
                  <a:cubicBezTo>
                    <a:pt x="49268" y="14731"/>
                    <a:pt x="48770" y="14541"/>
                    <a:pt x="48272" y="14541"/>
                  </a:cubicBezTo>
                  <a:cubicBezTo>
                    <a:pt x="48011" y="14541"/>
                    <a:pt x="47750" y="14589"/>
                    <a:pt x="47513" y="14660"/>
                  </a:cubicBezTo>
                  <a:cubicBezTo>
                    <a:pt x="46802" y="14850"/>
                    <a:pt x="46208" y="15300"/>
                    <a:pt x="45829" y="15941"/>
                  </a:cubicBezTo>
                  <a:cubicBezTo>
                    <a:pt x="45782" y="16012"/>
                    <a:pt x="45710" y="16083"/>
                    <a:pt x="45663" y="16178"/>
                  </a:cubicBezTo>
                  <a:lnTo>
                    <a:pt x="45663" y="16178"/>
                  </a:lnTo>
                  <a:cubicBezTo>
                    <a:pt x="45473" y="15822"/>
                    <a:pt x="45355" y="15443"/>
                    <a:pt x="45331" y="15063"/>
                  </a:cubicBezTo>
                  <a:cubicBezTo>
                    <a:pt x="45260" y="14067"/>
                    <a:pt x="44999" y="13094"/>
                    <a:pt x="44595" y="12193"/>
                  </a:cubicBezTo>
                  <a:cubicBezTo>
                    <a:pt x="43979" y="10865"/>
                    <a:pt x="43149" y="9631"/>
                    <a:pt x="42152" y="8564"/>
                  </a:cubicBezTo>
                  <a:cubicBezTo>
                    <a:pt x="41275" y="7567"/>
                    <a:pt x="40231" y="6713"/>
                    <a:pt x="39069" y="6073"/>
                  </a:cubicBezTo>
                  <a:cubicBezTo>
                    <a:pt x="37930" y="5432"/>
                    <a:pt x="36744" y="4863"/>
                    <a:pt x="35510" y="4412"/>
                  </a:cubicBezTo>
                  <a:cubicBezTo>
                    <a:pt x="34894" y="4175"/>
                    <a:pt x="34253" y="3985"/>
                    <a:pt x="33589" y="3843"/>
                  </a:cubicBezTo>
                  <a:cubicBezTo>
                    <a:pt x="32427" y="3582"/>
                    <a:pt x="31264" y="3440"/>
                    <a:pt x="30102" y="3392"/>
                  </a:cubicBezTo>
                  <a:lnTo>
                    <a:pt x="29462" y="3392"/>
                  </a:lnTo>
                  <a:lnTo>
                    <a:pt x="28536" y="3392"/>
                  </a:lnTo>
                  <a:cubicBezTo>
                    <a:pt x="28015" y="3392"/>
                    <a:pt x="27469" y="3416"/>
                    <a:pt x="26947" y="3464"/>
                  </a:cubicBezTo>
                  <a:cubicBezTo>
                    <a:pt x="26070" y="3582"/>
                    <a:pt x="25168" y="3748"/>
                    <a:pt x="24314" y="3891"/>
                  </a:cubicBezTo>
                  <a:cubicBezTo>
                    <a:pt x="23460" y="4080"/>
                    <a:pt x="22630" y="4341"/>
                    <a:pt x="21847" y="4721"/>
                  </a:cubicBezTo>
                  <a:cubicBezTo>
                    <a:pt x="21444" y="4863"/>
                    <a:pt x="21112" y="5172"/>
                    <a:pt x="20970" y="5575"/>
                  </a:cubicBezTo>
                  <a:lnTo>
                    <a:pt x="20922" y="5575"/>
                  </a:lnTo>
                  <a:cubicBezTo>
                    <a:pt x="20851" y="5575"/>
                    <a:pt x="20804" y="5551"/>
                    <a:pt x="20780" y="5527"/>
                  </a:cubicBezTo>
                  <a:cubicBezTo>
                    <a:pt x="20732" y="5504"/>
                    <a:pt x="20732" y="5456"/>
                    <a:pt x="20732" y="5409"/>
                  </a:cubicBezTo>
                  <a:lnTo>
                    <a:pt x="20732" y="4934"/>
                  </a:lnTo>
                  <a:lnTo>
                    <a:pt x="20732" y="4389"/>
                  </a:lnTo>
                  <a:lnTo>
                    <a:pt x="20732" y="3582"/>
                  </a:lnTo>
                  <a:cubicBezTo>
                    <a:pt x="20709" y="2894"/>
                    <a:pt x="20448" y="2278"/>
                    <a:pt x="19997" y="1803"/>
                  </a:cubicBezTo>
                  <a:cubicBezTo>
                    <a:pt x="19784" y="1566"/>
                    <a:pt x="19594" y="1305"/>
                    <a:pt x="19404" y="1068"/>
                  </a:cubicBezTo>
                  <a:cubicBezTo>
                    <a:pt x="19119" y="641"/>
                    <a:pt x="18692" y="332"/>
                    <a:pt x="18194" y="190"/>
                  </a:cubicBezTo>
                  <a:cubicBezTo>
                    <a:pt x="18099" y="166"/>
                    <a:pt x="18004" y="143"/>
                    <a:pt x="17910" y="119"/>
                  </a:cubicBezTo>
                  <a:cubicBezTo>
                    <a:pt x="17791" y="95"/>
                    <a:pt x="17696" y="48"/>
                    <a:pt x="17601" y="24"/>
                  </a:cubicBezTo>
                  <a:cubicBezTo>
                    <a:pt x="17506" y="0"/>
                    <a:pt x="17388" y="0"/>
                    <a:pt x="17293" y="0"/>
                  </a:cubicBezTo>
                  <a:cubicBezTo>
                    <a:pt x="16795" y="0"/>
                    <a:pt x="16368" y="309"/>
                    <a:pt x="16202" y="759"/>
                  </a:cubicBezTo>
                  <a:cubicBezTo>
                    <a:pt x="16130" y="925"/>
                    <a:pt x="16083" y="1092"/>
                    <a:pt x="16083" y="1281"/>
                  </a:cubicBezTo>
                  <a:cubicBezTo>
                    <a:pt x="16083" y="1495"/>
                    <a:pt x="16059" y="1708"/>
                    <a:pt x="16059" y="1922"/>
                  </a:cubicBezTo>
                  <a:lnTo>
                    <a:pt x="16059" y="2230"/>
                  </a:lnTo>
                  <a:lnTo>
                    <a:pt x="16059" y="2444"/>
                  </a:lnTo>
                  <a:lnTo>
                    <a:pt x="16059" y="2444"/>
                  </a:lnTo>
                  <a:lnTo>
                    <a:pt x="16036" y="2444"/>
                  </a:lnTo>
                  <a:cubicBezTo>
                    <a:pt x="15941" y="2396"/>
                    <a:pt x="15870" y="2372"/>
                    <a:pt x="15798" y="2325"/>
                  </a:cubicBezTo>
                  <a:cubicBezTo>
                    <a:pt x="14873" y="1685"/>
                    <a:pt x="13853" y="1258"/>
                    <a:pt x="12762" y="1020"/>
                  </a:cubicBezTo>
                  <a:cubicBezTo>
                    <a:pt x="12477" y="949"/>
                    <a:pt x="12169" y="902"/>
                    <a:pt x="11884" y="878"/>
                  </a:cubicBezTo>
                  <a:lnTo>
                    <a:pt x="10556" y="878"/>
                  </a:lnTo>
                  <a:lnTo>
                    <a:pt x="9251" y="878"/>
                  </a:lnTo>
                  <a:cubicBezTo>
                    <a:pt x="8587" y="878"/>
                    <a:pt x="7923" y="997"/>
                    <a:pt x="7306" y="1258"/>
                  </a:cubicBezTo>
                  <a:cubicBezTo>
                    <a:pt x="6429" y="1613"/>
                    <a:pt x="5575" y="2017"/>
                    <a:pt x="4745" y="2491"/>
                  </a:cubicBezTo>
                  <a:cubicBezTo>
                    <a:pt x="3748" y="2989"/>
                    <a:pt x="2871" y="3701"/>
                    <a:pt x="2183" y="4578"/>
                  </a:cubicBezTo>
                  <a:cubicBezTo>
                    <a:pt x="2088" y="4673"/>
                    <a:pt x="2017" y="4745"/>
                    <a:pt x="1945" y="4839"/>
                  </a:cubicBezTo>
                  <a:lnTo>
                    <a:pt x="1851" y="4934"/>
                  </a:lnTo>
                  <a:cubicBezTo>
                    <a:pt x="1305" y="5527"/>
                    <a:pt x="736" y="6120"/>
                    <a:pt x="475" y="6927"/>
                  </a:cubicBezTo>
                  <a:cubicBezTo>
                    <a:pt x="427" y="7022"/>
                    <a:pt x="380" y="7117"/>
                    <a:pt x="332" y="7212"/>
                  </a:cubicBezTo>
                  <a:cubicBezTo>
                    <a:pt x="285" y="7259"/>
                    <a:pt x="261" y="7306"/>
                    <a:pt x="238" y="7354"/>
                  </a:cubicBezTo>
                  <a:cubicBezTo>
                    <a:pt x="95" y="7615"/>
                    <a:pt x="0" y="7899"/>
                    <a:pt x="0" y="8208"/>
                  </a:cubicBezTo>
                  <a:lnTo>
                    <a:pt x="0" y="9678"/>
                  </a:lnTo>
                  <a:lnTo>
                    <a:pt x="0" y="10153"/>
                  </a:lnTo>
                  <a:cubicBezTo>
                    <a:pt x="0" y="10509"/>
                    <a:pt x="95" y="10841"/>
                    <a:pt x="261" y="11173"/>
                  </a:cubicBezTo>
                  <a:cubicBezTo>
                    <a:pt x="688" y="12027"/>
                    <a:pt x="1376" y="12738"/>
                    <a:pt x="2230" y="13165"/>
                  </a:cubicBezTo>
                  <a:lnTo>
                    <a:pt x="3131" y="13616"/>
                  </a:lnTo>
                  <a:lnTo>
                    <a:pt x="3440" y="13782"/>
                  </a:lnTo>
                  <a:lnTo>
                    <a:pt x="3274" y="13996"/>
                  </a:lnTo>
                  <a:lnTo>
                    <a:pt x="3108" y="14233"/>
                  </a:lnTo>
                  <a:cubicBezTo>
                    <a:pt x="2942" y="14399"/>
                    <a:pt x="2823" y="14589"/>
                    <a:pt x="2705" y="14778"/>
                  </a:cubicBezTo>
                  <a:cubicBezTo>
                    <a:pt x="2420" y="15300"/>
                    <a:pt x="2135" y="15846"/>
                    <a:pt x="1874" y="16415"/>
                  </a:cubicBezTo>
                  <a:lnTo>
                    <a:pt x="1756" y="16700"/>
                  </a:lnTo>
                  <a:cubicBezTo>
                    <a:pt x="1542" y="17056"/>
                    <a:pt x="1400" y="17459"/>
                    <a:pt x="1352" y="17862"/>
                  </a:cubicBezTo>
                  <a:cubicBezTo>
                    <a:pt x="1329" y="18123"/>
                    <a:pt x="1281" y="18360"/>
                    <a:pt x="1234" y="18621"/>
                  </a:cubicBezTo>
                  <a:cubicBezTo>
                    <a:pt x="1210" y="18787"/>
                    <a:pt x="1186" y="18953"/>
                    <a:pt x="1163" y="19119"/>
                  </a:cubicBezTo>
                  <a:cubicBezTo>
                    <a:pt x="1139" y="19309"/>
                    <a:pt x="1139" y="19499"/>
                    <a:pt x="1139" y="19689"/>
                  </a:cubicBezTo>
                  <a:cubicBezTo>
                    <a:pt x="1139" y="20353"/>
                    <a:pt x="1447" y="20946"/>
                    <a:pt x="1945" y="21373"/>
                  </a:cubicBezTo>
                  <a:cubicBezTo>
                    <a:pt x="2159" y="21563"/>
                    <a:pt x="2444" y="21658"/>
                    <a:pt x="2728" y="21658"/>
                  </a:cubicBezTo>
                  <a:lnTo>
                    <a:pt x="3464" y="21658"/>
                  </a:lnTo>
                  <a:lnTo>
                    <a:pt x="3962" y="21658"/>
                  </a:lnTo>
                  <a:cubicBezTo>
                    <a:pt x="4389" y="21681"/>
                    <a:pt x="4816" y="21515"/>
                    <a:pt x="5148" y="21231"/>
                  </a:cubicBezTo>
                  <a:cubicBezTo>
                    <a:pt x="5171" y="21207"/>
                    <a:pt x="5195" y="21183"/>
                    <a:pt x="5219" y="21183"/>
                  </a:cubicBezTo>
                  <a:lnTo>
                    <a:pt x="5361" y="21658"/>
                  </a:lnTo>
                  <a:cubicBezTo>
                    <a:pt x="5504" y="22132"/>
                    <a:pt x="5622" y="22583"/>
                    <a:pt x="5765" y="23033"/>
                  </a:cubicBezTo>
                  <a:cubicBezTo>
                    <a:pt x="5859" y="23342"/>
                    <a:pt x="5978" y="23650"/>
                    <a:pt x="6144" y="23935"/>
                  </a:cubicBezTo>
                  <a:cubicBezTo>
                    <a:pt x="6429" y="24457"/>
                    <a:pt x="6974" y="24812"/>
                    <a:pt x="7591" y="24812"/>
                  </a:cubicBezTo>
                  <a:cubicBezTo>
                    <a:pt x="7876" y="24812"/>
                    <a:pt x="8160" y="24741"/>
                    <a:pt x="8421" y="24623"/>
                  </a:cubicBezTo>
                  <a:cubicBezTo>
                    <a:pt x="8991" y="24338"/>
                    <a:pt x="9465" y="23887"/>
                    <a:pt x="9797" y="23342"/>
                  </a:cubicBezTo>
                  <a:cubicBezTo>
                    <a:pt x="9892" y="23176"/>
                    <a:pt x="10011" y="23033"/>
                    <a:pt x="10129" y="22867"/>
                  </a:cubicBezTo>
                  <a:cubicBezTo>
                    <a:pt x="10438" y="22488"/>
                    <a:pt x="10698" y="22037"/>
                    <a:pt x="10888" y="21563"/>
                  </a:cubicBezTo>
                  <a:cubicBezTo>
                    <a:pt x="10888" y="21539"/>
                    <a:pt x="10912" y="21515"/>
                    <a:pt x="10936" y="21491"/>
                  </a:cubicBezTo>
                  <a:cubicBezTo>
                    <a:pt x="10983" y="21444"/>
                    <a:pt x="11007" y="21397"/>
                    <a:pt x="11031" y="21349"/>
                  </a:cubicBezTo>
                  <a:cubicBezTo>
                    <a:pt x="11078" y="21278"/>
                    <a:pt x="11125" y="21207"/>
                    <a:pt x="11149" y="21136"/>
                  </a:cubicBezTo>
                  <a:cubicBezTo>
                    <a:pt x="11291" y="20946"/>
                    <a:pt x="11363" y="20732"/>
                    <a:pt x="11410" y="20519"/>
                  </a:cubicBezTo>
                  <a:cubicBezTo>
                    <a:pt x="11434" y="20282"/>
                    <a:pt x="11481" y="20044"/>
                    <a:pt x="11552" y="19831"/>
                  </a:cubicBezTo>
                  <a:cubicBezTo>
                    <a:pt x="11624" y="19570"/>
                    <a:pt x="11671" y="19285"/>
                    <a:pt x="11647" y="19024"/>
                  </a:cubicBezTo>
                  <a:cubicBezTo>
                    <a:pt x="11624" y="18930"/>
                    <a:pt x="11624" y="18811"/>
                    <a:pt x="11647" y="18716"/>
                  </a:cubicBezTo>
                  <a:cubicBezTo>
                    <a:pt x="11718" y="18431"/>
                    <a:pt x="11813" y="18123"/>
                    <a:pt x="11932" y="17862"/>
                  </a:cubicBezTo>
                  <a:cubicBezTo>
                    <a:pt x="12003" y="17625"/>
                    <a:pt x="12098" y="17388"/>
                    <a:pt x="12169" y="17127"/>
                  </a:cubicBezTo>
                  <a:cubicBezTo>
                    <a:pt x="12217" y="16961"/>
                    <a:pt x="12264" y="16795"/>
                    <a:pt x="12288" y="16629"/>
                  </a:cubicBezTo>
                  <a:cubicBezTo>
                    <a:pt x="12335" y="16344"/>
                    <a:pt x="12406" y="16083"/>
                    <a:pt x="12549" y="15822"/>
                  </a:cubicBezTo>
                  <a:lnTo>
                    <a:pt x="12810" y="15822"/>
                  </a:lnTo>
                  <a:cubicBezTo>
                    <a:pt x="13047" y="15822"/>
                    <a:pt x="13260" y="15822"/>
                    <a:pt x="13474" y="15846"/>
                  </a:cubicBezTo>
                  <a:lnTo>
                    <a:pt x="13569" y="15846"/>
                  </a:lnTo>
                  <a:cubicBezTo>
                    <a:pt x="13687" y="15822"/>
                    <a:pt x="13782" y="15822"/>
                    <a:pt x="13901" y="15798"/>
                  </a:cubicBezTo>
                  <a:cubicBezTo>
                    <a:pt x="13996" y="15775"/>
                    <a:pt x="14091" y="15775"/>
                    <a:pt x="14185" y="15775"/>
                  </a:cubicBezTo>
                  <a:cubicBezTo>
                    <a:pt x="14257" y="15775"/>
                    <a:pt x="14304" y="15775"/>
                    <a:pt x="14375" y="15798"/>
                  </a:cubicBezTo>
                  <a:lnTo>
                    <a:pt x="14375" y="15798"/>
                  </a:lnTo>
                  <a:cubicBezTo>
                    <a:pt x="14375" y="15822"/>
                    <a:pt x="14375" y="15846"/>
                    <a:pt x="14375" y="15870"/>
                  </a:cubicBezTo>
                  <a:lnTo>
                    <a:pt x="14304" y="16344"/>
                  </a:lnTo>
                  <a:cubicBezTo>
                    <a:pt x="14280" y="16581"/>
                    <a:pt x="14257" y="16818"/>
                    <a:pt x="14209" y="17032"/>
                  </a:cubicBezTo>
                  <a:lnTo>
                    <a:pt x="14185" y="17340"/>
                  </a:lnTo>
                  <a:cubicBezTo>
                    <a:pt x="14138" y="17696"/>
                    <a:pt x="14091" y="18076"/>
                    <a:pt x="14091" y="18431"/>
                  </a:cubicBezTo>
                  <a:cubicBezTo>
                    <a:pt x="14067" y="19831"/>
                    <a:pt x="14067" y="21254"/>
                    <a:pt x="14067" y="22630"/>
                  </a:cubicBezTo>
                  <a:lnTo>
                    <a:pt x="14067" y="22844"/>
                  </a:lnTo>
                  <a:cubicBezTo>
                    <a:pt x="14043" y="23128"/>
                    <a:pt x="14067" y="23413"/>
                    <a:pt x="14114" y="23698"/>
                  </a:cubicBezTo>
                  <a:cubicBezTo>
                    <a:pt x="14162" y="23935"/>
                    <a:pt x="14209" y="24196"/>
                    <a:pt x="14257" y="24457"/>
                  </a:cubicBezTo>
                  <a:cubicBezTo>
                    <a:pt x="14351" y="25144"/>
                    <a:pt x="14494" y="25856"/>
                    <a:pt x="14684" y="26544"/>
                  </a:cubicBezTo>
                  <a:cubicBezTo>
                    <a:pt x="14707" y="26615"/>
                    <a:pt x="14731" y="26686"/>
                    <a:pt x="14731" y="26757"/>
                  </a:cubicBezTo>
                  <a:lnTo>
                    <a:pt x="14731" y="26781"/>
                  </a:lnTo>
                  <a:lnTo>
                    <a:pt x="14328" y="26781"/>
                  </a:lnTo>
                  <a:cubicBezTo>
                    <a:pt x="13782" y="26757"/>
                    <a:pt x="13260" y="27018"/>
                    <a:pt x="12952" y="27469"/>
                  </a:cubicBezTo>
                  <a:cubicBezTo>
                    <a:pt x="12881" y="27540"/>
                    <a:pt x="12833" y="27635"/>
                    <a:pt x="12762" y="27706"/>
                  </a:cubicBezTo>
                  <a:lnTo>
                    <a:pt x="12620" y="27920"/>
                  </a:lnTo>
                  <a:cubicBezTo>
                    <a:pt x="12311" y="28347"/>
                    <a:pt x="12193" y="28916"/>
                    <a:pt x="12335" y="29438"/>
                  </a:cubicBezTo>
                  <a:cubicBezTo>
                    <a:pt x="12383" y="29936"/>
                    <a:pt x="12620" y="30411"/>
                    <a:pt x="12999" y="30743"/>
                  </a:cubicBezTo>
                  <a:cubicBezTo>
                    <a:pt x="13071" y="30814"/>
                    <a:pt x="13142" y="30909"/>
                    <a:pt x="13213" y="30980"/>
                  </a:cubicBezTo>
                  <a:cubicBezTo>
                    <a:pt x="13355" y="31170"/>
                    <a:pt x="13545" y="31312"/>
                    <a:pt x="13758" y="31431"/>
                  </a:cubicBezTo>
                  <a:lnTo>
                    <a:pt x="13877" y="31478"/>
                  </a:lnTo>
                  <a:cubicBezTo>
                    <a:pt x="14257" y="31644"/>
                    <a:pt x="14636" y="31810"/>
                    <a:pt x="15039" y="31952"/>
                  </a:cubicBezTo>
                  <a:cubicBezTo>
                    <a:pt x="15466" y="32095"/>
                    <a:pt x="15893" y="32142"/>
                    <a:pt x="16320" y="32142"/>
                  </a:cubicBezTo>
                  <a:lnTo>
                    <a:pt x="18526" y="32142"/>
                  </a:lnTo>
                  <a:lnTo>
                    <a:pt x="18645" y="32261"/>
                  </a:lnTo>
                  <a:cubicBezTo>
                    <a:pt x="18740" y="32379"/>
                    <a:pt x="18835" y="32474"/>
                    <a:pt x="18930" y="32593"/>
                  </a:cubicBezTo>
                  <a:cubicBezTo>
                    <a:pt x="19451" y="33186"/>
                    <a:pt x="20044" y="33755"/>
                    <a:pt x="20709" y="34230"/>
                  </a:cubicBezTo>
                  <a:cubicBezTo>
                    <a:pt x="21563" y="34846"/>
                    <a:pt x="22464" y="35392"/>
                    <a:pt x="23413" y="35890"/>
                  </a:cubicBezTo>
                  <a:cubicBezTo>
                    <a:pt x="24148" y="36293"/>
                    <a:pt x="24931" y="36649"/>
                    <a:pt x="25737" y="36886"/>
                  </a:cubicBezTo>
                  <a:cubicBezTo>
                    <a:pt x="25880" y="36934"/>
                    <a:pt x="25998" y="36981"/>
                    <a:pt x="26164" y="37029"/>
                  </a:cubicBezTo>
                  <a:lnTo>
                    <a:pt x="26283" y="37052"/>
                  </a:lnTo>
                  <a:lnTo>
                    <a:pt x="26141" y="37218"/>
                  </a:lnTo>
                  <a:cubicBezTo>
                    <a:pt x="26022" y="37361"/>
                    <a:pt x="25903" y="37527"/>
                    <a:pt x="25761" y="37669"/>
                  </a:cubicBezTo>
                  <a:cubicBezTo>
                    <a:pt x="25358" y="38096"/>
                    <a:pt x="24812" y="38404"/>
                    <a:pt x="24219" y="38499"/>
                  </a:cubicBezTo>
                  <a:cubicBezTo>
                    <a:pt x="23982" y="38523"/>
                    <a:pt x="23721" y="38570"/>
                    <a:pt x="23484" y="38618"/>
                  </a:cubicBezTo>
                  <a:cubicBezTo>
                    <a:pt x="23247" y="38665"/>
                    <a:pt x="22938" y="38713"/>
                    <a:pt x="22677" y="38737"/>
                  </a:cubicBezTo>
                  <a:cubicBezTo>
                    <a:pt x="22464" y="38760"/>
                    <a:pt x="22227" y="38784"/>
                    <a:pt x="21990" y="38784"/>
                  </a:cubicBezTo>
                  <a:cubicBezTo>
                    <a:pt x="21681" y="38784"/>
                    <a:pt x="21349" y="38737"/>
                    <a:pt x="21041" y="38665"/>
                  </a:cubicBezTo>
                  <a:cubicBezTo>
                    <a:pt x="20448" y="38523"/>
                    <a:pt x="19784" y="38381"/>
                    <a:pt x="19024" y="38238"/>
                  </a:cubicBezTo>
                  <a:cubicBezTo>
                    <a:pt x="18621" y="38167"/>
                    <a:pt x="18194" y="38072"/>
                    <a:pt x="17815" y="37906"/>
                  </a:cubicBezTo>
                  <a:cubicBezTo>
                    <a:pt x="17554" y="37811"/>
                    <a:pt x="17269" y="37717"/>
                    <a:pt x="17008" y="37669"/>
                  </a:cubicBezTo>
                  <a:cubicBezTo>
                    <a:pt x="16771" y="37598"/>
                    <a:pt x="16510" y="37550"/>
                    <a:pt x="16273" y="37479"/>
                  </a:cubicBezTo>
                  <a:cubicBezTo>
                    <a:pt x="15917" y="37384"/>
                    <a:pt x="15537" y="37313"/>
                    <a:pt x="15158" y="37195"/>
                  </a:cubicBezTo>
                  <a:cubicBezTo>
                    <a:pt x="14850" y="37100"/>
                    <a:pt x="14494" y="37029"/>
                    <a:pt x="14162" y="37005"/>
                  </a:cubicBezTo>
                  <a:cubicBezTo>
                    <a:pt x="14091" y="36981"/>
                    <a:pt x="14019" y="36981"/>
                    <a:pt x="13948" y="36957"/>
                  </a:cubicBezTo>
                  <a:lnTo>
                    <a:pt x="13877" y="36957"/>
                  </a:lnTo>
                  <a:cubicBezTo>
                    <a:pt x="13830" y="36697"/>
                    <a:pt x="13640" y="36483"/>
                    <a:pt x="13403" y="36364"/>
                  </a:cubicBezTo>
                  <a:lnTo>
                    <a:pt x="13331" y="36080"/>
                  </a:lnTo>
                  <a:cubicBezTo>
                    <a:pt x="13284" y="35819"/>
                    <a:pt x="13213" y="35605"/>
                    <a:pt x="13189" y="35392"/>
                  </a:cubicBezTo>
                  <a:cubicBezTo>
                    <a:pt x="13142" y="35226"/>
                    <a:pt x="13118" y="35036"/>
                    <a:pt x="13118" y="34870"/>
                  </a:cubicBezTo>
                  <a:lnTo>
                    <a:pt x="13118" y="34728"/>
                  </a:lnTo>
                  <a:cubicBezTo>
                    <a:pt x="13118" y="34657"/>
                    <a:pt x="13094" y="34562"/>
                    <a:pt x="13094" y="34490"/>
                  </a:cubicBezTo>
                  <a:cubicBezTo>
                    <a:pt x="13071" y="34396"/>
                    <a:pt x="13071" y="34253"/>
                    <a:pt x="13047" y="34111"/>
                  </a:cubicBezTo>
                  <a:cubicBezTo>
                    <a:pt x="13023" y="33921"/>
                    <a:pt x="12904" y="33755"/>
                    <a:pt x="12762" y="33660"/>
                  </a:cubicBezTo>
                  <a:cubicBezTo>
                    <a:pt x="12667" y="33589"/>
                    <a:pt x="12572" y="33542"/>
                    <a:pt x="12454" y="33542"/>
                  </a:cubicBezTo>
                  <a:cubicBezTo>
                    <a:pt x="12406" y="33542"/>
                    <a:pt x="12335" y="33542"/>
                    <a:pt x="12288" y="33565"/>
                  </a:cubicBezTo>
                  <a:cubicBezTo>
                    <a:pt x="12145" y="33660"/>
                    <a:pt x="12051" y="33826"/>
                    <a:pt x="12098" y="33992"/>
                  </a:cubicBezTo>
                  <a:cubicBezTo>
                    <a:pt x="12098" y="34040"/>
                    <a:pt x="12122" y="34064"/>
                    <a:pt x="12122" y="34111"/>
                  </a:cubicBezTo>
                  <a:cubicBezTo>
                    <a:pt x="12122" y="34135"/>
                    <a:pt x="12145" y="34182"/>
                    <a:pt x="12145" y="34206"/>
                  </a:cubicBezTo>
                  <a:cubicBezTo>
                    <a:pt x="12169" y="34633"/>
                    <a:pt x="12169" y="35060"/>
                    <a:pt x="12193" y="35487"/>
                  </a:cubicBezTo>
                  <a:cubicBezTo>
                    <a:pt x="12193" y="35510"/>
                    <a:pt x="12193" y="35534"/>
                    <a:pt x="12193" y="35558"/>
                  </a:cubicBezTo>
                  <a:lnTo>
                    <a:pt x="12122" y="35558"/>
                  </a:lnTo>
                  <a:cubicBezTo>
                    <a:pt x="12027" y="35558"/>
                    <a:pt x="11956" y="35534"/>
                    <a:pt x="11861" y="35487"/>
                  </a:cubicBezTo>
                  <a:lnTo>
                    <a:pt x="11790" y="35439"/>
                  </a:lnTo>
                  <a:lnTo>
                    <a:pt x="11529" y="35297"/>
                  </a:lnTo>
                  <a:cubicBezTo>
                    <a:pt x="11410" y="35226"/>
                    <a:pt x="11291" y="35202"/>
                    <a:pt x="11173" y="35202"/>
                  </a:cubicBezTo>
                  <a:cubicBezTo>
                    <a:pt x="11054" y="35202"/>
                    <a:pt x="10959" y="35226"/>
                    <a:pt x="10864" y="35250"/>
                  </a:cubicBezTo>
                  <a:cubicBezTo>
                    <a:pt x="10580" y="35344"/>
                    <a:pt x="10485" y="35700"/>
                    <a:pt x="10698" y="35890"/>
                  </a:cubicBezTo>
                  <a:cubicBezTo>
                    <a:pt x="10746" y="35937"/>
                    <a:pt x="10793" y="35985"/>
                    <a:pt x="10841" y="36009"/>
                  </a:cubicBezTo>
                  <a:lnTo>
                    <a:pt x="11031" y="36127"/>
                  </a:lnTo>
                  <a:cubicBezTo>
                    <a:pt x="11244" y="36270"/>
                    <a:pt x="11481" y="36388"/>
                    <a:pt x="11718" y="36507"/>
                  </a:cubicBezTo>
                  <a:cubicBezTo>
                    <a:pt x="11908" y="36602"/>
                    <a:pt x="12074" y="36720"/>
                    <a:pt x="12217" y="36863"/>
                  </a:cubicBezTo>
                  <a:lnTo>
                    <a:pt x="12145" y="36863"/>
                  </a:lnTo>
                  <a:lnTo>
                    <a:pt x="11861" y="36863"/>
                  </a:lnTo>
                  <a:lnTo>
                    <a:pt x="11600" y="36863"/>
                  </a:lnTo>
                  <a:cubicBezTo>
                    <a:pt x="11410" y="36863"/>
                    <a:pt x="11197" y="36839"/>
                    <a:pt x="10983" y="36768"/>
                  </a:cubicBezTo>
                  <a:cubicBezTo>
                    <a:pt x="10770" y="36697"/>
                    <a:pt x="10532" y="36673"/>
                    <a:pt x="10295" y="36673"/>
                  </a:cubicBezTo>
                  <a:lnTo>
                    <a:pt x="10177" y="36673"/>
                  </a:lnTo>
                  <a:cubicBezTo>
                    <a:pt x="9963" y="36697"/>
                    <a:pt x="9797" y="36863"/>
                    <a:pt x="9773" y="37076"/>
                  </a:cubicBezTo>
                  <a:cubicBezTo>
                    <a:pt x="9750" y="37242"/>
                    <a:pt x="9821" y="37408"/>
                    <a:pt x="9987" y="37479"/>
                  </a:cubicBezTo>
                  <a:cubicBezTo>
                    <a:pt x="10082" y="37550"/>
                    <a:pt x="10200" y="37598"/>
                    <a:pt x="10295" y="37622"/>
                  </a:cubicBezTo>
                  <a:lnTo>
                    <a:pt x="10509" y="37669"/>
                  </a:lnTo>
                  <a:cubicBezTo>
                    <a:pt x="10604" y="37693"/>
                    <a:pt x="10698" y="37717"/>
                    <a:pt x="10770" y="37764"/>
                  </a:cubicBezTo>
                  <a:cubicBezTo>
                    <a:pt x="11031" y="37859"/>
                    <a:pt x="11315" y="37883"/>
                    <a:pt x="11600" y="37883"/>
                  </a:cubicBezTo>
                  <a:lnTo>
                    <a:pt x="11884" y="37883"/>
                  </a:lnTo>
                  <a:cubicBezTo>
                    <a:pt x="12264" y="37883"/>
                    <a:pt x="12620" y="37883"/>
                    <a:pt x="12976" y="37906"/>
                  </a:cubicBezTo>
                  <a:cubicBezTo>
                    <a:pt x="13118" y="37906"/>
                    <a:pt x="13260" y="37930"/>
                    <a:pt x="13379" y="37977"/>
                  </a:cubicBezTo>
                  <a:cubicBezTo>
                    <a:pt x="13687" y="38096"/>
                    <a:pt x="14019" y="38167"/>
                    <a:pt x="14328" y="38191"/>
                  </a:cubicBezTo>
                  <a:cubicBezTo>
                    <a:pt x="14470" y="38215"/>
                    <a:pt x="14589" y="38238"/>
                    <a:pt x="14707" y="38262"/>
                  </a:cubicBezTo>
                  <a:lnTo>
                    <a:pt x="14802" y="38286"/>
                  </a:lnTo>
                  <a:cubicBezTo>
                    <a:pt x="15111" y="38381"/>
                    <a:pt x="15419" y="38452"/>
                    <a:pt x="15727" y="38523"/>
                  </a:cubicBezTo>
                  <a:lnTo>
                    <a:pt x="16202" y="38642"/>
                  </a:lnTo>
                  <a:cubicBezTo>
                    <a:pt x="16605" y="38760"/>
                    <a:pt x="17032" y="38855"/>
                    <a:pt x="17459" y="38997"/>
                  </a:cubicBezTo>
                  <a:cubicBezTo>
                    <a:pt x="17838" y="39140"/>
                    <a:pt x="18242" y="39258"/>
                    <a:pt x="18621" y="39353"/>
                  </a:cubicBezTo>
                  <a:cubicBezTo>
                    <a:pt x="19001" y="39424"/>
                    <a:pt x="19380" y="39496"/>
                    <a:pt x="19760" y="39590"/>
                  </a:cubicBezTo>
                  <a:cubicBezTo>
                    <a:pt x="20210" y="39685"/>
                    <a:pt x="20661" y="39780"/>
                    <a:pt x="21088" y="39851"/>
                  </a:cubicBezTo>
                  <a:cubicBezTo>
                    <a:pt x="21349" y="39899"/>
                    <a:pt x="21610" y="39923"/>
                    <a:pt x="21871" y="39946"/>
                  </a:cubicBezTo>
                  <a:lnTo>
                    <a:pt x="22108" y="39946"/>
                  </a:lnTo>
                  <a:cubicBezTo>
                    <a:pt x="22677" y="39923"/>
                    <a:pt x="23247" y="39851"/>
                    <a:pt x="23816" y="39733"/>
                  </a:cubicBezTo>
                  <a:lnTo>
                    <a:pt x="24148" y="39685"/>
                  </a:lnTo>
                  <a:cubicBezTo>
                    <a:pt x="24575" y="39614"/>
                    <a:pt x="24978" y="39519"/>
                    <a:pt x="25358" y="39377"/>
                  </a:cubicBezTo>
                  <a:cubicBezTo>
                    <a:pt x="25429" y="39330"/>
                    <a:pt x="25500" y="39306"/>
                    <a:pt x="25595" y="39258"/>
                  </a:cubicBezTo>
                  <a:cubicBezTo>
                    <a:pt x="25595" y="39306"/>
                    <a:pt x="25595" y="39353"/>
                    <a:pt x="25571" y="39377"/>
                  </a:cubicBezTo>
                  <a:cubicBezTo>
                    <a:pt x="25429" y="39638"/>
                    <a:pt x="25263" y="39923"/>
                    <a:pt x="25097" y="40183"/>
                  </a:cubicBezTo>
                  <a:cubicBezTo>
                    <a:pt x="24504" y="41132"/>
                    <a:pt x="23982" y="41963"/>
                    <a:pt x="23579" y="42745"/>
                  </a:cubicBezTo>
                  <a:cubicBezTo>
                    <a:pt x="23342" y="43196"/>
                    <a:pt x="23057" y="43647"/>
                    <a:pt x="22772" y="44074"/>
                  </a:cubicBezTo>
                  <a:cubicBezTo>
                    <a:pt x="22583" y="44335"/>
                    <a:pt x="22369" y="44619"/>
                    <a:pt x="22179" y="44880"/>
                  </a:cubicBezTo>
                  <a:cubicBezTo>
                    <a:pt x="21918" y="45236"/>
                    <a:pt x="21634" y="45592"/>
                    <a:pt x="21397" y="45995"/>
                  </a:cubicBezTo>
                  <a:lnTo>
                    <a:pt x="20732" y="47015"/>
                  </a:lnTo>
                  <a:cubicBezTo>
                    <a:pt x="20044" y="48106"/>
                    <a:pt x="19309" y="49245"/>
                    <a:pt x="18669" y="50407"/>
                  </a:cubicBezTo>
                  <a:cubicBezTo>
                    <a:pt x="18550" y="50597"/>
                    <a:pt x="18526" y="50810"/>
                    <a:pt x="18597" y="51024"/>
                  </a:cubicBezTo>
                  <a:cubicBezTo>
                    <a:pt x="18692" y="51261"/>
                    <a:pt x="18906" y="51475"/>
                    <a:pt x="19167" y="51546"/>
                  </a:cubicBezTo>
                  <a:cubicBezTo>
                    <a:pt x="19617" y="51712"/>
                    <a:pt x="20068" y="51878"/>
                    <a:pt x="20495" y="52091"/>
                  </a:cubicBezTo>
                  <a:lnTo>
                    <a:pt x="20875" y="52281"/>
                  </a:lnTo>
                  <a:cubicBezTo>
                    <a:pt x="21302" y="52447"/>
                    <a:pt x="21729" y="52613"/>
                    <a:pt x="22132" y="52756"/>
                  </a:cubicBezTo>
                  <a:lnTo>
                    <a:pt x="22796" y="53016"/>
                  </a:lnTo>
                  <a:lnTo>
                    <a:pt x="22915" y="53064"/>
                  </a:lnTo>
                  <a:cubicBezTo>
                    <a:pt x="23033" y="53088"/>
                    <a:pt x="23152" y="53135"/>
                    <a:pt x="23247" y="53230"/>
                  </a:cubicBezTo>
                  <a:cubicBezTo>
                    <a:pt x="23199" y="53301"/>
                    <a:pt x="23176" y="53396"/>
                    <a:pt x="23152" y="53491"/>
                  </a:cubicBezTo>
                  <a:cubicBezTo>
                    <a:pt x="23104" y="53704"/>
                    <a:pt x="23033" y="53942"/>
                    <a:pt x="22938" y="54179"/>
                  </a:cubicBezTo>
                  <a:cubicBezTo>
                    <a:pt x="22796" y="54629"/>
                    <a:pt x="22630" y="55080"/>
                    <a:pt x="22464" y="55531"/>
                  </a:cubicBezTo>
                  <a:lnTo>
                    <a:pt x="22132" y="56432"/>
                  </a:lnTo>
                  <a:cubicBezTo>
                    <a:pt x="21918" y="57049"/>
                    <a:pt x="21705" y="57689"/>
                    <a:pt x="21468" y="58330"/>
                  </a:cubicBezTo>
                  <a:cubicBezTo>
                    <a:pt x="21325" y="58709"/>
                    <a:pt x="21064" y="59042"/>
                    <a:pt x="20709" y="59255"/>
                  </a:cubicBezTo>
                  <a:cubicBezTo>
                    <a:pt x="20614" y="59303"/>
                    <a:pt x="20519" y="59350"/>
                    <a:pt x="20400" y="59350"/>
                  </a:cubicBezTo>
                  <a:cubicBezTo>
                    <a:pt x="20305" y="59350"/>
                    <a:pt x="20187" y="59303"/>
                    <a:pt x="20116" y="59255"/>
                  </a:cubicBezTo>
                  <a:cubicBezTo>
                    <a:pt x="19855" y="59089"/>
                    <a:pt x="19594" y="58947"/>
                    <a:pt x="19357" y="58804"/>
                  </a:cubicBezTo>
                  <a:cubicBezTo>
                    <a:pt x="19167" y="58709"/>
                    <a:pt x="18977" y="58591"/>
                    <a:pt x="18811" y="58496"/>
                  </a:cubicBezTo>
                  <a:cubicBezTo>
                    <a:pt x="18597" y="58377"/>
                    <a:pt x="18408" y="58235"/>
                    <a:pt x="18218" y="58093"/>
                  </a:cubicBezTo>
                  <a:cubicBezTo>
                    <a:pt x="18076" y="57950"/>
                    <a:pt x="17933" y="57808"/>
                    <a:pt x="17767" y="57666"/>
                  </a:cubicBezTo>
                  <a:cubicBezTo>
                    <a:pt x="17577" y="57476"/>
                    <a:pt x="17364" y="57286"/>
                    <a:pt x="17150" y="57120"/>
                  </a:cubicBezTo>
                  <a:cubicBezTo>
                    <a:pt x="16391" y="56503"/>
                    <a:pt x="15680" y="55792"/>
                    <a:pt x="15063" y="55033"/>
                  </a:cubicBezTo>
                  <a:cubicBezTo>
                    <a:pt x="14304" y="54060"/>
                    <a:pt x="13379" y="53254"/>
                    <a:pt x="12311" y="52613"/>
                  </a:cubicBezTo>
                  <a:cubicBezTo>
                    <a:pt x="11742" y="52234"/>
                    <a:pt x="11102" y="52020"/>
                    <a:pt x="10414" y="51996"/>
                  </a:cubicBezTo>
                  <a:cubicBezTo>
                    <a:pt x="10319" y="51996"/>
                    <a:pt x="10200" y="51996"/>
                    <a:pt x="10082" y="52020"/>
                  </a:cubicBezTo>
                  <a:cubicBezTo>
                    <a:pt x="9678" y="52068"/>
                    <a:pt x="9346" y="52139"/>
                    <a:pt x="9133" y="52542"/>
                  </a:cubicBezTo>
                  <a:cubicBezTo>
                    <a:pt x="9109" y="52613"/>
                    <a:pt x="9062" y="52661"/>
                    <a:pt x="8991" y="52708"/>
                  </a:cubicBezTo>
                  <a:cubicBezTo>
                    <a:pt x="8943" y="52756"/>
                    <a:pt x="8896" y="52803"/>
                    <a:pt x="8848" y="52850"/>
                  </a:cubicBezTo>
                  <a:lnTo>
                    <a:pt x="8777" y="52969"/>
                  </a:lnTo>
                  <a:cubicBezTo>
                    <a:pt x="8635" y="53135"/>
                    <a:pt x="8516" y="53325"/>
                    <a:pt x="8421" y="53515"/>
                  </a:cubicBezTo>
                  <a:cubicBezTo>
                    <a:pt x="8255" y="53870"/>
                    <a:pt x="8113" y="54226"/>
                    <a:pt x="8018" y="54582"/>
                  </a:cubicBezTo>
                  <a:lnTo>
                    <a:pt x="7947" y="54772"/>
                  </a:lnTo>
                  <a:cubicBezTo>
                    <a:pt x="7876" y="54914"/>
                    <a:pt x="7852" y="55080"/>
                    <a:pt x="7828" y="55223"/>
                  </a:cubicBezTo>
                  <a:cubicBezTo>
                    <a:pt x="7757" y="55721"/>
                    <a:pt x="7686" y="56219"/>
                    <a:pt x="7615" y="56717"/>
                  </a:cubicBezTo>
                  <a:cubicBezTo>
                    <a:pt x="7544" y="57381"/>
                    <a:pt x="7638" y="58045"/>
                    <a:pt x="7876" y="58686"/>
                  </a:cubicBezTo>
                  <a:cubicBezTo>
                    <a:pt x="7994" y="59113"/>
                    <a:pt x="8421" y="59421"/>
                    <a:pt x="8872" y="59421"/>
                  </a:cubicBezTo>
                  <a:lnTo>
                    <a:pt x="8943" y="59421"/>
                  </a:lnTo>
                  <a:cubicBezTo>
                    <a:pt x="9370" y="59421"/>
                    <a:pt x="9726" y="59160"/>
                    <a:pt x="9892" y="58781"/>
                  </a:cubicBezTo>
                  <a:cubicBezTo>
                    <a:pt x="9916" y="58757"/>
                    <a:pt x="9939" y="58709"/>
                    <a:pt x="9963" y="58662"/>
                  </a:cubicBezTo>
                  <a:lnTo>
                    <a:pt x="10105" y="58330"/>
                  </a:lnTo>
                  <a:cubicBezTo>
                    <a:pt x="10177" y="58116"/>
                    <a:pt x="10271" y="57927"/>
                    <a:pt x="10366" y="57713"/>
                  </a:cubicBezTo>
                  <a:cubicBezTo>
                    <a:pt x="10770" y="56907"/>
                    <a:pt x="10959" y="55982"/>
                    <a:pt x="10936" y="55080"/>
                  </a:cubicBezTo>
                  <a:lnTo>
                    <a:pt x="10936" y="54463"/>
                  </a:lnTo>
                  <a:cubicBezTo>
                    <a:pt x="10959" y="54060"/>
                    <a:pt x="10912" y="53633"/>
                    <a:pt x="10864" y="53206"/>
                  </a:cubicBezTo>
                  <a:cubicBezTo>
                    <a:pt x="11149" y="53301"/>
                    <a:pt x="11434" y="53420"/>
                    <a:pt x="11695" y="53586"/>
                  </a:cubicBezTo>
                  <a:cubicBezTo>
                    <a:pt x="12383" y="53965"/>
                    <a:pt x="12999" y="54440"/>
                    <a:pt x="13545" y="54985"/>
                  </a:cubicBezTo>
                  <a:cubicBezTo>
                    <a:pt x="13877" y="55341"/>
                    <a:pt x="14162" y="55673"/>
                    <a:pt x="14470" y="56029"/>
                  </a:cubicBezTo>
                  <a:cubicBezTo>
                    <a:pt x="14921" y="56575"/>
                    <a:pt x="15419" y="57096"/>
                    <a:pt x="15941" y="57571"/>
                  </a:cubicBezTo>
                  <a:lnTo>
                    <a:pt x="16249" y="57832"/>
                  </a:lnTo>
                  <a:cubicBezTo>
                    <a:pt x="16676" y="58235"/>
                    <a:pt x="17127" y="58615"/>
                    <a:pt x="17577" y="59018"/>
                  </a:cubicBezTo>
                  <a:cubicBezTo>
                    <a:pt x="17767" y="59184"/>
                    <a:pt x="17981" y="59350"/>
                    <a:pt x="18218" y="59469"/>
                  </a:cubicBezTo>
                  <a:cubicBezTo>
                    <a:pt x="18455" y="59611"/>
                    <a:pt x="18692" y="59753"/>
                    <a:pt x="18930" y="59896"/>
                  </a:cubicBezTo>
                  <a:cubicBezTo>
                    <a:pt x="19167" y="60014"/>
                    <a:pt x="19428" y="60156"/>
                    <a:pt x="19665" y="60299"/>
                  </a:cubicBezTo>
                  <a:cubicBezTo>
                    <a:pt x="19902" y="60465"/>
                    <a:pt x="20163" y="60536"/>
                    <a:pt x="20424" y="60536"/>
                  </a:cubicBezTo>
                  <a:cubicBezTo>
                    <a:pt x="20661" y="60536"/>
                    <a:pt x="20922" y="60465"/>
                    <a:pt x="21136" y="60346"/>
                  </a:cubicBezTo>
                  <a:cubicBezTo>
                    <a:pt x="21729" y="60038"/>
                    <a:pt x="22203" y="59540"/>
                    <a:pt x="22488" y="58899"/>
                  </a:cubicBezTo>
                  <a:cubicBezTo>
                    <a:pt x="22630" y="58567"/>
                    <a:pt x="22772" y="58211"/>
                    <a:pt x="22867" y="57856"/>
                  </a:cubicBezTo>
                  <a:cubicBezTo>
                    <a:pt x="23033" y="57286"/>
                    <a:pt x="23223" y="56741"/>
                    <a:pt x="23413" y="56195"/>
                  </a:cubicBezTo>
                  <a:cubicBezTo>
                    <a:pt x="23674" y="55436"/>
                    <a:pt x="23958" y="54653"/>
                    <a:pt x="24172" y="53870"/>
                  </a:cubicBezTo>
                  <a:cubicBezTo>
                    <a:pt x="24172" y="53799"/>
                    <a:pt x="24219" y="53752"/>
                    <a:pt x="24243" y="53704"/>
                  </a:cubicBezTo>
                  <a:lnTo>
                    <a:pt x="24267" y="53657"/>
                  </a:lnTo>
                  <a:lnTo>
                    <a:pt x="24480" y="53752"/>
                  </a:lnTo>
                  <a:lnTo>
                    <a:pt x="25192" y="54060"/>
                  </a:lnTo>
                  <a:cubicBezTo>
                    <a:pt x="25714" y="54274"/>
                    <a:pt x="26259" y="54511"/>
                    <a:pt x="26805" y="54724"/>
                  </a:cubicBezTo>
                  <a:cubicBezTo>
                    <a:pt x="28323" y="55223"/>
                    <a:pt x="29889" y="55578"/>
                    <a:pt x="31478" y="55792"/>
                  </a:cubicBezTo>
                  <a:lnTo>
                    <a:pt x="31620" y="55792"/>
                  </a:lnTo>
                  <a:cubicBezTo>
                    <a:pt x="31857" y="55816"/>
                    <a:pt x="32118" y="55887"/>
                    <a:pt x="32332" y="55982"/>
                  </a:cubicBezTo>
                  <a:lnTo>
                    <a:pt x="32308" y="56337"/>
                  </a:lnTo>
                  <a:cubicBezTo>
                    <a:pt x="32261" y="56646"/>
                    <a:pt x="32237" y="56930"/>
                    <a:pt x="32213" y="57215"/>
                  </a:cubicBezTo>
                  <a:cubicBezTo>
                    <a:pt x="32213" y="57334"/>
                    <a:pt x="32213" y="57452"/>
                    <a:pt x="32189" y="57571"/>
                  </a:cubicBezTo>
                  <a:cubicBezTo>
                    <a:pt x="32189" y="57784"/>
                    <a:pt x="32166" y="57998"/>
                    <a:pt x="32142" y="58211"/>
                  </a:cubicBezTo>
                  <a:cubicBezTo>
                    <a:pt x="32047" y="58757"/>
                    <a:pt x="32000" y="59326"/>
                    <a:pt x="31976" y="59872"/>
                  </a:cubicBezTo>
                  <a:cubicBezTo>
                    <a:pt x="31929" y="60583"/>
                    <a:pt x="31881" y="61295"/>
                    <a:pt x="31810" y="61817"/>
                  </a:cubicBezTo>
                  <a:cubicBezTo>
                    <a:pt x="31786" y="62196"/>
                    <a:pt x="31739" y="62576"/>
                    <a:pt x="31691" y="62932"/>
                  </a:cubicBezTo>
                  <a:cubicBezTo>
                    <a:pt x="31620" y="63477"/>
                    <a:pt x="31573" y="64047"/>
                    <a:pt x="31525" y="64592"/>
                  </a:cubicBezTo>
                  <a:cubicBezTo>
                    <a:pt x="31454" y="65494"/>
                    <a:pt x="31336" y="66371"/>
                    <a:pt x="31146" y="67225"/>
                  </a:cubicBezTo>
                  <a:cubicBezTo>
                    <a:pt x="31003" y="67771"/>
                    <a:pt x="30909" y="68340"/>
                    <a:pt x="30861" y="68886"/>
                  </a:cubicBezTo>
                  <a:cubicBezTo>
                    <a:pt x="30837" y="69336"/>
                    <a:pt x="30743" y="69763"/>
                    <a:pt x="30553" y="70167"/>
                  </a:cubicBezTo>
                  <a:cubicBezTo>
                    <a:pt x="30387" y="70522"/>
                    <a:pt x="30410" y="70949"/>
                    <a:pt x="30600" y="71305"/>
                  </a:cubicBezTo>
                  <a:cubicBezTo>
                    <a:pt x="31027" y="72159"/>
                    <a:pt x="31549" y="73037"/>
                    <a:pt x="32427" y="73654"/>
                  </a:cubicBezTo>
                  <a:cubicBezTo>
                    <a:pt x="32806" y="73938"/>
                    <a:pt x="33233" y="74104"/>
                    <a:pt x="33708" y="74152"/>
                  </a:cubicBezTo>
                  <a:lnTo>
                    <a:pt x="34348" y="74152"/>
                  </a:lnTo>
                  <a:lnTo>
                    <a:pt x="35107" y="74152"/>
                  </a:lnTo>
                  <a:cubicBezTo>
                    <a:pt x="35249" y="74152"/>
                    <a:pt x="35368" y="74128"/>
                    <a:pt x="35510" y="74081"/>
                  </a:cubicBezTo>
                  <a:cubicBezTo>
                    <a:pt x="35985" y="73938"/>
                    <a:pt x="36341" y="73559"/>
                    <a:pt x="36436" y="73084"/>
                  </a:cubicBezTo>
                  <a:cubicBezTo>
                    <a:pt x="36507" y="72729"/>
                    <a:pt x="36412" y="72349"/>
                    <a:pt x="36198" y="72064"/>
                  </a:cubicBezTo>
                  <a:cubicBezTo>
                    <a:pt x="35866" y="71590"/>
                    <a:pt x="35416" y="71210"/>
                    <a:pt x="34894" y="70973"/>
                  </a:cubicBezTo>
                  <a:lnTo>
                    <a:pt x="34656" y="70878"/>
                  </a:lnTo>
                  <a:cubicBezTo>
                    <a:pt x="34253" y="70689"/>
                    <a:pt x="33826" y="70522"/>
                    <a:pt x="33399" y="70309"/>
                  </a:cubicBezTo>
                  <a:lnTo>
                    <a:pt x="33233" y="70238"/>
                  </a:lnTo>
                  <a:cubicBezTo>
                    <a:pt x="32901" y="70048"/>
                    <a:pt x="32545" y="69906"/>
                    <a:pt x="32166" y="69787"/>
                  </a:cubicBezTo>
                  <a:cubicBezTo>
                    <a:pt x="32118" y="69763"/>
                    <a:pt x="32071" y="69740"/>
                    <a:pt x="32023" y="69716"/>
                  </a:cubicBezTo>
                  <a:lnTo>
                    <a:pt x="31976" y="69692"/>
                  </a:lnTo>
                  <a:lnTo>
                    <a:pt x="31976" y="69669"/>
                  </a:lnTo>
                  <a:cubicBezTo>
                    <a:pt x="31976" y="69645"/>
                    <a:pt x="31976" y="69621"/>
                    <a:pt x="31976" y="69574"/>
                  </a:cubicBezTo>
                  <a:cubicBezTo>
                    <a:pt x="32047" y="68815"/>
                    <a:pt x="32166" y="68032"/>
                    <a:pt x="32332" y="67273"/>
                  </a:cubicBezTo>
                  <a:cubicBezTo>
                    <a:pt x="32498" y="66490"/>
                    <a:pt x="32616" y="65660"/>
                    <a:pt x="32640" y="64853"/>
                  </a:cubicBezTo>
                  <a:cubicBezTo>
                    <a:pt x="32711" y="63999"/>
                    <a:pt x="32806" y="63122"/>
                    <a:pt x="32901" y="62244"/>
                  </a:cubicBezTo>
                  <a:cubicBezTo>
                    <a:pt x="32996" y="61414"/>
                    <a:pt x="33043" y="60560"/>
                    <a:pt x="33067" y="59729"/>
                  </a:cubicBezTo>
                  <a:cubicBezTo>
                    <a:pt x="33067" y="59350"/>
                    <a:pt x="33091" y="58947"/>
                    <a:pt x="33162" y="58567"/>
                  </a:cubicBezTo>
                  <a:cubicBezTo>
                    <a:pt x="33281" y="57761"/>
                    <a:pt x="33281" y="56930"/>
                    <a:pt x="33162" y="56100"/>
                  </a:cubicBezTo>
                  <a:cubicBezTo>
                    <a:pt x="33138" y="56076"/>
                    <a:pt x="33138" y="56053"/>
                    <a:pt x="33162" y="56029"/>
                  </a:cubicBezTo>
                  <a:lnTo>
                    <a:pt x="33233" y="56029"/>
                  </a:lnTo>
                  <a:cubicBezTo>
                    <a:pt x="33233" y="56029"/>
                    <a:pt x="33257" y="56029"/>
                    <a:pt x="33281" y="56029"/>
                  </a:cubicBezTo>
                  <a:cubicBezTo>
                    <a:pt x="33565" y="56076"/>
                    <a:pt x="33850" y="56100"/>
                    <a:pt x="34135" y="56100"/>
                  </a:cubicBezTo>
                  <a:cubicBezTo>
                    <a:pt x="34324" y="56100"/>
                    <a:pt x="34538" y="56100"/>
                    <a:pt x="34751" y="56076"/>
                  </a:cubicBezTo>
                  <a:cubicBezTo>
                    <a:pt x="35748" y="55982"/>
                    <a:pt x="36744" y="55816"/>
                    <a:pt x="37740" y="55578"/>
                  </a:cubicBezTo>
                  <a:cubicBezTo>
                    <a:pt x="38167" y="55483"/>
                    <a:pt x="38570" y="55270"/>
                    <a:pt x="38926" y="54985"/>
                  </a:cubicBezTo>
                  <a:cubicBezTo>
                    <a:pt x="39306" y="54701"/>
                    <a:pt x="39519" y="54250"/>
                    <a:pt x="39519" y="53752"/>
                  </a:cubicBezTo>
                  <a:cubicBezTo>
                    <a:pt x="39543" y="52874"/>
                    <a:pt x="39401" y="51996"/>
                    <a:pt x="39163" y="51143"/>
                  </a:cubicBezTo>
                  <a:lnTo>
                    <a:pt x="38950" y="50502"/>
                  </a:lnTo>
                  <a:cubicBezTo>
                    <a:pt x="38760" y="49838"/>
                    <a:pt x="38547" y="49150"/>
                    <a:pt x="38357" y="48462"/>
                  </a:cubicBezTo>
                  <a:cubicBezTo>
                    <a:pt x="38309" y="48272"/>
                    <a:pt x="38262" y="48083"/>
                    <a:pt x="38215" y="47893"/>
                  </a:cubicBezTo>
                  <a:cubicBezTo>
                    <a:pt x="38072" y="47395"/>
                    <a:pt x="37906" y="46849"/>
                    <a:pt x="37835" y="46303"/>
                  </a:cubicBezTo>
                  <a:lnTo>
                    <a:pt x="37645" y="45355"/>
                  </a:lnTo>
                  <a:cubicBezTo>
                    <a:pt x="37456" y="44358"/>
                    <a:pt x="37266" y="43315"/>
                    <a:pt x="37052" y="42318"/>
                  </a:cubicBezTo>
                  <a:cubicBezTo>
                    <a:pt x="36791" y="41132"/>
                    <a:pt x="36578" y="40065"/>
                    <a:pt x="36673" y="38974"/>
                  </a:cubicBezTo>
                  <a:cubicBezTo>
                    <a:pt x="36696" y="38713"/>
                    <a:pt x="36649" y="38476"/>
                    <a:pt x="36530" y="38262"/>
                  </a:cubicBezTo>
                  <a:cubicBezTo>
                    <a:pt x="36483" y="38167"/>
                    <a:pt x="36459" y="38049"/>
                    <a:pt x="36436" y="37930"/>
                  </a:cubicBezTo>
                  <a:cubicBezTo>
                    <a:pt x="36412" y="37669"/>
                    <a:pt x="36412" y="37432"/>
                    <a:pt x="36412" y="37218"/>
                  </a:cubicBezTo>
                  <a:cubicBezTo>
                    <a:pt x="36530" y="37527"/>
                    <a:pt x="36602" y="37574"/>
                    <a:pt x="36957" y="37811"/>
                  </a:cubicBezTo>
                  <a:cubicBezTo>
                    <a:pt x="37076" y="37906"/>
                    <a:pt x="37195" y="38001"/>
                    <a:pt x="37313" y="38096"/>
                  </a:cubicBezTo>
                  <a:cubicBezTo>
                    <a:pt x="38262" y="38831"/>
                    <a:pt x="39306" y="39424"/>
                    <a:pt x="40421" y="39875"/>
                  </a:cubicBezTo>
                  <a:cubicBezTo>
                    <a:pt x="41227" y="40183"/>
                    <a:pt x="42034" y="40444"/>
                    <a:pt x="42888" y="40610"/>
                  </a:cubicBezTo>
                  <a:cubicBezTo>
                    <a:pt x="43386" y="40729"/>
                    <a:pt x="43908" y="40824"/>
                    <a:pt x="44429" y="40871"/>
                  </a:cubicBezTo>
                  <a:cubicBezTo>
                    <a:pt x="44619" y="40895"/>
                    <a:pt x="44809" y="40895"/>
                    <a:pt x="45046" y="40895"/>
                  </a:cubicBezTo>
                  <a:lnTo>
                    <a:pt x="45473" y="40895"/>
                  </a:lnTo>
                  <a:lnTo>
                    <a:pt x="45900" y="40895"/>
                  </a:lnTo>
                  <a:cubicBezTo>
                    <a:pt x="46398" y="40895"/>
                    <a:pt x="46896" y="40824"/>
                    <a:pt x="47347" y="40658"/>
                  </a:cubicBezTo>
                  <a:cubicBezTo>
                    <a:pt x="48106" y="40397"/>
                    <a:pt x="48842" y="40041"/>
                    <a:pt x="49529" y="39590"/>
                  </a:cubicBezTo>
                  <a:lnTo>
                    <a:pt x="50953" y="38547"/>
                  </a:lnTo>
                  <a:lnTo>
                    <a:pt x="51190" y="38594"/>
                  </a:lnTo>
                  <a:lnTo>
                    <a:pt x="51830" y="38737"/>
                  </a:lnTo>
                  <a:lnTo>
                    <a:pt x="52020" y="38760"/>
                  </a:lnTo>
                  <a:cubicBezTo>
                    <a:pt x="52186" y="38808"/>
                    <a:pt x="52352" y="38831"/>
                    <a:pt x="52518" y="38831"/>
                  </a:cubicBezTo>
                  <a:lnTo>
                    <a:pt x="52732" y="38831"/>
                  </a:lnTo>
                  <a:cubicBezTo>
                    <a:pt x="53206" y="38855"/>
                    <a:pt x="53704" y="38903"/>
                    <a:pt x="54202" y="38997"/>
                  </a:cubicBezTo>
                  <a:cubicBezTo>
                    <a:pt x="54297" y="38997"/>
                    <a:pt x="54392" y="39021"/>
                    <a:pt x="54511" y="39021"/>
                  </a:cubicBezTo>
                  <a:lnTo>
                    <a:pt x="54677" y="39021"/>
                  </a:lnTo>
                  <a:cubicBezTo>
                    <a:pt x="55009" y="38974"/>
                    <a:pt x="55270" y="38737"/>
                    <a:pt x="55341" y="38428"/>
                  </a:cubicBezTo>
                  <a:cubicBezTo>
                    <a:pt x="55412" y="38096"/>
                    <a:pt x="55270" y="37740"/>
                    <a:pt x="54961" y="37598"/>
                  </a:cubicBezTo>
                  <a:close/>
                  <a:moveTo>
                    <a:pt x="49079" y="16131"/>
                  </a:moveTo>
                  <a:cubicBezTo>
                    <a:pt x="49292" y="16558"/>
                    <a:pt x="49387" y="17056"/>
                    <a:pt x="49387" y="17554"/>
                  </a:cubicBezTo>
                  <a:lnTo>
                    <a:pt x="49387" y="17672"/>
                  </a:lnTo>
                  <a:lnTo>
                    <a:pt x="49387" y="19096"/>
                  </a:lnTo>
                  <a:cubicBezTo>
                    <a:pt x="49363" y="19855"/>
                    <a:pt x="49079" y="20566"/>
                    <a:pt x="48557" y="21112"/>
                  </a:cubicBezTo>
                  <a:cubicBezTo>
                    <a:pt x="48343" y="21325"/>
                    <a:pt x="48130" y="21515"/>
                    <a:pt x="47893" y="21681"/>
                  </a:cubicBezTo>
                  <a:cubicBezTo>
                    <a:pt x="47679" y="21824"/>
                    <a:pt x="47442" y="21895"/>
                    <a:pt x="47205" y="21895"/>
                  </a:cubicBezTo>
                  <a:lnTo>
                    <a:pt x="47205" y="21895"/>
                  </a:lnTo>
                  <a:cubicBezTo>
                    <a:pt x="47110" y="21895"/>
                    <a:pt x="47039" y="21895"/>
                    <a:pt x="46944" y="21871"/>
                  </a:cubicBezTo>
                  <a:lnTo>
                    <a:pt x="46944" y="21824"/>
                  </a:lnTo>
                  <a:cubicBezTo>
                    <a:pt x="46944" y="21752"/>
                    <a:pt x="46944" y="21681"/>
                    <a:pt x="46944" y="21610"/>
                  </a:cubicBezTo>
                  <a:cubicBezTo>
                    <a:pt x="46968" y="20827"/>
                    <a:pt x="46849" y="20044"/>
                    <a:pt x="46635" y="19285"/>
                  </a:cubicBezTo>
                  <a:lnTo>
                    <a:pt x="46541" y="18906"/>
                  </a:lnTo>
                  <a:cubicBezTo>
                    <a:pt x="46493" y="18740"/>
                    <a:pt x="46446" y="18574"/>
                    <a:pt x="46398" y="18408"/>
                  </a:cubicBezTo>
                  <a:lnTo>
                    <a:pt x="46351" y="18194"/>
                  </a:lnTo>
                  <a:lnTo>
                    <a:pt x="46375" y="18171"/>
                  </a:lnTo>
                  <a:cubicBezTo>
                    <a:pt x="46398" y="18147"/>
                    <a:pt x="46422" y="18123"/>
                    <a:pt x="46446" y="18123"/>
                  </a:cubicBezTo>
                  <a:cubicBezTo>
                    <a:pt x="46564" y="18028"/>
                    <a:pt x="46707" y="17910"/>
                    <a:pt x="46730" y="17767"/>
                  </a:cubicBezTo>
                  <a:cubicBezTo>
                    <a:pt x="46730" y="17672"/>
                    <a:pt x="46707" y="17578"/>
                    <a:pt x="46635" y="17506"/>
                  </a:cubicBezTo>
                  <a:cubicBezTo>
                    <a:pt x="46398" y="17198"/>
                    <a:pt x="46469" y="16961"/>
                    <a:pt x="46612" y="16652"/>
                  </a:cubicBezTo>
                  <a:cubicBezTo>
                    <a:pt x="46920" y="16036"/>
                    <a:pt x="47513" y="15632"/>
                    <a:pt x="48201" y="15585"/>
                  </a:cubicBezTo>
                  <a:cubicBezTo>
                    <a:pt x="48248" y="15585"/>
                    <a:pt x="48320" y="15585"/>
                    <a:pt x="48367" y="15585"/>
                  </a:cubicBezTo>
                  <a:cubicBezTo>
                    <a:pt x="48675" y="15632"/>
                    <a:pt x="48960" y="15822"/>
                    <a:pt x="49079" y="16131"/>
                  </a:cubicBezTo>
                  <a:close/>
                  <a:moveTo>
                    <a:pt x="38333" y="53704"/>
                  </a:moveTo>
                  <a:cubicBezTo>
                    <a:pt x="38309" y="53894"/>
                    <a:pt x="38215" y="54084"/>
                    <a:pt x="38025" y="54179"/>
                  </a:cubicBezTo>
                  <a:lnTo>
                    <a:pt x="37882" y="54250"/>
                  </a:lnTo>
                  <a:cubicBezTo>
                    <a:pt x="37740" y="54345"/>
                    <a:pt x="37598" y="54392"/>
                    <a:pt x="37456" y="54440"/>
                  </a:cubicBezTo>
                  <a:cubicBezTo>
                    <a:pt x="36530" y="54606"/>
                    <a:pt x="35605" y="54748"/>
                    <a:pt x="34751" y="54890"/>
                  </a:cubicBezTo>
                  <a:cubicBezTo>
                    <a:pt x="34585" y="54914"/>
                    <a:pt x="34396" y="54914"/>
                    <a:pt x="34229" y="54914"/>
                  </a:cubicBezTo>
                  <a:cubicBezTo>
                    <a:pt x="33826" y="54914"/>
                    <a:pt x="33423" y="54867"/>
                    <a:pt x="33020" y="54819"/>
                  </a:cubicBezTo>
                  <a:lnTo>
                    <a:pt x="32545" y="54748"/>
                  </a:lnTo>
                  <a:cubicBezTo>
                    <a:pt x="31691" y="54653"/>
                    <a:pt x="30814" y="54487"/>
                    <a:pt x="29983" y="54321"/>
                  </a:cubicBezTo>
                  <a:lnTo>
                    <a:pt x="29485" y="54226"/>
                  </a:lnTo>
                  <a:cubicBezTo>
                    <a:pt x="28560" y="54060"/>
                    <a:pt x="27683" y="53799"/>
                    <a:pt x="26805" y="53467"/>
                  </a:cubicBezTo>
                  <a:cubicBezTo>
                    <a:pt x="26164" y="53206"/>
                    <a:pt x="25524" y="52922"/>
                    <a:pt x="24907" y="52637"/>
                  </a:cubicBezTo>
                  <a:cubicBezTo>
                    <a:pt x="24480" y="52447"/>
                    <a:pt x="24077" y="52257"/>
                    <a:pt x="23650" y="52091"/>
                  </a:cubicBezTo>
                  <a:cubicBezTo>
                    <a:pt x="23223" y="51902"/>
                    <a:pt x="22843" y="51759"/>
                    <a:pt x="22440" y="51617"/>
                  </a:cubicBezTo>
                  <a:lnTo>
                    <a:pt x="22345" y="51593"/>
                  </a:lnTo>
                  <a:cubicBezTo>
                    <a:pt x="21800" y="51403"/>
                    <a:pt x="21278" y="51190"/>
                    <a:pt x="20756" y="50905"/>
                  </a:cubicBezTo>
                  <a:cubicBezTo>
                    <a:pt x="20637" y="50858"/>
                    <a:pt x="20495" y="50787"/>
                    <a:pt x="20353" y="50739"/>
                  </a:cubicBezTo>
                  <a:lnTo>
                    <a:pt x="20139" y="50668"/>
                  </a:lnTo>
                  <a:cubicBezTo>
                    <a:pt x="20068" y="50644"/>
                    <a:pt x="20021" y="50621"/>
                    <a:pt x="19973" y="50597"/>
                  </a:cubicBezTo>
                  <a:lnTo>
                    <a:pt x="19950" y="50573"/>
                  </a:lnTo>
                  <a:cubicBezTo>
                    <a:pt x="20044" y="50312"/>
                    <a:pt x="20187" y="50051"/>
                    <a:pt x="20329" y="49790"/>
                  </a:cubicBezTo>
                  <a:cubicBezTo>
                    <a:pt x="20614" y="49363"/>
                    <a:pt x="20875" y="48913"/>
                    <a:pt x="21159" y="48486"/>
                  </a:cubicBezTo>
                  <a:lnTo>
                    <a:pt x="21349" y="48177"/>
                  </a:lnTo>
                  <a:cubicBezTo>
                    <a:pt x="21871" y="47371"/>
                    <a:pt x="22393" y="46564"/>
                    <a:pt x="22915" y="45758"/>
                  </a:cubicBezTo>
                  <a:cubicBezTo>
                    <a:pt x="23033" y="45592"/>
                    <a:pt x="23152" y="45450"/>
                    <a:pt x="23270" y="45283"/>
                  </a:cubicBezTo>
                  <a:cubicBezTo>
                    <a:pt x="23389" y="45141"/>
                    <a:pt x="23531" y="44951"/>
                    <a:pt x="23650" y="44762"/>
                  </a:cubicBezTo>
                  <a:cubicBezTo>
                    <a:pt x="23935" y="44311"/>
                    <a:pt x="24243" y="43837"/>
                    <a:pt x="24504" y="43338"/>
                  </a:cubicBezTo>
                  <a:cubicBezTo>
                    <a:pt x="24907" y="42579"/>
                    <a:pt x="25358" y="41797"/>
                    <a:pt x="25975" y="40824"/>
                  </a:cubicBezTo>
                  <a:cubicBezTo>
                    <a:pt x="26236" y="40421"/>
                    <a:pt x="26473" y="39994"/>
                    <a:pt x="26663" y="39543"/>
                  </a:cubicBezTo>
                  <a:cubicBezTo>
                    <a:pt x="26781" y="39258"/>
                    <a:pt x="26923" y="38974"/>
                    <a:pt x="27066" y="38713"/>
                  </a:cubicBezTo>
                  <a:cubicBezTo>
                    <a:pt x="27137" y="38570"/>
                    <a:pt x="27208" y="38428"/>
                    <a:pt x="27256" y="38286"/>
                  </a:cubicBezTo>
                  <a:cubicBezTo>
                    <a:pt x="27374" y="38096"/>
                    <a:pt x="27469" y="37883"/>
                    <a:pt x="27564" y="37669"/>
                  </a:cubicBezTo>
                  <a:lnTo>
                    <a:pt x="27683" y="37432"/>
                  </a:lnTo>
                  <a:cubicBezTo>
                    <a:pt x="27730" y="37432"/>
                    <a:pt x="27801" y="37432"/>
                    <a:pt x="27849" y="37432"/>
                  </a:cubicBezTo>
                  <a:cubicBezTo>
                    <a:pt x="28015" y="37432"/>
                    <a:pt x="28204" y="37456"/>
                    <a:pt x="28370" y="37479"/>
                  </a:cubicBezTo>
                  <a:cubicBezTo>
                    <a:pt x="28536" y="37503"/>
                    <a:pt x="28703" y="37527"/>
                    <a:pt x="28845" y="37550"/>
                  </a:cubicBezTo>
                  <a:lnTo>
                    <a:pt x="28845" y="37574"/>
                  </a:lnTo>
                  <a:cubicBezTo>
                    <a:pt x="28845" y="37645"/>
                    <a:pt x="28869" y="37740"/>
                    <a:pt x="28892" y="37811"/>
                  </a:cubicBezTo>
                  <a:lnTo>
                    <a:pt x="28916" y="37883"/>
                  </a:lnTo>
                  <a:cubicBezTo>
                    <a:pt x="28963" y="38049"/>
                    <a:pt x="29035" y="38215"/>
                    <a:pt x="29153" y="38333"/>
                  </a:cubicBezTo>
                  <a:cubicBezTo>
                    <a:pt x="29343" y="38523"/>
                    <a:pt x="29485" y="38713"/>
                    <a:pt x="29628" y="38926"/>
                  </a:cubicBezTo>
                  <a:cubicBezTo>
                    <a:pt x="29865" y="39258"/>
                    <a:pt x="30221" y="39472"/>
                    <a:pt x="30624" y="39496"/>
                  </a:cubicBezTo>
                  <a:cubicBezTo>
                    <a:pt x="30980" y="39472"/>
                    <a:pt x="31288" y="39330"/>
                    <a:pt x="31525" y="39092"/>
                  </a:cubicBezTo>
                  <a:cubicBezTo>
                    <a:pt x="31881" y="38713"/>
                    <a:pt x="32166" y="38262"/>
                    <a:pt x="32379" y="37788"/>
                  </a:cubicBezTo>
                  <a:lnTo>
                    <a:pt x="32403" y="37788"/>
                  </a:lnTo>
                  <a:cubicBezTo>
                    <a:pt x="32474" y="37788"/>
                    <a:pt x="32545" y="37764"/>
                    <a:pt x="32616" y="37764"/>
                  </a:cubicBezTo>
                  <a:lnTo>
                    <a:pt x="32783" y="37764"/>
                  </a:lnTo>
                  <a:cubicBezTo>
                    <a:pt x="33447" y="37764"/>
                    <a:pt x="34135" y="37693"/>
                    <a:pt x="34823" y="37550"/>
                  </a:cubicBezTo>
                  <a:lnTo>
                    <a:pt x="34941" y="37527"/>
                  </a:lnTo>
                  <a:cubicBezTo>
                    <a:pt x="35012" y="37527"/>
                    <a:pt x="35060" y="37503"/>
                    <a:pt x="35155" y="37503"/>
                  </a:cubicBezTo>
                  <a:cubicBezTo>
                    <a:pt x="35226" y="37479"/>
                    <a:pt x="35273" y="37527"/>
                    <a:pt x="35273" y="37598"/>
                  </a:cubicBezTo>
                  <a:lnTo>
                    <a:pt x="35273" y="37906"/>
                  </a:lnTo>
                  <a:lnTo>
                    <a:pt x="35273" y="38215"/>
                  </a:lnTo>
                  <a:lnTo>
                    <a:pt x="35273" y="38310"/>
                  </a:lnTo>
                  <a:cubicBezTo>
                    <a:pt x="35249" y="38452"/>
                    <a:pt x="35273" y="38570"/>
                    <a:pt x="35344" y="38689"/>
                  </a:cubicBezTo>
                  <a:cubicBezTo>
                    <a:pt x="35463" y="38903"/>
                    <a:pt x="35510" y="39140"/>
                    <a:pt x="35463" y="39377"/>
                  </a:cubicBezTo>
                  <a:cubicBezTo>
                    <a:pt x="35439" y="40231"/>
                    <a:pt x="35534" y="41085"/>
                    <a:pt x="35748" y="41891"/>
                  </a:cubicBezTo>
                  <a:cubicBezTo>
                    <a:pt x="36127" y="43481"/>
                    <a:pt x="36388" y="45094"/>
                    <a:pt x="36649" y="46588"/>
                  </a:cubicBezTo>
                  <a:cubicBezTo>
                    <a:pt x="36791" y="47323"/>
                    <a:pt x="36981" y="48035"/>
                    <a:pt x="37218" y="48747"/>
                  </a:cubicBezTo>
                  <a:cubicBezTo>
                    <a:pt x="37337" y="49126"/>
                    <a:pt x="37432" y="49506"/>
                    <a:pt x="37550" y="49862"/>
                  </a:cubicBezTo>
                  <a:cubicBezTo>
                    <a:pt x="37693" y="50360"/>
                    <a:pt x="37835" y="50882"/>
                    <a:pt x="37977" y="51380"/>
                  </a:cubicBezTo>
                  <a:cubicBezTo>
                    <a:pt x="38120" y="51902"/>
                    <a:pt x="38238" y="52423"/>
                    <a:pt x="38286" y="52945"/>
                  </a:cubicBezTo>
                  <a:lnTo>
                    <a:pt x="38333" y="53277"/>
                  </a:lnTo>
                  <a:cubicBezTo>
                    <a:pt x="38333" y="53420"/>
                    <a:pt x="38333" y="53562"/>
                    <a:pt x="38333" y="53704"/>
                  </a:cubicBezTo>
                  <a:close/>
                  <a:moveTo>
                    <a:pt x="29936" y="37669"/>
                  </a:moveTo>
                  <a:lnTo>
                    <a:pt x="30126" y="37669"/>
                  </a:lnTo>
                  <a:cubicBezTo>
                    <a:pt x="30339" y="37669"/>
                    <a:pt x="30529" y="37693"/>
                    <a:pt x="30719" y="37717"/>
                  </a:cubicBezTo>
                  <a:cubicBezTo>
                    <a:pt x="30885" y="37740"/>
                    <a:pt x="31051" y="37764"/>
                    <a:pt x="31217" y="37788"/>
                  </a:cubicBezTo>
                  <a:cubicBezTo>
                    <a:pt x="31122" y="38001"/>
                    <a:pt x="31003" y="38215"/>
                    <a:pt x="30814" y="38381"/>
                  </a:cubicBezTo>
                  <a:cubicBezTo>
                    <a:pt x="30766" y="38428"/>
                    <a:pt x="30695" y="38452"/>
                    <a:pt x="30624" y="38476"/>
                  </a:cubicBezTo>
                  <a:cubicBezTo>
                    <a:pt x="30553" y="38452"/>
                    <a:pt x="30482" y="38404"/>
                    <a:pt x="30434" y="38357"/>
                  </a:cubicBezTo>
                  <a:cubicBezTo>
                    <a:pt x="30316" y="38191"/>
                    <a:pt x="30173" y="38001"/>
                    <a:pt x="30055" y="37811"/>
                  </a:cubicBezTo>
                  <a:close/>
                  <a:moveTo>
                    <a:pt x="32593" y="36578"/>
                  </a:moveTo>
                  <a:lnTo>
                    <a:pt x="32189" y="36578"/>
                  </a:lnTo>
                  <a:cubicBezTo>
                    <a:pt x="30719" y="36554"/>
                    <a:pt x="29272" y="36436"/>
                    <a:pt x="27849" y="36222"/>
                  </a:cubicBezTo>
                  <a:cubicBezTo>
                    <a:pt x="26805" y="36080"/>
                    <a:pt x="25809" y="35771"/>
                    <a:pt x="24883" y="35321"/>
                  </a:cubicBezTo>
                  <a:cubicBezTo>
                    <a:pt x="23650" y="34751"/>
                    <a:pt x="22464" y="34087"/>
                    <a:pt x="21373" y="33304"/>
                  </a:cubicBezTo>
                  <a:cubicBezTo>
                    <a:pt x="20732" y="32830"/>
                    <a:pt x="20139" y="32284"/>
                    <a:pt x="19641" y="31668"/>
                  </a:cubicBezTo>
                  <a:lnTo>
                    <a:pt x="19594" y="31620"/>
                  </a:lnTo>
                  <a:cubicBezTo>
                    <a:pt x="19594" y="31620"/>
                    <a:pt x="19570" y="31597"/>
                    <a:pt x="19570" y="31597"/>
                  </a:cubicBezTo>
                  <a:lnTo>
                    <a:pt x="19570" y="31597"/>
                  </a:lnTo>
                  <a:cubicBezTo>
                    <a:pt x="19570" y="31193"/>
                    <a:pt x="19309" y="31027"/>
                    <a:pt x="19024" y="30861"/>
                  </a:cubicBezTo>
                  <a:cubicBezTo>
                    <a:pt x="18977" y="30814"/>
                    <a:pt x="18953" y="30766"/>
                    <a:pt x="18930" y="30719"/>
                  </a:cubicBezTo>
                  <a:lnTo>
                    <a:pt x="18882" y="30671"/>
                  </a:lnTo>
                  <a:cubicBezTo>
                    <a:pt x="18764" y="30434"/>
                    <a:pt x="18597" y="30197"/>
                    <a:pt x="18455" y="29960"/>
                  </a:cubicBezTo>
                  <a:cubicBezTo>
                    <a:pt x="18099" y="29438"/>
                    <a:pt x="17791" y="28892"/>
                    <a:pt x="17506" y="28323"/>
                  </a:cubicBezTo>
                  <a:cubicBezTo>
                    <a:pt x="17435" y="28157"/>
                    <a:pt x="17364" y="27991"/>
                    <a:pt x="17293" y="27849"/>
                  </a:cubicBezTo>
                  <a:cubicBezTo>
                    <a:pt x="17079" y="27469"/>
                    <a:pt x="16913" y="27066"/>
                    <a:pt x="16795" y="26663"/>
                  </a:cubicBezTo>
                  <a:cubicBezTo>
                    <a:pt x="16747" y="26520"/>
                    <a:pt x="16700" y="26354"/>
                    <a:pt x="16652" y="26236"/>
                  </a:cubicBezTo>
                  <a:cubicBezTo>
                    <a:pt x="16581" y="25975"/>
                    <a:pt x="16510" y="25737"/>
                    <a:pt x="16439" y="25477"/>
                  </a:cubicBezTo>
                  <a:cubicBezTo>
                    <a:pt x="16391" y="25239"/>
                    <a:pt x="16368" y="25002"/>
                    <a:pt x="16320" y="24765"/>
                  </a:cubicBezTo>
                  <a:cubicBezTo>
                    <a:pt x="16320" y="24670"/>
                    <a:pt x="16297" y="24551"/>
                    <a:pt x="16297" y="24457"/>
                  </a:cubicBezTo>
                  <a:cubicBezTo>
                    <a:pt x="19736" y="23199"/>
                    <a:pt x="22274" y="21681"/>
                    <a:pt x="24267" y="19641"/>
                  </a:cubicBezTo>
                  <a:cubicBezTo>
                    <a:pt x="24575" y="19784"/>
                    <a:pt x="24931" y="19855"/>
                    <a:pt x="25287" y="19855"/>
                  </a:cubicBezTo>
                  <a:cubicBezTo>
                    <a:pt x="25761" y="19855"/>
                    <a:pt x="26236" y="19736"/>
                    <a:pt x="26663" y="19570"/>
                  </a:cubicBezTo>
                  <a:cubicBezTo>
                    <a:pt x="27374" y="19285"/>
                    <a:pt x="28086" y="18953"/>
                    <a:pt x="28774" y="18598"/>
                  </a:cubicBezTo>
                  <a:lnTo>
                    <a:pt x="29106" y="18431"/>
                  </a:lnTo>
                  <a:cubicBezTo>
                    <a:pt x="29651" y="18147"/>
                    <a:pt x="30150" y="17767"/>
                    <a:pt x="30576" y="17317"/>
                  </a:cubicBezTo>
                  <a:cubicBezTo>
                    <a:pt x="30885" y="17008"/>
                    <a:pt x="31193" y="16700"/>
                    <a:pt x="31525" y="16368"/>
                  </a:cubicBezTo>
                  <a:lnTo>
                    <a:pt x="31881" y="15988"/>
                  </a:lnTo>
                  <a:cubicBezTo>
                    <a:pt x="32023" y="16059"/>
                    <a:pt x="32142" y="16131"/>
                    <a:pt x="32261" y="16249"/>
                  </a:cubicBezTo>
                  <a:lnTo>
                    <a:pt x="32332" y="16297"/>
                  </a:lnTo>
                  <a:cubicBezTo>
                    <a:pt x="32806" y="16676"/>
                    <a:pt x="33304" y="17008"/>
                    <a:pt x="33826" y="17317"/>
                  </a:cubicBezTo>
                  <a:cubicBezTo>
                    <a:pt x="34538" y="17720"/>
                    <a:pt x="35297" y="17981"/>
                    <a:pt x="36103" y="18147"/>
                  </a:cubicBezTo>
                  <a:cubicBezTo>
                    <a:pt x="37313" y="18408"/>
                    <a:pt x="38570" y="18526"/>
                    <a:pt x="39828" y="18503"/>
                  </a:cubicBezTo>
                  <a:cubicBezTo>
                    <a:pt x="40278" y="18503"/>
                    <a:pt x="40753" y="18503"/>
                    <a:pt x="41275" y="18479"/>
                  </a:cubicBezTo>
                  <a:cubicBezTo>
                    <a:pt x="41939" y="18431"/>
                    <a:pt x="42579" y="18313"/>
                    <a:pt x="43220" y="18123"/>
                  </a:cubicBezTo>
                  <a:cubicBezTo>
                    <a:pt x="43623" y="18005"/>
                    <a:pt x="44026" y="17886"/>
                    <a:pt x="44453" y="17744"/>
                  </a:cubicBezTo>
                  <a:lnTo>
                    <a:pt x="44928" y="17601"/>
                  </a:lnTo>
                  <a:lnTo>
                    <a:pt x="44928" y="17601"/>
                  </a:lnTo>
                  <a:cubicBezTo>
                    <a:pt x="44975" y="17672"/>
                    <a:pt x="44999" y="17720"/>
                    <a:pt x="45022" y="17791"/>
                  </a:cubicBezTo>
                  <a:lnTo>
                    <a:pt x="45141" y="18265"/>
                  </a:lnTo>
                  <a:cubicBezTo>
                    <a:pt x="45331" y="19001"/>
                    <a:pt x="45521" y="19760"/>
                    <a:pt x="45687" y="20495"/>
                  </a:cubicBezTo>
                  <a:cubicBezTo>
                    <a:pt x="45782" y="21017"/>
                    <a:pt x="45805" y="21539"/>
                    <a:pt x="45710" y="22061"/>
                  </a:cubicBezTo>
                  <a:cubicBezTo>
                    <a:pt x="45710" y="22084"/>
                    <a:pt x="45710" y="22084"/>
                    <a:pt x="45710" y="22108"/>
                  </a:cubicBezTo>
                  <a:cubicBezTo>
                    <a:pt x="45687" y="22156"/>
                    <a:pt x="45687" y="22203"/>
                    <a:pt x="45687" y="22251"/>
                  </a:cubicBezTo>
                  <a:cubicBezTo>
                    <a:pt x="45758" y="22606"/>
                    <a:pt x="45782" y="22962"/>
                    <a:pt x="45758" y="23318"/>
                  </a:cubicBezTo>
                  <a:cubicBezTo>
                    <a:pt x="45758" y="23508"/>
                    <a:pt x="45734" y="23674"/>
                    <a:pt x="45758" y="23840"/>
                  </a:cubicBezTo>
                  <a:cubicBezTo>
                    <a:pt x="45758" y="24409"/>
                    <a:pt x="45758" y="24978"/>
                    <a:pt x="45734" y="25453"/>
                  </a:cubicBezTo>
                  <a:cubicBezTo>
                    <a:pt x="45710" y="25643"/>
                    <a:pt x="45687" y="25856"/>
                    <a:pt x="45639" y="26022"/>
                  </a:cubicBezTo>
                  <a:cubicBezTo>
                    <a:pt x="45426" y="26757"/>
                    <a:pt x="45188" y="27493"/>
                    <a:pt x="44951" y="28228"/>
                  </a:cubicBezTo>
                  <a:cubicBezTo>
                    <a:pt x="44738" y="29011"/>
                    <a:pt x="44358" y="29770"/>
                    <a:pt x="43836" y="30387"/>
                  </a:cubicBezTo>
                  <a:cubicBezTo>
                    <a:pt x="43647" y="30624"/>
                    <a:pt x="43457" y="30885"/>
                    <a:pt x="43243" y="31122"/>
                  </a:cubicBezTo>
                  <a:cubicBezTo>
                    <a:pt x="43006" y="31431"/>
                    <a:pt x="42769" y="31739"/>
                    <a:pt x="42484" y="32024"/>
                  </a:cubicBezTo>
                  <a:cubicBezTo>
                    <a:pt x="41986" y="32522"/>
                    <a:pt x="41464" y="32996"/>
                    <a:pt x="40895" y="33447"/>
                  </a:cubicBezTo>
                  <a:lnTo>
                    <a:pt x="40753" y="33565"/>
                  </a:lnTo>
                  <a:cubicBezTo>
                    <a:pt x="39756" y="34372"/>
                    <a:pt x="38642" y="35012"/>
                    <a:pt x="37432" y="35439"/>
                  </a:cubicBezTo>
                  <a:lnTo>
                    <a:pt x="37337" y="35487"/>
                  </a:lnTo>
                  <a:cubicBezTo>
                    <a:pt x="36578" y="35795"/>
                    <a:pt x="35795" y="36056"/>
                    <a:pt x="35012" y="36270"/>
                  </a:cubicBezTo>
                  <a:cubicBezTo>
                    <a:pt x="34229" y="36459"/>
                    <a:pt x="33423" y="36554"/>
                    <a:pt x="32593" y="36578"/>
                  </a:cubicBezTo>
                  <a:close/>
                  <a:moveTo>
                    <a:pt x="13521" y="28560"/>
                  </a:moveTo>
                  <a:lnTo>
                    <a:pt x="13545" y="28513"/>
                  </a:lnTo>
                  <a:cubicBezTo>
                    <a:pt x="13569" y="28489"/>
                    <a:pt x="13592" y="28442"/>
                    <a:pt x="13616" y="28418"/>
                  </a:cubicBezTo>
                  <a:cubicBezTo>
                    <a:pt x="13758" y="28062"/>
                    <a:pt x="14091" y="27849"/>
                    <a:pt x="14446" y="27849"/>
                  </a:cubicBezTo>
                  <a:cubicBezTo>
                    <a:pt x="14684" y="27872"/>
                    <a:pt x="14921" y="27920"/>
                    <a:pt x="15134" y="28015"/>
                  </a:cubicBezTo>
                  <a:lnTo>
                    <a:pt x="15324" y="28086"/>
                  </a:lnTo>
                  <a:cubicBezTo>
                    <a:pt x="15419" y="28133"/>
                    <a:pt x="15490" y="28181"/>
                    <a:pt x="15609" y="28204"/>
                  </a:cubicBezTo>
                  <a:cubicBezTo>
                    <a:pt x="15727" y="28252"/>
                    <a:pt x="15870" y="28347"/>
                    <a:pt x="15941" y="28465"/>
                  </a:cubicBezTo>
                  <a:cubicBezTo>
                    <a:pt x="16059" y="28679"/>
                    <a:pt x="16273" y="28821"/>
                    <a:pt x="16510" y="28869"/>
                  </a:cubicBezTo>
                  <a:lnTo>
                    <a:pt x="16557" y="28964"/>
                  </a:lnTo>
                  <a:cubicBezTo>
                    <a:pt x="16961" y="29675"/>
                    <a:pt x="17364" y="30363"/>
                    <a:pt x="17744" y="31051"/>
                  </a:cubicBezTo>
                  <a:lnTo>
                    <a:pt x="17744" y="31075"/>
                  </a:lnTo>
                  <a:lnTo>
                    <a:pt x="17317" y="31075"/>
                  </a:lnTo>
                  <a:lnTo>
                    <a:pt x="16795" y="31075"/>
                  </a:lnTo>
                  <a:cubicBezTo>
                    <a:pt x="16439" y="31075"/>
                    <a:pt x="16107" y="31051"/>
                    <a:pt x="15751" y="31004"/>
                  </a:cubicBezTo>
                  <a:cubicBezTo>
                    <a:pt x="15229" y="30956"/>
                    <a:pt x="14731" y="30766"/>
                    <a:pt x="14280" y="30482"/>
                  </a:cubicBezTo>
                  <a:cubicBezTo>
                    <a:pt x="13853" y="30244"/>
                    <a:pt x="13545" y="29841"/>
                    <a:pt x="13403" y="29391"/>
                  </a:cubicBezTo>
                  <a:cubicBezTo>
                    <a:pt x="13308" y="29106"/>
                    <a:pt x="13355" y="28797"/>
                    <a:pt x="13521" y="28560"/>
                  </a:cubicBezTo>
                  <a:close/>
                  <a:moveTo>
                    <a:pt x="11671" y="13996"/>
                  </a:moveTo>
                  <a:lnTo>
                    <a:pt x="11671" y="14091"/>
                  </a:lnTo>
                  <a:cubicBezTo>
                    <a:pt x="11647" y="14185"/>
                    <a:pt x="11624" y="14304"/>
                    <a:pt x="11647" y="14399"/>
                  </a:cubicBezTo>
                  <a:cubicBezTo>
                    <a:pt x="11647" y="14778"/>
                    <a:pt x="11576" y="15158"/>
                    <a:pt x="11434" y="15490"/>
                  </a:cubicBezTo>
                  <a:cubicBezTo>
                    <a:pt x="11291" y="15870"/>
                    <a:pt x="11197" y="16249"/>
                    <a:pt x="11149" y="16652"/>
                  </a:cubicBezTo>
                  <a:cubicBezTo>
                    <a:pt x="11102" y="16890"/>
                    <a:pt x="11031" y="17127"/>
                    <a:pt x="10936" y="17364"/>
                  </a:cubicBezTo>
                  <a:cubicBezTo>
                    <a:pt x="10888" y="17459"/>
                    <a:pt x="10841" y="17578"/>
                    <a:pt x="10817" y="17696"/>
                  </a:cubicBezTo>
                  <a:cubicBezTo>
                    <a:pt x="10793" y="17720"/>
                    <a:pt x="10793" y="17744"/>
                    <a:pt x="10770" y="17791"/>
                  </a:cubicBezTo>
                  <a:cubicBezTo>
                    <a:pt x="10770" y="17815"/>
                    <a:pt x="10770" y="17862"/>
                    <a:pt x="10746" y="17886"/>
                  </a:cubicBezTo>
                  <a:cubicBezTo>
                    <a:pt x="10556" y="18337"/>
                    <a:pt x="10461" y="18811"/>
                    <a:pt x="10509" y="19309"/>
                  </a:cubicBezTo>
                  <a:cubicBezTo>
                    <a:pt x="10509" y="19380"/>
                    <a:pt x="10509" y="19451"/>
                    <a:pt x="10485" y="19523"/>
                  </a:cubicBezTo>
                  <a:cubicBezTo>
                    <a:pt x="10485" y="19570"/>
                    <a:pt x="10461" y="19618"/>
                    <a:pt x="10438" y="19641"/>
                  </a:cubicBezTo>
                  <a:lnTo>
                    <a:pt x="10414" y="19760"/>
                  </a:lnTo>
                  <a:cubicBezTo>
                    <a:pt x="10390" y="19926"/>
                    <a:pt x="10343" y="20092"/>
                    <a:pt x="10295" y="20234"/>
                  </a:cubicBezTo>
                  <a:lnTo>
                    <a:pt x="10295" y="20305"/>
                  </a:lnTo>
                  <a:cubicBezTo>
                    <a:pt x="10295" y="20377"/>
                    <a:pt x="10248" y="20471"/>
                    <a:pt x="10200" y="20543"/>
                  </a:cubicBezTo>
                  <a:cubicBezTo>
                    <a:pt x="10034" y="20732"/>
                    <a:pt x="9916" y="20946"/>
                    <a:pt x="9844" y="21183"/>
                  </a:cubicBezTo>
                  <a:lnTo>
                    <a:pt x="9844" y="21207"/>
                  </a:lnTo>
                  <a:cubicBezTo>
                    <a:pt x="9726" y="21515"/>
                    <a:pt x="9560" y="21800"/>
                    <a:pt x="9370" y="22061"/>
                  </a:cubicBezTo>
                  <a:cubicBezTo>
                    <a:pt x="9228" y="22227"/>
                    <a:pt x="9085" y="22417"/>
                    <a:pt x="8943" y="22630"/>
                  </a:cubicBezTo>
                  <a:cubicBezTo>
                    <a:pt x="8848" y="22749"/>
                    <a:pt x="8753" y="22867"/>
                    <a:pt x="8682" y="23010"/>
                  </a:cubicBezTo>
                  <a:cubicBezTo>
                    <a:pt x="8492" y="23271"/>
                    <a:pt x="8231" y="23460"/>
                    <a:pt x="7923" y="23603"/>
                  </a:cubicBezTo>
                  <a:cubicBezTo>
                    <a:pt x="7828" y="23626"/>
                    <a:pt x="7733" y="23650"/>
                    <a:pt x="7638" y="23674"/>
                  </a:cubicBezTo>
                  <a:lnTo>
                    <a:pt x="7638" y="23674"/>
                  </a:lnTo>
                  <a:cubicBezTo>
                    <a:pt x="7425" y="23650"/>
                    <a:pt x="7259" y="23531"/>
                    <a:pt x="7188" y="23365"/>
                  </a:cubicBezTo>
                  <a:cubicBezTo>
                    <a:pt x="7069" y="23152"/>
                    <a:pt x="6974" y="22938"/>
                    <a:pt x="6927" y="22725"/>
                  </a:cubicBezTo>
                  <a:cubicBezTo>
                    <a:pt x="6832" y="22393"/>
                    <a:pt x="6737" y="22084"/>
                    <a:pt x="6642" y="21776"/>
                  </a:cubicBezTo>
                  <a:cubicBezTo>
                    <a:pt x="6476" y="21302"/>
                    <a:pt x="6358" y="20804"/>
                    <a:pt x="6263" y="20305"/>
                  </a:cubicBezTo>
                  <a:cubicBezTo>
                    <a:pt x="6191" y="19926"/>
                    <a:pt x="5836" y="19665"/>
                    <a:pt x="5456" y="19665"/>
                  </a:cubicBezTo>
                  <a:cubicBezTo>
                    <a:pt x="5290" y="19665"/>
                    <a:pt x="5124" y="19712"/>
                    <a:pt x="4958" y="19831"/>
                  </a:cubicBezTo>
                  <a:cubicBezTo>
                    <a:pt x="4792" y="19926"/>
                    <a:pt x="4650" y="20068"/>
                    <a:pt x="4531" y="20234"/>
                  </a:cubicBezTo>
                  <a:cubicBezTo>
                    <a:pt x="4412" y="20448"/>
                    <a:pt x="4151" y="20566"/>
                    <a:pt x="3914" y="20543"/>
                  </a:cubicBezTo>
                  <a:lnTo>
                    <a:pt x="3772" y="20543"/>
                  </a:lnTo>
                  <a:lnTo>
                    <a:pt x="3250" y="20543"/>
                  </a:lnTo>
                  <a:lnTo>
                    <a:pt x="2942" y="20543"/>
                  </a:lnTo>
                  <a:cubicBezTo>
                    <a:pt x="2776" y="20543"/>
                    <a:pt x="2633" y="20471"/>
                    <a:pt x="2562" y="20329"/>
                  </a:cubicBezTo>
                  <a:cubicBezTo>
                    <a:pt x="2396" y="20139"/>
                    <a:pt x="2325" y="19902"/>
                    <a:pt x="2325" y="19665"/>
                  </a:cubicBezTo>
                  <a:cubicBezTo>
                    <a:pt x="2349" y="19428"/>
                    <a:pt x="2372" y="19191"/>
                    <a:pt x="2420" y="18953"/>
                  </a:cubicBezTo>
                  <a:cubicBezTo>
                    <a:pt x="2444" y="18740"/>
                    <a:pt x="2467" y="18431"/>
                    <a:pt x="2491" y="18171"/>
                  </a:cubicBezTo>
                  <a:cubicBezTo>
                    <a:pt x="2562" y="17767"/>
                    <a:pt x="2681" y="17388"/>
                    <a:pt x="2894" y="17032"/>
                  </a:cubicBezTo>
                  <a:cubicBezTo>
                    <a:pt x="2942" y="16937"/>
                    <a:pt x="2989" y="16842"/>
                    <a:pt x="3037" y="16747"/>
                  </a:cubicBezTo>
                  <a:cubicBezTo>
                    <a:pt x="3226" y="16320"/>
                    <a:pt x="3440" y="15870"/>
                    <a:pt x="3725" y="15348"/>
                  </a:cubicBezTo>
                  <a:cubicBezTo>
                    <a:pt x="3843" y="15158"/>
                    <a:pt x="3962" y="14992"/>
                    <a:pt x="4104" y="14826"/>
                  </a:cubicBezTo>
                  <a:cubicBezTo>
                    <a:pt x="4294" y="14636"/>
                    <a:pt x="4507" y="14423"/>
                    <a:pt x="4697" y="14233"/>
                  </a:cubicBezTo>
                  <a:lnTo>
                    <a:pt x="4934" y="13996"/>
                  </a:lnTo>
                  <a:cubicBezTo>
                    <a:pt x="5124" y="13853"/>
                    <a:pt x="5195" y="13616"/>
                    <a:pt x="5148" y="13379"/>
                  </a:cubicBezTo>
                  <a:cubicBezTo>
                    <a:pt x="5077" y="13142"/>
                    <a:pt x="4863" y="12976"/>
                    <a:pt x="4626" y="12976"/>
                  </a:cubicBezTo>
                  <a:cubicBezTo>
                    <a:pt x="3819" y="12715"/>
                    <a:pt x="3084" y="12383"/>
                    <a:pt x="2372" y="11932"/>
                  </a:cubicBezTo>
                  <a:cubicBezTo>
                    <a:pt x="2064" y="11742"/>
                    <a:pt x="1803" y="11481"/>
                    <a:pt x="1590" y="11197"/>
                  </a:cubicBezTo>
                  <a:cubicBezTo>
                    <a:pt x="1258" y="10841"/>
                    <a:pt x="1092" y="10343"/>
                    <a:pt x="1139" y="9868"/>
                  </a:cubicBezTo>
                  <a:cubicBezTo>
                    <a:pt x="1163" y="9465"/>
                    <a:pt x="1139" y="9062"/>
                    <a:pt x="1139" y="8682"/>
                  </a:cubicBezTo>
                  <a:lnTo>
                    <a:pt x="1139" y="8421"/>
                  </a:lnTo>
                  <a:cubicBezTo>
                    <a:pt x="1115" y="8184"/>
                    <a:pt x="1163" y="7923"/>
                    <a:pt x="1305" y="7733"/>
                  </a:cubicBezTo>
                  <a:cubicBezTo>
                    <a:pt x="1376" y="7638"/>
                    <a:pt x="1447" y="7520"/>
                    <a:pt x="1471" y="7401"/>
                  </a:cubicBezTo>
                  <a:cubicBezTo>
                    <a:pt x="1685" y="6856"/>
                    <a:pt x="2017" y="6358"/>
                    <a:pt x="2420" y="5954"/>
                  </a:cubicBezTo>
                  <a:lnTo>
                    <a:pt x="2538" y="5836"/>
                  </a:lnTo>
                  <a:cubicBezTo>
                    <a:pt x="2823" y="5504"/>
                    <a:pt x="3108" y="5219"/>
                    <a:pt x="3440" y="4839"/>
                  </a:cubicBezTo>
                  <a:cubicBezTo>
                    <a:pt x="3535" y="4721"/>
                    <a:pt x="3653" y="4602"/>
                    <a:pt x="3772" y="4507"/>
                  </a:cubicBezTo>
                  <a:cubicBezTo>
                    <a:pt x="4341" y="4033"/>
                    <a:pt x="4958" y="3630"/>
                    <a:pt x="5622" y="3298"/>
                  </a:cubicBezTo>
                  <a:cubicBezTo>
                    <a:pt x="6286" y="2989"/>
                    <a:pt x="6927" y="2681"/>
                    <a:pt x="7591" y="2372"/>
                  </a:cubicBezTo>
                  <a:cubicBezTo>
                    <a:pt x="8137" y="2112"/>
                    <a:pt x="8730" y="1993"/>
                    <a:pt x="9346" y="1993"/>
                  </a:cubicBezTo>
                  <a:lnTo>
                    <a:pt x="10105" y="1993"/>
                  </a:lnTo>
                  <a:lnTo>
                    <a:pt x="11766" y="1993"/>
                  </a:lnTo>
                  <a:cubicBezTo>
                    <a:pt x="12051" y="1993"/>
                    <a:pt x="12311" y="2040"/>
                    <a:pt x="12572" y="2135"/>
                  </a:cubicBezTo>
                  <a:cubicBezTo>
                    <a:pt x="12644" y="2159"/>
                    <a:pt x="12738" y="2183"/>
                    <a:pt x="12810" y="2206"/>
                  </a:cubicBezTo>
                  <a:cubicBezTo>
                    <a:pt x="13711" y="2420"/>
                    <a:pt x="14565" y="2776"/>
                    <a:pt x="15324" y="3298"/>
                  </a:cubicBezTo>
                  <a:cubicBezTo>
                    <a:pt x="15490" y="3392"/>
                    <a:pt x="15632" y="3535"/>
                    <a:pt x="15775" y="3677"/>
                  </a:cubicBezTo>
                  <a:cubicBezTo>
                    <a:pt x="15917" y="3796"/>
                    <a:pt x="15964" y="3985"/>
                    <a:pt x="15941" y="4152"/>
                  </a:cubicBezTo>
                  <a:lnTo>
                    <a:pt x="15704" y="4246"/>
                  </a:lnTo>
                  <a:cubicBezTo>
                    <a:pt x="15466" y="4318"/>
                    <a:pt x="15253" y="4365"/>
                    <a:pt x="15063" y="4460"/>
                  </a:cubicBezTo>
                  <a:cubicBezTo>
                    <a:pt x="14873" y="4531"/>
                    <a:pt x="14684" y="4626"/>
                    <a:pt x="14565" y="4792"/>
                  </a:cubicBezTo>
                  <a:cubicBezTo>
                    <a:pt x="14257" y="5148"/>
                    <a:pt x="13972" y="5527"/>
                    <a:pt x="13735" y="5907"/>
                  </a:cubicBezTo>
                  <a:cubicBezTo>
                    <a:pt x="13640" y="6073"/>
                    <a:pt x="13592" y="6263"/>
                    <a:pt x="13616" y="6429"/>
                  </a:cubicBezTo>
                  <a:cubicBezTo>
                    <a:pt x="13616" y="6595"/>
                    <a:pt x="13640" y="6761"/>
                    <a:pt x="13664" y="6903"/>
                  </a:cubicBezTo>
                  <a:cubicBezTo>
                    <a:pt x="13664" y="6951"/>
                    <a:pt x="13664" y="7022"/>
                    <a:pt x="13687" y="7069"/>
                  </a:cubicBezTo>
                  <a:cubicBezTo>
                    <a:pt x="13569" y="7140"/>
                    <a:pt x="13474" y="7212"/>
                    <a:pt x="13379" y="7306"/>
                  </a:cubicBezTo>
                  <a:cubicBezTo>
                    <a:pt x="13118" y="7496"/>
                    <a:pt x="12857" y="7686"/>
                    <a:pt x="12596" y="7923"/>
                  </a:cubicBezTo>
                  <a:cubicBezTo>
                    <a:pt x="12098" y="8350"/>
                    <a:pt x="11695" y="8919"/>
                    <a:pt x="11457" y="9536"/>
                  </a:cubicBezTo>
                  <a:cubicBezTo>
                    <a:pt x="11410" y="9702"/>
                    <a:pt x="11386" y="9892"/>
                    <a:pt x="11386" y="10058"/>
                  </a:cubicBezTo>
                  <a:cubicBezTo>
                    <a:pt x="11386" y="10817"/>
                    <a:pt x="11552" y="11291"/>
                    <a:pt x="12501" y="11386"/>
                  </a:cubicBezTo>
                  <a:lnTo>
                    <a:pt x="12525" y="11386"/>
                  </a:lnTo>
                  <a:cubicBezTo>
                    <a:pt x="12525" y="11386"/>
                    <a:pt x="12525" y="11386"/>
                    <a:pt x="12525" y="11386"/>
                  </a:cubicBezTo>
                  <a:cubicBezTo>
                    <a:pt x="12501" y="11458"/>
                    <a:pt x="12477" y="11529"/>
                    <a:pt x="12454" y="11576"/>
                  </a:cubicBezTo>
                  <a:cubicBezTo>
                    <a:pt x="12051" y="12335"/>
                    <a:pt x="11766" y="13142"/>
                    <a:pt x="11647" y="13996"/>
                  </a:cubicBezTo>
                  <a:close/>
                  <a:moveTo>
                    <a:pt x="12904" y="13735"/>
                  </a:moveTo>
                  <a:cubicBezTo>
                    <a:pt x="12881" y="13450"/>
                    <a:pt x="12952" y="13189"/>
                    <a:pt x="13071" y="12928"/>
                  </a:cubicBezTo>
                  <a:cubicBezTo>
                    <a:pt x="13213" y="12620"/>
                    <a:pt x="13379" y="12311"/>
                    <a:pt x="13521" y="11979"/>
                  </a:cubicBezTo>
                  <a:lnTo>
                    <a:pt x="13687" y="11671"/>
                  </a:lnTo>
                  <a:cubicBezTo>
                    <a:pt x="13782" y="11458"/>
                    <a:pt x="13901" y="11386"/>
                    <a:pt x="14091" y="11386"/>
                  </a:cubicBezTo>
                  <a:lnTo>
                    <a:pt x="14162" y="11386"/>
                  </a:lnTo>
                  <a:lnTo>
                    <a:pt x="14257" y="11386"/>
                  </a:lnTo>
                  <a:cubicBezTo>
                    <a:pt x="14517" y="11363"/>
                    <a:pt x="14755" y="11197"/>
                    <a:pt x="14873" y="10936"/>
                  </a:cubicBezTo>
                  <a:cubicBezTo>
                    <a:pt x="14992" y="10746"/>
                    <a:pt x="14992" y="10509"/>
                    <a:pt x="14897" y="10319"/>
                  </a:cubicBezTo>
                  <a:cubicBezTo>
                    <a:pt x="14778" y="10153"/>
                    <a:pt x="14589" y="10058"/>
                    <a:pt x="14375" y="10058"/>
                  </a:cubicBezTo>
                  <a:lnTo>
                    <a:pt x="14375" y="10058"/>
                  </a:lnTo>
                  <a:cubicBezTo>
                    <a:pt x="14185" y="10082"/>
                    <a:pt x="13972" y="10105"/>
                    <a:pt x="13758" y="10153"/>
                  </a:cubicBezTo>
                  <a:cubicBezTo>
                    <a:pt x="13545" y="10224"/>
                    <a:pt x="13308" y="10248"/>
                    <a:pt x="13071" y="10248"/>
                  </a:cubicBezTo>
                  <a:cubicBezTo>
                    <a:pt x="12928" y="10248"/>
                    <a:pt x="12786" y="10248"/>
                    <a:pt x="12644" y="10224"/>
                  </a:cubicBezTo>
                  <a:cubicBezTo>
                    <a:pt x="12596" y="10224"/>
                    <a:pt x="12549" y="10200"/>
                    <a:pt x="12525" y="10153"/>
                  </a:cubicBezTo>
                  <a:cubicBezTo>
                    <a:pt x="12501" y="10129"/>
                    <a:pt x="12501" y="10105"/>
                    <a:pt x="12525" y="10082"/>
                  </a:cubicBezTo>
                  <a:cubicBezTo>
                    <a:pt x="12572" y="9892"/>
                    <a:pt x="12644" y="9726"/>
                    <a:pt x="12738" y="9584"/>
                  </a:cubicBezTo>
                  <a:cubicBezTo>
                    <a:pt x="13094" y="8991"/>
                    <a:pt x="13569" y="8516"/>
                    <a:pt x="14162" y="8184"/>
                  </a:cubicBezTo>
                  <a:cubicBezTo>
                    <a:pt x="14257" y="8113"/>
                    <a:pt x="14375" y="8089"/>
                    <a:pt x="14494" y="8065"/>
                  </a:cubicBezTo>
                  <a:lnTo>
                    <a:pt x="14565" y="8065"/>
                  </a:lnTo>
                  <a:cubicBezTo>
                    <a:pt x="14612" y="8065"/>
                    <a:pt x="14684" y="8065"/>
                    <a:pt x="14755" y="8065"/>
                  </a:cubicBezTo>
                  <a:cubicBezTo>
                    <a:pt x="14802" y="8065"/>
                    <a:pt x="14873" y="8065"/>
                    <a:pt x="14944" y="8065"/>
                  </a:cubicBezTo>
                  <a:cubicBezTo>
                    <a:pt x="15348" y="8018"/>
                    <a:pt x="15632" y="7662"/>
                    <a:pt x="15561" y="7259"/>
                  </a:cubicBezTo>
                  <a:cubicBezTo>
                    <a:pt x="15537" y="7045"/>
                    <a:pt x="15419" y="6879"/>
                    <a:pt x="15229" y="6808"/>
                  </a:cubicBezTo>
                  <a:cubicBezTo>
                    <a:pt x="15182" y="6785"/>
                    <a:pt x="15134" y="6761"/>
                    <a:pt x="15063" y="6737"/>
                  </a:cubicBezTo>
                  <a:cubicBezTo>
                    <a:pt x="14992" y="6713"/>
                    <a:pt x="14944" y="6690"/>
                    <a:pt x="14873" y="6666"/>
                  </a:cubicBezTo>
                  <a:cubicBezTo>
                    <a:pt x="14826" y="6642"/>
                    <a:pt x="14802" y="6595"/>
                    <a:pt x="14778" y="6547"/>
                  </a:cubicBezTo>
                  <a:cubicBezTo>
                    <a:pt x="14778" y="6500"/>
                    <a:pt x="14778" y="6452"/>
                    <a:pt x="14802" y="6405"/>
                  </a:cubicBezTo>
                  <a:lnTo>
                    <a:pt x="14873" y="6310"/>
                  </a:lnTo>
                  <a:cubicBezTo>
                    <a:pt x="15016" y="6097"/>
                    <a:pt x="15158" y="5883"/>
                    <a:pt x="15324" y="5693"/>
                  </a:cubicBezTo>
                  <a:cubicBezTo>
                    <a:pt x="15514" y="5480"/>
                    <a:pt x="15798" y="5385"/>
                    <a:pt x="16083" y="5409"/>
                  </a:cubicBezTo>
                  <a:lnTo>
                    <a:pt x="17340" y="5409"/>
                  </a:lnTo>
                  <a:cubicBezTo>
                    <a:pt x="17483" y="5409"/>
                    <a:pt x="17625" y="5409"/>
                    <a:pt x="17767" y="5385"/>
                  </a:cubicBezTo>
                  <a:cubicBezTo>
                    <a:pt x="18028" y="5338"/>
                    <a:pt x="18242" y="5148"/>
                    <a:pt x="18313" y="4887"/>
                  </a:cubicBezTo>
                  <a:cubicBezTo>
                    <a:pt x="18360" y="4650"/>
                    <a:pt x="18265" y="4389"/>
                    <a:pt x="18076" y="4246"/>
                  </a:cubicBezTo>
                  <a:cubicBezTo>
                    <a:pt x="17933" y="4128"/>
                    <a:pt x="17791" y="3962"/>
                    <a:pt x="17672" y="3819"/>
                  </a:cubicBezTo>
                  <a:cubicBezTo>
                    <a:pt x="17340" y="3392"/>
                    <a:pt x="17174" y="2847"/>
                    <a:pt x="17198" y="2325"/>
                  </a:cubicBezTo>
                  <a:cubicBezTo>
                    <a:pt x="17198" y="2206"/>
                    <a:pt x="17198" y="2088"/>
                    <a:pt x="17222" y="1969"/>
                  </a:cubicBezTo>
                  <a:cubicBezTo>
                    <a:pt x="17222" y="1779"/>
                    <a:pt x="17222" y="1566"/>
                    <a:pt x="17245" y="1376"/>
                  </a:cubicBezTo>
                  <a:cubicBezTo>
                    <a:pt x="17269" y="1329"/>
                    <a:pt x="17269" y="1281"/>
                    <a:pt x="17293" y="1234"/>
                  </a:cubicBezTo>
                  <a:lnTo>
                    <a:pt x="17293" y="1210"/>
                  </a:lnTo>
                  <a:lnTo>
                    <a:pt x="17340" y="1210"/>
                  </a:lnTo>
                  <a:cubicBezTo>
                    <a:pt x="17601" y="1210"/>
                    <a:pt x="17862" y="1281"/>
                    <a:pt x="18099" y="1400"/>
                  </a:cubicBezTo>
                  <a:cubicBezTo>
                    <a:pt x="18265" y="1471"/>
                    <a:pt x="18384" y="1590"/>
                    <a:pt x="18503" y="1732"/>
                  </a:cubicBezTo>
                  <a:lnTo>
                    <a:pt x="18526" y="1756"/>
                  </a:lnTo>
                  <a:cubicBezTo>
                    <a:pt x="18645" y="1898"/>
                    <a:pt x="18764" y="2017"/>
                    <a:pt x="18858" y="2159"/>
                  </a:cubicBezTo>
                  <a:cubicBezTo>
                    <a:pt x="19001" y="2325"/>
                    <a:pt x="19119" y="2467"/>
                    <a:pt x="19262" y="2610"/>
                  </a:cubicBezTo>
                  <a:cubicBezTo>
                    <a:pt x="19523" y="2871"/>
                    <a:pt x="19665" y="3226"/>
                    <a:pt x="19689" y="3606"/>
                  </a:cubicBezTo>
                  <a:lnTo>
                    <a:pt x="19689" y="4626"/>
                  </a:lnTo>
                  <a:lnTo>
                    <a:pt x="19689" y="5053"/>
                  </a:lnTo>
                  <a:lnTo>
                    <a:pt x="19689" y="5053"/>
                  </a:lnTo>
                  <a:cubicBezTo>
                    <a:pt x="19617" y="5077"/>
                    <a:pt x="19570" y="5124"/>
                    <a:pt x="19523" y="5172"/>
                  </a:cubicBezTo>
                  <a:cubicBezTo>
                    <a:pt x="19380" y="5314"/>
                    <a:pt x="19285" y="5504"/>
                    <a:pt x="19309" y="5717"/>
                  </a:cubicBezTo>
                  <a:cubicBezTo>
                    <a:pt x="19333" y="5931"/>
                    <a:pt x="19428" y="6097"/>
                    <a:pt x="19594" y="6215"/>
                  </a:cubicBezTo>
                  <a:cubicBezTo>
                    <a:pt x="19665" y="6286"/>
                    <a:pt x="19760" y="6334"/>
                    <a:pt x="19855" y="6381"/>
                  </a:cubicBezTo>
                  <a:cubicBezTo>
                    <a:pt x="19902" y="6405"/>
                    <a:pt x="19973" y="6429"/>
                    <a:pt x="20021" y="6476"/>
                  </a:cubicBezTo>
                  <a:cubicBezTo>
                    <a:pt x="20092" y="6524"/>
                    <a:pt x="20163" y="6571"/>
                    <a:pt x="20234" y="6618"/>
                  </a:cubicBezTo>
                  <a:lnTo>
                    <a:pt x="20258" y="6642"/>
                  </a:lnTo>
                  <a:lnTo>
                    <a:pt x="20234" y="6713"/>
                  </a:lnTo>
                  <a:cubicBezTo>
                    <a:pt x="20210" y="6761"/>
                    <a:pt x="20187" y="6832"/>
                    <a:pt x="20139" y="6879"/>
                  </a:cubicBezTo>
                  <a:cubicBezTo>
                    <a:pt x="19712" y="7401"/>
                    <a:pt x="19285" y="7923"/>
                    <a:pt x="18835" y="8421"/>
                  </a:cubicBezTo>
                  <a:cubicBezTo>
                    <a:pt x="18787" y="8469"/>
                    <a:pt x="18740" y="8516"/>
                    <a:pt x="18692" y="8564"/>
                  </a:cubicBezTo>
                  <a:lnTo>
                    <a:pt x="18597" y="8635"/>
                  </a:lnTo>
                  <a:lnTo>
                    <a:pt x="18218" y="8967"/>
                  </a:lnTo>
                  <a:cubicBezTo>
                    <a:pt x="17957" y="9204"/>
                    <a:pt x="17696" y="9441"/>
                    <a:pt x="17459" y="9678"/>
                  </a:cubicBezTo>
                  <a:cubicBezTo>
                    <a:pt x="17079" y="10011"/>
                    <a:pt x="16771" y="10390"/>
                    <a:pt x="16510" y="10817"/>
                  </a:cubicBezTo>
                  <a:cubicBezTo>
                    <a:pt x="16415" y="11007"/>
                    <a:pt x="16273" y="11173"/>
                    <a:pt x="16130" y="11315"/>
                  </a:cubicBezTo>
                  <a:lnTo>
                    <a:pt x="15964" y="11505"/>
                  </a:lnTo>
                  <a:cubicBezTo>
                    <a:pt x="15893" y="11600"/>
                    <a:pt x="15798" y="11695"/>
                    <a:pt x="15727" y="11790"/>
                  </a:cubicBezTo>
                  <a:lnTo>
                    <a:pt x="15585" y="11908"/>
                  </a:lnTo>
                  <a:cubicBezTo>
                    <a:pt x="15182" y="12383"/>
                    <a:pt x="14921" y="12976"/>
                    <a:pt x="14826" y="13616"/>
                  </a:cubicBezTo>
                  <a:cubicBezTo>
                    <a:pt x="14802" y="13735"/>
                    <a:pt x="14778" y="13830"/>
                    <a:pt x="14755" y="13948"/>
                  </a:cubicBezTo>
                  <a:cubicBezTo>
                    <a:pt x="14731" y="14067"/>
                    <a:pt x="14707" y="14209"/>
                    <a:pt x="14684" y="14328"/>
                  </a:cubicBezTo>
                  <a:cubicBezTo>
                    <a:pt x="14684" y="14494"/>
                    <a:pt x="14541" y="14636"/>
                    <a:pt x="14375" y="14660"/>
                  </a:cubicBezTo>
                  <a:lnTo>
                    <a:pt x="14114" y="14684"/>
                  </a:lnTo>
                  <a:cubicBezTo>
                    <a:pt x="13901" y="14731"/>
                    <a:pt x="13687" y="14731"/>
                    <a:pt x="13450" y="14731"/>
                  </a:cubicBezTo>
                  <a:cubicBezTo>
                    <a:pt x="13331" y="14755"/>
                    <a:pt x="13189" y="14731"/>
                    <a:pt x="13071" y="14707"/>
                  </a:cubicBezTo>
                  <a:lnTo>
                    <a:pt x="13071" y="14707"/>
                  </a:lnTo>
                  <a:lnTo>
                    <a:pt x="13071" y="14684"/>
                  </a:lnTo>
                  <a:lnTo>
                    <a:pt x="13071" y="14684"/>
                  </a:lnTo>
                  <a:cubicBezTo>
                    <a:pt x="13284" y="14375"/>
                    <a:pt x="13189" y="13948"/>
                    <a:pt x="12881" y="13735"/>
                  </a:cubicBezTo>
                  <a:close/>
                  <a:moveTo>
                    <a:pt x="21634" y="6192"/>
                  </a:moveTo>
                  <a:cubicBezTo>
                    <a:pt x="21634" y="6144"/>
                    <a:pt x="21634" y="6097"/>
                    <a:pt x="21610" y="6049"/>
                  </a:cubicBezTo>
                  <a:lnTo>
                    <a:pt x="21610" y="6002"/>
                  </a:lnTo>
                  <a:cubicBezTo>
                    <a:pt x="21705" y="5836"/>
                    <a:pt x="21871" y="5717"/>
                    <a:pt x="22061" y="5646"/>
                  </a:cubicBezTo>
                  <a:cubicBezTo>
                    <a:pt x="22820" y="5314"/>
                    <a:pt x="23603" y="5053"/>
                    <a:pt x="24433" y="4911"/>
                  </a:cubicBezTo>
                  <a:cubicBezTo>
                    <a:pt x="25263" y="4745"/>
                    <a:pt x="26022" y="4626"/>
                    <a:pt x="26734" y="4531"/>
                  </a:cubicBezTo>
                  <a:cubicBezTo>
                    <a:pt x="27090" y="4460"/>
                    <a:pt x="27445" y="4436"/>
                    <a:pt x="27801" y="4436"/>
                  </a:cubicBezTo>
                  <a:lnTo>
                    <a:pt x="27896" y="4436"/>
                  </a:lnTo>
                  <a:cubicBezTo>
                    <a:pt x="28940" y="4436"/>
                    <a:pt x="29960" y="4460"/>
                    <a:pt x="31003" y="4531"/>
                  </a:cubicBezTo>
                  <a:cubicBezTo>
                    <a:pt x="31430" y="4578"/>
                    <a:pt x="31881" y="4650"/>
                    <a:pt x="32308" y="4721"/>
                  </a:cubicBezTo>
                  <a:cubicBezTo>
                    <a:pt x="32522" y="4768"/>
                    <a:pt x="32711" y="4792"/>
                    <a:pt x="32925" y="4816"/>
                  </a:cubicBezTo>
                  <a:cubicBezTo>
                    <a:pt x="34372" y="5029"/>
                    <a:pt x="35724" y="5646"/>
                    <a:pt x="36910" y="6192"/>
                  </a:cubicBezTo>
                  <a:cubicBezTo>
                    <a:pt x="37645" y="6547"/>
                    <a:pt x="38357" y="6927"/>
                    <a:pt x="39069" y="7378"/>
                  </a:cubicBezTo>
                  <a:lnTo>
                    <a:pt x="39282" y="7496"/>
                  </a:lnTo>
                  <a:cubicBezTo>
                    <a:pt x="39899" y="7899"/>
                    <a:pt x="40444" y="8350"/>
                    <a:pt x="40942" y="8896"/>
                  </a:cubicBezTo>
                  <a:lnTo>
                    <a:pt x="40966" y="8919"/>
                  </a:lnTo>
                  <a:cubicBezTo>
                    <a:pt x="41441" y="9418"/>
                    <a:pt x="41891" y="9939"/>
                    <a:pt x="42271" y="10485"/>
                  </a:cubicBezTo>
                  <a:cubicBezTo>
                    <a:pt x="42413" y="10698"/>
                    <a:pt x="42579" y="10888"/>
                    <a:pt x="42722" y="11078"/>
                  </a:cubicBezTo>
                  <a:cubicBezTo>
                    <a:pt x="42745" y="11125"/>
                    <a:pt x="42769" y="11173"/>
                    <a:pt x="42793" y="11220"/>
                  </a:cubicBezTo>
                  <a:cubicBezTo>
                    <a:pt x="42745" y="11173"/>
                    <a:pt x="42674" y="11125"/>
                    <a:pt x="42627" y="11054"/>
                  </a:cubicBezTo>
                  <a:cubicBezTo>
                    <a:pt x="42555" y="11007"/>
                    <a:pt x="42461" y="10983"/>
                    <a:pt x="42389" y="10983"/>
                  </a:cubicBezTo>
                  <a:cubicBezTo>
                    <a:pt x="42223" y="10983"/>
                    <a:pt x="42057" y="11102"/>
                    <a:pt x="42034" y="11291"/>
                  </a:cubicBezTo>
                  <a:cubicBezTo>
                    <a:pt x="41962" y="11552"/>
                    <a:pt x="42010" y="11813"/>
                    <a:pt x="42152" y="12051"/>
                  </a:cubicBezTo>
                  <a:cubicBezTo>
                    <a:pt x="42318" y="12311"/>
                    <a:pt x="42461" y="12596"/>
                    <a:pt x="42603" y="12881"/>
                  </a:cubicBezTo>
                  <a:cubicBezTo>
                    <a:pt x="42793" y="13284"/>
                    <a:pt x="43030" y="13664"/>
                    <a:pt x="43291" y="14019"/>
                  </a:cubicBezTo>
                  <a:cubicBezTo>
                    <a:pt x="43647" y="14518"/>
                    <a:pt x="43931" y="15063"/>
                    <a:pt x="44145" y="15632"/>
                  </a:cubicBezTo>
                  <a:cubicBezTo>
                    <a:pt x="44240" y="15870"/>
                    <a:pt x="44311" y="16107"/>
                    <a:pt x="44382" y="16344"/>
                  </a:cubicBezTo>
                  <a:cubicBezTo>
                    <a:pt x="44406" y="16439"/>
                    <a:pt x="44429" y="16534"/>
                    <a:pt x="44453" y="16652"/>
                  </a:cubicBezTo>
                  <a:cubicBezTo>
                    <a:pt x="44192" y="16890"/>
                    <a:pt x="43836" y="17032"/>
                    <a:pt x="43457" y="17032"/>
                  </a:cubicBezTo>
                  <a:cubicBezTo>
                    <a:pt x="43125" y="17032"/>
                    <a:pt x="42769" y="17079"/>
                    <a:pt x="42461" y="17198"/>
                  </a:cubicBezTo>
                  <a:cubicBezTo>
                    <a:pt x="42152" y="17269"/>
                    <a:pt x="41844" y="17340"/>
                    <a:pt x="41535" y="17364"/>
                  </a:cubicBezTo>
                  <a:cubicBezTo>
                    <a:pt x="40895" y="17411"/>
                    <a:pt x="40255" y="17459"/>
                    <a:pt x="39662" y="17459"/>
                  </a:cubicBezTo>
                  <a:cubicBezTo>
                    <a:pt x="38476" y="17459"/>
                    <a:pt x="37313" y="17340"/>
                    <a:pt x="36175" y="17103"/>
                  </a:cubicBezTo>
                  <a:cubicBezTo>
                    <a:pt x="35321" y="16937"/>
                    <a:pt x="34514" y="16605"/>
                    <a:pt x="33803" y="16131"/>
                  </a:cubicBezTo>
                  <a:cubicBezTo>
                    <a:pt x="33494" y="15941"/>
                    <a:pt x="33186" y="15704"/>
                    <a:pt x="32901" y="15490"/>
                  </a:cubicBezTo>
                  <a:lnTo>
                    <a:pt x="32545" y="15229"/>
                  </a:lnTo>
                  <a:cubicBezTo>
                    <a:pt x="32545" y="15229"/>
                    <a:pt x="32949" y="14351"/>
                    <a:pt x="33043" y="14114"/>
                  </a:cubicBezTo>
                  <a:cubicBezTo>
                    <a:pt x="33186" y="13782"/>
                    <a:pt x="33209" y="13426"/>
                    <a:pt x="33162" y="13071"/>
                  </a:cubicBezTo>
                  <a:cubicBezTo>
                    <a:pt x="33138" y="12810"/>
                    <a:pt x="32972" y="12572"/>
                    <a:pt x="32711" y="12454"/>
                  </a:cubicBezTo>
                  <a:cubicBezTo>
                    <a:pt x="32688" y="12430"/>
                    <a:pt x="32616" y="12406"/>
                    <a:pt x="32569" y="12406"/>
                  </a:cubicBezTo>
                  <a:cubicBezTo>
                    <a:pt x="32450" y="12406"/>
                    <a:pt x="32356" y="12478"/>
                    <a:pt x="32308" y="12596"/>
                  </a:cubicBezTo>
                  <a:cubicBezTo>
                    <a:pt x="32284" y="12691"/>
                    <a:pt x="32261" y="12786"/>
                    <a:pt x="32261" y="12881"/>
                  </a:cubicBezTo>
                  <a:cubicBezTo>
                    <a:pt x="32166" y="13687"/>
                    <a:pt x="31834" y="14446"/>
                    <a:pt x="31264" y="15039"/>
                  </a:cubicBezTo>
                  <a:cubicBezTo>
                    <a:pt x="30814" y="15538"/>
                    <a:pt x="30339" y="16036"/>
                    <a:pt x="29841" y="16510"/>
                  </a:cubicBezTo>
                  <a:lnTo>
                    <a:pt x="29675" y="16652"/>
                  </a:lnTo>
                  <a:cubicBezTo>
                    <a:pt x="29177" y="17127"/>
                    <a:pt x="28608" y="17506"/>
                    <a:pt x="27991" y="17791"/>
                  </a:cubicBezTo>
                  <a:lnTo>
                    <a:pt x="26425" y="18479"/>
                  </a:lnTo>
                  <a:cubicBezTo>
                    <a:pt x="26046" y="18645"/>
                    <a:pt x="25643" y="18740"/>
                    <a:pt x="25239" y="18740"/>
                  </a:cubicBezTo>
                  <a:cubicBezTo>
                    <a:pt x="25239" y="18716"/>
                    <a:pt x="25263" y="18669"/>
                    <a:pt x="25310" y="18645"/>
                  </a:cubicBezTo>
                  <a:cubicBezTo>
                    <a:pt x="25334" y="18621"/>
                    <a:pt x="25358" y="18598"/>
                    <a:pt x="25358" y="18598"/>
                  </a:cubicBezTo>
                  <a:cubicBezTo>
                    <a:pt x="26141" y="17601"/>
                    <a:pt x="26852" y="16534"/>
                    <a:pt x="27445" y="15395"/>
                  </a:cubicBezTo>
                  <a:cubicBezTo>
                    <a:pt x="27564" y="15158"/>
                    <a:pt x="27659" y="14921"/>
                    <a:pt x="27706" y="14660"/>
                  </a:cubicBezTo>
                  <a:cubicBezTo>
                    <a:pt x="27754" y="14518"/>
                    <a:pt x="27777" y="14351"/>
                    <a:pt x="27801" y="14209"/>
                  </a:cubicBezTo>
                  <a:cubicBezTo>
                    <a:pt x="27849" y="14043"/>
                    <a:pt x="27872" y="13853"/>
                    <a:pt x="27943" y="13687"/>
                  </a:cubicBezTo>
                  <a:cubicBezTo>
                    <a:pt x="28038" y="13331"/>
                    <a:pt x="28062" y="12952"/>
                    <a:pt x="28015" y="12596"/>
                  </a:cubicBezTo>
                  <a:cubicBezTo>
                    <a:pt x="28015" y="12478"/>
                    <a:pt x="28015" y="12383"/>
                    <a:pt x="27991" y="12264"/>
                  </a:cubicBezTo>
                  <a:cubicBezTo>
                    <a:pt x="27991" y="12217"/>
                    <a:pt x="27991" y="12169"/>
                    <a:pt x="27967" y="12145"/>
                  </a:cubicBezTo>
                  <a:cubicBezTo>
                    <a:pt x="27943" y="11979"/>
                    <a:pt x="27801" y="11837"/>
                    <a:pt x="27635" y="11813"/>
                  </a:cubicBezTo>
                  <a:lnTo>
                    <a:pt x="27611" y="11813"/>
                  </a:lnTo>
                  <a:cubicBezTo>
                    <a:pt x="27422" y="11837"/>
                    <a:pt x="27256" y="11979"/>
                    <a:pt x="27256" y="12169"/>
                  </a:cubicBezTo>
                  <a:cubicBezTo>
                    <a:pt x="27232" y="12240"/>
                    <a:pt x="27232" y="12288"/>
                    <a:pt x="27232" y="12359"/>
                  </a:cubicBezTo>
                  <a:cubicBezTo>
                    <a:pt x="27184" y="12905"/>
                    <a:pt x="27090" y="13450"/>
                    <a:pt x="26900" y="13996"/>
                  </a:cubicBezTo>
                  <a:cubicBezTo>
                    <a:pt x="26852" y="14138"/>
                    <a:pt x="26805" y="14280"/>
                    <a:pt x="26757" y="14446"/>
                  </a:cubicBezTo>
                  <a:cubicBezTo>
                    <a:pt x="26686" y="14684"/>
                    <a:pt x="26568" y="14897"/>
                    <a:pt x="26425" y="15111"/>
                  </a:cubicBezTo>
                  <a:cubicBezTo>
                    <a:pt x="25785" y="16036"/>
                    <a:pt x="25263" y="16795"/>
                    <a:pt x="24694" y="17578"/>
                  </a:cubicBezTo>
                  <a:cubicBezTo>
                    <a:pt x="24480" y="17862"/>
                    <a:pt x="24243" y="18147"/>
                    <a:pt x="23958" y="18384"/>
                  </a:cubicBezTo>
                  <a:lnTo>
                    <a:pt x="23460" y="18858"/>
                  </a:lnTo>
                  <a:cubicBezTo>
                    <a:pt x="22986" y="19357"/>
                    <a:pt x="22464" y="19807"/>
                    <a:pt x="21942" y="20211"/>
                  </a:cubicBezTo>
                  <a:cubicBezTo>
                    <a:pt x="20637" y="21207"/>
                    <a:pt x="19214" y="22013"/>
                    <a:pt x="17720" y="22654"/>
                  </a:cubicBezTo>
                  <a:cubicBezTo>
                    <a:pt x="17530" y="22725"/>
                    <a:pt x="17340" y="22820"/>
                    <a:pt x="17127" y="22891"/>
                  </a:cubicBezTo>
                  <a:lnTo>
                    <a:pt x="16581" y="23128"/>
                  </a:lnTo>
                  <a:cubicBezTo>
                    <a:pt x="16510" y="23152"/>
                    <a:pt x="16439" y="23176"/>
                    <a:pt x="16344" y="23176"/>
                  </a:cubicBezTo>
                  <a:lnTo>
                    <a:pt x="16297" y="23176"/>
                  </a:lnTo>
                  <a:lnTo>
                    <a:pt x="16297" y="23152"/>
                  </a:lnTo>
                  <a:cubicBezTo>
                    <a:pt x="16297" y="23104"/>
                    <a:pt x="16273" y="23057"/>
                    <a:pt x="16273" y="22986"/>
                  </a:cubicBezTo>
                  <a:lnTo>
                    <a:pt x="16273" y="22393"/>
                  </a:lnTo>
                  <a:lnTo>
                    <a:pt x="16273" y="21444"/>
                  </a:lnTo>
                  <a:cubicBezTo>
                    <a:pt x="16297" y="20993"/>
                    <a:pt x="16415" y="20543"/>
                    <a:pt x="16652" y="20139"/>
                  </a:cubicBezTo>
                  <a:cubicBezTo>
                    <a:pt x="16700" y="20068"/>
                    <a:pt x="16747" y="19997"/>
                    <a:pt x="16842" y="19926"/>
                  </a:cubicBezTo>
                  <a:lnTo>
                    <a:pt x="16913" y="19855"/>
                  </a:lnTo>
                  <a:cubicBezTo>
                    <a:pt x="17056" y="19736"/>
                    <a:pt x="17079" y="19546"/>
                    <a:pt x="17008" y="19404"/>
                  </a:cubicBezTo>
                  <a:cubicBezTo>
                    <a:pt x="16937" y="19238"/>
                    <a:pt x="16795" y="19167"/>
                    <a:pt x="16629" y="19167"/>
                  </a:cubicBezTo>
                  <a:lnTo>
                    <a:pt x="16534" y="19167"/>
                  </a:lnTo>
                  <a:cubicBezTo>
                    <a:pt x="16320" y="19214"/>
                    <a:pt x="16130" y="19333"/>
                    <a:pt x="16036" y="19523"/>
                  </a:cubicBezTo>
                  <a:cubicBezTo>
                    <a:pt x="15656" y="19997"/>
                    <a:pt x="15395" y="20566"/>
                    <a:pt x="15324" y="21183"/>
                  </a:cubicBezTo>
                  <a:cubicBezTo>
                    <a:pt x="15300" y="21373"/>
                    <a:pt x="15300" y="21563"/>
                    <a:pt x="15277" y="21752"/>
                  </a:cubicBezTo>
                  <a:cubicBezTo>
                    <a:pt x="15277" y="21895"/>
                    <a:pt x="15277" y="22061"/>
                    <a:pt x="15253" y="22179"/>
                  </a:cubicBezTo>
                  <a:cubicBezTo>
                    <a:pt x="15229" y="22322"/>
                    <a:pt x="15229" y="22369"/>
                    <a:pt x="15205" y="22488"/>
                  </a:cubicBezTo>
                  <a:lnTo>
                    <a:pt x="15205" y="22511"/>
                  </a:lnTo>
                  <a:cubicBezTo>
                    <a:pt x="15205" y="22511"/>
                    <a:pt x="15205" y="22488"/>
                    <a:pt x="15205" y="22488"/>
                  </a:cubicBezTo>
                  <a:lnTo>
                    <a:pt x="15205" y="21729"/>
                  </a:lnTo>
                  <a:cubicBezTo>
                    <a:pt x="15205" y="20827"/>
                    <a:pt x="15205" y="19926"/>
                    <a:pt x="15229" y="19024"/>
                  </a:cubicBezTo>
                  <a:cubicBezTo>
                    <a:pt x="15229" y="18692"/>
                    <a:pt x="15229" y="18360"/>
                    <a:pt x="15253" y="18052"/>
                  </a:cubicBezTo>
                  <a:lnTo>
                    <a:pt x="15253" y="17957"/>
                  </a:lnTo>
                  <a:cubicBezTo>
                    <a:pt x="15300" y="17079"/>
                    <a:pt x="15419" y="16202"/>
                    <a:pt x="15609" y="15324"/>
                  </a:cubicBezTo>
                  <a:cubicBezTo>
                    <a:pt x="15632" y="15182"/>
                    <a:pt x="15680" y="15063"/>
                    <a:pt x="15751" y="14945"/>
                  </a:cubicBezTo>
                  <a:cubicBezTo>
                    <a:pt x="16107" y="14399"/>
                    <a:pt x="16368" y="13830"/>
                    <a:pt x="16557" y="13213"/>
                  </a:cubicBezTo>
                  <a:cubicBezTo>
                    <a:pt x="16700" y="12810"/>
                    <a:pt x="16866" y="12430"/>
                    <a:pt x="17056" y="12074"/>
                  </a:cubicBezTo>
                  <a:cubicBezTo>
                    <a:pt x="17198" y="11813"/>
                    <a:pt x="17364" y="11529"/>
                    <a:pt x="17530" y="11268"/>
                  </a:cubicBezTo>
                  <a:lnTo>
                    <a:pt x="17672" y="11078"/>
                  </a:lnTo>
                  <a:cubicBezTo>
                    <a:pt x="17720" y="10983"/>
                    <a:pt x="17791" y="10912"/>
                    <a:pt x="17862" y="10841"/>
                  </a:cubicBezTo>
                  <a:cubicBezTo>
                    <a:pt x="18313" y="10366"/>
                    <a:pt x="18787" y="9916"/>
                    <a:pt x="19285" y="9512"/>
                  </a:cubicBezTo>
                  <a:cubicBezTo>
                    <a:pt x="19617" y="9228"/>
                    <a:pt x="19926" y="8919"/>
                    <a:pt x="20163" y="8564"/>
                  </a:cubicBezTo>
                  <a:lnTo>
                    <a:pt x="20377" y="8303"/>
                  </a:lnTo>
                  <a:lnTo>
                    <a:pt x="20543" y="8113"/>
                  </a:lnTo>
                  <a:cubicBezTo>
                    <a:pt x="20756" y="7828"/>
                    <a:pt x="20993" y="7567"/>
                    <a:pt x="21230" y="7330"/>
                  </a:cubicBezTo>
                  <a:cubicBezTo>
                    <a:pt x="21586" y="7069"/>
                    <a:pt x="21729" y="6618"/>
                    <a:pt x="21634" y="6192"/>
                  </a:cubicBezTo>
                  <a:close/>
                  <a:moveTo>
                    <a:pt x="8730" y="57049"/>
                  </a:moveTo>
                  <a:cubicBezTo>
                    <a:pt x="8753" y="56503"/>
                    <a:pt x="8848" y="55982"/>
                    <a:pt x="8919" y="55460"/>
                  </a:cubicBezTo>
                  <a:cubicBezTo>
                    <a:pt x="8967" y="55294"/>
                    <a:pt x="9014" y="55128"/>
                    <a:pt x="9062" y="54985"/>
                  </a:cubicBezTo>
                  <a:lnTo>
                    <a:pt x="9133" y="54843"/>
                  </a:lnTo>
                  <a:cubicBezTo>
                    <a:pt x="9180" y="54677"/>
                    <a:pt x="9228" y="54535"/>
                    <a:pt x="9299" y="54392"/>
                  </a:cubicBezTo>
                  <a:lnTo>
                    <a:pt x="9346" y="54226"/>
                  </a:lnTo>
                  <a:cubicBezTo>
                    <a:pt x="9418" y="53965"/>
                    <a:pt x="9560" y="53776"/>
                    <a:pt x="9750" y="53609"/>
                  </a:cubicBezTo>
                  <a:lnTo>
                    <a:pt x="9750" y="53657"/>
                  </a:lnTo>
                  <a:cubicBezTo>
                    <a:pt x="9773" y="53752"/>
                    <a:pt x="9797" y="53847"/>
                    <a:pt x="9797" y="53942"/>
                  </a:cubicBezTo>
                  <a:lnTo>
                    <a:pt x="9797" y="55602"/>
                  </a:lnTo>
                  <a:cubicBezTo>
                    <a:pt x="9773" y="56005"/>
                    <a:pt x="9678" y="56385"/>
                    <a:pt x="9512" y="56764"/>
                  </a:cubicBezTo>
                  <a:cubicBezTo>
                    <a:pt x="9394" y="57025"/>
                    <a:pt x="9275" y="57310"/>
                    <a:pt x="9157" y="57571"/>
                  </a:cubicBezTo>
                  <a:cubicBezTo>
                    <a:pt x="9062" y="57784"/>
                    <a:pt x="8967" y="57998"/>
                    <a:pt x="8872" y="58211"/>
                  </a:cubicBezTo>
                  <a:lnTo>
                    <a:pt x="8872" y="58211"/>
                  </a:lnTo>
                  <a:cubicBezTo>
                    <a:pt x="8730" y="57832"/>
                    <a:pt x="8682" y="57429"/>
                    <a:pt x="8730" y="57049"/>
                  </a:cubicBezTo>
                  <a:close/>
                  <a:moveTo>
                    <a:pt x="35226" y="72895"/>
                  </a:moveTo>
                  <a:cubicBezTo>
                    <a:pt x="35178" y="72942"/>
                    <a:pt x="35107" y="72989"/>
                    <a:pt x="35036" y="72989"/>
                  </a:cubicBezTo>
                  <a:lnTo>
                    <a:pt x="34419" y="72989"/>
                  </a:lnTo>
                  <a:cubicBezTo>
                    <a:pt x="34206" y="72989"/>
                    <a:pt x="33945" y="72989"/>
                    <a:pt x="33708" y="72966"/>
                  </a:cubicBezTo>
                  <a:cubicBezTo>
                    <a:pt x="33589" y="72966"/>
                    <a:pt x="33447" y="72918"/>
                    <a:pt x="33352" y="72847"/>
                  </a:cubicBezTo>
                  <a:lnTo>
                    <a:pt x="33328" y="72823"/>
                  </a:lnTo>
                  <a:cubicBezTo>
                    <a:pt x="32877" y="72562"/>
                    <a:pt x="32474" y="72207"/>
                    <a:pt x="32189" y="71780"/>
                  </a:cubicBezTo>
                  <a:cubicBezTo>
                    <a:pt x="32047" y="71566"/>
                    <a:pt x="31929" y="71353"/>
                    <a:pt x="31786" y="71092"/>
                  </a:cubicBezTo>
                  <a:lnTo>
                    <a:pt x="31644" y="70855"/>
                  </a:lnTo>
                  <a:cubicBezTo>
                    <a:pt x="31929" y="70926"/>
                    <a:pt x="32189" y="71021"/>
                    <a:pt x="32427" y="71115"/>
                  </a:cubicBezTo>
                  <a:cubicBezTo>
                    <a:pt x="33043" y="71424"/>
                    <a:pt x="33708" y="71709"/>
                    <a:pt x="34372" y="72017"/>
                  </a:cubicBezTo>
                  <a:cubicBezTo>
                    <a:pt x="34704" y="72159"/>
                    <a:pt x="34965" y="72373"/>
                    <a:pt x="35178" y="72681"/>
                  </a:cubicBezTo>
                  <a:cubicBezTo>
                    <a:pt x="35226" y="72729"/>
                    <a:pt x="35249" y="72823"/>
                    <a:pt x="35226" y="728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46;p50"/>
            <p:cNvSpPr/>
            <p:nvPr/>
          </p:nvSpPr>
          <p:spPr>
            <a:xfrm>
              <a:off x="10621000" y="1598425"/>
              <a:ext cx="320850" cy="115075"/>
            </a:xfrm>
            <a:custGeom>
              <a:avLst/>
              <a:gdLst/>
              <a:ahLst/>
              <a:cxnLst/>
              <a:rect l="l" t="t" r="r" b="b"/>
              <a:pathLst>
                <a:path w="12834" h="4603" extrusionOk="0">
                  <a:moveTo>
                    <a:pt x="11790" y="2752"/>
                  </a:moveTo>
                  <a:cubicBezTo>
                    <a:pt x="12003" y="2515"/>
                    <a:pt x="12217" y="2277"/>
                    <a:pt x="12406" y="2017"/>
                  </a:cubicBezTo>
                  <a:cubicBezTo>
                    <a:pt x="12738" y="1613"/>
                    <a:pt x="12833" y="1020"/>
                    <a:pt x="12620" y="522"/>
                  </a:cubicBezTo>
                  <a:cubicBezTo>
                    <a:pt x="12596" y="475"/>
                    <a:pt x="12572" y="403"/>
                    <a:pt x="12572" y="332"/>
                  </a:cubicBezTo>
                  <a:cubicBezTo>
                    <a:pt x="12549" y="285"/>
                    <a:pt x="12525" y="214"/>
                    <a:pt x="12525" y="166"/>
                  </a:cubicBezTo>
                  <a:cubicBezTo>
                    <a:pt x="12477" y="71"/>
                    <a:pt x="12383" y="0"/>
                    <a:pt x="12288" y="0"/>
                  </a:cubicBezTo>
                  <a:lnTo>
                    <a:pt x="12288" y="0"/>
                  </a:lnTo>
                  <a:cubicBezTo>
                    <a:pt x="12193" y="24"/>
                    <a:pt x="12122" y="95"/>
                    <a:pt x="12074" y="166"/>
                  </a:cubicBezTo>
                  <a:cubicBezTo>
                    <a:pt x="11956" y="688"/>
                    <a:pt x="11671" y="1139"/>
                    <a:pt x="11291" y="1495"/>
                  </a:cubicBezTo>
                  <a:cubicBezTo>
                    <a:pt x="11244" y="1542"/>
                    <a:pt x="11197" y="1590"/>
                    <a:pt x="11149" y="1637"/>
                  </a:cubicBezTo>
                  <a:cubicBezTo>
                    <a:pt x="10936" y="1969"/>
                    <a:pt x="10627" y="2206"/>
                    <a:pt x="10271" y="2349"/>
                  </a:cubicBezTo>
                  <a:cubicBezTo>
                    <a:pt x="10129" y="2396"/>
                    <a:pt x="9963" y="2467"/>
                    <a:pt x="9821" y="2515"/>
                  </a:cubicBezTo>
                  <a:cubicBezTo>
                    <a:pt x="9536" y="2633"/>
                    <a:pt x="9251" y="2752"/>
                    <a:pt x="8967" y="2894"/>
                  </a:cubicBezTo>
                  <a:cubicBezTo>
                    <a:pt x="8208" y="3250"/>
                    <a:pt x="7354" y="3440"/>
                    <a:pt x="6476" y="3416"/>
                  </a:cubicBezTo>
                  <a:cubicBezTo>
                    <a:pt x="6025" y="3416"/>
                    <a:pt x="5598" y="3392"/>
                    <a:pt x="5148" y="3345"/>
                  </a:cubicBezTo>
                  <a:cubicBezTo>
                    <a:pt x="4816" y="3297"/>
                    <a:pt x="4507" y="3226"/>
                    <a:pt x="4199" y="3131"/>
                  </a:cubicBezTo>
                  <a:lnTo>
                    <a:pt x="3914" y="3060"/>
                  </a:lnTo>
                  <a:cubicBezTo>
                    <a:pt x="3250" y="2942"/>
                    <a:pt x="2610" y="2681"/>
                    <a:pt x="2088" y="2277"/>
                  </a:cubicBezTo>
                  <a:lnTo>
                    <a:pt x="1969" y="2183"/>
                  </a:lnTo>
                  <a:cubicBezTo>
                    <a:pt x="1661" y="2017"/>
                    <a:pt x="1352" y="1850"/>
                    <a:pt x="1020" y="1708"/>
                  </a:cubicBezTo>
                  <a:lnTo>
                    <a:pt x="902" y="1661"/>
                  </a:lnTo>
                  <a:cubicBezTo>
                    <a:pt x="759" y="1613"/>
                    <a:pt x="593" y="1590"/>
                    <a:pt x="427" y="1590"/>
                  </a:cubicBezTo>
                  <a:cubicBezTo>
                    <a:pt x="261" y="1590"/>
                    <a:pt x="119" y="1708"/>
                    <a:pt x="71" y="1850"/>
                  </a:cubicBezTo>
                  <a:cubicBezTo>
                    <a:pt x="0" y="1993"/>
                    <a:pt x="24" y="2159"/>
                    <a:pt x="143" y="2277"/>
                  </a:cubicBezTo>
                  <a:cubicBezTo>
                    <a:pt x="332" y="2443"/>
                    <a:pt x="522" y="2586"/>
                    <a:pt x="712" y="2728"/>
                  </a:cubicBezTo>
                  <a:cubicBezTo>
                    <a:pt x="949" y="2894"/>
                    <a:pt x="1186" y="3037"/>
                    <a:pt x="1400" y="3179"/>
                  </a:cubicBezTo>
                  <a:cubicBezTo>
                    <a:pt x="1637" y="3321"/>
                    <a:pt x="1851" y="3463"/>
                    <a:pt x="2088" y="3606"/>
                  </a:cubicBezTo>
                  <a:cubicBezTo>
                    <a:pt x="2301" y="3748"/>
                    <a:pt x="2562" y="3867"/>
                    <a:pt x="2823" y="3938"/>
                  </a:cubicBezTo>
                  <a:cubicBezTo>
                    <a:pt x="3155" y="4009"/>
                    <a:pt x="3511" y="4128"/>
                    <a:pt x="3891" y="4223"/>
                  </a:cubicBezTo>
                  <a:cubicBezTo>
                    <a:pt x="4555" y="4436"/>
                    <a:pt x="5243" y="4578"/>
                    <a:pt x="5930" y="4602"/>
                  </a:cubicBezTo>
                  <a:lnTo>
                    <a:pt x="6144" y="4602"/>
                  </a:lnTo>
                  <a:lnTo>
                    <a:pt x="6666" y="4602"/>
                  </a:lnTo>
                  <a:cubicBezTo>
                    <a:pt x="7662" y="4602"/>
                    <a:pt x="8635" y="4365"/>
                    <a:pt x="9512" y="3914"/>
                  </a:cubicBezTo>
                  <a:cubicBezTo>
                    <a:pt x="9583" y="3890"/>
                    <a:pt x="9678" y="3843"/>
                    <a:pt x="9773" y="3819"/>
                  </a:cubicBezTo>
                  <a:cubicBezTo>
                    <a:pt x="9868" y="3796"/>
                    <a:pt x="9939" y="3748"/>
                    <a:pt x="10010" y="3724"/>
                  </a:cubicBezTo>
                  <a:lnTo>
                    <a:pt x="10177" y="3653"/>
                  </a:lnTo>
                  <a:cubicBezTo>
                    <a:pt x="10556" y="3487"/>
                    <a:pt x="10959" y="3321"/>
                    <a:pt x="11339" y="3108"/>
                  </a:cubicBezTo>
                  <a:cubicBezTo>
                    <a:pt x="11505" y="3013"/>
                    <a:pt x="11647" y="2894"/>
                    <a:pt x="11790" y="27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47;p50"/>
            <p:cNvSpPr/>
            <p:nvPr/>
          </p:nvSpPr>
          <p:spPr>
            <a:xfrm>
              <a:off x="10588975" y="1511250"/>
              <a:ext cx="53400" cy="48650"/>
            </a:xfrm>
            <a:custGeom>
              <a:avLst/>
              <a:gdLst/>
              <a:ahLst/>
              <a:cxnLst/>
              <a:rect l="l" t="t" r="r" b="b"/>
              <a:pathLst>
                <a:path w="2136" h="1946" extrusionOk="0">
                  <a:moveTo>
                    <a:pt x="1993" y="1424"/>
                  </a:moveTo>
                  <a:cubicBezTo>
                    <a:pt x="2135" y="1020"/>
                    <a:pt x="2064" y="593"/>
                    <a:pt x="1803" y="285"/>
                  </a:cubicBezTo>
                  <a:cubicBezTo>
                    <a:pt x="1613" y="95"/>
                    <a:pt x="1376" y="0"/>
                    <a:pt x="1115" y="24"/>
                  </a:cubicBezTo>
                  <a:lnTo>
                    <a:pt x="831" y="24"/>
                  </a:lnTo>
                  <a:cubicBezTo>
                    <a:pt x="546" y="24"/>
                    <a:pt x="285" y="190"/>
                    <a:pt x="143" y="451"/>
                  </a:cubicBezTo>
                  <a:cubicBezTo>
                    <a:pt x="0" y="712"/>
                    <a:pt x="24" y="1044"/>
                    <a:pt x="190" y="1305"/>
                  </a:cubicBezTo>
                  <a:cubicBezTo>
                    <a:pt x="332" y="1542"/>
                    <a:pt x="522" y="1708"/>
                    <a:pt x="759" y="1827"/>
                  </a:cubicBezTo>
                  <a:cubicBezTo>
                    <a:pt x="878" y="1898"/>
                    <a:pt x="1020" y="1922"/>
                    <a:pt x="1139" y="1945"/>
                  </a:cubicBezTo>
                  <a:lnTo>
                    <a:pt x="1186" y="1945"/>
                  </a:lnTo>
                  <a:cubicBezTo>
                    <a:pt x="1518" y="1945"/>
                    <a:pt x="1851" y="1732"/>
                    <a:pt x="1993" y="14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48;p50"/>
            <p:cNvSpPr/>
            <p:nvPr/>
          </p:nvSpPr>
          <p:spPr>
            <a:xfrm>
              <a:off x="10903275" y="1461425"/>
              <a:ext cx="39150" cy="44500"/>
            </a:xfrm>
            <a:custGeom>
              <a:avLst/>
              <a:gdLst/>
              <a:ahLst/>
              <a:cxnLst/>
              <a:rect l="l" t="t" r="r" b="b"/>
              <a:pathLst>
                <a:path w="1566" h="1780" extrusionOk="0">
                  <a:moveTo>
                    <a:pt x="24" y="1092"/>
                  </a:moveTo>
                  <a:cubicBezTo>
                    <a:pt x="24" y="1210"/>
                    <a:pt x="48" y="1305"/>
                    <a:pt x="95" y="1424"/>
                  </a:cubicBezTo>
                  <a:cubicBezTo>
                    <a:pt x="238" y="1661"/>
                    <a:pt x="499" y="1780"/>
                    <a:pt x="783" y="1756"/>
                  </a:cubicBezTo>
                  <a:lnTo>
                    <a:pt x="807" y="1756"/>
                  </a:lnTo>
                  <a:cubicBezTo>
                    <a:pt x="1092" y="1756"/>
                    <a:pt x="1352" y="1590"/>
                    <a:pt x="1447" y="1305"/>
                  </a:cubicBezTo>
                  <a:cubicBezTo>
                    <a:pt x="1542" y="1021"/>
                    <a:pt x="1566" y="712"/>
                    <a:pt x="1471" y="428"/>
                  </a:cubicBezTo>
                  <a:cubicBezTo>
                    <a:pt x="1424" y="167"/>
                    <a:pt x="1186" y="1"/>
                    <a:pt x="926" y="24"/>
                  </a:cubicBezTo>
                  <a:lnTo>
                    <a:pt x="831" y="24"/>
                  </a:lnTo>
                  <a:lnTo>
                    <a:pt x="736" y="24"/>
                  </a:lnTo>
                  <a:lnTo>
                    <a:pt x="641" y="24"/>
                  </a:lnTo>
                  <a:cubicBezTo>
                    <a:pt x="380" y="24"/>
                    <a:pt x="166" y="190"/>
                    <a:pt x="95" y="451"/>
                  </a:cubicBezTo>
                  <a:cubicBezTo>
                    <a:pt x="48" y="546"/>
                    <a:pt x="24" y="665"/>
                    <a:pt x="24" y="760"/>
                  </a:cubicBezTo>
                  <a:cubicBezTo>
                    <a:pt x="24" y="807"/>
                    <a:pt x="24" y="855"/>
                    <a:pt x="0" y="902"/>
                  </a:cubicBezTo>
                  <a:cubicBezTo>
                    <a:pt x="0" y="926"/>
                    <a:pt x="0" y="926"/>
                    <a:pt x="0" y="950"/>
                  </a:cubicBezTo>
                  <a:cubicBezTo>
                    <a:pt x="0" y="1021"/>
                    <a:pt x="0" y="1044"/>
                    <a:pt x="24" y="10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val 1"/>
          <p:cNvSpPr/>
          <p:nvPr/>
        </p:nvSpPr>
        <p:spPr>
          <a:xfrm>
            <a:off x="770562" y="901750"/>
            <a:ext cx="2655735" cy="25619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93" name="Synergistically utilize technically sound portals with frictionless chains. Dramatically customize…">
            <a:extLst>
              <a:ext uri="{FF2B5EF4-FFF2-40B4-BE49-F238E27FC236}">
                <a16:creationId xmlns:a16="http://schemas.microsoft.com/office/drawing/2014/main" xmlns="" id="{2453D39D-28D3-EE41-9C79-349C2419878B}"/>
              </a:ext>
            </a:extLst>
          </p:cNvPr>
          <p:cNvSpPr txBox="1"/>
          <p:nvPr/>
        </p:nvSpPr>
        <p:spPr>
          <a:xfrm>
            <a:off x="1054198" y="1249959"/>
            <a:ext cx="1992351" cy="76944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608965">
              <a:buClrTx/>
              <a:buFontTx/>
              <a:buNone/>
            </a:pPr>
            <a:endParaRPr lang="zh-CN" altLang="en-US" sz="2000" i="1" kern="1200" dirty="0">
              <a:solidFill>
                <a:srgbClr val="51AAA0"/>
              </a:solidFill>
              <a:latin typeface="Times New Roman" panose="02020603050405020304" pitchFamily="18" charset="0"/>
              <a:ea typeface="微软雅黑"/>
              <a:cs typeface="Times New Roman" panose="02020603050405020304" pitchFamily="18" charset="0"/>
              <a:sym typeface="+mn-lt"/>
            </a:endParaRPr>
          </a:p>
          <a:p>
            <a:pPr algn="ctr" defTabSz="412750" hangingPunct="0">
              <a:lnSpc>
                <a:spcPct val="150000"/>
              </a:lnSpc>
              <a:buClrTx/>
              <a:buFontTx/>
              <a:buNone/>
              <a:defRPr sz="2000" b="0">
                <a:solidFill>
                  <a:srgbClr val="1C1F25"/>
                </a:solidFill>
                <a:latin typeface="Roboto Bold"/>
                <a:ea typeface="Roboto Bold"/>
                <a:cs typeface="Roboto Bold"/>
                <a:sym typeface="Roboto Bold"/>
              </a:defRPr>
            </a:pPr>
            <a:endPar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endParaRPr>
          </a:p>
        </p:txBody>
      </p:sp>
      <p:sp>
        <p:nvSpPr>
          <p:cNvPr id="94" name="Synergistically utilize technically sound portals with frictionless chains. Dramatically customize…">
            <a:extLst>
              <a:ext uri="{FF2B5EF4-FFF2-40B4-BE49-F238E27FC236}">
                <a16:creationId xmlns:a16="http://schemas.microsoft.com/office/drawing/2014/main" xmlns="" id="{6FF7C9EB-CEF8-DB46-8535-B24BE78C3E89}"/>
              </a:ext>
            </a:extLst>
          </p:cNvPr>
          <p:cNvSpPr txBox="1"/>
          <p:nvPr/>
        </p:nvSpPr>
        <p:spPr>
          <a:xfrm>
            <a:off x="1190630" y="1304969"/>
            <a:ext cx="1850297" cy="184665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just" defTabSz="412750" hangingPunct="0">
              <a:buClrTx/>
              <a:buFontTx/>
              <a:buNone/>
              <a:defRPr sz="2000" b="0">
                <a:solidFill>
                  <a:srgbClr val="1C1F25"/>
                </a:solidFill>
                <a:latin typeface="Roboto Bold"/>
                <a:ea typeface="Roboto Bold"/>
                <a:cs typeface="Roboto Bold"/>
                <a:sym typeface="Roboto Bold"/>
              </a:defRPr>
            </a:pP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Sắp</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xếp</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các</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sự</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kiện</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trong</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truyện</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theo</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trình</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tự</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hợp</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lý</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và</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xác</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định</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mối</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quan</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hệ</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giữa</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các</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sự</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kiện</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đó</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p>
        </p:txBody>
      </p:sp>
      <p:sp>
        <p:nvSpPr>
          <p:cNvPr id="98" name="TextBox 47">
            <a:extLst>
              <a:ext uri="{FF2B5EF4-FFF2-40B4-BE49-F238E27FC236}">
                <a16:creationId xmlns:a16="http://schemas.microsoft.com/office/drawing/2014/main" xmlns="" id="{50206583-2DC3-418F-AF56-7A0542BB28DB}"/>
              </a:ext>
            </a:extLst>
          </p:cNvPr>
          <p:cNvSpPr txBox="1">
            <a:spLocks noChangeArrowheads="1"/>
          </p:cNvSpPr>
          <p:nvPr/>
        </p:nvSpPr>
        <p:spPr bwMode="auto">
          <a:xfrm>
            <a:off x="209351" y="206165"/>
            <a:ext cx="484756"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1</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99" name="Shape 468">
            <a:extLst>
              <a:ext uri="{FF2B5EF4-FFF2-40B4-BE49-F238E27FC236}">
                <a16:creationId xmlns:a16="http://schemas.microsoft.com/office/drawing/2014/main" xmlns="" id="{831C9017-57EF-4F26-82D9-4A932B2E39EE}"/>
              </a:ext>
            </a:extLst>
          </p:cNvPr>
          <p:cNvSpPr/>
          <p:nvPr/>
        </p:nvSpPr>
        <p:spPr>
          <a:xfrm>
            <a:off x="551364" y="53896"/>
            <a:ext cx="3300278" cy="830997"/>
          </a:xfrm>
          <a:prstGeom prst="rect">
            <a:avLst/>
          </a:prstGeom>
          <a:noFill/>
          <a:ln w="12700" cap="flat">
            <a:noFill/>
            <a:miter lim="400000"/>
          </a:ln>
          <a:effectLst/>
        </p:spPr>
        <p:txBody>
          <a:bodyPr wrap="square" lIns="0" tIns="0" rIns="0" bIns="0" numCol="1" anchor="ctr" anchorCtr="0">
            <a:spAutoFit/>
          </a:bodyPr>
          <a:lstStyle/>
          <a:p>
            <a:pPr algn="ctr" defTabSz="309563" hangingPunct="0">
              <a:lnSpc>
                <a:spcPct val="150000"/>
              </a:lnSpc>
              <a:buClrTx/>
              <a:defRPr sz="2000" b="0">
                <a:solidFill>
                  <a:srgbClr val="1C1F25"/>
                </a:solidFill>
                <a:latin typeface="Roboto Bold"/>
                <a:ea typeface="Roboto Bold"/>
                <a:cs typeface="Roboto Bold"/>
                <a:sym typeface="Roboto Bold"/>
              </a:defRPr>
            </a:pP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Tóm</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tắt</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văn</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bản</a:t>
            </a:r>
            <a:endPar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endParaRPr>
          </a:p>
        </p:txBody>
      </p:sp>
    </p:spTree>
    <p:extLst>
      <p:ext uri="{BB962C8B-B14F-4D97-AF65-F5344CB8AC3E}">
        <p14:creationId xmlns:p14="http://schemas.microsoft.com/office/powerpoint/2010/main" val="37456469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10">
            <a:extLst>
              <a:ext uri="{FF2B5EF4-FFF2-40B4-BE49-F238E27FC236}">
                <a16:creationId xmlns:a16="http://schemas.microsoft.com/office/drawing/2014/main" xmlns="" id="{605C825B-C5DD-DF41-82CC-5DF8AAACE4CD}"/>
              </a:ext>
            </a:extLst>
          </p:cNvPr>
          <p:cNvSpPr txBox="1"/>
          <p:nvPr/>
        </p:nvSpPr>
        <p:spPr>
          <a:xfrm>
            <a:off x="3948370" y="514748"/>
            <a:ext cx="4852403" cy="369332"/>
          </a:xfrm>
          <a:prstGeom prst="rect">
            <a:avLst/>
          </a:prstGeom>
          <a:noFill/>
        </p:spPr>
        <p:txBody>
          <a:bodyPr wrap="square" rtlCol="0">
            <a:spAutoFit/>
          </a:bodyPr>
          <a:lstStyle/>
          <a:p>
            <a:pPr algn="ctr" defTabSz="456724">
              <a:buClrTx/>
            </a:pPr>
            <a:r>
              <a:rPr lang="vi-VN" altLang="zh-CN" sz="1800" b="1" i="1" kern="1200" dirty="0">
                <a:solidFill>
                  <a:srgbClr val="FA586F"/>
                </a:solidFill>
                <a:latin typeface="Times New Roman" panose="02020603050405020304" pitchFamily="18" charset="0"/>
                <a:ea typeface="微软雅黑"/>
                <a:cs typeface="Times New Roman" panose="02020603050405020304" pitchFamily="18" charset="0"/>
                <a:sym typeface="+mn-lt"/>
              </a:rPr>
              <a:t>Hai người bạn đồng </a:t>
            </a:r>
            <a:r>
              <a:rPr lang="vi-VN" altLang="zh-CN" sz="1800" b="1" i="1" kern="1200" dirty="0" smtClean="0">
                <a:solidFill>
                  <a:srgbClr val="FA586F"/>
                </a:solidFill>
                <a:latin typeface="Times New Roman" panose="02020603050405020304" pitchFamily="18" charset="0"/>
                <a:ea typeface="微软雅黑"/>
                <a:cs typeface="Times New Roman" panose="02020603050405020304" pitchFamily="18" charset="0"/>
                <a:sym typeface="+mn-lt"/>
              </a:rPr>
              <a:t>hành</a:t>
            </a:r>
            <a:r>
              <a:rPr lang="en-US" altLang="zh-CN" sz="1800" b="1" i="1" kern="1200" dirty="0" smtClean="0">
                <a:solidFill>
                  <a:srgbClr val="FA586F"/>
                </a:solidFill>
                <a:latin typeface="Times New Roman" panose="02020603050405020304" pitchFamily="18" charset="0"/>
                <a:ea typeface="微软雅黑"/>
                <a:cs typeface="Times New Roman" panose="02020603050405020304" pitchFamily="18" charset="0"/>
                <a:sym typeface="+mn-lt"/>
              </a:rPr>
              <a:t> v</a:t>
            </a:r>
            <a:r>
              <a:rPr lang="vi-VN" altLang="zh-CN" sz="1800" b="1" i="1" kern="1200" dirty="0" smtClean="0">
                <a:solidFill>
                  <a:srgbClr val="FA586F"/>
                </a:solidFill>
                <a:latin typeface="Times New Roman" panose="02020603050405020304" pitchFamily="18" charset="0"/>
                <a:ea typeface="微软雅黑"/>
                <a:cs typeface="Times New Roman" panose="02020603050405020304" pitchFamily="18" charset="0"/>
                <a:sym typeface="+mn-lt"/>
              </a:rPr>
              <a:t>à </a:t>
            </a:r>
            <a:r>
              <a:rPr lang="vi-VN" altLang="zh-CN" sz="1800" b="1" i="1" kern="1200" dirty="0">
                <a:solidFill>
                  <a:srgbClr val="FA586F"/>
                </a:solidFill>
                <a:latin typeface="Times New Roman" panose="02020603050405020304" pitchFamily="18" charset="0"/>
                <a:ea typeface="微软雅黑"/>
                <a:cs typeface="Times New Roman" panose="02020603050405020304" pitchFamily="18" charset="0"/>
                <a:sym typeface="+mn-lt"/>
              </a:rPr>
              <a:t>con gấu</a:t>
            </a:r>
            <a:endParaRPr lang="zh-CN" altLang="en-US" sz="1800" b="1" i="1" kern="1200" dirty="0">
              <a:solidFill>
                <a:srgbClr val="FA586F"/>
              </a:solidFill>
              <a:latin typeface="HL Dongian" panose="02000603050000020003" pitchFamily="2" charset="0"/>
              <a:ea typeface="微软雅黑"/>
              <a:cs typeface="Times New Roman" panose="02020603050405020304" pitchFamily="18" charset="0"/>
              <a:sym typeface="+mn-lt"/>
            </a:endParaRPr>
          </a:p>
        </p:txBody>
      </p:sp>
      <p:sp>
        <p:nvSpPr>
          <p:cNvPr id="28" name="Google Shape;1934;p41">
            <a:extLst>
              <a:ext uri="{FF2B5EF4-FFF2-40B4-BE49-F238E27FC236}">
                <a16:creationId xmlns:a16="http://schemas.microsoft.com/office/drawing/2014/main" xmlns="" id="{43D98CC6-6C6E-6848-B189-9CCCB47E7B7F}"/>
              </a:ext>
            </a:extLst>
          </p:cNvPr>
          <p:cNvSpPr/>
          <p:nvPr/>
        </p:nvSpPr>
        <p:spPr>
          <a:xfrm>
            <a:off x="4152182" y="1082319"/>
            <a:ext cx="4380891" cy="609477"/>
          </a:xfrm>
          <a:prstGeom prst="roundRect">
            <a:avLst>
              <a:gd name="adj" fmla="val 16667"/>
            </a:avLst>
          </a:prstGeom>
          <a:solidFill>
            <a:srgbClr val="E0485E"/>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spcFirstLastPara="1" wrap="square" lIns="91425" tIns="91425" rIns="365750" bIns="91425" anchor="ctr" anchorCtr="0">
            <a:noAutofit/>
          </a:bodyPr>
          <a:lstStyle/>
          <a:p>
            <a:pPr algn="just" defTabSz="914378">
              <a:defRPr/>
            </a:pPr>
            <a:r>
              <a:rPr lang="en" sz="1600" i="1" dirty="0">
                <a:solidFill>
                  <a:prstClr val="white"/>
                </a:solidFill>
                <a:latin typeface="Times New Roman" panose="02020603050405020304" pitchFamily="18" charset="0"/>
                <a:cs typeface="Times New Roman" panose="02020603050405020304" pitchFamily="18" charset="0"/>
                <a:sym typeface="+mn-lt"/>
              </a:rPr>
              <a:t> c. </a:t>
            </a:r>
            <a:r>
              <a:rPr lang="en-US" sz="1600" i="1" dirty="0">
                <a:solidFill>
                  <a:prstClr val="white"/>
                </a:solidFill>
                <a:latin typeface="Times New Roman" panose="02020603050405020304" pitchFamily="18" charset="0"/>
                <a:cs typeface="Times New Roman" panose="02020603050405020304" pitchFamily="18" charset="0"/>
                <a:sym typeface="+mn-lt"/>
              </a:rPr>
              <a:t>H</a:t>
            </a:r>
            <a:r>
              <a:rPr lang="en" sz="1600" i="1" dirty="0">
                <a:solidFill>
                  <a:prstClr val="white"/>
                </a:solidFill>
                <a:latin typeface="Times New Roman" panose="02020603050405020304" pitchFamily="18" charset="0"/>
                <a:cs typeface="Times New Roman" panose="02020603050405020304" pitchFamily="18" charset="0"/>
                <a:sym typeface="+mn-lt"/>
              </a:rPr>
              <a:t>ai </a:t>
            </a:r>
            <a:r>
              <a:rPr lang="en" sz="1600" i="1" dirty="0" err="1">
                <a:solidFill>
                  <a:prstClr val="white"/>
                </a:solidFill>
                <a:latin typeface="Times New Roman" panose="02020603050405020304" pitchFamily="18" charset="0"/>
                <a:cs typeface="Times New Roman" panose="02020603050405020304" pitchFamily="18" charset="0"/>
                <a:sym typeface="+mn-lt"/>
              </a:rPr>
              <a:t>người</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bạn</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đang</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đi</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trong</a:t>
            </a:r>
            <a:r>
              <a:rPr lang="en" sz="1600" i="1" dirty="0">
                <a:solidFill>
                  <a:prstClr val="white"/>
                </a:solidFill>
                <a:latin typeface="Times New Roman" panose="02020603050405020304" pitchFamily="18" charset="0"/>
                <a:cs typeface="Times New Roman" panose="02020603050405020304" pitchFamily="18" charset="0"/>
                <a:sym typeface="+mn-lt"/>
              </a:rPr>
              <a:t> r</a:t>
            </a:r>
            <a:r>
              <a:rPr lang="en-US" sz="1600" i="1" dirty="0" err="1">
                <a:solidFill>
                  <a:prstClr val="white"/>
                </a:solidFill>
                <a:latin typeface="Times New Roman" panose="02020603050405020304" pitchFamily="18" charset="0"/>
                <a:cs typeface="Times New Roman" panose="02020603050405020304" pitchFamily="18" charset="0"/>
                <a:sym typeface="+mn-lt"/>
              </a:rPr>
              <a:t>ừ</a:t>
            </a:r>
            <a:r>
              <a:rPr lang="en" sz="1600" i="1" dirty="0">
                <a:solidFill>
                  <a:prstClr val="white"/>
                </a:solidFill>
                <a:latin typeface="Times New Roman" panose="02020603050405020304" pitchFamily="18" charset="0"/>
                <a:cs typeface="Times New Roman" panose="02020603050405020304" pitchFamily="18" charset="0"/>
                <a:sym typeface="+mn-lt"/>
              </a:rPr>
              <a:t>ng </a:t>
            </a:r>
            <a:r>
              <a:rPr lang="en" sz="1600" i="1" dirty="0" err="1">
                <a:solidFill>
                  <a:prstClr val="white"/>
                </a:solidFill>
                <a:latin typeface="Times New Roman" panose="02020603050405020304" pitchFamily="18" charset="0"/>
                <a:cs typeface="Times New Roman" panose="02020603050405020304" pitchFamily="18" charset="0"/>
                <a:sym typeface="+mn-lt"/>
              </a:rPr>
              <a:t>thì</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gặp</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một</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chú</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gấu</a:t>
            </a:r>
            <a:r>
              <a:rPr lang="en" sz="1600" i="1" dirty="0">
                <a:solidFill>
                  <a:prstClr val="white"/>
                </a:solidFill>
                <a:latin typeface="Times New Roman" panose="02020603050405020304" pitchFamily="18" charset="0"/>
                <a:cs typeface="Times New Roman" panose="02020603050405020304" pitchFamily="18" charset="0"/>
                <a:sym typeface="+mn-lt"/>
              </a:rPr>
              <a:t> </a:t>
            </a:r>
            <a:r>
              <a:rPr lang="en" sz="1600" i="1" dirty="0" err="1">
                <a:solidFill>
                  <a:prstClr val="white"/>
                </a:solidFill>
                <a:latin typeface="Times New Roman" panose="02020603050405020304" pitchFamily="18" charset="0"/>
                <a:cs typeface="Times New Roman" panose="02020603050405020304" pitchFamily="18" charset="0"/>
                <a:sym typeface="+mn-lt"/>
              </a:rPr>
              <a:t>nhào</a:t>
            </a:r>
            <a:r>
              <a:rPr lang="en" sz="1600" i="1" dirty="0">
                <a:solidFill>
                  <a:prstClr val="white"/>
                </a:solidFill>
                <a:latin typeface="Times New Roman" panose="02020603050405020304" pitchFamily="18" charset="0"/>
                <a:cs typeface="Times New Roman" panose="02020603050405020304" pitchFamily="18" charset="0"/>
                <a:sym typeface="+mn-lt"/>
              </a:rPr>
              <a:t> ra </a:t>
            </a:r>
            <a:r>
              <a:rPr lang="en" sz="1600" i="1" dirty="0" err="1">
                <a:solidFill>
                  <a:prstClr val="white"/>
                </a:solidFill>
                <a:latin typeface="Times New Roman" panose="02020603050405020304" pitchFamily="18" charset="0"/>
                <a:cs typeface="Times New Roman" panose="02020603050405020304" pitchFamily="18" charset="0"/>
                <a:sym typeface="+mn-lt"/>
              </a:rPr>
              <a:t>vồ</a:t>
            </a:r>
            <a:r>
              <a:rPr lang="en" sz="1600" i="1" dirty="0">
                <a:solidFill>
                  <a:prstClr val="white"/>
                </a:solidFill>
                <a:latin typeface="Times New Roman" panose="02020603050405020304" pitchFamily="18" charset="0"/>
                <a:cs typeface="Times New Roman" panose="02020603050405020304" pitchFamily="18" charset="0"/>
                <a:sym typeface="+mn-lt"/>
              </a:rPr>
              <a:t>.</a:t>
            </a:r>
            <a:endParaRPr sz="1600" i="1" dirty="0">
              <a:solidFill>
                <a:prstClr val="white"/>
              </a:solidFill>
              <a:latin typeface="Times New Roman" panose="02020603050405020304" pitchFamily="18" charset="0"/>
              <a:cs typeface="Times New Roman" panose="02020603050405020304" pitchFamily="18" charset="0"/>
              <a:sym typeface="+mn-lt"/>
            </a:endParaRPr>
          </a:p>
        </p:txBody>
      </p:sp>
      <p:sp>
        <p:nvSpPr>
          <p:cNvPr id="20" name="Google Shape;1934;p41">
            <a:extLst>
              <a:ext uri="{FF2B5EF4-FFF2-40B4-BE49-F238E27FC236}">
                <a16:creationId xmlns:a16="http://schemas.microsoft.com/office/drawing/2014/main" xmlns="" id="{B69C2497-045A-544D-834A-EFCA620BAF9B}"/>
              </a:ext>
            </a:extLst>
          </p:cNvPr>
          <p:cNvSpPr/>
          <p:nvPr/>
        </p:nvSpPr>
        <p:spPr>
          <a:xfrm>
            <a:off x="4184125" y="1892067"/>
            <a:ext cx="4380891" cy="748638"/>
          </a:xfrm>
          <a:prstGeom prst="roundRect">
            <a:avLst>
              <a:gd name="adj" fmla="val 16667"/>
            </a:avLst>
          </a:prstGeom>
          <a:solidFill>
            <a:srgbClr val="CF1F2C"/>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spcFirstLastPara="1" wrap="square" lIns="91425" tIns="91425" rIns="365750" bIns="91425" anchor="ctr" anchorCtr="0">
            <a:noAutofit/>
          </a:bodyPr>
          <a:lstStyle/>
          <a:p>
            <a:pPr algn="just" defTabSz="914378">
              <a:tabLst>
                <a:tab pos="3657600" algn="l"/>
                <a:tab pos="3690938" algn="l"/>
              </a:tabLst>
              <a:defRPr/>
            </a:pPr>
            <a:r>
              <a:rPr lang="vi-VN" sz="1600" i="1" dirty="0">
                <a:solidFill>
                  <a:prstClr val="white"/>
                </a:solidFill>
                <a:latin typeface="Times New Roman" panose="02020603050405020304" pitchFamily="18" charset="0"/>
                <a:cs typeface="Times New Roman" panose="02020603050405020304" pitchFamily="18" charset="0"/>
                <a:sym typeface="+mn-lt"/>
              </a:rPr>
              <a:t>d. Người đi trước túm được cành cây và ẩn mình trong đám lá, người kia không biết trông cậy vào đâu nên nằm bẹp xuống đất.</a:t>
            </a:r>
            <a:endParaRPr sz="1600" i="1" dirty="0">
              <a:solidFill>
                <a:prstClr val="white"/>
              </a:solidFill>
              <a:latin typeface="Times New Roman" panose="02020603050405020304" pitchFamily="18" charset="0"/>
              <a:cs typeface="Times New Roman" panose="02020603050405020304" pitchFamily="18" charset="0"/>
              <a:sym typeface="+mn-lt"/>
            </a:endParaRPr>
          </a:p>
        </p:txBody>
      </p:sp>
      <p:sp>
        <p:nvSpPr>
          <p:cNvPr id="33" name="Google Shape;1934;p41">
            <a:extLst>
              <a:ext uri="{FF2B5EF4-FFF2-40B4-BE49-F238E27FC236}">
                <a16:creationId xmlns:a16="http://schemas.microsoft.com/office/drawing/2014/main" xmlns="" id="{D84211B9-2B83-B043-80BA-A9ED2CE793AD}"/>
              </a:ext>
            </a:extLst>
          </p:cNvPr>
          <p:cNvSpPr/>
          <p:nvPr/>
        </p:nvSpPr>
        <p:spPr>
          <a:xfrm>
            <a:off x="4184124" y="3763741"/>
            <a:ext cx="4380891" cy="856422"/>
          </a:xfrm>
          <a:prstGeom prst="roundRect">
            <a:avLst>
              <a:gd name="adj" fmla="val 16667"/>
            </a:avLst>
          </a:prstGeom>
          <a:solidFill>
            <a:srgbClr val="F9354C"/>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spcFirstLastPara="1" wrap="square" lIns="91425" tIns="91425" rIns="365750" bIns="91425" anchor="ctr" anchorCtr="0">
            <a:noAutofit/>
          </a:bodyPr>
          <a:lstStyle/>
          <a:p>
            <a:pPr algn="just" defTabSz="914378">
              <a:defRPr/>
            </a:pPr>
            <a:r>
              <a:rPr lang="vi-VN" sz="1600" i="1" dirty="0">
                <a:solidFill>
                  <a:prstClr val="white"/>
                </a:solidFill>
                <a:latin typeface="Times New Roman" panose="02020603050405020304" pitchFamily="18" charset="0"/>
                <a:cs typeface="Times New Roman" panose="02020603050405020304" pitchFamily="18" charset="0"/>
                <a:sym typeface="+mn-lt"/>
              </a:rPr>
              <a:t>b. Người vừa thoát chết dạy cho anh bạn kia một bài học: “không nên tin vào những kẻ bỏ mặc bạn bè trong cơn hoạn nạn”.</a:t>
            </a:r>
            <a:endParaRPr sz="1600" i="1" dirty="0">
              <a:solidFill>
                <a:prstClr val="white"/>
              </a:solidFill>
              <a:latin typeface="Times New Roman" panose="02020603050405020304" pitchFamily="18" charset="0"/>
              <a:cs typeface="Times New Roman" panose="02020603050405020304" pitchFamily="18" charset="0"/>
              <a:sym typeface="+mn-lt"/>
            </a:endParaRPr>
          </a:p>
        </p:txBody>
      </p:sp>
      <p:sp>
        <p:nvSpPr>
          <p:cNvPr id="55" name="Google Shape;1934;p41">
            <a:extLst>
              <a:ext uri="{FF2B5EF4-FFF2-40B4-BE49-F238E27FC236}">
                <a16:creationId xmlns:a16="http://schemas.microsoft.com/office/drawing/2014/main" xmlns="" id="{775DAEBE-8794-744F-B08B-D986468D4DD6}"/>
              </a:ext>
            </a:extLst>
          </p:cNvPr>
          <p:cNvSpPr/>
          <p:nvPr/>
        </p:nvSpPr>
        <p:spPr>
          <a:xfrm>
            <a:off x="4184125" y="2883199"/>
            <a:ext cx="4380891" cy="609477"/>
          </a:xfrm>
          <a:prstGeom prst="roundRect">
            <a:avLst>
              <a:gd name="adj" fmla="val 16667"/>
            </a:avLst>
          </a:prstGeom>
          <a:solidFill>
            <a:srgbClr val="FA586F"/>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spcFirstLastPara="1" wrap="square" lIns="91425" tIns="91425" rIns="365750" bIns="91425" anchor="ctr" anchorCtr="0">
            <a:noAutofit/>
          </a:bodyPr>
          <a:lstStyle/>
          <a:p>
            <a:pPr algn="just" defTabSz="914378">
              <a:defRPr/>
            </a:pPr>
            <a:r>
              <a:rPr lang="vi-VN" sz="1600" i="1" dirty="0">
                <a:solidFill>
                  <a:prstClr val="white"/>
                </a:solidFill>
                <a:latin typeface="Times New Roman" panose="02020603050405020304" pitchFamily="18" charset="0"/>
                <a:cs typeface="Times New Roman" panose="02020603050405020304" pitchFamily="18" charset="0"/>
                <a:sym typeface="+mn-lt"/>
              </a:rPr>
              <a:t>a. Gấu đến gần người đi sau rồi bỏ đi vì nghĩ anh ta đã chết.</a:t>
            </a:r>
            <a:endParaRPr sz="1600" i="1" dirty="0">
              <a:solidFill>
                <a:prstClr val="white"/>
              </a:solidFill>
              <a:latin typeface="Times New Roman" panose="02020603050405020304" pitchFamily="18" charset="0"/>
              <a:cs typeface="Times New Roman" panose="02020603050405020304" pitchFamily="18" charset="0"/>
              <a:sym typeface="+mn-lt"/>
            </a:endParaRPr>
          </a:p>
        </p:txBody>
      </p:sp>
      <p:pic>
        <p:nvPicPr>
          <p:cNvPr id="2050" name="Picture 2" descr="Kanuvippu Telugu pillala neethi kathalu | Bear clipart, Bear cartoon,  Animal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3" y="3577565"/>
            <a:ext cx="2139418" cy="1527828"/>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oogle Shape;912;p50"/>
          <p:cNvGrpSpPr/>
          <p:nvPr/>
        </p:nvGrpSpPr>
        <p:grpSpPr>
          <a:xfrm>
            <a:off x="2972920" y="3202011"/>
            <a:ext cx="1179262" cy="1154543"/>
            <a:chOff x="9829325" y="3168150"/>
            <a:chExt cx="1619550" cy="1746475"/>
          </a:xfrm>
        </p:grpSpPr>
        <p:sp>
          <p:nvSpPr>
            <p:cNvPr id="57" name="Google Shape;913;p50"/>
            <p:cNvSpPr/>
            <p:nvPr/>
          </p:nvSpPr>
          <p:spPr>
            <a:xfrm>
              <a:off x="10167325" y="3507350"/>
              <a:ext cx="887775" cy="620925"/>
            </a:xfrm>
            <a:custGeom>
              <a:avLst/>
              <a:gdLst/>
              <a:ahLst/>
              <a:cxnLst/>
              <a:rect l="l" t="t" r="r" b="b"/>
              <a:pathLst>
                <a:path w="35511" h="24837" extrusionOk="0">
                  <a:moveTo>
                    <a:pt x="262" y="9845"/>
                  </a:moveTo>
                  <a:lnTo>
                    <a:pt x="404" y="9797"/>
                  </a:lnTo>
                  <a:cubicBezTo>
                    <a:pt x="879" y="9608"/>
                    <a:pt x="950" y="9465"/>
                    <a:pt x="689" y="9038"/>
                  </a:cubicBezTo>
                  <a:cubicBezTo>
                    <a:pt x="475" y="8730"/>
                    <a:pt x="452" y="8327"/>
                    <a:pt x="594" y="7971"/>
                  </a:cubicBezTo>
                  <a:cubicBezTo>
                    <a:pt x="831" y="7236"/>
                    <a:pt x="997" y="6476"/>
                    <a:pt x="1234" y="5765"/>
                  </a:cubicBezTo>
                  <a:cubicBezTo>
                    <a:pt x="1732" y="4436"/>
                    <a:pt x="2444" y="3203"/>
                    <a:pt x="3322" y="2088"/>
                  </a:cubicBezTo>
                  <a:cubicBezTo>
                    <a:pt x="3583" y="1709"/>
                    <a:pt x="3962" y="1471"/>
                    <a:pt x="4413" y="1376"/>
                  </a:cubicBezTo>
                  <a:cubicBezTo>
                    <a:pt x="4650" y="1376"/>
                    <a:pt x="4840" y="1210"/>
                    <a:pt x="4864" y="973"/>
                  </a:cubicBezTo>
                  <a:lnTo>
                    <a:pt x="7283" y="1"/>
                  </a:lnTo>
                  <a:cubicBezTo>
                    <a:pt x="6809" y="831"/>
                    <a:pt x="6358" y="1590"/>
                    <a:pt x="5955" y="2373"/>
                  </a:cubicBezTo>
                  <a:cubicBezTo>
                    <a:pt x="5718" y="2776"/>
                    <a:pt x="5528" y="3203"/>
                    <a:pt x="5362" y="3654"/>
                  </a:cubicBezTo>
                  <a:cubicBezTo>
                    <a:pt x="5291" y="3843"/>
                    <a:pt x="5243" y="4057"/>
                    <a:pt x="5243" y="4270"/>
                  </a:cubicBezTo>
                  <a:cubicBezTo>
                    <a:pt x="5219" y="4697"/>
                    <a:pt x="5480" y="5101"/>
                    <a:pt x="5884" y="5267"/>
                  </a:cubicBezTo>
                  <a:cubicBezTo>
                    <a:pt x="6311" y="5480"/>
                    <a:pt x="6785" y="5409"/>
                    <a:pt x="7259" y="5433"/>
                  </a:cubicBezTo>
                  <a:cubicBezTo>
                    <a:pt x="8564" y="5456"/>
                    <a:pt x="9560" y="4792"/>
                    <a:pt x="10485" y="3986"/>
                  </a:cubicBezTo>
                  <a:cubicBezTo>
                    <a:pt x="11007" y="3559"/>
                    <a:pt x="11482" y="3061"/>
                    <a:pt x="11885" y="2491"/>
                  </a:cubicBezTo>
                  <a:cubicBezTo>
                    <a:pt x="11932" y="2444"/>
                    <a:pt x="11980" y="2396"/>
                    <a:pt x="12027" y="2373"/>
                  </a:cubicBezTo>
                  <a:cubicBezTo>
                    <a:pt x="12193" y="2468"/>
                    <a:pt x="12170" y="2634"/>
                    <a:pt x="12193" y="2752"/>
                  </a:cubicBezTo>
                  <a:cubicBezTo>
                    <a:pt x="12336" y="3322"/>
                    <a:pt x="12620" y="3820"/>
                    <a:pt x="13024" y="4223"/>
                  </a:cubicBezTo>
                  <a:cubicBezTo>
                    <a:pt x="13356" y="4531"/>
                    <a:pt x="13759" y="4721"/>
                    <a:pt x="14210" y="4816"/>
                  </a:cubicBezTo>
                  <a:cubicBezTo>
                    <a:pt x="14542" y="4911"/>
                    <a:pt x="14921" y="4863"/>
                    <a:pt x="15253" y="4697"/>
                  </a:cubicBezTo>
                  <a:cubicBezTo>
                    <a:pt x="16250" y="4199"/>
                    <a:pt x="17032" y="3369"/>
                    <a:pt x="17483" y="2349"/>
                  </a:cubicBezTo>
                  <a:cubicBezTo>
                    <a:pt x="17578" y="2064"/>
                    <a:pt x="17720" y="1803"/>
                    <a:pt x="17863" y="1543"/>
                  </a:cubicBezTo>
                  <a:cubicBezTo>
                    <a:pt x="17934" y="1424"/>
                    <a:pt x="18005" y="1329"/>
                    <a:pt x="18100" y="1234"/>
                  </a:cubicBezTo>
                  <a:cubicBezTo>
                    <a:pt x="18242" y="1353"/>
                    <a:pt x="18361" y="1448"/>
                    <a:pt x="18456" y="1543"/>
                  </a:cubicBezTo>
                  <a:cubicBezTo>
                    <a:pt x="18859" y="1922"/>
                    <a:pt x="19262" y="2349"/>
                    <a:pt x="19689" y="2729"/>
                  </a:cubicBezTo>
                  <a:cubicBezTo>
                    <a:pt x="20211" y="3203"/>
                    <a:pt x="20851" y="3488"/>
                    <a:pt x="21563" y="3583"/>
                  </a:cubicBezTo>
                  <a:cubicBezTo>
                    <a:pt x="22631" y="3725"/>
                    <a:pt x="23176" y="3156"/>
                    <a:pt x="23366" y="2159"/>
                  </a:cubicBezTo>
                  <a:cubicBezTo>
                    <a:pt x="23390" y="1946"/>
                    <a:pt x="23390" y="1732"/>
                    <a:pt x="23390" y="1519"/>
                  </a:cubicBezTo>
                  <a:lnTo>
                    <a:pt x="23390" y="926"/>
                  </a:lnTo>
                  <a:cubicBezTo>
                    <a:pt x="23484" y="855"/>
                    <a:pt x="23627" y="878"/>
                    <a:pt x="23722" y="949"/>
                  </a:cubicBezTo>
                  <a:cubicBezTo>
                    <a:pt x="24172" y="1234"/>
                    <a:pt x="24599" y="1543"/>
                    <a:pt x="25003" y="1898"/>
                  </a:cubicBezTo>
                  <a:cubicBezTo>
                    <a:pt x="25406" y="2254"/>
                    <a:pt x="25951" y="2396"/>
                    <a:pt x="26473" y="2302"/>
                  </a:cubicBezTo>
                  <a:cubicBezTo>
                    <a:pt x="26948" y="2278"/>
                    <a:pt x="27327" y="1946"/>
                    <a:pt x="27422" y="1495"/>
                  </a:cubicBezTo>
                  <a:cubicBezTo>
                    <a:pt x="27541" y="1139"/>
                    <a:pt x="27588" y="760"/>
                    <a:pt x="27683" y="380"/>
                  </a:cubicBezTo>
                  <a:cubicBezTo>
                    <a:pt x="27707" y="262"/>
                    <a:pt x="27754" y="167"/>
                    <a:pt x="27778" y="1"/>
                  </a:cubicBezTo>
                  <a:cubicBezTo>
                    <a:pt x="28086" y="96"/>
                    <a:pt x="28395" y="214"/>
                    <a:pt x="28703" y="333"/>
                  </a:cubicBezTo>
                  <a:cubicBezTo>
                    <a:pt x="29130" y="523"/>
                    <a:pt x="29581" y="712"/>
                    <a:pt x="30031" y="902"/>
                  </a:cubicBezTo>
                  <a:cubicBezTo>
                    <a:pt x="30340" y="1044"/>
                    <a:pt x="30672" y="1068"/>
                    <a:pt x="30957" y="949"/>
                  </a:cubicBezTo>
                  <a:cubicBezTo>
                    <a:pt x="31004" y="949"/>
                    <a:pt x="31051" y="926"/>
                    <a:pt x="31099" y="926"/>
                  </a:cubicBezTo>
                  <a:cubicBezTo>
                    <a:pt x="31407" y="973"/>
                    <a:pt x="31692" y="783"/>
                    <a:pt x="31763" y="475"/>
                  </a:cubicBezTo>
                  <a:cubicBezTo>
                    <a:pt x="31834" y="499"/>
                    <a:pt x="31905" y="523"/>
                    <a:pt x="31953" y="546"/>
                  </a:cubicBezTo>
                  <a:cubicBezTo>
                    <a:pt x="32380" y="1092"/>
                    <a:pt x="32830" y="1637"/>
                    <a:pt x="33257" y="2183"/>
                  </a:cubicBezTo>
                  <a:cubicBezTo>
                    <a:pt x="33850" y="3013"/>
                    <a:pt x="34325" y="3891"/>
                    <a:pt x="34657" y="4816"/>
                  </a:cubicBezTo>
                  <a:cubicBezTo>
                    <a:pt x="34894" y="5433"/>
                    <a:pt x="35084" y="6073"/>
                    <a:pt x="35274" y="6690"/>
                  </a:cubicBezTo>
                  <a:cubicBezTo>
                    <a:pt x="35463" y="7568"/>
                    <a:pt x="35511" y="8469"/>
                    <a:pt x="35416" y="9347"/>
                  </a:cubicBezTo>
                  <a:cubicBezTo>
                    <a:pt x="35392" y="10248"/>
                    <a:pt x="35274" y="11126"/>
                    <a:pt x="35037" y="11980"/>
                  </a:cubicBezTo>
                  <a:cubicBezTo>
                    <a:pt x="34965" y="12217"/>
                    <a:pt x="34870" y="12454"/>
                    <a:pt x="34752" y="12691"/>
                  </a:cubicBezTo>
                  <a:cubicBezTo>
                    <a:pt x="34254" y="13640"/>
                    <a:pt x="33684" y="14565"/>
                    <a:pt x="33091" y="15467"/>
                  </a:cubicBezTo>
                  <a:cubicBezTo>
                    <a:pt x="32878" y="15751"/>
                    <a:pt x="32688" y="16060"/>
                    <a:pt x="32498" y="16368"/>
                  </a:cubicBezTo>
                  <a:cubicBezTo>
                    <a:pt x="31668" y="17720"/>
                    <a:pt x="30577" y="18930"/>
                    <a:pt x="29320" y="19902"/>
                  </a:cubicBezTo>
                  <a:cubicBezTo>
                    <a:pt x="29106" y="20092"/>
                    <a:pt x="28869" y="20282"/>
                    <a:pt x="28632" y="20472"/>
                  </a:cubicBezTo>
                  <a:cubicBezTo>
                    <a:pt x="28063" y="20994"/>
                    <a:pt x="27422" y="21444"/>
                    <a:pt x="26734" y="21824"/>
                  </a:cubicBezTo>
                  <a:cubicBezTo>
                    <a:pt x="25999" y="22298"/>
                    <a:pt x="25216" y="22725"/>
                    <a:pt x="24410" y="23105"/>
                  </a:cubicBezTo>
                  <a:cubicBezTo>
                    <a:pt x="23983" y="23271"/>
                    <a:pt x="23556" y="23413"/>
                    <a:pt x="23105" y="23555"/>
                  </a:cubicBezTo>
                  <a:cubicBezTo>
                    <a:pt x="22441" y="23769"/>
                    <a:pt x="21753" y="23935"/>
                    <a:pt x="21089" y="24148"/>
                  </a:cubicBezTo>
                  <a:cubicBezTo>
                    <a:pt x="19642" y="24599"/>
                    <a:pt x="18124" y="24836"/>
                    <a:pt x="16582" y="24813"/>
                  </a:cubicBezTo>
                  <a:cubicBezTo>
                    <a:pt x="15775" y="24813"/>
                    <a:pt x="14945" y="24789"/>
                    <a:pt x="14115" y="24718"/>
                  </a:cubicBezTo>
                  <a:cubicBezTo>
                    <a:pt x="12929" y="24575"/>
                    <a:pt x="11766" y="24315"/>
                    <a:pt x="10675" y="23888"/>
                  </a:cubicBezTo>
                  <a:cubicBezTo>
                    <a:pt x="9038" y="23271"/>
                    <a:pt x="7402" y="22583"/>
                    <a:pt x="5789" y="21919"/>
                  </a:cubicBezTo>
                  <a:cubicBezTo>
                    <a:pt x="4959" y="21563"/>
                    <a:pt x="4199" y="21112"/>
                    <a:pt x="3488" y="20567"/>
                  </a:cubicBezTo>
                  <a:cubicBezTo>
                    <a:pt x="2824" y="20140"/>
                    <a:pt x="2207" y="19618"/>
                    <a:pt x="1661" y="19025"/>
                  </a:cubicBezTo>
                  <a:cubicBezTo>
                    <a:pt x="997" y="18266"/>
                    <a:pt x="523" y="17364"/>
                    <a:pt x="262" y="16392"/>
                  </a:cubicBezTo>
                  <a:cubicBezTo>
                    <a:pt x="143" y="15751"/>
                    <a:pt x="72" y="15087"/>
                    <a:pt x="72" y="14447"/>
                  </a:cubicBezTo>
                  <a:cubicBezTo>
                    <a:pt x="48" y="13806"/>
                    <a:pt x="96" y="13166"/>
                    <a:pt x="119" y="12549"/>
                  </a:cubicBezTo>
                  <a:cubicBezTo>
                    <a:pt x="119" y="12478"/>
                    <a:pt x="119" y="12407"/>
                    <a:pt x="119" y="12359"/>
                  </a:cubicBezTo>
                  <a:cubicBezTo>
                    <a:pt x="1" y="11505"/>
                    <a:pt x="48" y="10675"/>
                    <a:pt x="262" y="9845"/>
                  </a:cubicBezTo>
                  <a:close/>
                  <a:moveTo>
                    <a:pt x="17910" y="19618"/>
                  </a:moveTo>
                  <a:cubicBezTo>
                    <a:pt x="17910" y="19618"/>
                    <a:pt x="17910" y="19618"/>
                    <a:pt x="17910" y="19642"/>
                  </a:cubicBezTo>
                  <a:cubicBezTo>
                    <a:pt x="18479" y="19594"/>
                    <a:pt x="19049" y="19570"/>
                    <a:pt x="19618" y="19523"/>
                  </a:cubicBezTo>
                  <a:cubicBezTo>
                    <a:pt x="20164" y="19499"/>
                    <a:pt x="20685" y="19357"/>
                    <a:pt x="21160" y="19167"/>
                  </a:cubicBezTo>
                  <a:cubicBezTo>
                    <a:pt x="22678" y="18527"/>
                    <a:pt x="24149" y="17744"/>
                    <a:pt x="25501" y="16795"/>
                  </a:cubicBezTo>
                  <a:cubicBezTo>
                    <a:pt x="25762" y="16605"/>
                    <a:pt x="25975" y="16392"/>
                    <a:pt x="26189" y="16131"/>
                  </a:cubicBezTo>
                  <a:cubicBezTo>
                    <a:pt x="26378" y="15917"/>
                    <a:pt x="26544" y="15680"/>
                    <a:pt x="26734" y="15443"/>
                  </a:cubicBezTo>
                  <a:cubicBezTo>
                    <a:pt x="26900" y="15277"/>
                    <a:pt x="26995" y="15040"/>
                    <a:pt x="26995" y="14826"/>
                  </a:cubicBezTo>
                  <a:cubicBezTo>
                    <a:pt x="27019" y="14542"/>
                    <a:pt x="26734" y="14352"/>
                    <a:pt x="26473" y="14470"/>
                  </a:cubicBezTo>
                  <a:cubicBezTo>
                    <a:pt x="26070" y="14684"/>
                    <a:pt x="25691" y="14992"/>
                    <a:pt x="25406" y="15348"/>
                  </a:cubicBezTo>
                  <a:cubicBezTo>
                    <a:pt x="25264" y="15585"/>
                    <a:pt x="25050" y="15775"/>
                    <a:pt x="24813" y="15917"/>
                  </a:cubicBezTo>
                  <a:cubicBezTo>
                    <a:pt x="23745" y="16653"/>
                    <a:pt x="22583" y="17317"/>
                    <a:pt x="21397" y="17862"/>
                  </a:cubicBezTo>
                  <a:cubicBezTo>
                    <a:pt x="20970" y="18052"/>
                    <a:pt x="20543" y="18218"/>
                    <a:pt x="20092" y="18337"/>
                  </a:cubicBezTo>
                  <a:cubicBezTo>
                    <a:pt x="19428" y="18550"/>
                    <a:pt x="18717" y="18479"/>
                    <a:pt x="18029" y="18527"/>
                  </a:cubicBezTo>
                  <a:cubicBezTo>
                    <a:pt x="16938" y="18598"/>
                    <a:pt x="15870" y="18337"/>
                    <a:pt x="14921" y="17815"/>
                  </a:cubicBezTo>
                  <a:cubicBezTo>
                    <a:pt x="14044" y="17364"/>
                    <a:pt x="13308" y="16724"/>
                    <a:pt x="12715" y="15941"/>
                  </a:cubicBezTo>
                  <a:cubicBezTo>
                    <a:pt x="12620" y="15775"/>
                    <a:pt x="12478" y="15633"/>
                    <a:pt x="12383" y="15490"/>
                  </a:cubicBezTo>
                  <a:cubicBezTo>
                    <a:pt x="12217" y="15229"/>
                    <a:pt x="12051" y="14992"/>
                    <a:pt x="11885" y="14755"/>
                  </a:cubicBezTo>
                  <a:cubicBezTo>
                    <a:pt x="11814" y="14613"/>
                    <a:pt x="11695" y="14470"/>
                    <a:pt x="11600" y="14328"/>
                  </a:cubicBezTo>
                  <a:cubicBezTo>
                    <a:pt x="11482" y="14233"/>
                    <a:pt x="11316" y="14257"/>
                    <a:pt x="11197" y="14352"/>
                  </a:cubicBezTo>
                  <a:cubicBezTo>
                    <a:pt x="11031" y="14542"/>
                    <a:pt x="10984" y="14779"/>
                    <a:pt x="11078" y="15016"/>
                  </a:cubicBezTo>
                  <a:cubicBezTo>
                    <a:pt x="11173" y="15277"/>
                    <a:pt x="11292" y="15514"/>
                    <a:pt x="11434" y="15751"/>
                  </a:cubicBezTo>
                  <a:cubicBezTo>
                    <a:pt x="11600" y="16060"/>
                    <a:pt x="11814" y="16344"/>
                    <a:pt x="12027" y="16653"/>
                  </a:cubicBezTo>
                  <a:cubicBezTo>
                    <a:pt x="12170" y="16842"/>
                    <a:pt x="12336" y="17056"/>
                    <a:pt x="12502" y="17246"/>
                  </a:cubicBezTo>
                  <a:cubicBezTo>
                    <a:pt x="13118" y="17934"/>
                    <a:pt x="13878" y="18479"/>
                    <a:pt x="14708" y="18906"/>
                  </a:cubicBezTo>
                  <a:cubicBezTo>
                    <a:pt x="15633" y="19404"/>
                    <a:pt x="16700" y="19665"/>
                    <a:pt x="17768" y="19594"/>
                  </a:cubicBezTo>
                  <a:close/>
                  <a:moveTo>
                    <a:pt x="25216" y="9181"/>
                  </a:moveTo>
                  <a:cubicBezTo>
                    <a:pt x="24671" y="9157"/>
                    <a:pt x="24623" y="9204"/>
                    <a:pt x="24433" y="9631"/>
                  </a:cubicBezTo>
                  <a:cubicBezTo>
                    <a:pt x="24386" y="9774"/>
                    <a:pt x="24291" y="9892"/>
                    <a:pt x="24220" y="10011"/>
                  </a:cubicBezTo>
                  <a:cubicBezTo>
                    <a:pt x="24054" y="10414"/>
                    <a:pt x="24291" y="10865"/>
                    <a:pt x="24718" y="10912"/>
                  </a:cubicBezTo>
                  <a:cubicBezTo>
                    <a:pt x="25097" y="10960"/>
                    <a:pt x="25501" y="10794"/>
                    <a:pt x="25762" y="10509"/>
                  </a:cubicBezTo>
                  <a:cubicBezTo>
                    <a:pt x="25999" y="10153"/>
                    <a:pt x="25975" y="9679"/>
                    <a:pt x="25738" y="9323"/>
                  </a:cubicBezTo>
                  <a:cubicBezTo>
                    <a:pt x="25643" y="9252"/>
                    <a:pt x="25548" y="9204"/>
                    <a:pt x="25453" y="9181"/>
                  </a:cubicBezTo>
                  <a:cubicBezTo>
                    <a:pt x="25382" y="9181"/>
                    <a:pt x="25287" y="9181"/>
                    <a:pt x="25216" y="9181"/>
                  </a:cubicBezTo>
                  <a:close/>
                  <a:moveTo>
                    <a:pt x="12170" y="11363"/>
                  </a:moveTo>
                  <a:cubicBezTo>
                    <a:pt x="12241" y="11363"/>
                    <a:pt x="12336" y="11363"/>
                    <a:pt x="12407" y="11363"/>
                  </a:cubicBezTo>
                  <a:cubicBezTo>
                    <a:pt x="12763" y="11316"/>
                    <a:pt x="13071" y="11055"/>
                    <a:pt x="13142" y="10699"/>
                  </a:cubicBezTo>
                  <a:cubicBezTo>
                    <a:pt x="13237" y="10390"/>
                    <a:pt x="13118" y="10035"/>
                    <a:pt x="12858" y="9869"/>
                  </a:cubicBezTo>
                  <a:cubicBezTo>
                    <a:pt x="12620" y="9702"/>
                    <a:pt x="12336" y="9655"/>
                    <a:pt x="12075" y="9726"/>
                  </a:cubicBezTo>
                  <a:cubicBezTo>
                    <a:pt x="11861" y="9726"/>
                    <a:pt x="11672" y="9869"/>
                    <a:pt x="11600" y="10058"/>
                  </a:cubicBezTo>
                  <a:cubicBezTo>
                    <a:pt x="11505" y="10248"/>
                    <a:pt x="11458" y="10414"/>
                    <a:pt x="11458" y="10604"/>
                  </a:cubicBezTo>
                  <a:cubicBezTo>
                    <a:pt x="11387" y="11031"/>
                    <a:pt x="11743" y="11387"/>
                    <a:pt x="12170" y="11363"/>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8" name="Google Shape;914;p50"/>
            <p:cNvSpPr/>
            <p:nvPr/>
          </p:nvSpPr>
          <p:spPr>
            <a:xfrm>
              <a:off x="10180375" y="3196025"/>
              <a:ext cx="858725" cy="417500"/>
            </a:xfrm>
            <a:custGeom>
              <a:avLst/>
              <a:gdLst/>
              <a:ahLst/>
              <a:cxnLst/>
              <a:rect l="l" t="t" r="r" b="b"/>
              <a:pathLst>
                <a:path w="34349" h="16700" extrusionOk="0">
                  <a:moveTo>
                    <a:pt x="29272" y="9821"/>
                  </a:moveTo>
                  <a:cubicBezTo>
                    <a:pt x="29367" y="10082"/>
                    <a:pt x="29581" y="10176"/>
                    <a:pt x="29747" y="10343"/>
                  </a:cubicBezTo>
                  <a:cubicBezTo>
                    <a:pt x="29913" y="10485"/>
                    <a:pt x="30126" y="10675"/>
                    <a:pt x="30316" y="10864"/>
                  </a:cubicBezTo>
                  <a:cubicBezTo>
                    <a:pt x="30672" y="11220"/>
                    <a:pt x="30767" y="11789"/>
                    <a:pt x="30529" y="12264"/>
                  </a:cubicBezTo>
                  <a:cubicBezTo>
                    <a:pt x="29936" y="12454"/>
                    <a:pt x="29462" y="12216"/>
                    <a:pt x="29011" y="11932"/>
                  </a:cubicBezTo>
                  <a:cubicBezTo>
                    <a:pt x="28750" y="11718"/>
                    <a:pt x="28418" y="11600"/>
                    <a:pt x="28086" y="11552"/>
                  </a:cubicBezTo>
                  <a:cubicBezTo>
                    <a:pt x="27754" y="11481"/>
                    <a:pt x="27446" y="11386"/>
                    <a:pt x="27137" y="11268"/>
                  </a:cubicBezTo>
                  <a:cubicBezTo>
                    <a:pt x="26710" y="11149"/>
                    <a:pt x="26402" y="11268"/>
                    <a:pt x="26283" y="11671"/>
                  </a:cubicBezTo>
                  <a:cubicBezTo>
                    <a:pt x="26189" y="12027"/>
                    <a:pt x="26094" y="12406"/>
                    <a:pt x="26046" y="12786"/>
                  </a:cubicBezTo>
                  <a:cubicBezTo>
                    <a:pt x="26046" y="13070"/>
                    <a:pt x="25951" y="13355"/>
                    <a:pt x="25809" y="13616"/>
                  </a:cubicBezTo>
                  <a:cubicBezTo>
                    <a:pt x="25595" y="13663"/>
                    <a:pt x="25358" y="13616"/>
                    <a:pt x="25216" y="13450"/>
                  </a:cubicBezTo>
                  <a:cubicBezTo>
                    <a:pt x="24647" y="13023"/>
                    <a:pt x="24077" y="12596"/>
                    <a:pt x="23484" y="12169"/>
                  </a:cubicBezTo>
                  <a:cubicBezTo>
                    <a:pt x="23295" y="12027"/>
                    <a:pt x="23105" y="11932"/>
                    <a:pt x="22891" y="11837"/>
                  </a:cubicBezTo>
                  <a:cubicBezTo>
                    <a:pt x="22464" y="11600"/>
                    <a:pt x="21942" y="11861"/>
                    <a:pt x="21871" y="12335"/>
                  </a:cubicBezTo>
                  <a:cubicBezTo>
                    <a:pt x="21824" y="12525"/>
                    <a:pt x="21800" y="12738"/>
                    <a:pt x="21800" y="12952"/>
                  </a:cubicBezTo>
                  <a:cubicBezTo>
                    <a:pt x="21776" y="13402"/>
                    <a:pt x="21800" y="13829"/>
                    <a:pt x="21776" y="14280"/>
                  </a:cubicBezTo>
                  <a:cubicBezTo>
                    <a:pt x="21729" y="14873"/>
                    <a:pt x="21516" y="15039"/>
                    <a:pt x="20946" y="14849"/>
                  </a:cubicBezTo>
                  <a:cubicBezTo>
                    <a:pt x="20448" y="14707"/>
                    <a:pt x="20021" y="14422"/>
                    <a:pt x="19665" y="14043"/>
                  </a:cubicBezTo>
                  <a:cubicBezTo>
                    <a:pt x="19238" y="13616"/>
                    <a:pt x="18788" y="13165"/>
                    <a:pt x="18361" y="12762"/>
                  </a:cubicBezTo>
                  <a:cubicBezTo>
                    <a:pt x="18100" y="12477"/>
                    <a:pt x="17744" y="12359"/>
                    <a:pt x="17364" y="12430"/>
                  </a:cubicBezTo>
                  <a:cubicBezTo>
                    <a:pt x="17151" y="12454"/>
                    <a:pt x="16937" y="12596"/>
                    <a:pt x="16819" y="12786"/>
                  </a:cubicBezTo>
                  <a:cubicBezTo>
                    <a:pt x="16463" y="13308"/>
                    <a:pt x="16155" y="13877"/>
                    <a:pt x="15894" y="14446"/>
                  </a:cubicBezTo>
                  <a:cubicBezTo>
                    <a:pt x="15562" y="15158"/>
                    <a:pt x="15016" y="15727"/>
                    <a:pt x="14328" y="16059"/>
                  </a:cubicBezTo>
                  <a:cubicBezTo>
                    <a:pt x="14186" y="16154"/>
                    <a:pt x="13996" y="16154"/>
                    <a:pt x="13854" y="16083"/>
                  </a:cubicBezTo>
                  <a:cubicBezTo>
                    <a:pt x="13403" y="15964"/>
                    <a:pt x="13071" y="15609"/>
                    <a:pt x="12952" y="15182"/>
                  </a:cubicBezTo>
                  <a:cubicBezTo>
                    <a:pt x="12857" y="14778"/>
                    <a:pt x="12810" y="14399"/>
                    <a:pt x="12786" y="13996"/>
                  </a:cubicBezTo>
                  <a:cubicBezTo>
                    <a:pt x="12763" y="13735"/>
                    <a:pt x="12763" y="13497"/>
                    <a:pt x="12786" y="13236"/>
                  </a:cubicBezTo>
                  <a:cubicBezTo>
                    <a:pt x="12763" y="12857"/>
                    <a:pt x="12525" y="12525"/>
                    <a:pt x="12193" y="12406"/>
                  </a:cubicBezTo>
                  <a:cubicBezTo>
                    <a:pt x="11932" y="12311"/>
                    <a:pt x="11648" y="12406"/>
                    <a:pt x="11505" y="12620"/>
                  </a:cubicBezTo>
                  <a:cubicBezTo>
                    <a:pt x="11458" y="12715"/>
                    <a:pt x="11434" y="12809"/>
                    <a:pt x="11387" y="12928"/>
                  </a:cubicBezTo>
                  <a:cubicBezTo>
                    <a:pt x="11339" y="13047"/>
                    <a:pt x="11268" y="13189"/>
                    <a:pt x="11197" y="13308"/>
                  </a:cubicBezTo>
                  <a:cubicBezTo>
                    <a:pt x="10817" y="13853"/>
                    <a:pt x="10414" y="14375"/>
                    <a:pt x="9987" y="14849"/>
                  </a:cubicBezTo>
                  <a:cubicBezTo>
                    <a:pt x="9489" y="15395"/>
                    <a:pt x="8943" y="15869"/>
                    <a:pt x="8327" y="16249"/>
                  </a:cubicBezTo>
                  <a:cubicBezTo>
                    <a:pt x="7852" y="16534"/>
                    <a:pt x="7330" y="16700"/>
                    <a:pt x="6761" y="16700"/>
                  </a:cubicBezTo>
                  <a:cubicBezTo>
                    <a:pt x="6524" y="16700"/>
                    <a:pt x="6263" y="16700"/>
                    <a:pt x="5978" y="16676"/>
                  </a:cubicBezTo>
                  <a:cubicBezTo>
                    <a:pt x="6002" y="16557"/>
                    <a:pt x="6026" y="16462"/>
                    <a:pt x="6050" y="16344"/>
                  </a:cubicBezTo>
                  <a:cubicBezTo>
                    <a:pt x="6477" y="15276"/>
                    <a:pt x="7022" y="14280"/>
                    <a:pt x="7686" y="13331"/>
                  </a:cubicBezTo>
                  <a:cubicBezTo>
                    <a:pt x="8137" y="12691"/>
                    <a:pt x="8659" y="12098"/>
                    <a:pt x="9157" y="11505"/>
                  </a:cubicBezTo>
                  <a:cubicBezTo>
                    <a:pt x="9204" y="11457"/>
                    <a:pt x="9252" y="11410"/>
                    <a:pt x="9299" y="11363"/>
                  </a:cubicBezTo>
                  <a:cubicBezTo>
                    <a:pt x="9560" y="11007"/>
                    <a:pt x="9370" y="10509"/>
                    <a:pt x="8920" y="10437"/>
                  </a:cubicBezTo>
                  <a:cubicBezTo>
                    <a:pt x="8730" y="10414"/>
                    <a:pt x="8516" y="10437"/>
                    <a:pt x="8327" y="10532"/>
                  </a:cubicBezTo>
                  <a:cubicBezTo>
                    <a:pt x="7402" y="10936"/>
                    <a:pt x="6477" y="11291"/>
                    <a:pt x="5575" y="11718"/>
                  </a:cubicBezTo>
                  <a:cubicBezTo>
                    <a:pt x="4887" y="12027"/>
                    <a:pt x="4176" y="12288"/>
                    <a:pt x="3440" y="12477"/>
                  </a:cubicBezTo>
                  <a:cubicBezTo>
                    <a:pt x="2610" y="12691"/>
                    <a:pt x="1780" y="12881"/>
                    <a:pt x="973" y="13070"/>
                  </a:cubicBezTo>
                  <a:cubicBezTo>
                    <a:pt x="665" y="13118"/>
                    <a:pt x="380" y="13142"/>
                    <a:pt x="96" y="13142"/>
                  </a:cubicBezTo>
                  <a:cubicBezTo>
                    <a:pt x="1" y="12976"/>
                    <a:pt x="96" y="12928"/>
                    <a:pt x="167" y="12833"/>
                  </a:cubicBezTo>
                  <a:cubicBezTo>
                    <a:pt x="689" y="12383"/>
                    <a:pt x="1210" y="11908"/>
                    <a:pt x="1756" y="11481"/>
                  </a:cubicBezTo>
                  <a:cubicBezTo>
                    <a:pt x="3132" y="10390"/>
                    <a:pt x="4531" y="9323"/>
                    <a:pt x="5931" y="8255"/>
                  </a:cubicBezTo>
                  <a:cubicBezTo>
                    <a:pt x="6524" y="7804"/>
                    <a:pt x="7164" y="7449"/>
                    <a:pt x="7852" y="7164"/>
                  </a:cubicBezTo>
                  <a:cubicBezTo>
                    <a:pt x="7995" y="7116"/>
                    <a:pt x="8113" y="7045"/>
                    <a:pt x="8256" y="6950"/>
                  </a:cubicBezTo>
                  <a:cubicBezTo>
                    <a:pt x="8350" y="6856"/>
                    <a:pt x="8422" y="6737"/>
                    <a:pt x="8469" y="6595"/>
                  </a:cubicBezTo>
                  <a:cubicBezTo>
                    <a:pt x="8493" y="6547"/>
                    <a:pt x="8445" y="6452"/>
                    <a:pt x="8469" y="6405"/>
                  </a:cubicBezTo>
                  <a:cubicBezTo>
                    <a:pt x="8516" y="6286"/>
                    <a:pt x="8635" y="6168"/>
                    <a:pt x="8611" y="6096"/>
                  </a:cubicBezTo>
                  <a:cubicBezTo>
                    <a:pt x="8564" y="5954"/>
                    <a:pt x="8469" y="5836"/>
                    <a:pt x="8350" y="5764"/>
                  </a:cubicBezTo>
                  <a:cubicBezTo>
                    <a:pt x="8042" y="5503"/>
                    <a:pt x="7710" y="5266"/>
                    <a:pt x="7402" y="5029"/>
                  </a:cubicBezTo>
                  <a:cubicBezTo>
                    <a:pt x="7330" y="4982"/>
                    <a:pt x="7283" y="4910"/>
                    <a:pt x="7236" y="4839"/>
                  </a:cubicBezTo>
                  <a:cubicBezTo>
                    <a:pt x="6951" y="4389"/>
                    <a:pt x="6690" y="3938"/>
                    <a:pt x="6429" y="3463"/>
                  </a:cubicBezTo>
                  <a:cubicBezTo>
                    <a:pt x="6382" y="3345"/>
                    <a:pt x="6358" y="3250"/>
                    <a:pt x="6358" y="3131"/>
                  </a:cubicBezTo>
                  <a:cubicBezTo>
                    <a:pt x="6477" y="3108"/>
                    <a:pt x="6619" y="3084"/>
                    <a:pt x="6737" y="3084"/>
                  </a:cubicBezTo>
                  <a:cubicBezTo>
                    <a:pt x="7330" y="3084"/>
                    <a:pt x="7923" y="3036"/>
                    <a:pt x="8516" y="3084"/>
                  </a:cubicBezTo>
                  <a:cubicBezTo>
                    <a:pt x="8967" y="3131"/>
                    <a:pt x="9394" y="3203"/>
                    <a:pt x="9821" y="3321"/>
                  </a:cubicBezTo>
                  <a:cubicBezTo>
                    <a:pt x="9963" y="3369"/>
                    <a:pt x="10082" y="3463"/>
                    <a:pt x="10201" y="3558"/>
                  </a:cubicBezTo>
                  <a:cubicBezTo>
                    <a:pt x="10533" y="3867"/>
                    <a:pt x="10960" y="4104"/>
                    <a:pt x="11410" y="4246"/>
                  </a:cubicBezTo>
                  <a:cubicBezTo>
                    <a:pt x="11576" y="4294"/>
                    <a:pt x="11766" y="4341"/>
                    <a:pt x="11956" y="4365"/>
                  </a:cubicBezTo>
                  <a:cubicBezTo>
                    <a:pt x="12312" y="4412"/>
                    <a:pt x="12691" y="4199"/>
                    <a:pt x="12810" y="3843"/>
                  </a:cubicBezTo>
                  <a:cubicBezTo>
                    <a:pt x="13142" y="3155"/>
                    <a:pt x="13522" y="2443"/>
                    <a:pt x="13877" y="1756"/>
                  </a:cubicBezTo>
                  <a:cubicBezTo>
                    <a:pt x="13901" y="1732"/>
                    <a:pt x="13901" y="1661"/>
                    <a:pt x="13925" y="1637"/>
                  </a:cubicBezTo>
                  <a:cubicBezTo>
                    <a:pt x="14352" y="1234"/>
                    <a:pt x="14755" y="807"/>
                    <a:pt x="15182" y="403"/>
                  </a:cubicBezTo>
                  <a:cubicBezTo>
                    <a:pt x="15324" y="261"/>
                    <a:pt x="15562" y="261"/>
                    <a:pt x="15728" y="380"/>
                  </a:cubicBezTo>
                  <a:cubicBezTo>
                    <a:pt x="15917" y="475"/>
                    <a:pt x="16083" y="593"/>
                    <a:pt x="16226" y="759"/>
                  </a:cubicBezTo>
                  <a:cubicBezTo>
                    <a:pt x="16582" y="1210"/>
                    <a:pt x="16890" y="1684"/>
                    <a:pt x="17246" y="2135"/>
                  </a:cubicBezTo>
                  <a:cubicBezTo>
                    <a:pt x="17364" y="2325"/>
                    <a:pt x="17507" y="2515"/>
                    <a:pt x="17649" y="2681"/>
                  </a:cubicBezTo>
                  <a:cubicBezTo>
                    <a:pt x="18218" y="3226"/>
                    <a:pt x="19096" y="3250"/>
                    <a:pt x="19665" y="2728"/>
                  </a:cubicBezTo>
                  <a:cubicBezTo>
                    <a:pt x="19902" y="2491"/>
                    <a:pt x="20140" y="2230"/>
                    <a:pt x="20401" y="2016"/>
                  </a:cubicBezTo>
                  <a:cubicBezTo>
                    <a:pt x="20804" y="1613"/>
                    <a:pt x="21255" y="1257"/>
                    <a:pt x="21658" y="854"/>
                  </a:cubicBezTo>
                  <a:cubicBezTo>
                    <a:pt x="22132" y="427"/>
                    <a:pt x="22749" y="309"/>
                    <a:pt x="23318" y="71"/>
                  </a:cubicBezTo>
                  <a:cubicBezTo>
                    <a:pt x="23437" y="48"/>
                    <a:pt x="23555" y="24"/>
                    <a:pt x="23698" y="48"/>
                  </a:cubicBezTo>
                  <a:cubicBezTo>
                    <a:pt x="23911" y="0"/>
                    <a:pt x="24125" y="143"/>
                    <a:pt x="24196" y="332"/>
                  </a:cubicBezTo>
                  <a:cubicBezTo>
                    <a:pt x="24386" y="688"/>
                    <a:pt x="24504" y="1068"/>
                    <a:pt x="24599" y="1471"/>
                  </a:cubicBezTo>
                  <a:cubicBezTo>
                    <a:pt x="24670" y="1969"/>
                    <a:pt x="24813" y="2443"/>
                    <a:pt x="24884" y="2942"/>
                  </a:cubicBezTo>
                  <a:cubicBezTo>
                    <a:pt x="24884" y="3487"/>
                    <a:pt x="25335" y="3890"/>
                    <a:pt x="25856" y="3843"/>
                  </a:cubicBezTo>
                  <a:cubicBezTo>
                    <a:pt x="26283" y="3843"/>
                    <a:pt x="26710" y="3796"/>
                    <a:pt x="27114" y="3724"/>
                  </a:cubicBezTo>
                  <a:cubicBezTo>
                    <a:pt x="27754" y="3558"/>
                    <a:pt x="28418" y="3463"/>
                    <a:pt x="29059" y="3345"/>
                  </a:cubicBezTo>
                  <a:cubicBezTo>
                    <a:pt x="29367" y="3297"/>
                    <a:pt x="29438" y="3416"/>
                    <a:pt x="29438" y="3701"/>
                  </a:cubicBezTo>
                  <a:cubicBezTo>
                    <a:pt x="29415" y="4175"/>
                    <a:pt x="29296" y="4626"/>
                    <a:pt x="29082" y="5053"/>
                  </a:cubicBezTo>
                  <a:cubicBezTo>
                    <a:pt x="28988" y="5219"/>
                    <a:pt x="28940" y="5409"/>
                    <a:pt x="28988" y="5598"/>
                  </a:cubicBezTo>
                  <a:cubicBezTo>
                    <a:pt x="29035" y="5883"/>
                    <a:pt x="29248" y="6096"/>
                    <a:pt x="29533" y="6144"/>
                  </a:cubicBezTo>
                  <a:cubicBezTo>
                    <a:pt x="29699" y="6168"/>
                    <a:pt x="29865" y="6215"/>
                    <a:pt x="30031" y="6239"/>
                  </a:cubicBezTo>
                  <a:cubicBezTo>
                    <a:pt x="30245" y="6286"/>
                    <a:pt x="30482" y="6357"/>
                    <a:pt x="30695" y="6381"/>
                  </a:cubicBezTo>
                  <a:cubicBezTo>
                    <a:pt x="30909" y="6405"/>
                    <a:pt x="31122" y="6405"/>
                    <a:pt x="31336" y="6381"/>
                  </a:cubicBezTo>
                  <a:cubicBezTo>
                    <a:pt x="32048" y="6381"/>
                    <a:pt x="32735" y="6476"/>
                    <a:pt x="33423" y="6666"/>
                  </a:cubicBezTo>
                  <a:cubicBezTo>
                    <a:pt x="33732" y="6689"/>
                    <a:pt x="34016" y="6879"/>
                    <a:pt x="34159" y="7164"/>
                  </a:cubicBezTo>
                  <a:cubicBezTo>
                    <a:pt x="34348" y="7543"/>
                    <a:pt x="34301" y="7994"/>
                    <a:pt x="34040" y="8326"/>
                  </a:cubicBezTo>
                  <a:cubicBezTo>
                    <a:pt x="33495" y="8990"/>
                    <a:pt x="32854" y="9607"/>
                    <a:pt x="31953" y="9773"/>
                  </a:cubicBezTo>
                  <a:cubicBezTo>
                    <a:pt x="31383" y="9844"/>
                    <a:pt x="30814" y="9939"/>
                    <a:pt x="30268" y="9655"/>
                  </a:cubicBezTo>
                  <a:cubicBezTo>
                    <a:pt x="29936" y="9489"/>
                    <a:pt x="29533" y="9560"/>
                    <a:pt x="29272" y="982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9" name="Google Shape;915;p50"/>
            <p:cNvSpPr/>
            <p:nvPr/>
          </p:nvSpPr>
          <p:spPr>
            <a:xfrm>
              <a:off x="10397425" y="4108675"/>
              <a:ext cx="514175" cy="388450"/>
            </a:xfrm>
            <a:custGeom>
              <a:avLst/>
              <a:gdLst/>
              <a:ahLst/>
              <a:cxnLst/>
              <a:rect l="l" t="t" r="r" b="b"/>
              <a:pathLst>
                <a:path w="20567" h="15538" extrusionOk="0">
                  <a:moveTo>
                    <a:pt x="1" y="15514"/>
                  </a:moveTo>
                  <a:cubicBezTo>
                    <a:pt x="48" y="15040"/>
                    <a:pt x="119" y="14565"/>
                    <a:pt x="261" y="14115"/>
                  </a:cubicBezTo>
                  <a:cubicBezTo>
                    <a:pt x="570" y="12928"/>
                    <a:pt x="1044" y="11790"/>
                    <a:pt x="1471" y="10628"/>
                  </a:cubicBezTo>
                  <a:cubicBezTo>
                    <a:pt x="1732" y="9916"/>
                    <a:pt x="1969" y="9157"/>
                    <a:pt x="2135" y="8398"/>
                  </a:cubicBezTo>
                  <a:cubicBezTo>
                    <a:pt x="2254" y="7828"/>
                    <a:pt x="2420" y="7283"/>
                    <a:pt x="2586" y="6737"/>
                  </a:cubicBezTo>
                  <a:cubicBezTo>
                    <a:pt x="2942" y="5433"/>
                    <a:pt x="3227" y="4104"/>
                    <a:pt x="3464" y="2776"/>
                  </a:cubicBezTo>
                  <a:cubicBezTo>
                    <a:pt x="3511" y="2444"/>
                    <a:pt x="3535" y="2112"/>
                    <a:pt x="3559" y="1732"/>
                  </a:cubicBezTo>
                  <a:cubicBezTo>
                    <a:pt x="3677" y="1709"/>
                    <a:pt x="3772" y="1709"/>
                    <a:pt x="3891" y="1709"/>
                  </a:cubicBezTo>
                  <a:cubicBezTo>
                    <a:pt x="5006" y="1922"/>
                    <a:pt x="6121" y="1993"/>
                    <a:pt x="7235" y="1946"/>
                  </a:cubicBezTo>
                  <a:cubicBezTo>
                    <a:pt x="7330" y="1946"/>
                    <a:pt x="7401" y="1946"/>
                    <a:pt x="7544" y="1969"/>
                  </a:cubicBezTo>
                  <a:cubicBezTo>
                    <a:pt x="7591" y="2088"/>
                    <a:pt x="7662" y="2207"/>
                    <a:pt x="7734" y="2349"/>
                  </a:cubicBezTo>
                  <a:cubicBezTo>
                    <a:pt x="7971" y="2847"/>
                    <a:pt x="8327" y="3274"/>
                    <a:pt x="8777" y="3582"/>
                  </a:cubicBezTo>
                  <a:cubicBezTo>
                    <a:pt x="8991" y="3749"/>
                    <a:pt x="9252" y="3867"/>
                    <a:pt x="9513" y="3915"/>
                  </a:cubicBezTo>
                  <a:cubicBezTo>
                    <a:pt x="10082" y="4033"/>
                    <a:pt x="10580" y="3938"/>
                    <a:pt x="10912" y="3416"/>
                  </a:cubicBezTo>
                  <a:cubicBezTo>
                    <a:pt x="11031" y="3250"/>
                    <a:pt x="11173" y="3084"/>
                    <a:pt x="11339" y="2942"/>
                  </a:cubicBezTo>
                  <a:cubicBezTo>
                    <a:pt x="11814" y="2539"/>
                    <a:pt x="12193" y="2041"/>
                    <a:pt x="12430" y="1495"/>
                  </a:cubicBezTo>
                  <a:cubicBezTo>
                    <a:pt x="12525" y="1258"/>
                    <a:pt x="12715" y="1092"/>
                    <a:pt x="12952" y="1044"/>
                  </a:cubicBezTo>
                  <a:cubicBezTo>
                    <a:pt x="13332" y="973"/>
                    <a:pt x="13711" y="855"/>
                    <a:pt x="14114" y="736"/>
                  </a:cubicBezTo>
                  <a:cubicBezTo>
                    <a:pt x="14660" y="570"/>
                    <a:pt x="15182" y="356"/>
                    <a:pt x="15727" y="167"/>
                  </a:cubicBezTo>
                  <a:cubicBezTo>
                    <a:pt x="15870" y="119"/>
                    <a:pt x="16036" y="48"/>
                    <a:pt x="16202" y="1"/>
                  </a:cubicBezTo>
                  <a:cubicBezTo>
                    <a:pt x="16226" y="1"/>
                    <a:pt x="16273" y="24"/>
                    <a:pt x="16344" y="48"/>
                  </a:cubicBezTo>
                  <a:cubicBezTo>
                    <a:pt x="16534" y="736"/>
                    <a:pt x="16913" y="1376"/>
                    <a:pt x="16961" y="2135"/>
                  </a:cubicBezTo>
                  <a:cubicBezTo>
                    <a:pt x="16985" y="2302"/>
                    <a:pt x="17032" y="2468"/>
                    <a:pt x="17103" y="2610"/>
                  </a:cubicBezTo>
                  <a:cubicBezTo>
                    <a:pt x="17388" y="3488"/>
                    <a:pt x="17696" y="4342"/>
                    <a:pt x="17957" y="5219"/>
                  </a:cubicBezTo>
                  <a:cubicBezTo>
                    <a:pt x="18242" y="6026"/>
                    <a:pt x="18550" y="6832"/>
                    <a:pt x="18930" y="7615"/>
                  </a:cubicBezTo>
                  <a:cubicBezTo>
                    <a:pt x="19333" y="8422"/>
                    <a:pt x="19618" y="9275"/>
                    <a:pt x="19831" y="10129"/>
                  </a:cubicBezTo>
                  <a:cubicBezTo>
                    <a:pt x="19879" y="10390"/>
                    <a:pt x="19902" y="10675"/>
                    <a:pt x="19926" y="10936"/>
                  </a:cubicBezTo>
                  <a:cubicBezTo>
                    <a:pt x="19950" y="11197"/>
                    <a:pt x="19926" y="11458"/>
                    <a:pt x="20140" y="11648"/>
                  </a:cubicBezTo>
                  <a:cubicBezTo>
                    <a:pt x="20258" y="11790"/>
                    <a:pt x="20306" y="11956"/>
                    <a:pt x="20282" y="12122"/>
                  </a:cubicBezTo>
                  <a:cubicBezTo>
                    <a:pt x="20282" y="12383"/>
                    <a:pt x="20329" y="12620"/>
                    <a:pt x="20424" y="12857"/>
                  </a:cubicBezTo>
                  <a:cubicBezTo>
                    <a:pt x="20566" y="13118"/>
                    <a:pt x="20543" y="13427"/>
                    <a:pt x="20377" y="13664"/>
                  </a:cubicBezTo>
                  <a:lnTo>
                    <a:pt x="19072" y="14162"/>
                  </a:lnTo>
                  <a:cubicBezTo>
                    <a:pt x="19025" y="14186"/>
                    <a:pt x="18953" y="14209"/>
                    <a:pt x="18906" y="14209"/>
                  </a:cubicBezTo>
                  <a:cubicBezTo>
                    <a:pt x="18052" y="14162"/>
                    <a:pt x="17246" y="14447"/>
                    <a:pt x="16415" y="14589"/>
                  </a:cubicBezTo>
                  <a:cubicBezTo>
                    <a:pt x="15965" y="14684"/>
                    <a:pt x="15490" y="14731"/>
                    <a:pt x="15040" y="14779"/>
                  </a:cubicBezTo>
                  <a:cubicBezTo>
                    <a:pt x="14328" y="14874"/>
                    <a:pt x="13640" y="14968"/>
                    <a:pt x="12952" y="15087"/>
                  </a:cubicBezTo>
                  <a:cubicBezTo>
                    <a:pt x="12359" y="15206"/>
                    <a:pt x="11742" y="15277"/>
                    <a:pt x="11126" y="15301"/>
                  </a:cubicBezTo>
                  <a:cubicBezTo>
                    <a:pt x="10770" y="15301"/>
                    <a:pt x="10414" y="15348"/>
                    <a:pt x="10058" y="15395"/>
                  </a:cubicBezTo>
                  <a:cubicBezTo>
                    <a:pt x="9133" y="15490"/>
                    <a:pt x="8184" y="15538"/>
                    <a:pt x="7259" y="15538"/>
                  </a:cubicBezTo>
                  <a:lnTo>
                    <a:pt x="641" y="15538"/>
                  </a:lnTo>
                  <a:cubicBezTo>
                    <a:pt x="451" y="15538"/>
                    <a:pt x="238" y="15514"/>
                    <a:pt x="1" y="15514"/>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0" name="Google Shape;916;p50"/>
            <p:cNvSpPr/>
            <p:nvPr/>
          </p:nvSpPr>
          <p:spPr>
            <a:xfrm>
              <a:off x="10384375" y="4490575"/>
              <a:ext cx="525450" cy="198700"/>
            </a:xfrm>
            <a:custGeom>
              <a:avLst/>
              <a:gdLst/>
              <a:ahLst/>
              <a:cxnLst/>
              <a:rect l="l" t="t" r="r" b="b"/>
              <a:pathLst>
                <a:path w="21018" h="7948" extrusionOk="0">
                  <a:moveTo>
                    <a:pt x="19926" y="1"/>
                  </a:moveTo>
                  <a:cubicBezTo>
                    <a:pt x="19997" y="333"/>
                    <a:pt x="20092" y="618"/>
                    <a:pt x="20140" y="926"/>
                  </a:cubicBezTo>
                  <a:cubicBezTo>
                    <a:pt x="20282" y="1661"/>
                    <a:pt x="20495" y="2373"/>
                    <a:pt x="20756" y="3061"/>
                  </a:cubicBezTo>
                  <a:cubicBezTo>
                    <a:pt x="20899" y="3345"/>
                    <a:pt x="20946" y="3678"/>
                    <a:pt x="20946" y="3986"/>
                  </a:cubicBezTo>
                  <a:cubicBezTo>
                    <a:pt x="20946" y="4626"/>
                    <a:pt x="20946" y="5267"/>
                    <a:pt x="20970" y="5884"/>
                  </a:cubicBezTo>
                  <a:cubicBezTo>
                    <a:pt x="21017" y="6216"/>
                    <a:pt x="20828" y="6548"/>
                    <a:pt x="20519" y="6643"/>
                  </a:cubicBezTo>
                  <a:cubicBezTo>
                    <a:pt x="20116" y="6832"/>
                    <a:pt x="19689" y="6975"/>
                    <a:pt x="19262" y="7117"/>
                  </a:cubicBezTo>
                  <a:cubicBezTo>
                    <a:pt x="18598" y="7307"/>
                    <a:pt x="17886" y="7402"/>
                    <a:pt x="17198" y="7402"/>
                  </a:cubicBezTo>
                  <a:cubicBezTo>
                    <a:pt x="16321" y="7354"/>
                    <a:pt x="15467" y="7402"/>
                    <a:pt x="14589" y="7402"/>
                  </a:cubicBezTo>
                  <a:cubicBezTo>
                    <a:pt x="14399" y="7402"/>
                    <a:pt x="14209" y="7402"/>
                    <a:pt x="14043" y="7378"/>
                  </a:cubicBezTo>
                  <a:cubicBezTo>
                    <a:pt x="13782" y="6975"/>
                    <a:pt x="13664" y="6500"/>
                    <a:pt x="13711" y="6002"/>
                  </a:cubicBezTo>
                  <a:lnTo>
                    <a:pt x="13711" y="4626"/>
                  </a:lnTo>
                  <a:cubicBezTo>
                    <a:pt x="13711" y="4152"/>
                    <a:pt x="13569" y="4033"/>
                    <a:pt x="13118" y="3891"/>
                  </a:cubicBezTo>
                  <a:cubicBezTo>
                    <a:pt x="12976" y="3867"/>
                    <a:pt x="12786" y="3844"/>
                    <a:pt x="12620" y="3844"/>
                  </a:cubicBezTo>
                  <a:lnTo>
                    <a:pt x="7923" y="3844"/>
                  </a:lnTo>
                  <a:cubicBezTo>
                    <a:pt x="7449" y="3820"/>
                    <a:pt x="6998" y="4105"/>
                    <a:pt x="6856" y="4555"/>
                  </a:cubicBezTo>
                  <a:cubicBezTo>
                    <a:pt x="6809" y="4650"/>
                    <a:pt x="6785" y="4769"/>
                    <a:pt x="6761" y="4864"/>
                  </a:cubicBezTo>
                  <a:cubicBezTo>
                    <a:pt x="6453" y="5741"/>
                    <a:pt x="6263" y="6666"/>
                    <a:pt x="6239" y="7592"/>
                  </a:cubicBezTo>
                  <a:cubicBezTo>
                    <a:pt x="6239" y="7663"/>
                    <a:pt x="6216" y="7758"/>
                    <a:pt x="6216" y="7829"/>
                  </a:cubicBezTo>
                  <a:cubicBezTo>
                    <a:pt x="5812" y="7924"/>
                    <a:pt x="5409" y="7947"/>
                    <a:pt x="5029" y="7852"/>
                  </a:cubicBezTo>
                  <a:cubicBezTo>
                    <a:pt x="4935" y="7829"/>
                    <a:pt x="4863" y="7805"/>
                    <a:pt x="4769" y="7805"/>
                  </a:cubicBezTo>
                  <a:cubicBezTo>
                    <a:pt x="3535" y="7734"/>
                    <a:pt x="2396" y="7212"/>
                    <a:pt x="1187" y="6998"/>
                  </a:cubicBezTo>
                  <a:cubicBezTo>
                    <a:pt x="855" y="6927"/>
                    <a:pt x="523" y="6832"/>
                    <a:pt x="214" y="6738"/>
                  </a:cubicBezTo>
                  <a:cubicBezTo>
                    <a:pt x="143" y="6690"/>
                    <a:pt x="48" y="6643"/>
                    <a:pt x="1" y="6595"/>
                  </a:cubicBezTo>
                  <a:cubicBezTo>
                    <a:pt x="24" y="6477"/>
                    <a:pt x="48" y="6382"/>
                    <a:pt x="96" y="6287"/>
                  </a:cubicBezTo>
                  <a:cubicBezTo>
                    <a:pt x="333" y="5812"/>
                    <a:pt x="594" y="5314"/>
                    <a:pt x="878" y="4840"/>
                  </a:cubicBezTo>
                  <a:cubicBezTo>
                    <a:pt x="1068" y="4484"/>
                    <a:pt x="1234" y="4128"/>
                    <a:pt x="1376" y="3749"/>
                  </a:cubicBezTo>
                  <a:cubicBezTo>
                    <a:pt x="1590" y="3156"/>
                    <a:pt x="1851" y="2563"/>
                    <a:pt x="2136" y="1993"/>
                  </a:cubicBezTo>
                  <a:cubicBezTo>
                    <a:pt x="2254" y="1804"/>
                    <a:pt x="2420" y="1614"/>
                    <a:pt x="2586" y="1424"/>
                  </a:cubicBezTo>
                  <a:lnTo>
                    <a:pt x="3203" y="1424"/>
                  </a:lnTo>
                  <a:cubicBezTo>
                    <a:pt x="5219" y="1424"/>
                    <a:pt x="7212" y="1424"/>
                    <a:pt x="9228" y="1400"/>
                  </a:cubicBezTo>
                  <a:cubicBezTo>
                    <a:pt x="9892" y="1400"/>
                    <a:pt x="10533" y="1305"/>
                    <a:pt x="11197" y="1258"/>
                  </a:cubicBezTo>
                  <a:cubicBezTo>
                    <a:pt x="11292" y="1258"/>
                    <a:pt x="11363" y="1234"/>
                    <a:pt x="11458" y="1234"/>
                  </a:cubicBezTo>
                  <a:cubicBezTo>
                    <a:pt x="12739" y="1234"/>
                    <a:pt x="13972" y="902"/>
                    <a:pt x="15229" y="760"/>
                  </a:cubicBezTo>
                  <a:cubicBezTo>
                    <a:pt x="15324" y="736"/>
                    <a:pt x="15443" y="736"/>
                    <a:pt x="15538" y="712"/>
                  </a:cubicBezTo>
                  <a:cubicBezTo>
                    <a:pt x="16273" y="689"/>
                    <a:pt x="17009" y="570"/>
                    <a:pt x="17720" y="380"/>
                  </a:cubicBezTo>
                  <a:cubicBezTo>
                    <a:pt x="18384" y="262"/>
                    <a:pt x="19025" y="143"/>
                    <a:pt x="19665" y="25"/>
                  </a:cubicBezTo>
                  <a:cubicBezTo>
                    <a:pt x="19760" y="1"/>
                    <a:pt x="19831" y="1"/>
                    <a:pt x="1992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1" name="Google Shape;917;p50"/>
            <p:cNvSpPr/>
            <p:nvPr/>
          </p:nvSpPr>
          <p:spPr>
            <a:xfrm>
              <a:off x="11071100" y="3619425"/>
              <a:ext cx="77125" cy="145325"/>
            </a:xfrm>
            <a:custGeom>
              <a:avLst/>
              <a:gdLst/>
              <a:ahLst/>
              <a:cxnLst/>
              <a:rect l="l" t="t" r="r" b="b"/>
              <a:pathLst>
                <a:path w="3085" h="5813" extrusionOk="0">
                  <a:moveTo>
                    <a:pt x="0" y="760"/>
                  </a:moveTo>
                  <a:cubicBezTo>
                    <a:pt x="546" y="1"/>
                    <a:pt x="1281" y="1"/>
                    <a:pt x="2017" y="167"/>
                  </a:cubicBezTo>
                  <a:cubicBezTo>
                    <a:pt x="2349" y="262"/>
                    <a:pt x="2586" y="475"/>
                    <a:pt x="2705" y="784"/>
                  </a:cubicBezTo>
                  <a:cubicBezTo>
                    <a:pt x="3013" y="1614"/>
                    <a:pt x="3084" y="2492"/>
                    <a:pt x="2894" y="3346"/>
                  </a:cubicBezTo>
                  <a:cubicBezTo>
                    <a:pt x="2681" y="3820"/>
                    <a:pt x="2396" y="4271"/>
                    <a:pt x="2040" y="4674"/>
                  </a:cubicBezTo>
                  <a:cubicBezTo>
                    <a:pt x="1613" y="5148"/>
                    <a:pt x="1115" y="5528"/>
                    <a:pt x="570" y="5813"/>
                  </a:cubicBezTo>
                  <a:cubicBezTo>
                    <a:pt x="404" y="5741"/>
                    <a:pt x="451" y="5623"/>
                    <a:pt x="451" y="5504"/>
                  </a:cubicBezTo>
                  <a:cubicBezTo>
                    <a:pt x="451" y="5409"/>
                    <a:pt x="475" y="5314"/>
                    <a:pt x="475" y="5196"/>
                  </a:cubicBezTo>
                  <a:cubicBezTo>
                    <a:pt x="546" y="4579"/>
                    <a:pt x="546" y="3986"/>
                    <a:pt x="499" y="3369"/>
                  </a:cubicBezTo>
                  <a:cubicBezTo>
                    <a:pt x="451" y="2563"/>
                    <a:pt x="309" y="1780"/>
                    <a:pt x="72" y="1021"/>
                  </a:cubicBezTo>
                  <a:cubicBezTo>
                    <a:pt x="48" y="926"/>
                    <a:pt x="24" y="855"/>
                    <a:pt x="0" y="76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2" name="Google Shape;918;p50"/>
            <p:cNvSpPr/>
            <p:nvPr/>
          </p:nvSpPr>
          <p:spPr>
            <a:xfrm>
              <a:off x="10071275" y="3690000"/>
              <a:ext cx="76525" cy="112100"/>
            </a:xfrm>
            <a:custGeom>
              <a:avLst/>
              <a:gdLst/>
              <a:ahLst/>
              <a:cxnLst/>
              <a:rect l="l" t="t" r="r" b="b"/>
              <a:pathLst>
                <a:path w="3061" h="4484" extrusionOk="0">
                  <a:moveTo>
                    <a:pt x="2704" y="4484"/>
                  </a:moveTo>
                  <a:cubicBezTo>
                    <a:pt x="1993" y="4389"/>
                    <a:pt x="1305" y="4128"/>
                    <a:pt x="688" y="3749"/>
                  </a:cubicBezTo>
                  <a:cubicBezTo>
                    <a:pt x="261" y="3488"/>
                    <a:pt x="0" y="3037"/>
                    <a:pt x="24" y="2563"/>
                  </a:cubicBezTo>
                  <a:cubicBezTo>
                    <a:pt x="0" y="2112"/>
                    <a:pt x="95" y="1661"/>
                    <a:pt x="285" y="1258"/>
                  </a:cubicBezTo>
                  <a:cubicBezTo>
                    <a:pt x="356" y="1092"/>
                    <a:pt x="427" y="926"/>
                    <a:pt x="522" y="760"/>
                  </a:cubicBezTo>
                  <a:cubicBezTo>
                    <a:pt x="854" y="143"/>
                    <a:pt x="1328" y="1"/>
                    <a:pt x="1945" y="356"/>
                  </a:cubicBezTo>
                  <a:cubicBezTo>
                    <a:pt x="2372" y="617"/>
                    <a:pt x="2752" y="950"/>
                    <a:pt x="3060" y="1329"/>
                  </a:cubicBezTo>
                  <a:cubicBezTo>
                    <a:pt x="3036" y="1875"/>
                    <a:pt x="2965" y="2396"/>
                    <a:pt x="2847" y="2918"/>
                  </a:cubicBezTo>
                  <a:cubicBezTo>
                    <a:pt x="2799" y="3440"/>
                    <a:pt x="2752" y="3962"/>
                    <a:pt x="2704" y="448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3" name="Google Shape;919;p50"/>
            <p:cNvSpPr/>
            <p:nvPr/>
          </p:nvSpPr>
          <p:spPr>
            <a:xfrm>
              <a:off x="10329825" y="4842850"/>
              <a:ext cx="129300" cy="43300"/>
            </a:xfrm>
            <a:custGeom>
              <a:avLst/>
              <a:gdLst/>
              <a:ahLst/>
              <a:cxnLst/>
              <a:rect l="l" t="t" r="r" b="b"/>
              <a:pathLst>
                <a:path w="5172" h="1732" extrusionOk="0">
                  <a:moveTo>
                    <a:pt x="5172" y="830"/>
                  </a:moveTo>
                  <a:cubicBezTo>
                    <a:pt x="4958" y="1020"/>
                    <a:pt x="4768" y="1210"/>
                    <a:pt x="4555" y="1376"/>
                  </a:cubicBezTo>
                  <a:cubicBezTo>
                    <a:pt x="4436" y="1447"/>
                    <a:pt x="4318" y="1494"/>
                    <a:pt x="4199" y="1518"/>
                  </a:cubicBezTo>
                  <a:cubicBezTo>
                    <a:pt x="3985" y="1566"/>
                    <a:pt x="3748" y="1613"/>
                    <a:pt x="3511" y="1637"/>
                  </a:cubicBezTo>
                  <a:cubicBezTo>
                    <a:pt x="2491" y="1732"/>
                    <a:pt x="1447" y="1732"/>
                    <a:pt x="427" y="1613"/>
                  </a:cubicBezTo>
                  <a:cubicBezTo>
                    <a:pt x="285" y="1589"/>
                    <a:pt x="143" y="1542"/>
                    <a:pt x="0" y="1494"/>
                  </a:cubicBezTo>
                  <a:cubicBezTo>
                    <a:pt x="72" y="1234"/>
                    <a:pt x="214" y="996"/>
                    <a:pt x="427" y="830"/>
                  </a:cubicBezTo>
                  <a:cubicBezTo>
                    <a:pt x="546" y="759"/>
                    <a:pt x="665" y="664"/>
                    <a:pt x="759" y="546"/>
                  </a:cubicBezTo>
                  <a:cubicBezTo>
                    <a:pt x="1139" y="47"/>
                    <a:pt x="1661" y="0"/>
                    <a:pt x="2230" y="24"/>
                  </a:cubicBezTo>
                  <a:cubicBezTo>
                    <a:pt x="2681" y="24"/>
                    <a:pt x="3108" y="95"/>
                    <a:pt x="3535" y="237"/>
                  </a:cubicBezTo>
                  <a:cubicBezTo>
                    <a:pt x="3891" y="356"/>
                    <a:pt x="4270" y="427"/>
                    <a:pt x="4626" y="522"/>
                  </a:cubicBezTo>
                  <a:cubicBezTo>
                    <a:pt x="4839" y="569"/>
                    <a:pt x="5029" y="664"/>
                    <a:pt x="5172" y="83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4" name="Google Shape;920;p50"/>
            <p:cNvSpPr/>
            <p:nvPr/>
          </p:nvSpPr>
          <p:spPr>
            <a:xfrm>
              <a:off x="10852275" y="4817350"/>
              <a:ext cx="153625" cy="37975"/>
            </a:xfrm>
            <a:custGeom>
              <a:avLst/>
              <a:gdLst/>
              <a:ahLst/>
              <a:cxnLst/>
              <a:rect l="l" t="t" r="r" b="b"/>
              <a:pathLst>
                <a:path w="6145" h="1519" extrusionOk="0">
                  <a:moveTo>
                    <a:pt x="0" y="830"/>
                  </a:moveTo>
                  <a:cubicBezTo>
                    <a:pt x="570" y="735"/>
                    <a:pt x="973" y="664"/>
                    <a:pt x="1376" y="569"/>
                  </a:cubicBezTo>
                  <a:cubicBezTo>
                    <a:pt x="1969" y="451"/>
                    <a:pt x="2562" y="332"/>
                    <a:pt x="3155" y="190"/>
                  </a:cubicBezTo>
                  <a:cubicBezTo>
                    <a:pt x="3630" y="71"/>
                    <a:pt x="4128" y="0"/>
                    <a:pt x="4602" y="0"/>
                  </a:cubicBezTo>
                  <a:lnTo>
                    <a:pt x="5812" y="0"/>
                  </a:lnTo>
                  <a:cubicBezTo>
                    <a:pt x="5907" y="0"/>
                    <a:pt x="6002" y="24"/>
                    <a:pt x="6073" y="47"/>
                  </a:cubicBezTo>
                  <a:cubicBezTo>
                    <a:pt x="6144" y="190"/>
                    <a:pt x="6073" y="237"/>
                    <a:pt x="6025" y="285"/>
                  </a:cubicBezTo>
                  <a:cubicBezTo>
                    <a:pt x="5622" y="664"/>
                    <a:pt x="5124" y="949"/>
                    <a:pt x="4579" y="1044"/>
                  </a:cubicBezTo>
                  <a:cubicBezTo>
                    <a:pt x="3796" y="1234"/>
                    <a:pt x="2989" y="1328"/>
                    <a:pt x="2206" y="1423"/>
                  </a:cubicBezTo>
                  <a:cubicBezTo>
                    <a:pt x="1661" y="1518"/>
                    <a:pt x="1092" y="1400"/>
                    <a:pt x="617" y="1139"/>
                  </a:cubicBezTo>
                  <a:cubicBezTo>
                    <a:pt x="451" y="1067"/>
                    <a:pt x="285" y="973"/>
                    <a:pt x="0" y="83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5" name="Google Shape;921;p50"/>
            <p:cNvSpPr/>
            <p:nvPr/>
          </p:nvSpPr>
          <p:spPr>
            <a:xfrm>
              <a:off x="10613875" y="4149000"/>
              <a:ext cx="59325" cy="33825"/>
            </a:xfrm>
            <a:custGeom>
              <a:avLst/>
              <a:gdLst/>
              <a:ahLst/>
              <a:cxnLst/>
              <a:rect l="l" t="t" r="r" b="b"/>
              <a:pathLst>
                <a:path w="2373" h="1353" extrusionOk="0">
                  <a:moveTo>
                    <a:pt x="1" y="356"/>
                  </a:moveTo>
                  <a:lnTo>
                    <a:pt x="2373" y="1"/>
                  </a:lnTo>
                  <a:cubicBezTo>
                    <a:pt x="2325" y="72"/>
                    <a:pt x="2302" y="143"/>
                    <a:pt x="2254" y="214"/>
                  </a:cubicBezTo>
                  <a:cubicBezTo>
                    <a:pt x="1946" y="522"/>
                    <a:pt x="1661" y="831"/>
                    <a:pt x="1376" y="1139"/>
                  </a:cubicBezTo>
                  <a:cubicBezTo>
                    <a:pt x="1234" y="1305"/>
                    <a:pt x="973" y="1353"/>
                    <a:pt x="783" y="1210"/>
                  </a:cubicBezTo>
                  <a:cubicBezTo>
                    <a:pt x="451" y="1021"/>
                    <a:pt x="167" y="736"/>
                    <a:pt x="1" y="356"/>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6" name="Google Shape;922;p50"/>
            <p:cNvSpPr/>
            <p:nvPr/>
          </p:nvSpPr>
          <p:spPr>
            <a:xfrm>
              <a:off x="10191650" y="3739225"/>
              <a:ext cx="239600" cy="265100"/>
            </a:xfrm>
            <a:custGeom>
              <a:avLst/>
              <a:gdLst/>
              <a:ahLst/>
              <a:cxnLst/>
              <a:rect l="l" t="t" r="r" b="b"/>
              <a:pathLst>
                <a:path w="9584" h="10604" extrusionOk="0">
                  <a:moveTo>
                    <a:pt x="7733" y="2515"/>
                  </a:moveTo>
                  <a:cubicBezTo>
                    <a:pt x="7283" y="997"/>
                    <a:pt x="5859" y="1"/>
                    <a:pt x="4294" y="48"/>
                  </a:cubicBezTo>
                  <a:cubicBezTo>
                    <a:pt x="1258" y="48"/>
                    <a:pt x="0" y="3084"/>
                    <a:pt x="759" y="5646"/>
                  </a:cubicBezTo>
                  <a:cubicBezTo>
                    <a:pt x="1566" y="8350"/>
                    <a:pt x="4579" y="10604"/>
                    <a:pt x="7212" y="8706"/>
                  </a:cubicBezTo>
                  <a:cubicBezTo>
                    <a:pt x="9133" y="7307"/>
                    <a:pt x="9584" y="4104"/>
                    <a:pt x="7733" y="2515"/>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7" name="Google Shape;923;p50"/>
            <p:cNvSpPr/>
            <p:nvPr/>
          </p:nvSpPr>
          <p:spPr>
            <a:xfrm>
              <a:off x="10820850" y="3685250"/>
              <a:ext cx="215275" cy="225375"/>
            </a:xfrm>
            <a:custGeom>
              <a:avLst/>
              <a:gdLst/>
              <a:ahLst/>
              <a:cxnLst/>
              <a:rect l="l" t="t" r="r" b="b"/>
              <a:pathLst>
                <a:path w="8611" h="9015" extrusionOk="0">
                  <a:moveTo>
                    <a:pt x="7923" y="2658"/>
                  </a:moveTo>
                  <a:cubicBezTo>
                    <a:pt x="7543" y="1851"/>
                    <a:pt x="6808" y="1282"/>
                    <a:pt x="5930" y="1163"/>
                  </a:cubicBezTo>
                  <a:cubicBezTo>
                    <a:pt x="5646" y="950"/>
                    <a:pt x="5337" y="784"/>
                    <a:pt x="5005" y="665"/>
                  </a:cubicBezTo>
                  <a:cubicBezTo>
                    <a:pt x="3179" y="1"/>
                    <a:pt x="1068" y="1353"/>
                    <a:pt x="546" y="3108"/>
                  </a:cubicBezTo>
                  <a:cubicBezTo>
                    <a:pt x="0" y="4864"/>
                    <a:pt x="641" y="6975"/>
                    <a:pt x="2254" y="7971"/>
                  </a:cubicBezTo>
                  <a:cubicBezTo>
                    <a:pt x="3938" y="9015"/>
                    <a:pt x="5812" y="8683"/>
                    <a:pt x="7259" y="7402"/>
                  </a:cubicBezTo>
                  <a:cubicBezTo>
                    <a:pt x="8611" y="6192"/>
                    <a:pt x="8611" y="4176"/>
                    <a:pt x="7923" y="2658"/>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8" name="Google Shape;924;p50"/>
            <p:cNvSpPr/>
            <p:nvPr/>
          </p:nvSpPr>
          <p:spPr>
            <a:xfrm>
              <a:off x="9829325" y="3168150"/>
              <a:ext cx="1619550" cy="1746475"/>
            </a:xfrm>
            <a:custGeom>
              <a:avLst/>
              <a:gdLst/>
              <a:ahLst/>
              <a:cxnLst/>
              <a:rect l="l" t="t" r="r" b="b"/>
              <a:pathLst>
                <a:path w="64782" h="69859" extrusionOk="0">
                  <a:moveTo>
                    <a:pt x="61627" y="25026"/>
                  </a:moveTo>
                  <a:cubicBezTo>
                    <a:pt x="61508" y="25524"/>
                    <a:pt x="61318" y="25998"/>
                    <a:pt x="61105" y="26449"/>
                  </a:cubicBezTo>
                  <a:cubicBezTo>
                    <a:pt x="60417" y="27777"/>
                    <a:pt x="59682" y="29058"/>
                    <a:pt x="58899" y="30316"/>
                  </a:cubicBezTo>
                  <a:cubicBezTo>
                    <a:pt x="58353" y="31193"/>
                    <a:pt x="57689" y="32000"/>
                    <a:pt x="57072" y="32830"/>
                  </a:cubicBezTo>
                  <a:cubicBezTo>
                    <a:pt x="56883" y="33091"/>
                    <a:pt x="56693" y="33328"/>
                    <a:pt x="56503" y="33589"/>
                  </a:cubicBezTo>
                  <a:cubicBezTo>
                    <a:pt x="56029" y="34301"/>
                    <a:pt x="55459" y="34941"/>
                    <a:pt x="54843" y="35510"/>
                  </a:cubicBezTo>
                  <a:cubicBezTo>
                    <a:pt x="54439" y="35866"/>
                    <a:pt x="54012" y="36175"/>
                    <a:pt x="53562" y="36459"/>
                  </a:cubicBezTo>
                  <a:cubicBezTo>
                    <a:pt x="52945" y="36815"/>
                    <a:pt x="52304" y="37171"/>
                    <a:pt x="51664" y="37479"/>
                  </a:cubicBezTo>
                  <a:cubicBezTo>
                    <a:pt x="51284" y="37622"/>
                    <a:pt x="50905" y="37764"/>
                    <a:pt x="50502" y="37835"/>
                  </a:cubicBezTo>
                  <a:cubicBezTo>
                    <a:pt x="49719" y="38096"/>
                    <a:pt x="48912" y="38238"/>
                    <a:pt x="48082" y="38238"/>
                  </a:cubicBezTo>
                  <a:cubicBezTo>
                    <a:pt x="47157" y="38215"/>
                    <a:pt x="46256" y="38238"/>
                    <a:pt x="45330" y="38238"/>
                  </a:cubicBezTo>
                  <a:cubicBezTo>
                    <a:pt x="45236" y="38215"/>
                    <a:pt x="45141" y="38215"/>
                    <a:pt x="45022" y="38191"/>
                  </a:cubicBezTo>
                  <a:cubicBezTo>
                    <a:pt x="44405" y="38120"/>
                    <a:pt x="43765" y="38072"/>
                    <a:pt x="43124" y="37954"/>
                  </a:cubicBezTo>
                  <a:cubicBezTo>
                    <a:pt x="42508" y="37859"/>
                    <a:pt x="41891" y="37669"/>
                    <a:pt x="41274" y="37550"/>
                  </a:cubicBezTo>
                  <a:cubicBezTo>
                    <a:pt x="40990" y="37432"/>
                    <a:pt x="40657" y="37361"/>
                    <a:pt x="40349" y="37361"/>
                  </a:cubicBezTo>
                  <a:cubicBezTo>
                    <a:pt x="40278" y="37574"/>
                    <a:pt x="40302" y="37788"/>
                    <a:pt x="40420" y="37977"/>
                  </a:cubicBezTo>
                  <a:cubicBezTo>
                    <a:pt x="40634" y="38452"/>
                    <a:pt x="40776" y="38974"/>
                    <a:pt x="40847" y="39496"/>
                  </a:cubicBezTo>
                  <a:cubicBezTo>
                    <a:pt x="40871" y="39638"/>
                    <a:pt x="40895" y="39780"/>
                    <a:pt x="40942" y="39923"/>
                  </a:cubicBezTo>
                  <a:cubicBezTo>
                    <a:pt x="41250" y="40776"/>
                    <a:pt x="41535" y="41654"/>
                    <a:pt x="41796" y="42508"/>
                  </a:cubicBezTo>
                  <a:cubicBezTo>
                    <a:pt x="42033" y="43243"/>
                    <a:pt x="42342" y="43955"/>
                    <a:pt x="42674" y="44643"/>
                  </a:cubicBezTo>
                  <a:cubicBezTo>
                    <a:pt x="43219" y="45758"/>
                    <a:pt x="43599" y="46944"/>
                    <a:pt x="43836" y="48201"/>
                  </a:cubicBezTo>
                  <a:cubicBezTo>
                    <a:pt x="43955" y="48699"/>
                    <a:pt x="44026" y="49221"/>
                    <a:pt x="44050" y="49767"/>
                  </a:cubicBezTo>
                  <a:cubicBezTo>
                    <a:pt x="44026" y="49862"/>
                    <a:pt x="44050" y="49956"/>
                    <a:pt x="44097" y="50051"/>
                  </a:cubicBezTo>
                  <a:cubicBezTo>
                    <a:pt x="44358" y="50526"/>
                    <a:pt x="44287" y="51048"/>
                    <a:pt x="44287" y="51546"/>
                  </a:cubicBezTo>
                  <a:cubicBezTo>
                    <a:pt x="44310" y="51925"/>
                    <a:pt x="44050" y="52281"/>
                    <a:pt x="43694" y="52352"/>
                  </a:cubicBezTo>
                  <a:cubicBezTo>
                    <a:pt x="43575" y="52376"/>
                    <a:pt x="43457" y="52423"/>
                    <a:pt x="43314" y="52495"/>
                  </a:cubicBezTo>
                  <a:cubicBezTo>
                    <a:pt x="43290" y="52613"/>
                    <a:pt x="43290" y="52732"/>
                    <a:pt x="43314" y="52850"/>
                  </a:cubicBezTo>
                  <a:cubicBezTo>
                    <a:pt x="43457" y="53728"/>
                    <a:pt x="43670" y="54606"/>
                    <a:pt x="44002" y="55436"/>
                  </a:cubicBezTo>
                  <a:cubicBezTo>
                    <a:pt x="44216" y="55982"/>
                    <a:pt x="44310" y="56575"/>
                    <a:pt x="44310" y="57168"/>
                  </a:cubicBezTo>
                  <a:lnTo>
                    <a:pt x="44310" y="58947"/>
                  </a:lnTo>
                  <a:cubicBezTo>
                    <a:pt x="44310" y="59540"/>
                    <a:pt x="44026" y="60085"/>
                    <a:pt x="43528" y="60394"/>
                  </a:cubicBezTo>
                  <a:cubicBezTo>
                    <a:pt x="42911" y="60773"/>
                    <a:pt x="42247" y="61034"/>
                    <a:pt x="41535" y="61176"/>
                  </a:cubicBezTo>
                  <a:cubicBezTo>
                    <a:pt x="41132" y="61271"/>
                    <a:pt x="40752" y="61366"/>
                    <a:pt x="40373" y="61437"/>
                  </a:cubicBezTo>
                  <a:cubicBezTo>
                    <a:pt x="40420" y="62837"/>
                    <a:pt x="40444" y="64189"/>
                    <a:pt x="40491" y="65565"/>
                  </a:cubicBezTo>
                  <a:cubicBezTo>
                    <a:pt x="40847" y="65683"/>
                    <a:pt x="41227" y="65707"/>
                    <a:pt x="41606" y="65588"/>
                  </a:cubicBezTo>
                  <a:cubicBezTo>
                    <a:pt x="42247" y="65494"/>
                    <a:pt x="42887" y="65351"/>
                    <a:pt x="43528" y="65185"/>
                  </a:cubicBezTo>
                  <a:cubicBezTo>
                    <a:pt x="44310" y="64972"/>
                    <a:pt x="45141" y="64877"/>
                    <a:pt x="45971" y="64877"/>
                  </a:cubicBezTo>
                  <a:lnTo>
                    <a:pt x="47181" y="64877"/>
                  </a:lnTo>
                  <a:cubicBezTo>
                    <a:pt x="47347" y="64877"/>
                    <a:pt x="47513" y="64901"/>
                    <a:pt x="47679" y="64924"/>
                  </a:cubicBezTo>
                  <a:cubicBezTo>
                    <a:pt x="48058" y="64972"/>
                    <a:pt x="48343" y="65304"/>
                    <a:pt x="48343" y="65660"/>
                  </a:cubicBezTo>
                  <a:cubicBezTo>
                    <a:pt x="48367" y="65992"/>
                    <a:pt x="48296" y="66300"/>
                    <a:pt x="48106" y="66561"/>
                  </a:cubicBezTo>
                  <a:cubicBezTo>
                    <a:pt x="47845" y="66941"/>
                    <a:pt x="47513" y="67273"/>
                    <a:pt x="47110" y="67510"/>
                  </a:cubicBezTo>
                  <a:cubicBezTo>
                    <a:pt x="46517" y="67866"/>
                    <a:pt x="45876" y="68127"/>
                    <a:pt x="45212" y="68222"/>
                  </a:cubicBezTo>
                  <a:cubicBezTo>
                    <a:pt x="44358" y="68411"/>
                    <a:pt x="43504" y="68506"/>
                    <a:pt x="42626" y="68530"/>
                  </a:cubicBezTo>
                  <a:cubicBezTo>
                    <a:pt x="42294" y="68530"/>
                    <a:pt x="41962" y="68459"/>
                    <a:pt x="41630" y="68340"/>
                  </a:cubicBezTo>
                  <a:cubicBezTo>
                    <a:pt x="41132" y="68103"/>
                    <a:pt x="40634" y="67889"/>
                    <a:pt x="40136" y="67652"/>
                  </a:cubicBezTo>
                  <a:cubicBezTo>
                    <a:pt x="39661" y="67439"/>
                    <a:pt x="39353" y="66941"/>
                    <a:pt x="39400" y="66419"/>
                  </a:cubicBezTo>
                  <a:cubicBezTo>
                    <a:pt x="39448" y="64948"/>
                    <a:pt x="39448" y="63454"/>
                    <a:pt x="39471" y="61983"/>
                  </a:cubicBezTo>
                  <a:cubicBezTo>
                    <a:pt x="39471" y="61793"/>
                    <a:pt x="39543" y="61603"/>
                    <a:pt x="39305" y="61414"/>
                  </a:cubicBezTo>
                  <a:cubicBezTo>
                    <a:pt x="39139" y="61414"/>
                    <a:pt x="38950" y="61390"/>
                    <a:pt x="38736" y="61390"/>
                  </a:cubicBezTo>
                  <a:lnTo>
                    <a:pt x="36506" y="61390"/>
                  </a:lnTo>
                  <a:cubicBezTo>
                    <a:pt x="36340" y="61414"/>
                    <a:pt x="36174" y="61390"/>
                    <a:pt x="35984" y="61390"/>
                  </a:cubicBezTo>
                  <a:cubicBezTo>
                    <a:pt x="35652" y="61342"/>
                    <a:pt x="35344" y="61129"/>
                    <a:pt x="35202" y="60821"/>
                  </a:cubicBezTo>
                  <a:cubicBezTo>
                    <a:pt x="34941" y="60299"/>
                    <a:pt x="34798" y="59706"/>
                    <a:pt x="34775" y="59113"/>
                  </a:cubicBezTo>
                  <a:lnTo>
                    <a:pt x="34775" y="57950"/>
                  </a:lnTo>
                  <a:cubicBezTo>
                    <a:pt x="34727" y="57903"/>
                    <a:pt x="34704" y="57879"/>
                    <a:pt x="34680" y="57879"/>
                  </a:cubicBezTo>
                  <a:cubicBezTo>
                    <a:pt x="34680" y="57855"/>
                    <a:pt x="34656" y="57855"/>
                    <a:pt x="34632" y="57855"/>
                  </a:cubicBezTo>
                  <a:lnTo>
                    <a:pt x="30315" y="57855"/>
                  </a:lnTo>
                  <a:cubicBezTo>
                    <a:pt x="30244" y="57855"/>
                    <a:pt x="30173" y="57879"/>
                    <a:pt x="30102" y="57903"/>
                  </a:cubicBezTo>
                  <a:cubicBezTo>
                    <a:pt x="29912" y="58259"/>
                    <a:pt x="29793" y="58662"/>
                    <a:pt x="29770" y="59089"/>
                  </a:cubicBezTo>
                  <a:cubicBezTo>
                    <a:pt x="29770" y="59113"/>
                    <a:pt x="29770" y="59136"/>
                    <a:pt x="29770" y="59160"/>
                  </a:cubicBezTo>
                  <a:cubicBezTo>
                    <a:pt x="29580" y="59801"/>
                    <a:pt x="29509" y="60489"/>
                    <a:pt x="29532" y="61153"/>
                  </a:cubicBezTo>
                  <a:cubicBezTo>
                    <a:pt x="29509" y="61580"/>
                    <a:pt x="29153" y="61888"/>
                    <a:pt x="28726" y="61912"/>
                  </a:cubicBezTo>
                  <a:lnTo>
                    <a:pt x="28228" y="61912"/>
                  </a:lnTo>
                  <a:lnTo>
                    <a:pt x="27516" y="61912"/>
                  </a:lnTo>
                  <a:cubicBezTo>
                    <a:pt x="27421" y="62291"/>
                    <a:pt x="27326" y="62671"/>
                    <a:pt x="27255" y="63027"/>
                  </a:cubicBezTo>
                  <a:cubicBezTo>
                    <a:pt x="27113" y="63738"/>
                    <a:pt x="26947" y="64450"/>
                    <a:pt x="26852" y="65162"/>
                  </a:cubicBezTo>
                  <a:cubicBezTo>
                    <a:pt x="26757" y="65873"/>
                    <a:pt x="26781" y="66537"/>
                    <a:pt x="26757" y="67249"/>
                  </a:cubicBezTo>
                  <a:cubicBezTo>
                    <a:pt x="26757" y="67344"/>
                    <a:pt x="26781" y="67439"/>
                    <a:pt x="26828" y="67534"/>
                  </a:cubicBezTo>
                  <a:cubicBezTo>
                    <a:pt x="26971" y="67818"/>
                    <a:pt x="26828" y="68150"/>
                    <a:pt x="26544" y="68269"/>
                  </a:cubicBezTo>
                  <a:cubicBezTo>
                    <a:pt x="26235" y="68364"/>
                    <a:pt x="25927" y="68530"/>
                    <a:pt x="25690" y="68743"/>
                  </a:cubicBezTo>
                  <a:cubicBezTo>
                    <a:pt x="25618" y="69336"/>
                    <a:pt x="25286" y="69597"/>
                    <a:pt x="24670" y="69574"/>
                  </a:cubicBezTo>
                  <a:cubicBezTo>
                    <a:pt x="24290" y="69597"/>
                    <a:pt x="23934" y="69645"/>
                    <a:pt x="23602" y="69716"/>
                  </a:cubicBezTo>
                  <a:cubicBezTo>
                    <a:pt x="22487" y="69858"/>
                    <a:pt x="21349" y="69835"/>
                    <a:pt x="20234" y="69692"/>
                  </a:cubicBezTo>
                  <a:cubicBezTo>
                    <a:pt x="19973" y="69645"/>
                    <a:pt x="19712" y="69574"/>
                    <a:pt x="19451" y="69455"/>
                  </a:cubicBezTo>
                  <a:cubicBezTo>
                    <a:pt x="18811" y="69170"/>
                    <a:pt x="18573" y="68364"/>
                    <a:pt x="19000" y="67795"/>
                  </a:cubicBezTo>
                  <a:cubicBezTo>
                    <a:pt x="19261" y="67391"/>
                    <a:pt x="19593" y="67012"/>
                    <a:pt x="19997" y="66727"/>
                  </a:cubicBezTo>
                  <a:cubicBezTo>
                    <a:pt x="20163" y="66585"/>
                    <a:pt x="20352" y="66442"/>
                    <a:pt x="20519" y="66276"/>
                  </a:cubicBezTo>
                  <a:cubicBezTo>
                    <a:pt x="20756" y="66015"/>
                    <a:pt x="21064" y="65873"/>
                    <a:pt x="21420" y="65873"/>
                  </a:cubicBezTo>
                  <a:cubicBezTo>
                    <a:pt x="22298" y="65778"/>
                    <a:pt x="23199" y="65897"/>
                    <a:pt x="24053" y="66158"/>
                  </a:cubicBezTo>
                  <a:cubicBezTo>
                    <a:pt x="24551" y="66348"/>
                    <a:pt x="25049" y="66466"/>
                    <a:pt x="25571" y="66608"/>
                  </a:cubicBezTo>
                  <a:cubicBezTo>
                    <a:pt x="25595" y="66514"/>
                    <a:pt x="25618" y="66442"/>
                    <a:pt x="25642" y="66348"/>
                  </a:cubicBezTo>
                  <a:cubicBezTo>
                    <a:pt x="25690" y="65090"/>
                    <a:pt x="25903" y="63857"/>
                    <a:pt x="26283" y="62671"/>
                  </a:cubicBezTo>
                  <a:cubicBezTo>
                    <a:pt x="26378" y="62386"/>
                    <a:pt x="26425" y="62078"/>
                    <a:pt x="26425" y="61769"/>
                  </a:cubicBezTo>
                  <a:cubicBezTo>
                    <a:pt x="26283" y="61746"/>
                    <a:pt x="26140" y="61698"/>
                    <a:pt x="25998" y="61675"/>
                  </a:cubicBezTo>
                  <a:cubicBezTo>
                    <a:pt x="25690" y="61651"/>
                    <a:pt x="25381" y="61580"/>
                    <a:pt x="25073" y="61509"/>
                  </a:cubicBezTo>
                  <a:cubicBezTo>
                    <a:pt x="24527" y="61295"/>
                    <a:pt x="23934" y="61153"/>
                    <a:pt x="23365" y="61034"/>
                  </a:cubicBezTo>
                  <a:cubicBezTo>
                    <a:pt x="22914" y="60939"/>
                    <a:pt x="22464" y="60797"/>
                    <a:pt x="22013" y="60678"/>
                  </a:cubicBezTo>
                  <a:cubicBezTo>
                    <a:pt x="21254" y="60512"/>
                    <a:pt x="20851" y="59706"/>
                    <a:pt x="21112" y="58994"/>
                  </a:cubicBezTo>
                  <a:cubicBezTo>
                    <a:pt x="21159" y="58899"/>
                    <a:pt x="21183" y="58781"/>
                    <a:pt x="21230" y="58686"/>
                  </a:cubicBezTo>
                  <a:cubicBezTo>
                    <a:pt x="21467" y="58259"/>
                    <a:pt x="21705" y="57784"/>
                    <a:pt x="21965" y="57357"/>
                  </a:cubicBezTo>
                  <a:cubicBezTo>
                    <a:pt x="22179" y="56978"/>
                    <a:pt x="22392" y="56575"/>
                    <a:pt x="22535" y="56171"/>
                  </a:cubicBezTo>
                  <a:cubicBezTo>
                    <a:pt x="22677" y="55744"/>
                    <a:pt x="22891" y="55365"/>
                    <a:pt x="23057" y="54962"/>
                  </a:cubicBezTo>
                  <a:cubicBezTo>
                    <a:pt x="23199" y="54772"/>
                    <a:pt x="23246" y="54535"/>
                    <a:pt x="23223" y="54321"/>
                  </a:cubicBezTo>
                  <a:lnTo>
                    <a:pt x="22535" y="54321"/>
                  </a:lnTo>
                  <a:cubicBezTo>
                    <a:pt x="22392" y="54321"/>
                    <a:pt x="22250" y="54321"/>
                    <a:pt x="22084" y="54321"/>
                  </a:cubicBezTo>
                  <a:cubicBezTo>
                    <a:pt x="21396" y="54155"/>
                    <a:pt x="21278" y="53870"/>
                    <a:pt x="21396" y="53277"/>
                  </a:cubicBezTo>
                  <a:cubicBezTo>
                    <a:pt x="21799" y="51451"/>
                    <a:pt x="22345" y="49672"/>
                    <a:pt x="23057" y="47940"/>
                  </a:cubicBezTo>
                  <a:cubicBezTo>
                    <a:pt x="23318" y="47276"/>
                    <a:pt x="23484" y="46588"/>
                    <a:pt x="23697" y="45876"/>
                  </a:cubicBezTo>
                  <a:cubicBezTo>
                    <a:pt x="23887" y="45189"/>
                    <a:pt x="24100" y="44453"/>
                    <a:pt x="24290" y="43742"/>
                  </a:cubicBezTo>
                  <a:cubicBezTo>
                    <a:pt x="24504" y="42864"/>
                    <a:pt x="24693" y="41963"/>
                    <a:pt x="24931" y="41037"/>
                  </a:cubicBezTo>
                  <a:cubicBezTo>
                    <a:pt x="24598" y="41061"/>
                    <a:pt x="24338" y="41085"/>
                    <a:pt x="24053" y="41085"/>
                  </a:cubicBezTo>
                  <a:cubicBezTo>
                    <a:pt x="23341" y="41085"/>
                    <a:pt x="22606" y="41132"/>
                    <a:pt x="21894" y="41085"/>
                  </a:cubicBezTo>
                  <a:cubicBezTo>
                    <a:pt x="20685" y="41014"/>
                    <a:pt x="19499" y="40800"/>
                    <a:pt x="18336" y="40421"/>
                  </a:cubicBezTo>
                  <a:cubicBezTo>
                    <a:pt x="16510" y="39780"/>
                    <a:pt x="14778" y="38950"/>
                    <a:pt x="13118" y="37954"/>
                  </a:cubicBezTo>
                  <a:cubicBezTo>
                    <a:pt x="12453" y="37550"/>
                    <a:pt x="11789" y="37147"/>
                    <a:pt x="11125" y="36696"/>
                  </a:cubicBezTo>
                  <a:cubicBezTo>
                    <a:pt x="10793" y="36459"/>
                    <a:pt x="10461" y="36175"/>
                    <a:pt x="10129" y="35914"/>
                  </a:cubicBezTo>
                  <a:cubicBezTo>
                    <a:pt x="9702" y="35558"/>
                    <a:pt x="9251" y="35178"/>
                    <a:pt x="8777" y="34870"/>
                  </a:cubicBezTo>
                  <a:cubicBezTo>
                    <a:pt x="7425" y="33850"/>
                    <a:pt x="6167" y="32735"/>
                    <a:pt x="4958" y="31525"/>
                  </a:cubicBezTo>
                  <a:cubicBezTo>
                    <a:pt x="4270" y="30837"/>
                    <a:pt x="3606" y="30126"/>
                    <a:pt x="2918" y="29438"/>
                  </a:cubicBezTo>
                  <a:cubicBezTo>
                    <a:pt x="2396" y="28892"/>
                    <a:pt x="1969" y="28252"/>
                    <a:pt x="1660" y="27540"/>
                  </a:cubicBezTo>
                  <a:cubicBezTo>
                    <a:pt x="1589" y="27398"/>
                    <a:pt x="1518" y="27232"/>
                    <a:pt x="1447" y="27090"/>
                  </a:cubicBezTo>
                  <a:cubicBezTo>
                    <a:pt x="1352" y="26805"/>
                    <a:pt x="1162" y="26568"/>
                    <a:pt x="925" y="26425"/>
                  </a:cubicBezTo>
                  <a:cubicBezTo>
                    <a:pt x="712" y="26307"/>
                    <a:pt x="569" y="26093"/>
                    <a:pt x="522" y="25880"/>
                  </a:cubicBezTo>
                  <a:cubicBezTo>
                    <a:pt x="451" y="25619"/>
                    <a:pt x="356" y="25382"/>
                    <a:pt x="308" y="25144"/>
                  </a:cubicBezTo>
                  <a:cubicBezTo>
                    <a:pt x="237" y="24884"/>
                    <a:pt x="166" y="24551"/>
                    <a:pt x="95" y="24290"/>
                  </a:cubicBezTo>
                  <a:cubicBezTo>
                    <a:pt x="0" y="24030"/>
                    <a:pt x="0" y="23769"/>
                    <a:pt x="47" y="23531"/>
                  </a:cubicBezTo>
                  <a:cubicBezTo>
                    <a:pt x="71" y="23270"/>
                    <a:pt x="308" y="23057"/>
                    <a:pt x="569" y="23057"/>
                  </a:cubicBezTo>
                  <a:cubicBezTo>
                    <a:pt x="807" y="23057"/>
                    <a:pt x="973" y="23223"/>
                    <a:pt x="1020" y="23508"/>
                  </a:cubicBezTo>
                  <a:cubicBezTo>
                    <a:pt x="1139" y="23982"/>
                    <a:pt x="1257" y="24457"/>
                    <a:pt x="1352" y="24931"/>
                  </a:cubicBezTo>
                  <a:cubicBezTo>
                    <a:pt x="1400" y="25050"/>
                    <a:pt x="1423" y="25168"/>
                    <a:pt x="1471" y="25287"/>
                  </a:cubicBezTo>
                  <a:cubicBezTo>
                    <a:pt x="1471" y="25334"/>
                    <a:pt x="1542" y="25358"/>
                    <a:pt x="1589" y="25382"/>
                  </a:cubicBezTo>
                  <a:cubicBezTo>
                    <a:pt x="1779" y="25192"/>
                    <a:pt x="1945" y="24955"/>
                    <a:pt x="1993" y="24694"/>
                  </a:cubicBezTo>
                  <a:cubicBezTo>
                    <a:pt x="2135" y="24409"/>
                    <a:pt x="2277" y="24124"/>
                    <a:pt x="2420" y="23840"/>
                  </a:cubicBezTo>
                  <a:cubicBezTo>
                    <a:pt x="2514" y="23650"/>
                    <a:pt x="2752" y="23555"/>
                    <a:pt x="2965" y="23626"/>
                  </a:cubicBezTo>
                  <a:cubicBezTo>
                    <a:pt x="3179" y="23697"/>
                    <a:pt x="3297" y="23911"/>
                    <a:pt x="3273" y="24124"/>
                  </a:cubicBezTo>
                  <a:cubicBezTo>
                    <a:pt x="3250" y="24314"/>
                    <a:pt x="3226" y="24504"/>
                    <a:pt x="3155" y="24670"/>
                  </a:cubicBezTo>
                  <a:cubicBezTo>
                    <a:pt x="3107" y="24884"/>
                    <a:pt x="3013" y="25073"/>
                    <a:pt x="2894" y="25382"/>
                  </a:cubicBezTo>
                  <a:cubicBezTo>
                    <a:pt x="3226" y="25192"/>
                    <a:pt x="3558" y="24955"/>
                    <a:pt x="3843" y="24694"/>
                  </a:cubicBezTo>
                  <a:cubicBezTo>
                    <a:pt x="4033" y="24528"/>
                    <a:pt x="4222" y="24338"/>
                    <a:pt x="4412" y="24172"/>
                  </a:cubicBezTo>
                  <a:cubicBezTo>
                    <a:pt x="4673" y="23982"/>
                    <a:pt x="4886" y="23958"/>
                    <a:pt x="5053" y="24101"/>
                  </a:cubicBezTo>
                  <a:cubicBezTo>
                    <a:pt x="5242" y="24290"/>
                    <a:pt x="5266" y="24575"/>
                    <a:pt x="5100" y="24789"/>
                  </a:cubicBezTo>
                  <a:cubicBezTo>
                    <a:pt x="4839" y="25216"/>
                    <a:pt x="4507" y="25571"/>
                    <a:pt x="4127" y="25856"/>
                  </a:cubicBezTo>
                  <a:cubicBezTo>
                    <a:pt x="3938" y="25975"/>
                    <a:pt x="3772" y="26117"/>
                    <a:pt x="3606" y="26259"/>
                  </a:cubicBezTo>
                  <a:cubicBezTo>
                    <a:pt x="3321" y="26497"/>
                    <a:pt x="3084" y="26805"/>
                    <a:pt x="2633" y="26829"/>
                  </a:cubicBezTo>
                  <a:cubicBezTo>
                    <a:pt x="2704" y="27018"/>
                    <a:pt x="2752" y="27161"/>
                    <a:pt x="2823" y="27279"/>
                  </a:cubicBezTo>
                  <a:cubicBezTo>
                    <a:pt x="3155" y="27943"/>
                    <a:pt x="3582" y="28513"/>
                    <a:pt x="4080" y="29035"/>
                  </a:cubicBezTo>
                  <a:cubicBezTo>
                    <a:pt x="5432" y="30410"/>
                    <a:pt x="6832" y="31739"/>
                    <a:pt x="8279" y="33020"/>
                  </a:cubicBezTo>
                  <a:cubicBezTo>
                    <a:pt x="8397" y="33115"/>
                    <a:pt x="8539" y="33210"/>
                    <a:pt x="8682" y="33328"/>
                  </a:cubicBezTo>
                  <a:cubicBezTo>
                    <a:pt x="9465" y="33921"/>
                    <a:pt x="10295" y="34514"/>
                    <a:pt x="11054" y="35131"/>
                  </a:cubicBezTo>
                  <a:cubicBezTo>
                    <a:pt x="11908" y="35819"/>
                    <a:pt x="12833" y="36436"/>
                    <a:pt x="13782" y="36981"/>
                  </a:cubicBezTo>
                  <a:cubicBezTo>
                    <a:pt x="14707" y="37550"/>
                    <a:pt x="15656" y="38072"/>
                    <a:pt x="16652" y="38499"/>
                  </a:cubicBezTo>
                  <a:cubicBezTo>
                    <a:pt x="17672" y="38997"/>
                    <a:pt x="18763" y="39377"/>
                    <a:pt x="19878" y="39638"/>
                  </a:cubicBezTo>
                  <a:cubicBezTo>
                    <a:pt x="20685" y="39804"/>
                    <a:pt x="21515" y="39899"/>
                    <a:pt x="22321" y="39946"/>
                  </a:cubicBezTo>
                  <a:cubicBezTo>
                    <a:pt x="22867" y="39994"/>
                    <a:pt x="23436" y="39946"/>
                    <a:pt x="23982" y="39946"/>
                  </a:cubicBezTo>
                  <a:cubicBezTo>
                    <a:pt x="24598" y="39970"/>
                    <a:pt x="24883" y="39543"/>
                    <a:pt x="25215" y="39116"/>
                  </a:cubicBezTo>
                  <a:cubicBezTo>
                    <a:pt x="25097" y="39045"/>
                    <a:pt x="25049" y="38997"/>
                    <a:pt x="25002" y="38974"/>
                  </a:cubicBezTo>
                  <a:cubicBezTo>
                    <a:pt x="24005" y="38689"/>
                    <a:pt x="23033" y="38333"/>
                    <a:pt x="22084" y="37930"/>
                  </a:cubicBezTo>
                  <a:cubicBezTo>
                    <a:pt x="21017" y="37503"/>
                    <a:pt x="19973" y="37052"/>
                    <a:pt x="18905" y="36602"/>
                  </a:cubicBezTo>
                  <a:cubicBezTo>
                    <a:pt x="18099" y="36293"/>
                    <a:pt x="17340" y="35866"/>
                    <a:pt x="16628" y="35344"/>
                  </a:cubicBezTo>
                  <a:cubicBezTo>
                    <a:pt x="15822" y="34751"/>
                    <a:pt x="14968" y="34182"/>
                    <a:pt x="14304" y="33399"/>
                  </a:cubicBezTo>
                  <a:cubicBezTo>
                    <a:pt x="13426" y="32403"/>
                    <a:pt x="12833" y="31193"/>
                    <a:pt x="12572" y="29912"/>
                  </a:cubicBezTo>
                  <a:cubicBezTo>
                    <a:pt x="12477" y="29201"/>
                    <a:pt x="12430" y="28489"/>
                    <a:pt x="12406" y="27754"/>
                  </a:cubicBezTo>
                  <a:cubicBezTo>
                    <a:pt x="12406" y="27374"/>
                    <a:pt x="12406" y="26995"/>
                    <a:pt x="12406" y="26615"/>
                  </a:cubicBezTo>
                  <a:cubicBezTo>
                    <a:pt x="12121" y="26497"/>
                    <a:pt x="11813" y="26378"/>
                    <a:pt x="11552" y="26307"/>
                  </a:cubicBezTo>
                  <a:cubicBezTo>
                    <a:pt x="11006" y="26164"/>
                    <a:pt x="10461" y="25927"/>
                    <a:pt x="9963" y="25643"/>
                  </a:cubicBezTo>
                  <a:cubicBezTo>
                    <a:pt x="9441" y="25382"/>
                    <a:pt x="9014" y="24931"/>
                    <a:pt x="8777" y="24385"/>
                  </a:cubicBezTo>
                  <a:cubicBezTo>
                    <a:pt x="8682" y="24101"/>
                    <a:pt x="8634" y="23816"/>
                    <a:pt x="8634" y="23508"/>
                  </a:cubicBezTo>
                  <a:cubicBezTo>
                    <a:pt x="8587" y="22772"/>
                    <a:pt x="8753" y="22013"/>
                    <a:pt x="9133" y="21373"/>
                  </a:cubicBezTo>
                  <a:cubicBezTo>
                    <a:pt x="9251" y="21112"/>
                    <a:pt x="9393" y="20851"/>
                    <a:pt x="9583" y="20614"/>
                  </a:cubicBezTo>
                  <a:cubicBezTo>
                    <a:pt x="10105" y="19926"/>
                    <a:pt x="11054" y="19736"/>
                    <a:pt x="11813" y="20187"/>
                  </a:cubicBezTo>
                  <a:cubicBezTo>
                    <a:pt x="12169" y="20400"/>
                    <a:pt x="12525" y="20637"/>
                    <a:pt x="12857" y="20898"/>
                  </a:cubicBezTo>
                  <a:cubicBezTo>
                    <a:pt x="12904" y="20946"/>
                    <a:pt x="12952" y="20970"/>
                    <a:pt x="13023" y="21017"/>
                  </a:cubicBezTo>
                  <a:cubicBezTo>
                    <a:pt x="13260" y="20305"/>
                    <a:pt x="13473" y="19594"/>
                    <a:pt x="13734" y="18930"/>
                  </a:cubicBezTo>
                  <a:cubicBezTo>
                    <a:pt x="13995" y="18242"/>
                    <a:pt x="14327" y="17601"/>
                    <a:pt x="14683" y="16984"/>
                  </a:cubicBezTo>
                  <a:cubicBezTo>
                    <a:pt x="15063" y="16344"/>
                    <a:pt x="15513" y="15751"/>
                    <a:pt x="16012" y="15205"/>
                  </a:cubicBezTo>
                  <a:cubicBezTo>
                    <a:pt x="15940" y="15182"/>
                    <a:pt x="15917" y="15158"/>
                    <a:pt x="15917" y="15182"/>
                  </a:cubicBezTo>
                  <a:cubicBezTo>
                    <a:pt x="15086" y="15348"/>
                    <a:pt x="14232" y="15419"/>
                    <a:pt x="13379" y="15419"/>
                  </a:cubicBezTo>
                  <a:cubicBezTo>
                    <a:pt x="12999" y="15466"/>
                    <a:pt x="12619" y="15253"/>
                    <a:pt x="12477" y="14897"/>
                  </a:cubicBezTo>
                  <a:cubicBezTo>
                    <a:pt x="12359" y="14707"/>
                    <a:pt x="12359" y="14470"/>
                    <a:pt x="12477" y="14304"/>
                  </a:cubicBezTo>
                  <a:cubicBezTo>
                    <a:pt x="12643" y="13996"/>
                    <a:pt x="12857" y="13711"/>
                    <a:pt x="13094" y="13426"/>
                  </a:cubicBezTo>
                  <a:cubicBezTo>
                    <a:pt x="13711" y="12786"/>
                    <a:pt x="14375" y="12193"/>
                    <a:pt x="15110" y="11671"/>
                  </a:cubicBezTo>
                  <a:cubicBezTo>
                    <a:pt x="16178" y="10841"/>
                    <a:pt x="17245" y="10011"/>
                    <a:pt x="18336" y="9204"/>
                  </a:cubicBezTo>
                  <a:cubicBezTo>
                    <a:pt x="18882" y="8801"/>
                    <a:pt x="19451" y="8421"/>
                    <a:pt x="19997" y="8042"/>
                  </a:cubicBezTo>
                  <a:cubicBezTo>
                    <a:pt x="20258" y="7899"/>
                    <a:pt x="20542" y="7781"/>
                    <a:pt x="20803" y="7662"/>
                  </a:cubicBezTo>
                  <a:lnTo>
                    <a:pt x="21230" y="7449"/>
                  </a:lnTo>
                  <a:cubicBezTo>
                    <a:pt x="21183" y="7283"/>
                    <a:pt x="21017" y="7140"/>
                    <a:pt x="20851" y="7093"/>
                  </a:cubicBezTo>
                  <a:cubicBezTo>
                    <a:pt x="20637" y="6998"/>
                    <a:pt x="20447" y="6832"/>
                    <a:pt x="20352" y="6642"/>
                  </a:cubicBezTo>
                  <a:cubicBezTo>
                    <a:pt x="20068" y="6191"/>
                    <a:pt x="19831" y="5717"/>
                    <a:pt x="19522" y="5266"/>
                  </a:cubicBezTo>
                  <a:cubicBezTo>
                    <a:pt x="19261" y="4816"/>
                    <a:pt x="19190" y="4294"/>
                    <a:pt x="19332" y="3796"/>
                  </a:cubicBezTo>
                  <a:cubicBezTo>
                    <a:pt x="19380" y="3464"/>
                    <a:pt x="19688" y="3298"/>
                    <a:pt x="19997" y="3179"/>
                  </a:cubicBezTo>
                  <a:cubicBezTo>
                    <a:pt x="20044" y="3155"/>
                    <a:pt x="20092" y="3155"/>
                    <a:pt x="20139" y="3179"/>
                  </a:cubicBezTo>
                  <a:cubicBezTo>
                    <a:pt x="21349" y="3179"/>
                    <a:pt x="22582" y="3037"/>
                    <a:pt x="23792" y="3298"/>
                  </a:cubicBezTo>
                  <a:cubicBezTo>
                    <a:pt x="24195" y="3345"/>
                    <a:pt x="24575" y="3535"/>
                    <a:pt x="24859" y="3819"/>
                  </a:cubicBezTo>
                  <a:cubicBezTo>
                    <a:pt x="25120" y="4080"/>
                    <a:pt x="25452" y="4246"/>
                    <a:pt x="25785" y="4341"/>
                  </a:cubicBezTo>
                  <a:cubicBezTo>
                    <a:pt x="25856" y="4294"/>
                    <a:pt x="25927" y="4270"/>
                    <a:pt x="25951" y="4223"/>
                  </a:cubicBezTo>
                  <a:cubicBezTo>
                    <a:pt x="26235" y="3558"/>
                    <a:pt x="26710" y="2989"/>
                    <a:pt x="26923" y="2301"/>
                  </a:cubicBezTo>
                  <a:cubicBezTo>
                    <a:pt x="26971" y="2183"/>
                    <a:pt x="27042" y="2064"/>
                    <a:pt x="27113" y="1969"/>
                  </a:cubicBezTo>
                  <a:cubicBezTo>
                    <a:pt x="27492" y="1590"/>
                    <a:pt x="27848" y="1210"/>
                    <a:pt x="28251" y="854"/>
                  </a:cubicBezTo>
                  <a:cubicBezTo>
                    <a:pt x="28868" y="166"/>
                    <a:pt x="29936" y="119"/>
                    <a:pt x="30624" y="759"/>
                  </a:cubicBezTo>
                  <a:cubicBezTo>
                    <a:pt x="30979" y="1044"/>
                    <a:pt x="31288" y="1400"/>
                    <a:pt x="31572" y="1756"/>
                  </a:cubicBezTo>
                  <a:cubicBezTo>
                    <a:pt x="31810" y="2064"/>
                    <a:pt x="32023" y="2420"/>
                    <a:pt x="32237" y="2752"/>
                  </a:cubicBezTo>
                  <a:cubicBezTo>
                    <a:pt x="32284" y="2823"/>
                    <a:pt x="32308" y="2871"/>
                    <a:pt x="32355" y="2918"/>
                  </a:cubicBezTo>
                  <a:cubicBezTo>
                    <a:pt x="32498" y="3155"/>
                    <a:pt x="32830" y="3155"/>
                    <a:pt x="32996" y="2942"/>
                  </a:cubicBezTo>
                  <a:cubicBezTo>
                    <a:pt x="33257" y="2705"/>
                    <a:pt x="33518" y="2444"/>
                    <a:pt x="33778" y="2183"/>
                  </a:cubicBezTo>
                  <a:cubicBezTo>
                    <a:pt x="34300" y="1661"/>
                    <a:pt x="34870" y="1186"/>
                    <a:pt x="35463" y="736"/>
                  </a:cubicBezTo>
                  <a:cubicBezTo>
                    <a:pt x="35558" y="665"/>
                    <a:pt x="35676" y="617"/>
                    <a:pt x="35795" y="570"/>
                  </a:cubicBezTo>
                  <a:cubicBezTo>
                    <a:pt x="36127" y="451"/>
                    <a:pt x="36459" y="309"/>
                    <a:pt x="36815" y="190"/>
                  </a:cubicBezTo>
                  <a:cubicBezTo>
                    <a:pt x="37313" y="0"/>
                    <a:pt x="37858" y="0"/>
                    <a:pt x="38357" y="166"/>
                  </a:cubicBezTo>
                  <a:cubicBezTo>
                    <a:pt x="38736" y="285"/>
                    <a:pt x="39044" y="570"/>
                    <a:pt x="39187" y="925"/>
                  </a:cubicBezTo>
                  <a:cubicBezTo>
                    <a:pt x="39448" y="1400"/>
                    <a:pt x="39637" y="1922"/>
                    <a:pt x="39732" y="2467"/>
                  </a:cubicBezTo>
                  <a:cubicBezTo>
                    <a:pt x="39804" y="2918"/>
                    <a:pt x="39922" y="3369"/>
                    <a:pt x="40041" y="3796"/>
                  </a:cubicBezTo>
                  <a:cubicBezTo>
                    <a:pt x="40302" y="3867"/>
                    <a:pt x="40586" y="3843"/>
                    <a:pt x="40824" y="3772"/>
                  </a:cubicBezTo>
                  <a:cubicBezTo>
                    <a:pt x="41511" y="3630"/>
                    <a:pt x="42199" y="3511"/>
                    <a:pt x="42887" y="3392"/>
                  </a:cubicBezTo>
                  <a:cubicBezTo>
                    <a:pt x="43053" y="3369"/>
                    <a:pt x="43219" y="3369"/>
                    <a:pt x="43385" y="3369"/>
                  </a:cubicBezTo>
                  <a:cubicBezTo>
                    <a:pt x="44002" y="3345"/>
                    <a:pt x="44500" y="3796"/>
                    <a:pt x="44548" y="4389"/>
                  </a:cubicBezTo>
                  <a:cubicBezTo>
                    <a:pt x="44619" y="4887"/>
                    <a:pt x="44571" y="5361"/>
                    <a:pt x="44429" y="5836"/>
                  </a:cubicBezTo>
                  <a:cubicBezTo>
                    <a:pt x="44405" y="5954"/>
                    <a:pt x="44358" y="6073"/>
                    <a:pt x="44334" y="6168"/>
                  </a:cubicBezTo>
                  <a:cubicBezTo>
                    <a:pt x="44453" y="6358"/>
                    <a:pt x="44643" y="6452"/>
                    <a:pt x="44856" y="6429"/>
                  </a:cubicBezTo>
                  <a:lnTo>
                    <a:pt x="45876" y="6429"/>
                  </a:lnTo>
                  <a:cubicBezTo>
                    <a:pt x="46706" y="6452"/>
                    <a:pt x="47560" y="6642"/>
                    <a:pt x="48343" y="6951"/>
                  </a:cubicBezTo>
                  <a:cubicBezTo>
                    <a:pt x="48841" y="7140"/>
                    <a:pt x="49197" y="7591"/>
                    <a:pt x="49316" y="8113"/>
                  </a:cubicBezTo>
                  <a:cubicBezTo>
                    <a:pt x="49553" y="8919"/>
                    <a:pt x="49339" y="9797"/>
                    <a:pt x="48770" y="10414"/>
                  </a:cubicBezTo>
                  <a:cubicBezTo>
                    <a:pt x="48106" y="11315"/>
                    <a:pt x="47110" y="11908"/>
                    <a:pt x="46018" y="12098"/>
                  </a:cubicBezTo>
                  <a:cubicBezTo>
                    <a:pt x="45829" y="12145"/>
                    <a:pt x="45663" y="12169"/>
                    <a:pt x="45473" y="12169"/>
                  </a:cubicBezTo>
                  <a:cubicBezTo>
                    <a:pt x="45330" y="12501"/>
                    <a:pt x="45330" y="12572"/>
                    <a:pt x="45497" y="12691"/>
                  </a:cubicBezTo>
                  <a:cubicBezTo>
                    <a:pt x="46706" y="13426"/>
                    <a:pt x="47442" y="14612"/>
                    <a:pt x="48224" y="15727"/>
                  </a:cubicBezTo>
                  <a:cubicBezTo>
                    <a:pt x="48509" y="16202"/>
                    <a:pt x="48770" y="16700"/>
                    <a:pt x="48983" y="17198"/>
                  </a:cubicBezTo>
                  <a:lnTo>
                    <a:pt x="49292" y="17791"/>
                  </a:lnTo>
                  <a:lnTo>
                    <a:pt x="49577" y="17601"/>
                  </a:lnTo>
                  <a:cubicBezTo>
                    <a:pt x="50478" y="16984"/>
                    <a:pt x="51427" y="17056"/>
                    <a:pt x="52376" y="17435"/>
                  </a:cubicBezTo>
                  <a:cubicBezTo>
                    <a:pt x="53016" y="17720"/>
                    <a:pt x="53348" y="18289"/>
                    <a:pt x="53562" y="18930"/>
                  </a:cubicBezTo>
                  <a:cubicBezTo>
                    <a:pt x="53775" y="19784"/>
                    <a:pt x="53823" y="20661"/>
                    <a:pt x="53680" y="21515"/>
                  </a:cubicBezTo>
                  <a:cubicBezTo>
                    <a:pt x="53656" y="21657"/>
                    <a:pt x="53609" y="21824"/>
                    <a:pt x="53538" y="21942"/>
                  </a:cubicBezTo>
                  <a:cubicBezTo>
                    <a:pt x="52992" y="23152"/>
                    <a:pt x="52067" y="24148"/>
                    <a:pt x="50929" y="24789"/>
                  </a:cubicBezTo>
                  <a:cubicBezTo>
                    <a:pt x="50620" y="24931"/>
                    <a:pt x="50312" y="25050"/>
                    <a:pt x="50003" y="25121"/>
                  </a:cubicBezTo>
                  <a:cubicBezTo>
                    <a:pt x="49932" y="25358"/>
                    <a:pt x="49837" y="25619"/>
                    <a:pt x="49790" y="25880"/>
                  </a:cubicBezTo>
                  <a:cubicBezTo>
                    <a:pt x="49719" y="26236"/>
                    <a:pt x="49600" y="26591"/>
                    <a:pt x="49410" y="26900"/>
                  </a:cubicBezTo>
                  <a:cubicBezTo>
                    <a:pt x="48865" y="27801"/>
                    <a:pt x="48319" y="28703"/>
                    <a:pt x="47774" y="29628"/>
                  </a:cubicBezTo>
                  <a:cubicBezTo>
                    <a:pt x="47513" y="30031"/>
                    <a:pt x="47228" y="30434"/>
                    <a:pt x="46991" y="30861"/>
                  </a:cubicBezTo>
                  <a:cubicBezTo>
                    <a:pt x="46303" y="31952"/>
                    <a:pt x="45473" y="32949"/>
                    <a:pt x="44477" y="33803"/>
                  </a:cubicBezTo>
                  <a:cubicBezTo>
                    <a:pt x="43457" y="34751"/>
                    <a:pt x="42365" y="35605"/>
                    <a:pt x="41179" y="36388"/>
                  </a:cubicBezTo>
                  <a:cubicBezTo>
                    <a:pt x="41156" y="36412"/>
                    <a:pt x="41132" y="36459"/>
                    <a:pt x="41084" y="36483"/>
                  </a:cubicBezTo>
                  <a:cubicBezTo>
                    <a:pt x="41369" y="36649"/>
                    <a:pt x="41677" y="36744"/>
                    <a:pt x="41986" y="36768"/>
                  </a:cubicBezTo>
                  <a:cubicBezTo>
                    <a:pt x="42864" y="36957"/>
                    <a:pt x="43741" y="37076"/>
                    <a:pt x="44619" y="37147"/>
                  </a:cubicBezTo>
                  <a:cubicBezTo>
                    <a:pt x="45686" y="37218"/>
                    <a:pt x="46730" y="37218"/>
                    <a:pt x="47797" y="37218"/>
                  </a:cubicBezTo>
                  <a:cubicBezTo>
                    <a:pt x="48936" y="37171"/>
                    <a:pt x="50075" y="36934"/>
                    <a:pt x="51142" y="36530"/>
                  </a:cubicBezTo>
                  <a:cubicBezTo>
                    <a:pt x="51830" y="36246"/>
                    <a:pt x="52470" y="35890"/>
                    <a:pt x="53087" y="35487"/>
                  </a:cubicBezTo>
                  <a:cubicBezTo>
                    <a:pt x="54060" y="34846"/>
                    <a:pt x="54890" y="34040"/>
                    <a:pt x="55530" y="33115"/>
                  </a:cubicBezTo>
                  <a:cubicBezTo>
                    <a:pt x="56076" y="32356"/>
                    <a:pt x="56669" y="31620"/>
                    <a:pt x="57215" y="30861"/>
                  </a:cubicBezTo>
                  <a:cubicBezTo>
                    <a:pt x="57499" y="30434"/>
                    <a:pt x="57808" y="29983"/>
                    <a:pt x="58092" y="29533"/>
                  </a:cubicBezTo>
                  <a:cubicBezTo>
                    <a:pt x="58780" y="28442"/>
                    <a:pt x="59444" y="27350"/>
                    <a:pt x="60037" y="26188"/>
                  </a:cubicBezTo>
                  <a:cubicBezTo>
                    <a:pt x="60441" y="25453"/>
                    <a:pt x="60583" y="24623"/>
                    <a:pt x="60417" y="23792"/>
                  </a:cubicBezTo>
                  <a:cubicBezTo>
                    <a:pt x="59919" y="23555"/>
                    <a:pt x="59776" y="23010"/>
                    <a:pt x="59468" y="22606"/>
                  </a:cubicBezTo>
                  <a:cubicBezTo>
                    <a:pt x="59444" y="22559"/>
                    <a:pt x="59444" y="22535"/>
                    <a:pt x="59421" y="22488"/>
                  </a:cubicBezTo>
                  <a:cubicBezTo>
                    <a:pt x="59326" y="22298"/>
                    <a:pt x="59349" y="22061"/>
                    <a:pt x="59516" y="21895"/>
                  </a:cubicBezTo>
                  <a:cubicBezTo>
                    <a:pt x="59682" y="21729"/>
                    <a:pt x="59871" y="21776"/>
                    <a:pt x="60109" y="21871"/>
                  </a:cubicBezTo>
                  <a:cubicBezTo>
                    <a:pt x="60369" y="21990"/>
                    <a:pt x="60607" y="22203"/>
                    <a:pt x="60749" y="22464"/>
                  </a:cubicBezTo>
                  <a:cubicBezTo>
                    <a:pt x="60796" y="22654"/>
                    <a:pt x="60986" y="22820"/>
                    <a:pt x="61176" y="22867"/>
                  </a:cubicBezTo>
                  <a:cubicBezTo>
                    <a:pt x="61318" y="22820"/>
                    <a:pt x="61366" y="22654"/>
                    <a:pt x="61295" y="22535"/>
                  </a:cubicBezTo>
                  <a:cubicBezTo>
                    <a:pt x="61152" y="22322"/>
                    <a:pt x="61081" y="22084"/>
                    <a:pt x="61057" y="21824"/>
                  </a:cubicBezTo>
                  <a:cubicBezTo>
                    <a:pt x="61034" y="21586"/>
                    <a:pt x="61176" y="21373"/>
                    <a:pt x="61413" y="21302"/>
                  </a:cubicBezTo>
                  <a:cubicBezTo>
                    <a:pt x="61627" y="21207"/>
                    <a:pt x="61888" y="21325"/>
                    <a:pt x="62006" y="21539"/>
                  </a:cubicBezTo>
                  <a:cubicBezTo>
                    <a:pt x="62267" y="22179"/>
                    <a:pt x="62528" y="22796"/>
                    <a:pt x="62243" y="23508"/>
                  </a:cubicBezTo>
                  <a:cubicBezTo>
                    <a:pt x="62243" y="23531"/>
                    <a:pt x="62243" y="23579"/>
                    <a:pt x="62291" y="23650"/>
                  </a:cubicBezTo>
                  <a:cubicBezTo>
                    <a:pt x="62362" y="23650"/>
                    <a:pt x="62457" y="23626"/>
                    <a:pt x="62552" y="23603"/>
                  </a:cubicBezTo>
                  <a:cubicBezTo>
                    <a:pt x="62931" y="23437"/>
                    <a:pt x="63311" y="23318"/>
                    <a:pt x="63667" y="23104"/>
                  </a:cubicBezTo>
                  <a:cubicBezTo>
                    <a:pt x="63880" y="23010"/>
                    <a:pt x="64117" y="22986"/>
                    <a:pt x="64331" y="23081"/>
                  </a:cubicBezTo>
                  <a:cubicBezTo>
                    <a:pt x="64710" y="23176"/>
                    <a:pt x="64782" y="23650"/>
                    <a:pt x="64497" y="23887"/>
                  </a:cubicBezTo>
                  <a:cubicBezTo>
                    <a:pt x="64355" y="24006"/>
                    <a:pt x="64212" y="24101"/>
                    <a:pt x="64046" y="24172"/>
                  </a:cubicBezTo>
                  <a:cubicBezTo>
                    <a:pt x="63477" y="24409"/>
                    <a:pt x="62884" y="24670"/>
                    <a:pt x="62315" y="24907"/>
                  </a:cubicBezTo>
                  <a:cubicBezTo>
                    <a:pt x="62077" y="24978"/>
                    <a:pt x="61864" y="25002"/>
                    <a:pt x="61627" y="25026"/>
                  </a:cubicBezTo>
                  <a:close/>
                  <a:moveTo>
                    <a:pt x="13782" y="23413"/>
                  </a:moveTo>
                  <a:cubicBezTo>
                    <a:pt x="13568" y="24243"/>
                    <a:pt x="13521" y="25073"/>
                    <a:pt x="13639" y="25927"/>
                  </a:cubicBezTo>
                  <a:cubicBezTo>
                    <a:pt x="13639" y="25975"/>
                    <a:pt x="13639" y="26046"/>
                    <a:pt x="13639" y="26117"/>
                  </a:cubicBezTo>
                  <a:cubicBezTo>
                    <a:pt x="13639" y="26734"/>
                    <a:pt x="13568" y="27374"/>
                    <a:pt x="13592" y="28015"/>
                  </a:cubicBezTo>
                  <a:cubicBezTo>
                    <a:pt x="13592" y="28655"/>
                    <a:pt x="13663" y="29319"/>
                    <a:pt x="13782" y="29960"/>
                  </a:cubicBezTo>
                  <a:cubicBezTo>
                    <a:pt x="14019" y="30932"/>
                    <a:pt x="14517" y="31834"/>
                    <a:pt x="15158" y="32569"/>
                  </a:cubicBezTo>
                  <a:cubicBezTo>
                    <a:pt x="15703" y="33162"/>
                    <a:pt x="16320" y="33708"/>
                    <a:pt x="17008" y="34135"/>
                  </a:cubicBezTo>
                  <a:cubicBezTo>
                    <a:pt x="17696" y="34680"/>
                    <a:pt x="18479" y="35131"/>
                    <a:pt x="19309" y="35487"/>
                  </a:cubicBezTo>
                  <a:cubicBezTo>
                    <a:pt x="20922" y="36151"/>
                    <a:pt x="22535" y="36815"/>
                    <a:pt x="24172" y="37456"/>
                  </a:cubicBezTo>
                  <a:cubicBezTo>
                    <a:pt x="25286" y="37883"/>
                    <a:pt x="26449" y="38143"/>
                    <a:pt x="27635" y="38262"/>
                  </a:cubicBezTo>
                  <a:cubicBezTo>
                    <a:pt x="28465" y="38357"/>
                    <a:pt x="29271" y="38381"/>
                    <a:pt x="30102" y="38381"/>
                  </a:cubicBezTo>
                  <a:cubicBezTo>
                    <a:pt x="31644" y="38404"/>
                    <a:pt x="33162" y="38167"/>
                    <a:pt x="34632" y="37716"/>
                  </a:cubicBezTo>
                  <a:cubicBezTo>
                    <a:pt x="35297" y="37527"/>
                    <a:pt x="35961" y="37337"/>
                    <a:pt x="36625" y="37123"/>
                  </a:cubicBezTo>
                  <a:cubicBezTo>
                    <a:pt x="37076" y="36981"/>
                    <a:pt x="37526" y="36815"/>
                    <a:pt x="37953" y="36649"/>
                  </a:cubicBezTo>
                  <a:cubicBezTo>
                    <a:pt x="38760" y="36293"/>
                    <a:pt x="39543" y="35866"/>
                    <a:pt x="40302" y="35392"/>
                  </a:cubicBezTo>
                  <a:cubicBezTo>
                    <a:pt x="40990" y="35012"/>
                    <a:pt x="41630" y="34562"/>
                    <a:pt x="42223" y="34040"/>
                  </a:cubicBezTo>
                  <a:cubicBezTo>
                    <a:pt x="42437" y="33850"/>
                    <a:pt x="42674" y="33660"/>
                    <a:pt x="42887" y="33470"/>
                  </a:cubicBezTo>
                  <a:cubicBezTo>
                    <a:pt x="44168" y="32498"/>
                    <a:pt x="45236" y="31312"/>
                    <a:pt x="46066" y="29936"/>
                  </a:cubicBezTo>
                  <a:cubicBezTo>
                    <a:pt x="46232" y="29651"/>
                    <a:pt x="46445" y="29343"/>
                    <a:pt x="46659" y="29035"/>
                  </a:cubicBezTo>
                  <a:cubicBezTo>
                    <a:pt x="47252" y="28133"/>
                    <a:pt x="47821" y="27208"/>
                    <a:pt x="48319" y="26259"/>
                  </a:cubicBezTo>
                  <a:cubicBezTo>
                    <a:pt x="48438" y="26046"/>
                    <a:pt x="48533" y="25809"/>
                    <a:pt x="48604" y="25548"/>
                  </a:cubicBezTo>
                  <a:cubicBezTo>
                    <a:pt x="48841" y="24694"/>
                    <a:pt x="48960" y="23816"/>
                    <a:pt x="49007" y="22915"/>
                  </a:cubicBezTo>
                  <a:cubicBezTo>
                    <a:pt x="49102" y="22037"/>
                    <a:pt x="49031" y="21136"/>
                    <a:pt x="48841" y="20258"/>
                  </a:cubicBezTo>
                  <a:cubicBezTo>
                    <a:pt x="48675" y="19641"/>
                    <a:pt x="48462" y="19024"/>
                    <a:pt x="48224" y="18408"/>
                  </a:cubicBezTo>
                  <a:cubicBezTo>
                    <a:pt x="47892" y="17459"/>
                    <a:pt x="47418" y="16581"/>
                    <a:pt x="46825" y="15775"/>
                  </a:cubicBezTo>
                  <a:cubicBezTo>
                    <a:pt x="46398" y="15205"/>
                    <a:pt x="45971" y="14660"/>
                    <a:pt x="45520" y="14138"/>
                  </a:cubicBezTo>
                  <a:cubicBezTo>
                    <a:pt x="45497" y="14091"/>
                    <a:pt x="45425" y="14091"/>
                    <a:pt x="45330" y="14043"/>
                  </a:cubicBezTo>
                  <a:cubicBezTo>
                    <a:pt x="45259" y="14351"/>
                    <a:pt x="44975" y="14541"/>
                    <a:pt x="44666" y="14494"/>
                  </a:cubicBezTo>
                  <a:cubicBezTo>
                    <a:pt x="44619" y="14494"/>
                    <a:pt x="44571" y="14517"/>
                    <a:pt x="44548" y="14541"/>
                  </a:cubicBezTo>
                  <a:cubicBezTo>
                    <a:pt x="44239" y="14636"/>
                    <a:pt x="43907" y="14612"/>
                    <a:pt x="43623" y="14470"/>
                  </a:cubicBezTo>
                  <a:cubicBezTo>
                    <a:pt x="43172" y="14280"/>
                    <a:pt x="42721" y="14114"/>
                    <a:pt x="42270" y="13924"/>
                  </a:cubicBezTo>
                  <a:cubicBezTo>
                    <a:pt x="41962" y="13782"/>
                    <a:pt x="41677" y="13664"/>
                    <a:pt x="41345" y="13569"/>
                  </a:cubicBezTo>
                  <a:cubicBezTo>
                    <a:pt x="41322" y="13735"/>
                    <a:pt x="41274" y="13853"/>
                    <a:pt x="41250" y="13972"/>
                  </a:cubicBezTo>
                  <a:cubicBezTo>
                    <a:pt x="41179" y="14328"/>
                    <a:pt x="41108" y="14707"/>
                    <a:pt x="41013" y="15087"/>
                  </a:cubicBezTo>
                  <a:cubicBezTo>
                    <a:pt x="40895" y="15514"/>
                    <a:pt x="40515" y="15846"/>
                    <a:pt x="40041" y="15870"/>
                  </a:cubicBezTo>
                  <a:cubicBezTo>
                    <a:pt x="39519" y="15964"/>
                    <a:pt x="38973" y="15822"/>
                    <a:pt x="38570" y="15466"/>
                  </a:cubicBezTo>
                  <a:cubicBezTo>
                    <a:pt x="38167" y="15111"/>
                    <a:pt x="37740" y="14802"/>
                    <a:pt x="37289" y="14541"/>
                  </a:cubicBezTo>
                  <a:cubicBezTo>
                    <a:pt x="37194" y="14446"/>
                    <a:pt x="37052" y="14446"/>
                    <a:pt x="36957" y="14517"/>
                  </a:cubicBezTo>
                  <a:lnTo>
                    <a:pt x="36957" y="15111"/>
                  </a:lnTo>
                  <a:cubicBezTo>
                    <a:pt x="36957" y="15324"/>
                    <a:pt x="36957" y="15537"/>
                    <a:pt x="36933" y="15751"/>
                  </a:cubicBezTo>
                  <a:cubicBezTo>
                    <a:pt x="36744" y="16747"/>
                    <a:pt x="36198" y="17293"/>
                    <a:pt x="35131" y="17174"/>
                  </a:cubicBezTo>
                  <a:cubicBezTo>
                    <a:pt x="34443" y="17079"/>
                    <a:pt x="33778" y="16771"/>
                    <a:pt x="33257" y="16297"/>
                  </a:cubicBezTo>
                  <a:cubicBezTo>
                    <a:pt x="32830" y="15917"/>
                    <a:pt x="32426" y="15490"/>
                    <a:pt x="32023" y="15111"/>
                  </a:cubicBezTo>
                  <a:cubicBezTo>
                    <a:pt x="31928" y="15016"/>
                    <a:pt x="31810" y="14921"/>
                    <a:pt x="31667" y="14802"/>
                  </a:cubicBezTo>
                  <a:cubicBezTo>
                    <a:pt x="31572" y="14897"/>
                    <a:pt x="31501" y="15016"/>
                    <a:pt x="31430" y="15111"/>
                  </a:cubicBezTo>
                  <a:cubicBezTo>
                    <a:pt x="31288" y="15395"/>
                    <a:pt x="31169" y="15656"/>
                    <a:pt x="31051" y="15917"/>
                  </a:cubicBezTo>
                  <a:cubicBezTo>
                    <a:pt x="30600" y="16937"/>
                    <a:pt x="29817" y="17767"/>
                    <a:pt x="28821" y="18265"/>
                  </a:cubicBezTo>
                  <a:cubicBezTo>
                    <a:pt x="28489" y="18431"/>
                    <a:pt x="28133" y="18479"/>
                    <a:pt x="27777" y="18384"/>
                  </a:cubicBezTo>
                  <a:cubicBezTo>
                    <a:pt x="27326" y="18289"/>
                    <a:pt x="26923" y="18099"/>
                    <a:pt x="26615" y="17791"/>
                  </a:cubicBezTo>
                  <a:cubicBezTo>
                    <a:pt x="26188" y="17388"/>
                    <a:pt x="25903" y="16890"/>
                    <a:pt x="25761" y="16320"/>
                  </a:cubicBezTo>
                  <a:cubicBezTo>
                    <a:pt x="25737" y="16202"/>
                    <a:pt x="25761" y="16036"/>
                    <a:pt x="25618" y="15941"/>
                  </a:cubicBezTo>
                  <a:cubicBezTo>
                    <a:pt x="25547" y="15988"/>
                    <a:pt x="25500" y="16036"/>
                    <a:pt x="25452" y="16083"/>
                  </a:cubicBezTo>
                  <a:cubicBezTo>
                    <a:pt x="25049" y="16629"/>
                    <a:pt x="24575" y="17127"/>
                    <a:pt x="24053" y="17554"/>
                  </a:cubicBezTo>
                  <a:cubicBezTo>
                    <a:pt x="23128" y="18360"/>
                    <a:pt x="22132" y="19024"/>
                    <a:pt x="20827" y="19001"/>
                  </a:cubicBezTo>
                  <a:cubicBezTo>
                    <a:pt x="20376" y="19001"/>
                    <a:pt x="19902" y="19048"/>
                    <a:pt x="19451" y="18835"/>
                  </a:cubicBezTo>
                  <a:cubicBezTo>
                    <a:pt x="19048" y="18692"/>
                    <a:pt x="18787" y="18265"/>
                    <a:pt x="18811" y="17838"/>
                  </a:cubicBezTo>
                  <a:cubicBezTo>
                    <a:pt x="18811" y="17625"/>
                    <a:pt x="18858" y="17411"/>
                    <a:pt x="18929" y="17222"/>
                  </a:cubicBezTo>
                  <a:cubicBezTo>
                    <a:pt x="19095" y="16795"/>
                    <a:pt x="19285" y="16368"/>
                    <a:pt x="19522" y="15941"/>
                  </a:cubicBezTo>
                  <a:cubicBezTo>
                    <a:pt x="19925" y="15182"/>
                    <a:pt x="20376" y="14423"/>
                    <a:pt x="20851" y="13569"/>
                  </a:cubicBezTo>
                  <a:lnTo>
                    <a:pt x="18431" y="14565"/>
                  </a:lnTo>
                  <a:cubicBezTo>
                    <a:pt x="18407" y="14778"/>
                    <a:pt x="18218" y="14944"/>
                    <a:pt x="17980" y="14968"/>
                  </a:cubicBezTo>
                  <a:cubicBezTo>
                    <a:pt x="17553" y="15039"/>
                    <a:pt x="17150" y="15300"/>
                    <a:pt x="16889" y="15656"/>
                  </a:cubicBezTo>
                  <a:cubicBezTo>
                    <a:pt x="16012" y="16771"/>
                    <a:pt x="15300" y="18004"/>
                    <a:pt x="14826" y="19357"/>
                  </a:cubicBezTo>
                  <a:cubicBezTo>
                    <a:pt x="14565" y="20068"/>
                    <a:pt x="14399" y="20804"/>
                    <a:pt x="14161" y="21539"/>
                  </a:cubicBezTo>
                  <a:cubicBezTo>
                    <a:pt x="14019" y="21895"/>
                    <a:pt x="14043" y="22298"/>
                    <a:pt x="14256" y="22630"/>
                  </a:cubicBezTo>
                  <a:cubicBezTo>
                    <a:pt x="14517" y="23033"/>
                    <a:pt x="14446" y="23176"/>
                    <a:pt x="13972" y="23365"/>
                  </a:cubicBezTo>
                  <a:close/>
                  <a:moveTo>
                    <a:pt x="43314" y="10936"/>
                  </a:moveTo>
                  <a:cubicBezTo>
                    <a:pt x="43575" y="10698"/>
                    <a:pt x="43955" y="10651"/>
                    <a:pt x="44263" y="10793"/>
                  </a:cubicBezTo>
                  <a:cubicBezTo>
                    <a:pt x="44809" y="11078"/>
                    <a:pt x="45378" y="10983"/>
                    <a:pt x="45947" y="10912"/>
                  </a:cubicBezTo>
                  <a:cubicBezTo>
                    <a:pt x="46849" y="10746"/>
                    <a:pt x="47489" y="10129"/>
                    <a:pt x="48035" y="9465"/>
                  </a:cubicBezTo>
                  <a:cubicBezTo>
                    <a:pt x="48296" y="9133"/>
                    <a:pt x="48343" y="8682"/>
                    <a:pt x="48177" y="8303"/>
                  </a:cubicBezTo>
                  <a:cubicBezTo>
                    <a:pt x="48035" y="8018"/>
                    <a:pt x="47750" y="7828"/>
                    <a:pt x="47418" y="7804"/>
                  </a:cubicBezTo>
                  <a:cubicBezTo>
                    <a:pt x="46754" y="7591"/>
                    <a:pt x="46042" y="7496"/>
                    <a:pt x="45330" y="7520"/>
                  </a:cubicBezTo>
                  <a:cubicBezTo>
                    <a:pt x="45117" y="7544"/>
                    <a:pt x="44927" y="7544"/>
                    <a:pt x="44714" y="7520"/>
                  </a:cubicBezTo>
                  <a:cubicBezTo>
                    <a:pt x="44477" y="7496"/>
                    <a:pt x="44263" y="7425"/>
                    <a:pt x="44026" y="7378"/>
                  </a:cubicBezTo>
                  <a:cubicBezTo>
                    <a:pt x="43860" y="7354"/>
                    <a:pt x="43694" y="7283"/>
                    <a:pt x="43528" y="7283"/>
                  </a:cubicBezTo>
                  <a:cubicBezTo>
                    <a:pt x="43243" y="7235"/>
                    <a:pt x="43030" y="7022"/>
                    <a:pt x="42982" y="6737"/>
                  </a:cubicBezTo>
                  <a:cubicBezTo>
                    <a:pt x="42958" y="6547"/>
                    <a:pt x="42982" y="6358"/>
                    <a:pt x="43077" y="6191"/>
                  </a:cubicBezTo>
                  <a:cubicBezTo>
                    <a:pt x="43290" y="5765"/>
                    <a:pt x="43409" y="5314"/>
                    <a:pt x="43433" y="4839"/>
                  </a:cubicBezTo>
                  <a:cubicBezTo>
                    <a:pt x="43433" y="4555"/>
                    <a:pt x="43338" y="4436"/>
                    <a:pt x="43053" y="4484"/>
                  </a:cubicBezTo>
                  <a:cubicBezTo>
                    <a:pt x="42413" y="4602"/>
                    <a:pt x="41772" y="4697"/>
                    <a:pt x="41132" y="4839"/>
                  </a:cubicBezTo>
                  <a:cubicBezTo>
                    <a:pt x="40705" y="4934"/>
                    <a:pt x="40278" y="4982"/>
                    <a:pt x="39875" y="4982"/>
                  </a:cubicBezTo>
                  <a:cubicBezTo>
                    <a:pt x="39353" y="5029"/>
                    <a:pt x="38902" y="4602"/>
                    <a:pt x="38878" y="4080"/>
                  </a:cubicBezTo>
                  <a:cubicBezTo>
                    <a:pt x="38831" y="3582"/>
                    <a:pt x="38665" y="3084"/>
                    <a:pt x="38594" y="2610"/>
                  </a:cubicBezTo>
                  <a:cubicBezTo>
                    <a:pt x="38523" y="2206"/>
                    <a:pt x="38380" y="1827"/>
                    <a:pt x="38191" y="1471"/>
                  </a:cubicBezTo>
                  <a:cubicBezTo>
                    <a:pt x="38119" y="1281"/>
                    <a:pt x="37906" y="1139"/>
                    <a:pt x="37692" y="1186"/>
                  </a:cubicBezTo>
                  <a:cubicBezTo>
                    <a:pt x="37574" y="1163"/>
                    <a:pt x="37431" y="1186"/>
                    <a:pt x="37313" y="1210"/>
                  </a:cubicBezTo>
                  <a:cubicBezTo>
                    <a:pt x="36744" y="1424"/>
                    <a:pt x="36127" y="1566"/>
                    <a:pt x="35676" y="1993"/>
                  </a:cubicBezTo>
                  <a:cubicBezTo>
                    <a:pt x="35249" y="2396"/>
                    <a:pt x="34822" y="2752"/>
                    <a:pt x="34395" y="3155"/>
                  </a:cubicBezTo>
                  <a:cubicBezTo>
                    <a:pt x="34134" y="3369"/>
                    <a:pt x="33921" y="3630"/>
                    <a:pt x="33660" y="3867"/>
                  </a:cubicBezTo>
                  <a:cubicBezTo>
                    <a:pt x="33091" y="4365"/>
                    <a:pt x="32213" y="4365"/>
                    <a:pt x="31644" y="3819"/>
                  </a:cubicBezTo>
                  <a:cubicBezTo>
                    <a:pt x="31501" y="3653"/>
                    <a:pt x="31359" y="3464"/>
                    <a:pt x="31240" y="3274"/>
                  </a:cubicBezTo>
                  <a:cubicBezTo>
                    <a:pt x="30885" y="2799"/>
                    <a:pt x="30576" y="2349"/>
                    <a:pt x="30220" y="1898"/>
                  </a:cubicBezTo>
                  <a:cubicBezTo>
                    <a:pt x="30078" y="1732"/>
                    <a:pt x="29912" y="1613"/>
                    <a:pt x="29722" y="1518"/>
                  </a:cubicBezTo>
                  <a:cubicBezTo>
                    <a:pt x="29556" y="1400"/>
                    <a:pt x="29343" y="1400"/>
                    <a:pt x="29177" y="1518"/>
                  </a:cubicBezTo>
                  <a:cubicBezTo>
                    <a:pt x="28750" y="1945"/>
                    <a:pt x="28346" y="2349"/>
                    <a:pt x="27919" y="2776"/>
                  </a:cubicBezTo>
                  <a:cubicBezTo>
                    <a:pt x="27896" y="2799"/>
                    <a:pt x="27896" y="2871"/>
                    <a:pt x="27872" y="2894"/>
                  </a:cubicBezTo>
                  <a:cubicBezTo>
                    <a:pt x="27516" y="3582"/>
                    <a:pt x="27160" y="4270"/>
                    <a:pt x="26828" y="4982"/>
                  </a:cubicBezTo>
                  <a:cubicBezTo>
                    <a:pt x="26686" y="5338"/>
                    <a:pt x="26330" y="5551"/>
                    <a:pt x="25951" y="5504"/>
                  </a:cubicBezTo>
                  <a:cubicBezTo>
                    <a:pt x="25761" y="5480"/>
                    <a:pt x="25571" y="5432"/>
                    <a:pt x="25405" y="5385"/>
                  </a:cubicBezTo>
                  <a:cubicBezTo>
                    <a:pt x="24954" y="5243"/>
                    <a:pt x="24551" y="5005"/>
                    <a:pt x="24195" y="4697"/>
                  </a:cubicBezTo>
                  <a:cubicBezTo>
                    <a:pt x="24100" y="4578"/>
                    <a:pt x="23958" y="4507"/>
                    <a:pt x="23839" y="4460"/>
                  </a:cubicBezTo>
                  <a:cubicBezTo>
                    <a:pt x="23412" y="4341"/>
                    <a:pt x="22962" y="4246"/>
                    <a:pt x="22535" y="4199"/>
                  </a:cubicBezTo>
                  <a:cubicBezTo>
                    <a:pt x="21942" y="4175"/>
                    <a:pt x="21349" y="4199"/>
                    <a:pt x="20756" y="4199"/>
                  </a:cubicBezTo>
                  <a:cubicBezTo>
                    <a:pt x="20613" y="4223"/>
                    <a:pt x="20495" y="4246"/>
                    <a:pt x="20352" y="4270"/>
                  </a:cubicBezTo>
                  <a:cubicBezTo>
                    <a:pt x="20376" y="4365"/>
                    <a:pt x="20400" y="4484"/>
                    <a:pt x="20424" y="4602"/>
                  </a:cubicBezTo>
                  <a:cubicBezTo>
                    <a:pt x="20685" y="5077"/>
                    <a:pt x="20969" y="5527"/>
                    <a:pt x="21230" y="5978"/>
                  </a:cubicBezTo>
                  <a:cubicBezTo>
                    <a:pt x="21278" y="6049"/>
                    <a:pt x="21325" y="6097"/>
                    <a:pt x="21396" y="6168"/>
                  </a:cubicBezTo>
                  <a:cubicBezTo>
                    <a:pt x="21705" y="6405"/>
                    <a:pt x="22037" y="6642"/>
                    <a:pt x="22345" y="6903"/>
                  </a:cubicBezTo>
                  <a:cubicBezTo>
                    <a:pt x="22464" y="6974"/>
                    <a:pt x="22558" y="7093"/>
                    <a:pt x="22606" y="7235"/>
                  </a:cubicBezTo>
                  <a:cubicBezTo>
                    <a:pt x="22630" y="7306"/>
                    <a:pt x="22511" y="7425"/>
                    <a:pt x="22464" y="7544"/>
                  </a:cubicBezTo>
                  <a:cubicBezTo>
                    <a:pt x="22440" y="7591"/>
                    <a:pt x="22487" y="7686"/>
                    <a:pt x="22464" y="7733"/>
                  </a:cubicBezTo>
                  <a:cubicBezTo>
                    <a:pt x="22416" y="7852"/>
                    <a:pt x="22345" y="7994"/>
                    <a:pt x="22250" y="8089"/>
                  </a:cubicBezTo>
                  <a:cubicBezTo>
                    <a:pt x="22132" y="8184"/>
                    <a:pt x="21989" y="8255"/>
                    <a:pt x="21847" y="8303"/>
                  </a:cubicBezTo>
                  <a:cubicBezTo>
                    <a:pt x="21183" y="8587"/>
                    <a:pt x="20519" y="8943"/>
                    <a:pt x="19925" y="9394"/>
                  </a:cubicBezTo>
                  <a:cubicBezTo>
                    <a:pt x="18550" y="10461"/>
                    <a:pt x="17126" y="11529"/>
                    <a:pt x="15751" y="12596"/>
                  </a:cubicBezTo>
                  <a:cubicBezTo>
                    <a:pt x="15205" y="13047"/>
                    <a:pt x="14707" y="13521"/>
                    <a:pt x="14161" y="13972"/>
                  </a:cubicBezTo>
                  <a:cubicBezTo>
                    <a:pt x="14090" y="14043"/>
                    <a:pt x="13995" y="14114"/>
                    <a:pt x="14090" y="14280"/>
                  </a:cubicBezTo>
                  <a:cubicBezTo>
                    <a:pt x="14399" y="14280"/>
                    <a:pt x="14683" y="14257"/>
                    <a:pt x="14968" y="14209"/>
                  </a:cubicBezTo>
                  <a:cubicBezTo>
                    <a:pt x="15798" y="14043"/>
                    <a:pt x="16628" y="13853"/>
                    <a:pt x="17435" y="13616"/>
                  </a:cubicBezTo>
                  <a:cubicBezTo>
                    <a:pt x="18170" y="13426"/>
                    <a:pt x="18882" y="13165"/>
                    <a:pt x="19570" y="12857"/>
                  </a:cubicBezTo>
                  <a:cubicBezTo>
                    <a:pt x="20471" y="12430"/>
                    <a:pt x="21396" y="12074"/>
                    <a:pt x="22321" y="11671"/>
                  </a:cubicBezTo>
                  <a:cubicBezTo>
                    <a:pt x="22511" y="11576"/>
                    <a:pt x="22725" y="11529"/>
                    <a:pt x="22938" y="11576"/>
                  </a:cubicBezTo>
                  <a:cubicBezTo>
                    <a:pt x="23365" y="11647"/>
                    <a:pt x="23578" y="12145"/>
                    <a:pt x="23294" y="12501"/>
                  </a:cubicBezTo>
                  <a:cubicBezTo>
                    <a:pt x="23270" y="12549"/>
                    <a:pt x="23199" y="12596"/>
                    <a:pt x="23175" y="12644"/>
                  </a:cubicBezTo>
                  <a:cubicBezTo>
                    <a:pt x="22677" y="13237"/>
                    <a:pt x="22132" y="13830"/>
                    <a:pt x="21681" y="14470"/>
                  </a:cubicBezTo>
                  <a:cubicBezTo>
                    <a:pt x="21040" y="15419"/>
                    <a:pt x="20471" y="16415"/>
                    <a:pt x="20044" y="17483"/>
                  </a:cubicBezTo>
                  <a:cubicBezTo>
                    <a:pt x="20020" y="17577"/>
                    <a:pt x="19997" y="17696"/>
                    <a:pt x="19973" y="17815"/>
                  </a:cubicBezTo>
                  <a:cubicBezTo>
                    <a:pt x="20281" y="17815"/>
                    <a:pt x="20519" y="17838"/>
                    <a:pt x="20779" y="17838"/>
                  </a:cubicBezTo>
                  <a:cubicBezTo>
                    <a:pt x="21325" y="17838"/>
                    <a:pt x="21871" y="17672"/>
                    <a:pt x="22321" y="17364"/>
                  </a:cubicBezTo>
                  <a:cubicBezTo>
                    <a:pt x="22938" y="16984"/>
                    <a:pt x="23484" y="16534"/>
                    <a:pt x="23982" y="15988"/>
                  </a:cubicBezTo>
                  <a:cubicBezTo>
                    <a:pt x="24409" y="15514"/>
                    <a:pt x="24812" y="14992"/>
                    <a:pt x="25215" y="14446"/>
                  </a:cubicBezTo>
                  <a:cubicBezTo>
                    <a:pt x="25286" y="14328"/>
                    <a:pt x="25334" y="14185"/>
                    <a:pt x="25381" y="14043"/>
                  </a:cubicBezTo>
                  <a:cubicBezTo>
                    <a:pt x="25429" y="13948"/>
                    <a:pt x="25476" y="13853"/>
                    <a:pt x="25524" y="13758"/>
                  </a:cubicBezTo>
                  <a:cubicBezTo>
                    <a:pt x="25642" y="13521"/>
                    <a:pt x="25927" y="13426"/>
                    <a:pt x="26188" y="13521"/>
                  </a:cubicBezTo>
                  <a:cubicBezTo>
                    <a:pt x="26520" y="13664"/>
                    <a:pt x="26757" y="13996"/>
                    <a:pt x="26781" y="14375"/>
                  </a:cubicBezTo>
                  <a:cubicBezTo>
                    <a:pt x="26757" y="14612"/>
                    <a:pt x="26757" y="14873"/>
                    <a:pt x="26781" y="15134"/>
                  </a:cubicBezTo>
                  <a:cubicBezTo>
                    <a:pt x="26805" y="15537"/>
                    <a:pt x="26852" y="15917"/>
                    <a:pt x="26947" y="16320"/>
                  </a:cubicBezTo>
                  <a:cubicBezTo>
                    <a:pt x="27065" y="16747"/>
                    <a:pt x="27421" y="17103"/>
                    <a:pt x="27848" y="17222"/>
                  </a:cubicBezTo>
                  <a:cubicBezTo>
                    <a:pt x="28014" y="17293"/>
                    <a:pt x="28180" y="17293"/>
                    <a:pt x="28323" y="17198"/>
                  </a:cubicBezTo>
                  <a:cubicBezTo>
                    <a:pt x="29011" y="16866"/>
                    <a:pt x="29580" y="16297"/>
                    <a:pt x="29888" y="15585"/>
                  </a:cubicBezTo>
                  <a:cubicBezTo>
                    <a:pt x="30149" y="15016"/>
                    <a:pt x="30458" y="14446"/>
                    <a:pt x="30813" y="13924"/>
                  </a:cubicBezTo>
                  <a:cubicBezTo>
                    <a:pt x="30932" y="13735"/>
                    <a:pt x="31145" y="13592"/>
                    <a:pt x="31383" y="13569"/>
                  </a:cubicBezTo>
                  <a:cubicBezTo>
                    <a:pt x="31738" y="13498"/>
                    <a:pt x="32094" y="13616"/>
                    <a:pt x="32355" y="13877"/>
                  </a:cubicBezTo>
                  <a:cubicBezTo>
                    <a:pt x="32806" y="14304"/>
                    <a:pt x="33233" y="14755"/>
                    <a:pt x="33660" y="15182"/>
                  </a:cubicBezTo>
                  <a:cubicBezTo>
                    <a:pt x="34016" y="15561"/>
                    <a:pt x="34466" y="15822"/>
                    <a:pt x="34941" y="15988"/>
                  </a:cubicBezTo>
                  <a:cubicBezTo>
                    <a:pt x="35510" y="16178"/>
                    <a:pt x="35747" y="16012"/>
                    <a:pt x="35771" y="15419"/>
                  </a:cubicBezTo>
                  <a:cubicBezTo>
                    <a:pt x="35795" y="14968"/>
                    <a:pt x="35771" y="14541"/>
                    <a:pt x="35795" y="14091"/>
                  </a:cubicBezTo>
                  <a:cubicBezTo>
                    <a:pt x="35795" y="13877"/>
                    <a:pt x="35818" y="13664"/>
                    <a:pt x="35866" y="13474"/>
                  </a:cubicBezTo>
                  <a:cubicBezTo>
                    <a:pt x="35961" y="12999"/>
                    <a:pt x="36483" y="12738"/>
                    <a:pt x="36886" y="12976"/>
                  </a:cubicBezTo>
                  <a:cubicBezTo>
                    <a:pt x="37099" y="13047"/>
                    <a:pt x="37313" y="13165"/>
                    <a:pt x="37479" y="13308"/>
                  </a:cubicBezTo>
                  <a:cubicBezTo>
                    <a:pt x="38072" y="13735"/>
                    <a:pt x="38641" y="14162"/>
                    <a:pt x="39211" y="14589"/>
                  </a:cubicBezTo>
                  <a:cubicBezTo>
                    <a:pt x="39377" y="14755"/>
                    <a:pt x="39590" y="14802"/>
                    <a:pt x="39804" y="14755"/>
                  </a:cubicBezTo>
                  <a:cubicBezTo>
                    <a:pt x="39970" y="14494"/>
                    <a:pt x="40041" y="14209"/>
                    <a:pt x="40041" y="13924"/>
                  </a:cubicBezTo>
                  <a:cubicBezTo>
                    <a:pt x="40112" y="13545"/>
                    <a:pt x="40183" y="13165"/>
                    <a:pt x="40278" y="12810"/>
                  </a:cubicBezTo>
                  <a:cubicBezTo>
                    <a:pt x="40420" y="12406"/>
                    <a:pt x="40705" y="12288"/>
                    <a:pt x="41132" y="12406"/>
                  </a:cubicBezTo>
                  <a:cubicBezTo>
                    <a:pt x="41440" y="12525"/>
                    <a:pt x="41749" y="12620"/>
                    <a:pt x="42081" y="12691"/>
                  </a:cubicBezTo>
                  <a:cubicBezTo>
                    <a:pt x="42413" y="12738"/>
                    <a:pt x="42745" y="12857"/>
                    <a:pt x="43006" y="13071"/>
                  </a:cubicBezTo>
                  <a:cubicBezTo>
                    <a:pt x="43457" y="13355"/>
                    <a:pt x="43931" y="13592"/>
                    <a:pt x="44524" y="13379"/>
                  </a:cubicBezTo>
                  <a:cubicBezTo>
                    <a:pt x="44761" y="12928"/>
                    <a:pt x="44666" y="12359"/>
                    <a:pt x="44310" y="12003"/>
                  </a:cubicBezTo>
                  <a:cubicBezTo>
                    <a:pt x="44121" y="11813"/>
                    <a:pt x="43931" y="11647"/>
                    <a:pt x="43741" y="11481"/>
                  </a:cubicBezTo>
                  <a:cubicBezTo>
                    <a:pt x="43575" y="11291"/>
                    <a:pt x="43409" y="11197"/>
                    <a:pt x="43314" y="10936"/>
                  </a:cubicBezTo>
                  <a:close/>
                  <a:moveTo>
                    <a:pt x="22725" y="53135"/>
                  </a:moveTo>
                  <a:cubicBezTo>
                    <a:pt x="22962" y="53135"/>
                    <a:pt x="23175" y="53159"/>
                    <a:pt x="23389" y="53159"/>
                  </a:cubicBezTo>
                  <a:lnTo>
                    <a:pt x="29983" y="53159"/>
                  </a:lnTo>
                  <a:cubicBezTo>
                    <a:pt x="30932" y="53159"/>
                    <a:pt x="31857" y="53111"/>
                    <a:pt x="32782" y="53016"/>
                  </a:cubicBezTo>
                  <a:cubicBezTo>
                    <a:pt x="33138" y="52969"/>
                    <a:pt x="33494" y="52922"/>
                    <a:pt x="33850" y="52922"/>
                  </a:cubicBezTo>
                  <a:cubicBezTo>
                    <a:pt x="34466" y="52898"/>
                    <a:pt x="35083" y="52827"/>
                    <a:pt x="35676" y="52708"/>
                  </a:cubicBezTo>
                  <a:cubicBezTo>
                    <a:pt x="36364" y="52589"/>
                    <a:pt x="37052" y="52495"/>
                    <a:pt x="37764" y="52400"/>
                  </a:cubicBezTo>
                  <a:cubicBezTo>
                    <a:pt x="38214" y="52329"/>
                    <a:pt x="38689" y="52305"/>
                    <a:pt x="39139" y="52210"/>
                  </a:cubicBezTo>
                  <a:cubicBezTo>
                    <a:pt x="39970" y="52068"/>
                    <a:pt x="40776" y="51783"/>
                    <a:pt x="41630" y="51830"/>
                  </a:cubicBezTo>
                  <a:cubicBezTo>
                    <a:pt x="41677" y="51830"/>
                    <a:pt x="41749" y="51807"/>
                    <a:pt x="41796" y="51783"/>
                  </a:cubicBezTo>
                  <a:lnTo>
                    <a:pt x="43077" y="51261"/>
                  </a:lnTo>
                  <a:cubicBezTo>
                    <a:pt x="43243" y="51048"/>
                    <a:pt x="43267" y="50739"/>
                    <a:pt x="43124" y="50478"/>
                  </a:cubicBezTo>
                  <a:cubicBezTo>
                    <a:pt x="43030" y="50241"/>
                    <a:pt x="43006" y="49980"/>
                    <a:pt x="42982" y="49743"/>
                  </a:cubicBezTo>
                  <a:cubicBezTo>
                    <a:pt x="43006" y="49577"/>
                    <a:pt x="42958" y="49387"/>
                    <a:pt x="42840" y="49269"/>
                  </a:cubicBezTo>
                  <a:cubicBezTo>
                    <a:pt x="42626" y="49055"/>
                    <a:pt x="42650" y="48794"/>
                    <a:pt x="42626" y="48557"/>
                  </a:cubicBezTo>
                  <a:cubicBezTo>
                    <a:pt x="42626" y="48272"/>
                    <a:pt x="42579" y="48011"/>
                    <a:pt x="42531" y="47750"/>
                  </a:cubicBezTo>
                  <a:cubicBezTo>
                    <a:pt x="42318" y="46873"/>
                    <a:pt x="42033" y="46043"/>
                    <a:pt x="41630" y="45236"/>
                  </a:cubicBezTo>
                  <a:cubicBezTo>
                    <a:pt x="41274" y="44453"/>
                    <a:pt x="40942" y="43647"/>
                    <a:pt x="40657" y="42816"/>
                  </a:cubicBezTo>
                  <a:cubicBezTo>
                    <a:pt x="40373" y="41963"/>
                    <a:pt x="40088" y="41109"/>
                    <a:pt x="39804" y="40231"/>
                  </a:cubicBezTo>
                  <a:cubicBezTo>
                    <a:pt x="39732" y="40065"/>
                    <a:pt x="39685" y="39923"/>
                    <a:pt x="39661" y="39733"/>
                  </a:cubicBezTo>
                  <a:cubicBezTo>
                    <a:pt x="39614" y="38997"/>
                    <a:pt x="39234" y="38333"/>
                    <a:pt x="39044" y="37645"/>
                  </a:cubicBezTo>
                  <a:cubicBezTo>
                    <a:pt x="38973" y="37622"/>
                    <a:pt x="38926" y="37598"/>
                    <a:pt x="38902" y="37622"/>
                  </a:cubicBezTo>
                  <a:cubicBezTo>
                    <a:pt x="38736" y="37669"/>
                    <a:pt x="38570" y="37740"/>
                    <a:pt x="38428" y="37788"/>
                  </a:cubicBezTo>
                  <a:cubicBezTo>
                    <a:pt x="37882" y="37977"/>
                    <a:pt x="37360" y="38167"/>
                    <a:pt x="36815" y="38357"/>
                  </a:cubicBezTo>
                  <a:cubicBezTo>
                    <a:pt x="36435" y="38476"/>
                    <a:pt x="36032" y="38570"/>
                    <a:pt x="35652" y="38665"/>
                  </a:cubicBezTo>
                  <a:cubicBezTo>
                    <a:pt x="35415" y="38713"/>
                    <a:pt x="35225" y="38879"/>
                    <a:pt x="35131" y="39092"/>
                  </a:cubicBezTo>
                  <a:cubicBezTo>
                    <a:pt x="34893" y="39662"/>
                    <a:pt x="34514" y="40160"/>
                    <a:pt x="34063" y="40563"/>
                  </a:cubicBezTo>
                  <a:cubicBezTo>
                    <a:pt x="33897" y="40705"/>
                    <a:pt x="33731" y="40848"/>
                    <a:pt x="33612" y="41014"/>
                  </a:cubicBezTo>
                  <a:cubicBezTo>
                    <a:pt x="33280" y="41536"/>
                    <a:pt x="32806" y="41630"/>
                    <a:pt x="32237" y="41512"/>
                  </a:cubicBezTo>
                  <a:cubicBezTo>
                    <a:pt x="31952" y="41464"/>
                    <a:pt x="31691" y="41370"/>
                    <a:pt x="31478" y="41203"/>
                  </a:cubicBezTo>
                  <a:cubicBezTo>
                    <a:pt x="31027" y="40871"/>
                    <a:pt x="30671" y="40444"/>
                    <a:pt x="30434" y="39946"/>
                  </a:cubicBezTo>
                  <a:cubicBezTo>
                    <a:pt x="30363" y="39828"/>
                    <a:pt x="30291" y="39685"/>
                    <a:pt x="30244" y="39567"/>
                  </a:cubicBezTo>
                  <a:cubicBezTo>
                    <a:pt x="30125" y="39567"/>
                    <a:pt x="30031" y="39567"/>
                    <a:pt x="29936" y="39567"/>
                  </a:cubicBezTo>
                  <a:cubicBezTo>
                    <a:pt x="28821" y="39614"/>
                    <a:pt x="27706" y="39519"/>
                    <a:pt x="26615" y="39330"/>
                  </a:cubicBezTo>
                  <a:cubicBezTo>
                    <a:pt x="26496" y="39330"/>
                    <a:pt x="26401" y="39330"/>
                    <a:pt x="26283" y="39377"/>
                  </a:cubicBezTo>
                  <a:cubicBezTo>
                    <a:pt x="26259" y="39733"/>
                    <a:pt x="26235" y="40065"/>
                    <a:pt x="26188" y="40397"/>
                  </a:cubicBezTo>
                  <a:cubicBezTo>
                    <a:pt x="25974" y="41725"/>
                    <a:pt x="25666" y="43054"/>
                    <a:pt x="25310" y="44358"/>
                  </a:cubicBezTo>
                  <a:cubicBezTo>
                    <a:pt x="25144" y="44904"/>
                    <a:pt x="24978" y="45473"/>
                    <a:pt x="24859" y="46019"/>
                  </a:cubicBezTo>
                  <a:cubicBezTo>
                    <a:pt x="24693" y="46778"/>
                    <a:pt x="24456" y="47537"/>
                    <a:pt x="24195" y="48272"/>
                  </a:cubicBezTo>
                  <a:cubicBezTo>
                    <a:pt x="23768" y="49435"/>
                    <a:pt x="23294" y="50549"/>
                    <a:pt x="22985" y="51736"/>
                  </a:cubicBezTo>
                  <a:cubicBezTo>
                    <a:pt x="22867" y="52210"/>
                    <a:pt x="22772" y="52661"/>
                    <a:pt x="22725" y="53135"/>
                  </a:cubicBezTo>
                  <a:close/>
                  <a:moveTo>
                    <a:pt x="42128" y="52898"/>
                  </a:moveTo>
                  <a:cubicBezTo>
                    <a:pt x="42033" y="52874"/>
                    <a:pt x="41938" y="52874"/>
                    <a:pt x="41844" y="52898"/>
                  </a:cubicBezTo>
                  <a:cubicBezTo>
                    <a:pt x="41203" y="53016"/>
                    <a:pt x="40563" y="53111"/>
                    <a:pt x="39922" y="53254"/>
                  </a:cubicBezTo>
                  <a:cubicBezTo>
                    <a:pt x="39211" y="53443"/>
                    <a:pt x="38475" y="53538"/>
                    <a:pt x="37740" y="53586"/>
                  </a:cubicBezTo>
                  <a:cubicBezTo>
                    <a:pt x="37621" y="53586"/>
                    <a:pt x="37526" y="53609"/>
                    <a:pt x="37408" y="53633"/>
                  </a:cubicBezTo>
                  <a:cubicBezTo>
                    <a:pt x="36151" y="53776"/>
                    <a:pt x="34917" y="54108"/>
                    <a:pt x="33636" y="54084"/>
                  </a:cubicBezTo>
                  <a:cubicBezTo>
                    <a:pt x="33565" y="54084"/>
                    <a:pt x="33470" y="54131"/>
                    <a:pt x="33375" y="54131"/>
                  </a:cubicBezTo>
                  <a:cubicBezTo>
                    <a:pt x="32735" y="54179"/>
                    <a:pt x="32071" y="54274"/>
                    <a:pt x="31430" y="54274"/>
                  </a:cubicBezTo>
                  <a:cubicBezTo>
                    <a:pt x="29414" y="54297"/>
                    <a:pt x="27398" y="54297"/>
                    <a:pt x="25381" y="54297"/>
                  </a:cubicBezTo>
                  <a:lnTo>
                    <a:pt x="24765" y="54297"/>
                  </a:lnTo>
                  <a:cubicBezTo>
                    <a:pt x="24598" y="54487"/>
                    <a:pt x="24456" y="54677"/>
                    <a:pt x="24314" y="54867"/>
                  </a:cubicBezTo>
                  <a:cubicBezTo>
                    <a:pt x="24053" y="55436"/>
                    <a:pt x="23768" y="56029"/>
                    <a:pt x="23555" y="56622"/>
                  </a:cubicBezTo>
                  <a:cubicBezTo>
                    <a:pt x="23412" y="57002"/>
                    <a:pt x="23246" y="57357"/>
                    <a:pt x="23057" y="57713"/>
                  </a:cubicBezTo>
                  <a:cubicBezTo>
                    <a:pt x="22796" y="58188"/>
                    <a:pt x="22535" y="58686"/>
                    <a:pt x="22274" y="59160"/>
                  </a:cubicBezTo>
                  <a:cubicBezTo>
                    <a:pt x="22226" y="59255"/>
                    <a:pt x="22203" y="59350"/>
                    <a:pt x="22179" y="59469"/>
                  </a:cubicBezTo>
                  <a:cubicBezTo>
                    <a:pt x="22250" y="59516"/>
                    <a:pt x="22321" y="59563"/>
                    <a:pt x="22392" y="59611"/>
                  </a:cubicBezTo>
                  <a:cubicBezTo>
                    <a:pt x="22725" y="59706"/>
                    <a:pt x="23057" y="59801"/>
                    <a:pt x="23389" y="59872"/>
                  </a:cubicBezTo>
                  <a:cubicBezTo>
                    <a:pt x="24575" y="60062"/>
                    <a:pt x="25713" y="60607"/>
                    <a:pt x="26971" y="60678"/>
                  </a:cubicBezTo>
                  <a:cubicBezTo>
                    <a:pt x="27042" y="60678"/>
                    <a:pt x="27137" y="60702"/>
                    <a:pt x="27208" y="60749"/>
                  </a:cubicBezTo>
                  <a:cubicBezTo>
                    <a:pt x="27587" y="60821"/>
                    <a:pt x="27991" y="60797"/>
                    <a:pt x="28394" y="60702"/>
                  </a:cubicBezTo>
                  <a:cubicBezTo>
                    <a:pt x="28394" y="60631"/>
                    <a:pt x="28418" y="60536"/>
                    <a:pt x="28418" y="60465"/>
                  </a:cubicBezTo>
                  <a:cubicBezTo>
                    <a:pt x="28465" y="59540"/>
                    <a:pt x="28631" y="58615"/>
                    <a:pt x="28939" y="57737"/>
                  </a:cubicBezTo>
                  <a:cubicBezTo>
                    <a:pt x="28963" y="57642"/>
                    <a:pt x="29011" y="57523"/>
                    <a:pt x="29034" y="57429"/>
                  </a:cubicBezTo>
                  <a:cubicBezTo>
                    <a:pt x="29200" y="56978"/>
                    <a:pt x="29627" y="56693"/>
                    <a:pt x="30102" y="56717"/>
                  </a:cubicBezTo>
                  <a:cubicBezTo>
                    <a:pt x="31667" y="56741"/>
                    <a:pt x="33257" y="56717"/>
                    <a:pt x="34822" y="56717"/>
                  </a:cubicBezTo>
                  <a:cubicBezTo>
                    <a:pt x="34988" y="56717"/>
                    <a:pt x="35154" y="56741"/>
                    <a:pt x="35320" y="56764"/>
                  </a:cubicBezTo>
                  <a:cubicBezTo>
                    <a:pt x="35747" y="56883"/>
                    <a:pt x="35866" y="57025"/>
                    <a:pt x="35890" y="57500"/>
                  </a:cubicBezTo>
                  <a:cubicBezTo>
                    <a:pt x="35913" y="57950"/>
                    <a:pt x="35913" y="58425"/>
                    <a:pt x="35890" y="58875"/>
                  </a:cubicBezTo>
                  <a:cubicBezTo>
                    <a:pt x="35866" y="59374"/>
                    <a:pt x="35984" y="59848"/>
                    <a:pt x="36222" y="60251"/>
                  </a:cubicBezTo>
                  <a:cubicBezTo>
                    <a:pt x="36411" y="60251"/>
                    <a:pt x="36577" y="60275"/>
                    <a:pt x="36767" y="60275"/>
                  </a:cubicBezTo>
                  <a:cubicBezTo>
                    <a:pt x="37645" y="60275"/>
                    <a:pt x="38523" y="60251"/>
                    <a:pt x="39377" y="60275"/>
                  </a:cubicBezTo>
                  <a:cubicBezTo>
                    <a:pt x="40088" y="60275"/>
                    <a:pt x="40776" y="60180"/>
                    <a:pt x="41464" y="59990"/>
                  </a:cubicBezTo>
                  <a:cubicBezTo>
                    <a:pt x="41891" y="59848"/>
                    <a:pt x="42294" y="59706"/>
                    <a:pt x="42697" y="59516"/>
                  </a:cubicBezTo>
                  <a:cubicBezTo>
                    <a:pt x="43006" y="59421"/>
                    <a:pt x="43196" y="59089"/>
                    <a:pt x="43172" y="58757"/>
                  </a:cubicBezTo>
                  <a:cubicBezTo>
                    <a:pt x="43148" y="58140"/>
                    <a:pt x="43124" y="57500"/>
                    <a:pt x="43124" y="56859"/>
                  </a:cubicBezTo>
                  <a:cubicBezTo>
                    <a:pt x="43148" y="56551"/>
                    <a:pt x="43077" y="56219"/>
                    <a:pt x="42958" y="55934"/>
                  </a:cubicBezTo>
                  <a:cubicBezTo>
                    <a:pt x="42674" y="55246"/>
                    <a:pt x="42460" y="54535"/>
                    <a:pt x="42342" y="53799"/>
                  </a:cubicBezTo>
                  <a:cubicBezTo>
                    <a:pt x="42294" y="53515"/>
                    <a:pt x="42199" y="53230"/>
                    <a:pt x="42128" y="52898"/>
                  </a:cubicBezTo>
                  <a:close/>
                  <a:moveTo>
                    <a:pt x="49671" y="18787"/>
                  </a:moveTo>
                  <a:cubicBezTo>
                    <a:pt x="49695" y="18906"/>
                    <a:pt x="49719" y="18977"/>
                    <a:pt x="49743" y="19048"/>
                  </a:cubicBezTo>
                  <a:cubicBezTo>
                    <a:pt x="49980" y="19807"/>
                    <a:pt x="50146" y="20614"/>
                    <a:pt x="50193" y="21420"/>
                  </a:cubicBezTo>
                  <a:cubicBezTo>
                    <a:pt x="50241" y="22013"/>
                    <a:pt x="50217" y="22630"/>
                    <a:pt x="50146" y="23247"/>
                  </a:cubicBezTo>
                  <a:cubicBezTo>
                    <a:pt x="50146" y="23342"/>
                    <a:pt x="50122" y="23460"/>
                    <a:pt x="50146" y="23555"/>
                  </a:cubicBezTo>
                  <a:cubicBezTo>
                    <a:pt x="50146" y="23650"/>
                    <a:pt x="50075" y="23769"/>
                    <a:pt x="50241" y="23864"/>
                  </a:cubicBezTo>
                  <a:cubicBezTo>
                    <a:pt x="50786" y="23579"/>
                    <a:pt x="51308" y="23176"/>
                    <a:pt x="51735" y="22725"/>
                  </a:cubicBezTo>
                  <a:cubicBezTo>
                    <a:pt x="52067" y="22322"/>
                    <a:pt x="52352" y="21871"/>
                    <a:pt x="52565" y="21397"/>
                  </a:cubicBezTo>
                  <a:cubicBezTo>
                    <a:pt x="52755" y="20543"/>
                    <a:pt x="52684" y="19641"/>
                    <a:pt x="52376" y="18835"/>
                  </a:cubicBezTo>
                  <a:cubicBezTo>
                    <a:pt x="52281" y="18526"/>
                    <a:pt x="52020" y="18289"/>
                    <a:pt x="51711" y="18218"/>
                  </a:cubicBezTo>
                  <a:cubicBezTo>
                    <a:pt x="50929" y="18052"/>
                    <a:pt x="50217" y="18052"/>
                    <a:pt x="49671" y="18811"/>
                  </a:cubicBezTo>
                  <a:close/>
                  <a:moveTo>
                    <a:pt x="12382" y="25358"/>
                  </a:moveTo>
                  <a:cubicBezTo>
                    <a:pt x="12430" y="24836"/>
                    <a:pt x="12477" y="24314"/>
                    <a:pt x="12525" y="23792"/>
                  </a:cubicBezTo>
                  <a:cubicBezTo>
                    <a:pt x="12643" y="23270"/>
                    <a:pt x="12714" y="22725"/>
                    <a:pt x="12738" y="22179"/>
                  </a:cubicBezTo>
                  <a:cubicBezTo>
                    <a:pt x="12430" y="21800"/>
                    <a:pt x="12050" y="21468"/>
                    <a:pt x="11623" y="21230"/>
                  </a:cubicBezTo>
                  <a:cubicBezTo>
                    <a:pt x="11006" y="20851"/>
                    <a:pt x="10532" y="20993"/>
                    <a:pt x="10200" y="21610"/>
                  </a:cubicBezTo>
                  <a:cubicBezTo>
                    <a:pt x="10105" y="21776"/>
                    <a:pt x="10034" y="21942"/>
                    <a:pt x="9963" y="22132"/>
                  </a:cubicBezTo>
                  <a:cubicBezTo>
                    <a:pt x="9773" y="22535"/>
                    <a:pt x="9678" y="22962"/>
                    <a:pt x="9702" y="23413"/>
                  </a:cubicBezTo>
                  <a:cubicBezTo>
                    <a:pt x="9678" y="23911"/>
                    <a:pt x="9939" y="24362"/>
                    <a:pt x="10366" y="24599"/>
                  </a:cubicBezTo>
                  <a:cubicBezTo>
                    <a:pt x="10983" y="24978"/>
                    <a:pt x="11671" y="25263"/>
                    <a:pt x="12382" y="25358"/>
                  </a:cubicBezTo>
                  <a:close/>
                  <a:moveTo>
                    <a:pt x="25192" y="67818"/>
                  </a:moveTo>
                  <a:cubicBezTo>
                    <a:pt x="25049" y="67652"/>
                    <a:pt x="24859" y="67557"/>
                    <a:pt x="24646" y="67534"/>
                  </a:cubicBezTo>
                  <a:cubicBezTo>
                    <a:pt x="24290" y="67415"/>
                    <a:pt x="23911" y="67344"/>
                    <a:pt x="23555" y="67225"/>
                  </a:cubicBezTo>
                  <a:cubicBezTo>
                    <a:pt x="23128" y="67107"/>
                    <a:pt x="22701" y="67035"/>
                    <a:pt x="22250" y="67035"/>
                  </a:cubicBezTo>
                  <a:cubicBezTo>
                    <a:pt x="21681" y="67012"/>
                    <a:pt x="21159" y="67059"/>
                    <a:pt x="20779" y="67557"/>
                  </a:cubicBezTo>
                  <a:cubicBezTo>
                    <a:pt x="20685" y="67652"/>
                    <a:pt x="20566" y="67747"/>
                    <a:pt x="20447" y="67842"/>
                  </a:cubicBezTo>
                  <a:cubicBezTo>
                    <a:pt x="20234" y="68008"/>
                    <a:pt x="20092" y="68245"/>
                    <a:pt x="19997" y="68482"/>
                  </a:cubicBezTo>
                  <a:cubicBezTo>
                    <a:pt x="20139" y="68530"/>
                    <a:pt x="20281" y="68577"/>
                    <a:pt x="20447" y="68601"/>
                  </a:cubicBezTo>
                  <a:cubicBezTo>
                    <a:pt x="21467" y="68743"/>
                    <a:pt x="22511" y="68743"/>
                    <a:pt x="23531" y="68625"/>
                  </a:cubicBezTo>
                  <a:cubicBezTo>
                    <a:pt x="23768" y="68625"/>
                    <a:pt x="23982" y="68577"/>
                    <a:pt x="24219" y="68506"/>
                  </a:cubicBezTo>
                  <a:cubicBezTo>
                    <a:pt x="24338" y="68506"/>
                    <a:pt x="24456" y="68435"/>
                    <a:pt x="24551" y="68364"/>
                  </a:cubicBezTo>
                  <a:cubicBezTo>
                    <a:pt x="24788" y="68198"/>
                    <a:pt x="24978" y="68008"/>
                    <a:pt x="25192" y="67818"/>
                  </a:cubicBezTo>
                  <a:close/>
                  <a:moveTo>
                    <a:pt x="40895" y="66798"/>
                  </a:moveTo>
                  <a:cubicBezTo>
                    <a:pt x="41203" y="66941"/>
                    <a:pt x="41369" y="67035"/>
                    <a:pt x="41535" y="67107"/>
                  </a:cubicBezTo>
                  <a:cubicBezTo>
                    <a:pt x="42010" y="67391"/>
                    <a:pt x="42555" y="67486"/>
                    <a:pt x="43124" y="67415"/>
                  </a:cubicBezTo>
                  <a:cubicBezTo>
                    <a:pt x="43907" y="67296"/>
                    <a:pt x="44714" y="67202"/>
                    <a:pt x="45497" y="67035"/>
                  </a:cubicBezTo>
                  <a:cubicBezTo>
                    <a:pt x="46018" y="66917"/>
                    <a:pt x="46517" y="66656"/>
                    <a:pt x="46920" y="66276"/>
                  </a:cubicBezTo>
                  <a:cubicBezTo>
                    <a:pt x="46991" y="66205"/>
                    <a:pt x="47062" y="66158"/>
                    <a:pt x="46991" y="66015"/>
                  </a:cubicBezTo>
                  <a:cubicBezTo>
                    <a:pt x="46920" y="66015"/>
                    <a:pt x="46825" y="65992"/>
                    <a:pt x="46730" y="65992"/>
                  </a:cubicBezTo>
                  <a:lnTo>
                    <a:pt x="45520" y="65992"/>
                  </a:lnTo>
                  <a:cubicBezTo>
                    <a:pt x="45022" y="65992"/>
                    <a:pt x="44548" y="66039"/>
                    <a:pt x="44073" y="66158"/>
                  </a:cubicBezTo>
                  <a:cubicBezTo>
                    <a:pt x="43480" y="66300"/>
                    <a:pt x="42887" y="66419"/>
                    <a:pt x="42294" y="66561"/>
                  </a:cubicBezTo>
                  <a:cubicBezTo>
                    <a:pt x="41891" y="66632"/>
                    <a:pt x="41488" y="66703"/>
                    <a:pt x="40918" y="66798"/>
                  </a:cubicBezTo>
                  <a:close/>
                  <a:moveTo>
                    <a:pt x="31359" y="39590"/>
                  </a:moveTo>
                  <a:cubicBezTo>
                    <a:pt x="31525" y="39970"/>
                    <a:pt x="31810" y="40255"/>
                    <a:pt x="32165" y="40444"/>
                  </a:cubicBezTo>
                  <a:cubicBezTo>
                    <a:pt x="32355" y="40587"/>
                    <a:pt x="32616" y="40539"/>
                    <a:pt x="32758" y="40373"/>
                  </a:cubicBezTo>
                  <a:cubicBezTo>
                    <a:pt x="33067" y="40065"/>
                    <a:pt x="33351" y="39780"/>
                    <a:pt x="33636" y="39448"/>
                  </a:cubicBezTo>
                  <a:cubicBezTo>
                    <a:pt x="33684" y="39377"/>
                    <a:pt x="33707" y="39306"/>
                    <a:pt x="33755" y="392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 name="Google Shape;925;p50"/>
            <p:cNvSpPr/>
            <p:nvPr/>
          </p:nvSpPr>
          <p:spPr>
            <a:xfrm>
              <a:off x="10442500" y="3863750"/>
              <a:ext cx="400900" cy="135250"/>
            </a:xfrm>
            <a:custGeom>
              <a:avLst/>
              <a:gdLst/>
              <a:ahLst/>
              <a:cxnLst/>
              <a:rect l="l" t="t" r="r" b="b"/>
              <a:pathLst>
                <a:path w="16036" h="5410" extrusionOk="0">
                  <a:moveTo>
                    <a:pt x="6903" y="5362"/>
                  </a:moveTo>
                  <a:lnTo>
                    <a:pt x="6784" y="5362"/>
                  </a:lnTo>
                  <a:cubicBezTo>
                    <a:pt x="5717" y="5409"/>
                    <a:pt x="4673" y="5172"/>
                    <a:pt x="3748" y="4650"/>
                  </a:cubicBezTo>
                  <a:cubicBezTo>
                    <a:pt x="2894" y="4247"/>
                    <a:pt x="2159" y="3678"/>
                    <a:pt x="1518" y="2990"/>
                  </a:cubicBezTo>
                  <a:cubicBezTo>
                    <a:pt x="1352" y="2800"/>
                    <a:pt x="1186" y="2610"/>
                    <a:pt x="1044" y="2397"/>
                  </a:cubicBezTo>
                  <a:cubicBezTo>
                    <a:pt x="831" y="2112"/>
                    <a:pt x="617" y="1804"/>
                    <a:pt x="451" y="1519"/>
                  </a:cubicBezTo>
                  <a:cubicBezTo>
                    <a:pt x="309" y="1282"/>
                    <a:pt x="190" y="1021"/>
                    <a:pt x="95" y="760"/>
                  </a:cubicBezTo>
                  <a:cubicBezTo>
                    <a:pt x="0" y="546"/>
                    <a:pt x="71" y="286"/>
                    <a:pt x="214" y="119"/>
                  </a:cubicBezTo>
                  <a:cubicBezTo>
                    <a:pt x="332" y="1"/>
                    <a:pt x="498" y="1"/>
                    <a:pt x="617" y="96"/>
                  </a:cubicBezTo>
                  <a:cubicBezTo>
                    <a:pt x="736" y="214"/>
                    <a:pt x="831" y="357"/>
                    <a:pt x="925" y="499"/>
                  </a:cubicBezTo>
                  <a:cubicBezTo>
                    <a:pt x="1091" y="736"/>
                    <a:pt x="1234" y="997"/>
                    <a:pt x="1400" y="1234"/>
                  </a:cubicBezTo>
                  <a:cubicBezTo>
                    <a:pt x="1518" y="1377"/>
                    <a:pt x="1637" y="1519"/>
                    <a:pt x="1756" y="1685"/>
                  </a:cubicBezTo>
                  <a:cubicBezTo>
                    <a:pt x="2325" y="2468"/>
                    <a:pt x="3084" y="3132"/>
                    <a:pt x="3938" y="3583"/>
                  </a:cubicBezTo>
                  <a:cubicBezTo>
                    <a:pt x="4887" y="4105"/>
                    <a:pt x="5954" y="4342"/>
                    <a:pt x="7045" y="4271"/>
                  </a:cubicBezTo>
                  <a:cubicBezTo>
                    <a:pt x="7733" y="4223"/>
                    <a:pt x="8445" y="4294"/>
                    <a:pt x="9109" y="4105"/>
                  </a:cubicBezTo>
                  <a:cubicBezTo>
                    <a:pt x="9560" y="3962"/>
                    <a:pt x="10011" y="3820"/>
                    <a:pt x="10437" y="3630"/>
                  </a:cubicBezTo>
                  <a:cubicBezTo>
                    <a:pt x="11624" y="3061"/>
                    <a:pt x="12762" y="2420"/>
                    <a:pt x="13853" y="1685"/>
                  </a:cubicBezTo>
                  <a:cubicBezTo>
                    <a:pt x="14090" y="1519"/>
                    <a:pt x="14280" y="1329"/>
                    <a:pt x="14446" y="1116"/>
                  </a:cubicBezTo>
                  <a:cubicBezTo>
                    <a:pt x="14731" y="736"/>
                    <a:pt x="15087" y="428"/>
                    <a:pt x="15514" y="238"/>
                  </a:cubicBezTo>
                  <a:cubicBezTo>
                    <a:pt x="15751" y="96"/>
                    <a:pt x="16036" y="286"/>
                    <a:pt x="16036" y="570"/>
                  </a:cubicBezTo>
                  <a:cubicBezTo>
                    <a:pt x="16012" y="807"/>
                    <a:pt x="15917" y="1021"/>
                    <a:pt x="15751" y="1187"/>
                  </a:cubicBezTo>
                  <a:cubicBezTo>
                    <a:pt x="15561" y="1424"/>
                    <a:pt x="15395" y="1661"/>
                    <a:pt x="15205" y="1899"/>
                  </a:cubicBezTo>
                  <a:cubicBezTo>
                    <a:pt x="15016" y="2136"/>
                    <a:pt x="14778" y="2349"/>
                    <a:pt x="14517" y="2539"/>
                  </a:cubicBezTo>
                  <a:cubicBezTo>
                    <a:pt x="13165" y="3488"/>
                    <a:pt x="11718" y="4294"/>
                    <a:pt x="10200" y="4911"/>
                  </a:cubicBezTo>
                  <a:cubicBezTo>
                    <a:pt x="9678" y="5125"/>
                    <a:pt x="9157" y="5243"/>
                    <a:pt x="8611" y="5291"/>
                  </a:cubicBezTo>
                  <a:cubicBezTo>
                    <a:pt x="8042" y="5314"/>
                    <a:pt x="7472" y="5338"/>
                    <a:pt x="6903" y="5386"/>
                  </a:cubicBezTo>
                  <a:cubicBezTo>
                    <a:pt x="6903" y="5362"/>
                    <a:pt x="6903" y="5362"/>
                    <a:pt x="6903" y="53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 name="Google Shape;926;p50"/>
            <p:cNvSpPr/>
            <p:nvPr/>
          </p:nvSpPr>
          <p:spPr>
            <a:xfrm>
              <a:off x="10768650" y="3736250"/>
              <a:ext cx="48650" cy="45100"/>
            </a:xfrm>
            <a:custGeom>
              <a:avLst/>
              <a:gdLst/>
              <a:ahLst/>
              <a:cxnLst/>
              <a:rect l="l" t="t" r="r" b="b"/>
              <a:pathLst>
                <a:path w="1946" h="1804" extrusionOk="0">
                  <a:moveTo>
                    <a:pt x="1163" y="25"/>
                  </a:moveTo>
                  <a:cubicBezTo>
                    <a:pt x="1234" y="25"/>
                    <a:pt x="1329" y="25"/>
                    <a:pt x="1400" y="48"/>
                  </a:cubicBezTo>
                  <a:cubicBezTo>
                    <a:pt x="1495" y="72"/>
                    <a:pt x="1590" y="120"/>
                    <a:pt x="1685" y="191"/>
                  </a:cubicBezTo>
                  <a:cubicBezTo>
                    <a:pt x="1922" y="546"/>
                    <a:pt x="1946" y="1021"/>
                    <a:pt x="1709" y="1377"/>
                  </a:cubicBezTo>
                  <a:cubicBezTo>
                    <a:pt x="1448" y="1661"/>
                    <a:pt x="1044" y="1804"/>
                    <a:pt x="665" y="1780"/>
                  </a:cubicBezTo>
                  <a:cubicBezTo>
                    <a:pt x="238" y="1709"/>
                    <a:pt x="1" y="1282"/>
                    <a:pt x="167" y="879"/>
                  </a:cubicBezTo>
                  <a:cubicBezTo>
                    <a:pt x="238" y="760"/>
                    <a:pt x="333" y="641"/>
                    <a:pt x="380" y="499"/>
                  </a:cubicBezTo>
                  <a:cubicBezTo>
                    <a:pt x="570" y="48"/>
                    <a:pt x="641" y="1"/>
                    <a:pt x="1163" y="2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 name="Google Shape;927;p50"/>
            <p:cNvSpPr/>
            <p:nvPr/>
          </p:nvSpPr>
          <p:spPr>
            <a:xfrm>
              <a:off x="10451975" y="3748125"/>
              <a:ext cx="46300" cy="44500"/>
            </a:xfrm>
            <a:custGeom>
              <a:avLst/>
              <a:gdLst/>
              <a:ahLst/>
              <a:cxnLst/>
              <a:rect l="l" t="t" r="r" b="b"/>
              <a:pathLst>
                <a:path w="1852" h="1780" extrusionOk="0">
                  <a:moveTo>
                    <a:pt x="784" y="1732"/>
                  </a:moveTo>
                  <a:cubicBezTo>
                    <a:pt x="357" y="1779"/>
                    <a:pt x="1" y="1400"/>
                    <a:pt x="48" y="973"/>
                  </a:cubicBezTo>
                  <a:cubicBezTo>
                    <a:pt x="72" y="783"/>
                    <a:pt x="119" y="593"/>
                    <a:pt x="191" y="427"/>
                  </a:cubicBezTo>
                  <a:cubicBezTo>
                    <a:pt x="262" y="214"/>
                    <a:pt x="452" y="71"/>
                    <a:pt x="689" y="71"/>
                  </a:cubicBezTo>
                  <a:cubicBezTo>
                    <a:pt x="950" y="0"/>
                    <a:pt x="1234" y="48"/>
                    <a:pt x="1448" y="214"/>
                  </a:cubicBezTo>
                  <a:cubicBezTo>
                    <a:pt x="1732" y="404"/>
                    <a:pt x="1851" y="736"/>
                    <a:pt x="1756" y="1044"/>
                  </a:cubicBezTo>
                  <a:cubicBezTo>
                    <a:pt x="1661" y="1400"/>
                    <a:pt x="1377" y="1661"/>
                    <a:pt x="997" y="1708"/>
                  </a:cubicBezTo>
                  <a:cubicBezTo>
                    <a:pt x="926" y="1732"/>
                    <a:pt x="855" y="1732"/>
                    <a:pt x="784" y="173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2" name="Google Shape;928;p50"/>
          <p:cNvGrpSpPr/>
          <p:nvPr/>
        </p:nvGrpSpPr>
        <p:grpSpPr>
          <a:xfrm>
            <a:off x="2189396" y="3725814"/>
            <a:ext cx="954041" cy="1315112"/>
            <a:chOff x="9964525" y="914075"/>
            <a:chExt cx="1385325" cy="1853800"/>
          </a:xfrm>
        </p:grpSpPr>
        <p:sp>
          <p:nvSpPr>
            <p:cNvPr id="73" name="Google Shape;929;p50"/>
            <p:cNvSpPr/>
            <p:nvPr/>
          </p:nvSpPr>
          <p:spPr>
            <a:xfrm>
              <a:off x="10368950" y="1311400"/>
              <a:ext cx="743675" cy="519500"/>
            </a:xfrm>
            <a:custGeom>
              <a:avLst/>
              <a:gdLst/>
              <a:ahLst/>
              <a:cxnLst/>
              <a:rect l="l" t="t" r="r" b="b"/>
              <a:pathLst>
                <a:path w="29747" h="20780" extrusionOk="0">
                  <a:moveTo>
                    <a:pt x="1" y="8516"/>
                  </a:moveTo>
                  <a:cubicBezTo>
                    <a:pt x="3037" y="7425"/>
                    <a:pt x="5813" y="5978"/>
                    <a:pt x="8066" y="3677"/>
                  </a:cubicBezTo>
                  <a:cubicBezTo>
                    <a:pt x="8873" y="4033"/>
                    <a:pt x="9679" y="3914"/>
                    <a:pt x="10462" y="3606"/>
                  </a:cubicBezTo>
                  <a:cubicBezTo>
                    <a:pt x="11268" y="3274"/>
                    <a:pt x="12099" y="2894"/>
                    <a:pt x="12881" y="2491"/>
                  </a:cubicBezTo>
                  <a:cubicBezTo>
                    <a:pt x="13427" y="2206"/>
                    <a:pt x="13925" y="1827"/>
                    <a:pt x="14352" y="1376"/>
                  </a:cubicBezTo>
                  <a:cubicBezTo>
                    <a:pt x="14803" y="949"/>
                    <a:pt x="15230" y="498"/>
                    <a:pt x="15704" y="0"/>
                  </a:cubicBezTo>
                  <a:cubicBezTo>
                    <a:pt x="15894" y="95"/>
                    <a:pt x="16060" y="214"/>
                    <a:pt x="16226" y="356"/>
                  </a:cubicBezTo>
                  <a:cubicBezTo>
                    <a:pt x="16700" y="736"/>
                    <a:pt x="17199" y="1068"/>
                    <a:pt x="17697" y="1376"/>
                  </a:cubicBezTo>
                  <a:cubicBezTo>
                    <a:pt x="18408" y="1756"/>
                    <a:pt x="19167" y="2040"/>
                    <a:pt x="19950" y="2183"/>
                  </a:cubicBezTo>
                  <a:cubicBezTo>
                    <a:pt x="21658" y="2538"/>
                    <a:pt x="23390" y="2633"/>
                    <a:pt x="25098" y="2515"/>
                  </a:cubicBezTo>
                  <a:cubicBezTo>
                    <a:pt x="25762" y="2467"/>
                    <a:pt x="26402" y="2349"/>
                    <a:pt x="27019" y="2159"/>
                  </a:cubicBezTo>
                  <a:cubicBezTo>
                    <a:pt x="27612" y="1993"/>
                    <a:pt x="28205" y="1827"/>
                    <a:pt x="28798" y="1637"/>
                  </a:cubicBezTo>
                  <a:cubicBezTo>
                    <a:pt x="28845" y="1708"/>
                    <a:pt x="28893" y="1803"/>
                    <a:pt x="28940" y="1898"/>
                  </a:cubicBezTo>
                  <a:cubicBezTo>
                    <a:pt x="29154" y="2776"/>
                    <a:pt x="29391" y="3701"/>
                    <a:pt x="29605" y="4602"/>
                  </a:cubicBezTo>
                  <a:cubicBezTo>
                    <a:pt x="29699" y="5124"/>
                    <a:pt x="29723" y="5670"/>
                    <a:pt x="29628" y="6215"/>
                  </a:cubicBezTo>
                  <a:cubicBezTo>
                    <a:pt x="29628" y="6263"/>
                    <a:pt x="29581" y="6334"/>
                    <a:pt x="29605" y="6358"/>
                  </a:cubicBezTo>
                  <a:cubicBezTo>
                    <a:pt x="29747" y="6903"/>
                    <a:pt x="29628" y="7449"/>
                    <a:pt x="29652" y="7971"/>
                  </a:cubicBezTo>
                  <a:cubicBezTo>
                    <a:pt x="29676" y="8516"/>
                    <a:pt x="29652" y="9062"/>
                    <a:pt x="29628" y="9584"/>
                  </a:cubicBezTo>
                  <a:cubicBezTo>
                    <a:pt x="29628" y="9797"/>
                    <a:pt x="29581" y="9987"/>
                    <a:pt x="29533" y="10177"/>
                  </a:cubicBezTo>
                  <a:cubicBezTo>
                    <a:pt x="29320" y="10912"/>
                    <a:pt x="29083" y="11647"/>
                    <a:pt x="28845" y="12359"/>
                  </a:cubicBezTo>
                  <a:cubicBezTo>
                    <a:pt x="28632" y="13189"/>
                    <a:pt x="28252" y="13924"/>
                    <a:pt x="27731" y="14589"/>
                  </a:cubicBezTo>
                  <a:cubicBezTo>
                    <a:pt x="27256" y="15111"/>
                    <a:pt x="26853" y="15704"/>
                    <a:pt x="26378" y="16225"/>
                  </a:cubicBezTo>
                  <a:cubicBezTo>
                    <a:pt x="25809" y="16771"/>
                    <a:pt x="25240" y="17293"/>
                    <a:pt x="24623" y="17767"/>
                  </a:cubicBezTo>
                  <a:cubicBezTo>
                    <a:pt x="23627" y="18574"/>
                    <a:pt x="22488" y="19214"/>
                    <a:pt x="21279" y="19665"/>
                  </a:cubicBezTo>
                  <a:cubicBezTo>
                    <a:pt x="20496" y="19997"/>
                    <a:pt x="19689" y="20258"/>
                    <a:pt x="18859" y="20471"/>
                  </a:cubicBezTo>
                  <a:cubicBezTo>
                    <a:pt x="18052" y="20661"/>
                    <a:pt x="17246" y="20756"/>
                    <a:pt x="16416" y="20780"/>
                  </a:cubicBezTo>
                  <a:cubicBezTo>
                    <a:pt x="14826" y="20780"/>
                    <a:pt x="13237" y="20661"/>
                    <a:pt x="11648" y="20424"/>
                  </a:cubicBezTo>
                  <a:cubicBezTo>
                    <a:pt x="10604" y="20258"/>
                    <a:pt x="9608" y="19973"/>
                    <a:pt x="8659" y="19523"/>
                  </a:cubicBezTo>
                  <a:cubicBezTo>
                    <a:pt x="7426" y="18953"/>
                    <a:pt x="6263" y="18265"/>
                    <a:pt x="5148" y="17483"/>
                  </a:cubicBezTo>
                  <a:cubicBezTo>
                    <a:pt x="4484" y="17008"/>
                    <a:pt x="3915" y="16463"/>
                    <a:pt x="3393" y="15846"/>
                  </a:cubicBezTo>
                  <a:cubicBezTo>
                    <a:pt x="3369" y="15798"/>
                    <a:pt x="3298" y="15751"/>
                    <a:pt x="3298" y="15727"/>
                  </a:cubicBezTo>
                  <a:cubicBezTo>
                    <a:pt x="3298" y="15371"/>
                    <a:pt x="3061" y="15205"/>
                    <a:pt x="2800" y="15063"/>
                  </a:cubicBezTo>
                  <a:cubicBezTo>
                    <a:pt x="2729" y="15016"/>
                    <a:pt x="2681" y="14921"/>
                    <a:pt x="2634" y="14826"/>
                  </a:cubicBezTo>
                  <a:cubicBezTo>
                    <a:pt x="2136" y="14067"/>
                    <a:pt x="1685" y="13284"/>
                    <a:pt x="1258" y="12454"/>
                  </a:cubicBezTo>
                  <a:cubicBezTo>
                    <a:pt x="973" y="11932"/>
                    <a:pt x="736" y="11363"/>
                    <a:pt x="523" y="10793"/>
                  </a:cubicBezTo>
                  <a:cubicBezTo>
                    <a:pt x="404" y="10390"/>
                    <a:pt x="262" y="10011"/>
                    <a:pt x="191" y="9607"/>
                  </a:cubicBezTo>
                  <a:cubicBezTo>
                    <a:pt x="96" y="9299"/>
                    <a:pt x="72" y="8943"/>
                    <a:pt x="1" y="8516"/>
                  </a:cubicBezTo>
                  <a:close/>
                  <a:moveTo>
                    <a:pt x="16226" y="15988"/>
                  </a:moveTo>
                  <a:lnTo>
                    <a:pt x="16558" y="15988"/>
                  </a:lnTo>
                  <a:cubicBezTo>
                    <a:pt x="17578" y="16012"/>
                    <a:pt x="18598" y="15798"/>
                    <a:pt x="19523" y="15324"/>
                  </a:cubicBezTo>
                  <a:cubicBezTo>
                    <a:pt x="19689" y="15229"/>
                    <a:pt x="19879" y="15205"/>
                    <a:pt x="20045" y="15111"/>
                  </a:cubicBezTo>
                  <a:cubicBezTo>
                    <a:pt x="20496" y="14921"/>
                    <a:pt x="20946" y="14731"/>
                    <a:pt x="21350" y="14518"/>
                  </a:cubicBezTo>
                  <a:cubicBezTo>
                    <a:pt x="21516" y="14446"/>
                    <a:pt x="21658" y="14328"/>
                    <a:pt x="21800" y="14185"/>
                  </a:cubicBezTo>
                  <a:cubicBezTo>
                    <a:pt x="22014" y="13948"/>
                    <a:pt x="22227" y="13711"/>
                    <a:pt x="22417" y="13450"/>
                  </a:cubicBezTo>
                  <a:cubicBezTo>
                    <a:pt x="22725" y="13071"/>
                    <a:pt x="22820" y="12525"/>
                    <a:pt x="22607" y="12051"/>
                  </a:cubicBezTo>
                  <a:cubicBezTo>
                    <a:pt x="22559" y="11932"/>
                    <a:pt x="22559" y="11790"/>
                    <a:pt x="22512" y="11671"/>
                  </a:cubicBezTo>
                  <a:cubicBezTo>
                    <a:pt x="22488" y="11624"/>
                    <a:pt x="22417" y="11576"/>
                    <a:pt x="22393" y="11576"/>
                  </a:cubicBezTo>
                  <a:cubicBezTo>
                    <a:pt x="22370" y="11576"/>
                    <a:pt x="22251" y="11647"/>
                    <a:pt x="22227" y="11695"/>
                  </a:cubicBezTo>
                  <a:cubicBezTo>
                    <a:pt x="22109" y="12217"/>
                    <a:pt x="21824" y="12691"/>
                    <a:pt x="21421" y="13047"/>
                  </a:cubicBezTo>
                  <a:cubicBezTo>
                    <a:pt x="21373" y="13094"/>
                    <a:pt x="21326" y="13142"/>
                    <a:pt x="21302" y="13189"/>
                  </a:cubicBezTo>
                  <a:cubicBezTo>
                    <a:pt x="21089" y="13521"/>
                    <a:pt x="20757" y="13782"/>
                    <a:pt x="20353" y="13924"/>
                  </a:cubicBezTo>
                  <a:cubicBezTo>
                    <a:pt x="19926" y="14091"/>
                    <a:pt x="19476" y="14233"/>
                    <a:pt x="19072" y="14446"/>
                  </a:cubicBezTo>
                  <a:cubicBezTo>
                    <a:pt x="17839" y="15087"/>
                    <a:pt x="16511" y="15039"/>
                    <a:pt x="15206" y="14921"/>
                  </a:cubicBezTo>
                  <a:cubicBezTo>
                    <a:pt x="14779" y="14850"/>
                    <a:pt x="14352" y="14755"/>
                    <a:pt x="13949" y="14636"/>
                  </a:cubicBezTo>
                  <a:cubicBezTo>
                    <a:pt x="12905" y="14375"/>
                    <a:pt x="12905" y="14351"/>
                    <a:pt x="11980" y="13758"/>
                  </a:cubicBezTo>
                  <a:cubicBezTo>
                    <a:pt x="11648" y="13545"/>
                    <a:pt x="11292" y="13379"/>
                    <a:pt x="10936" y="13237"/>
                  </a:cubicBezTo>
                  <a:cubicBezTo>
                    <a:pt x="10794" y="13189"/>
                    <a:pt x="10652" y="13165"/>
                    <a:pt x="10509" y="13165"/>
                  </a:cubicBezTo>
                  <a:cubicBezTo>
                    <a:pt x="10367" y="13165"/>
                    <a:pt x="10248" y="13237"/>
                    <a:pt x="10201" y="13379"/>
                  </a:cubicBezTo>
                  <a:cubicBezTo>
                    <a:pt x="10153" y="13474"/>
                    <a:pt x="10177" y="13592"/>
                    <a:pt x="10272" y="13664"/>
                  </a:cubicBezTo>
                  <a:cubicBezTo>
                    <a:pt x="10438" y="13830"/>
                    <a:pt x="10628" y="13996"/>
                    <a:pt x="10818" y="14114"/>
                  </a:cubicBezTo>
                  <a:cubicBezTo>
                    <a:pt x="11268" y="14423"/>
                    <a:pt x="11743" y="14684"/>
                    <a:pt x="12193" y="14992"/>
                  </a:cubicBezTo>
                  <a:cubicBezTo>
                    <a:pt x="12407" y="15134"/>
                    <a:pt x="12644" y="15253"/>
                    <a:pt x="12905" y="15300"/>
                  </a:cubicBezTo>
                  <a:cubicBezTo>
                    <a:pt x="13261" y="15395"/>
                    <a:pt x="13617" y="15514"/>
                    <a:pt x="13973" y="15609"/>
                  </a:cubicBezTo>
                  <a:cubicBezTo>
                    <a:pt x="14684" y="15846"/>
                    <a:pt x="15443" y="15988"/>
                    <a:pt x="16226" y="15988"/>
                  </a:cubicBezTo>
                  <a:close/>
                  <a:moveTo>
                    <a:pt x="9798" y="8113"/>
                  </a:moveTo>
                  <a:lnTo>
                    <a:pt x="9655" y="8113"/>
                  </a:lnTo>
                  <a:cubicBezTo>
                    <a:pt x="9062" y="8113"/>
                    <a:pt x="8730" y="8777"/>
                    <a:pt x="9086" y="9251"/>
                  </a:cubicBezTo>
                  <a:cubicBezTo>
                    <a:pt x="9205" y="9465"/>
                    <a:pt x="9371" y="9631"/>
                    <a:pt x="9584" y="9750"/>
                  </a:cubicBezTo>
                  <a:cubicBezTo>
                    <a:pt x="9703" y="9797"/>
                    <a:pt x="9821" y="9844"/>
                    <a:pt x="9940" y="9844"/>
                  </a:cubicBezTo>
                  <a:cubicBezTo>
                    <a:pt x="10272" y="9868"/>
                    <a:pt x="10580" y="9678"/>
                    <a:pt x="10723" y="9370"/>
                  </a:cubicBezTo>
                  <a:cubicBezTo>
                    <a:pt x="10841" y="9014"/>
                    <a:pt x="10770" y="8635"/>
                    <a:pt x="10533" y="8326"/>
                  </a:cubicBezTo>
                  <a:cubicBezTo>
                    <a:pt x="10319" y="8137"/>
                    <a:pt x="10059" y="8065"/>
                    <a:pt x="9798" y="8113"/>
                  </a:cubicBezTo>
                  <a:close/>
                  <a:moveTo>
                    <a:pt x="21445" y="6951"/>
                  </a:moveTo>
                  <a:cubicBezTo>
                    <a:pt x="21468" y="7093"/>
                    <a:pt x="21492" y="7235"/>
                    <a:pt x="21563" y="7378"/>
                  </a:cubicBezTo>
                  <a:cubicBezTo>
                    <a:pt x="21682" y="7591"/>
                    <a:pt x="21919" y="7710"/>
                    <a:pt x="22180" y="7662"/>
                  </a:cubicBezTo>
                  <a:cubicBezTo>
                    <a:pt x="22417" y="7686"/>
                    <a:pt x="22654" y="7520"/>
                    <a:pt x="22749" y="7283"/>
                  </a:cubicBezTo>
                  <a:cubicBezTo>
                    <a:pt x="22820" y="7022"/>
                    <a:pt x="22844" y="6737"/>
                    <a:pt x="22773" y="6476"/>
                  </a:cubicBezTo>
                  <a:cubicBezTo>
                    <a:pt x="22725" y="6263"/>
                    <a:pt x="22536" y="6120"/>
                    <a:pt x="22322" y="6120"/>
                  </a:cubicBezTo>
                  <a:cubicBezTo>
                    <a:pt x="22251" y="6120"/>
                    <a:pt x="22156" y="6144"/>
                    <a:pt x="22085" y="6120"/>
                  </a:cubicBezTo>
                  <a:cubicBezTo>
                    <a:pt x="21848" y="6097"/>
                    <a:pt x="21611" y="6263"/>
                    <a:pt x="21539" y="6500"/>
                  </a:cubicBezTo>
                  <a:cubicBezTo>
                    <a:pt x="21492" y="6642"/>
                    <a:pt x="21468" y="6808"/>
                    <a:pt x="21445" y="695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 name="Google Shape;930;p50"/>
            <p:cNvSpPr/>
            <p:nvPr/>
          </p:nvSpPr>
          <p:spPr>
            <a:xfrm>
              <a:off x="10342275" y="1023775"/>
              <a:ext cx="735975" cy="473250"/>
            </a:xfrm>
            <a:custGeom>
              <a:avLst/>
              <a:gdLst/>
              <a:ahLst/>
              <a:cxnLst/>
              <a:rect l="l" t="t" r="r" b="b"/>
              <a:pathLst>
                <a:path w="29439" h="18930" extrusionOk="0">
                  <a:moveTo>
                    <a:pt x="27872" y="7141"/>
                  </a:moveTo>
                  <a:cubicBezTo>
                    <a:pt x="27730" y="6998"/>
                    <a:pt x="27588" y="6856"/>
                    <a:pt x="27422" y="6737"/>
                  </a:cubicBezTo>
                  <a:cubicBezTo>
                    <a:pt x="27279" y="6595"/>
                    <a:pt x="27019" y="6690"/>
                    <a:pt x="26995" y="6903"/>
                  </a:cubicBezTo>
                  <a:cubicBezTo>
                    <a:pt x="26924" y="7117"/>
                    <a:pt x="26971" y="7378"/>
                    <a:pt x="27090" y="7591"/>
                  </a:cubicBezTo>
                  <a:cubicBezTo>
                    <a:pt x="27493" y="8232"/>
                    <a:pt x="27778" y="8967"/>
                    <a:pt x="28228" y="9560"/>
                  </a:cubicBezTo>
                  <a:cubicBezTo>
                    <a:pt x="28584" y="10058"/>
                    <a:pt x="28892" y="10604"/>
                    <a:pt x="29106" y="11197"/>
                  </a:cubicBezTo>
                  <a:cubicBezTo>
                    <a:pt x="29225" y="11529"/>
                    <a:pt x="29343" y="11909"/>
                    <a:pt x="29438" y="12264"/>
                  </a:cubicBezTo>
                  <a:cubicBezTo>
                    <a:pt x="29130" y="12549"/>
                    <a:pt x="28750" y="12715"/>
                    <a:pt x="28347" y="12739"/>
                  </a:cubicBezTo>
                  <a:cubicBezTo>
                    <a:pt x="27991" y="12739"/>
                    <a:pt x="27659" y="12786"/>
                    <a:pt x="27351" y="12881"/>
                  </a:cubicBezTo>
                  <a:cubicBezTo>
                    <a:pt x="27042" y="12976"/>
                    <a:pt x="26734" y="13023"/>
                    <a:pt x="26425" y="13071"/>
                  </a:cubicBezTo>
                  <a:cubicBezTo>
                    <a:pt x="24623" y="13237"/>
                    <a:pt x="22796" y="13142"/>
                    <a:pt x="21041" y="12810"/>
                  </a:cubicBezTo>
                  <a:cubicBezTo>
                    <a:pt x="20163" y="12620"/>
                    <a:pt x="19357" y="12288"/>
                    <a:pt x="18621" y="11814"/>
                  </a:cubicBezTo>
                  <a:cubicBezTo>
                    <a:pt x="18171" y="11505"/>
                    <a:pt x="17744" y="11197"/>
                    <a:pt x="17317" y="10889"/>
                  </a:cubicBezTo>
                  <a:cubicBezTo>
                    <a:pt x="17483" y="10462"/>
                    <a:pt x="17673" y="10058"/>
                    <a:pt x="17839" y="9703"/>
                  </a:cubicBezTo>
                  <a:cubicBezTo>
                    <a:pt x="17957" y="9370"/>
                    <a:pt x="18005" y="9038"/>
                    <a:pt x="17957" y="8706"/>
                  </a:cubicBezTo>
                  <a:cubicBezTo>
                    <a:pt x="17933" y="8469"/>
                    <a:pt x="17767" y="8256"/>
                    <a:pt x="17554" y="8137"/>
                  </a:cubicBezTo>
                  <a:cubicBezTo>
                    <a:pt x="17459" y="8090"/>
                    <a:pt x="17317" y="8137"/>
                    <a:pt x="17269" y="8232"/>
                  </a:cubicBezTo>
                  <a:cubicBezTo>
                    <a:pt x="17246" y="8327"/>
                    <a:pt x="17222" y="8422"/>
                    <a:pt x="17198" y="8517"/>
                  </a:cubicBezTo>
                  <a:cubicBezTo>
                    <a:pt x="17127" y="9323"/>
                    <a:pt x="16771" y="10106"/>
                    <a:pt x="16202" y="10699"/>
                  </a:cubicBezTo>
                  <a:cubicBezTo>
                    <a:pt x="15704" y="11268"/>
                    <a:pt x="15182" y="11814"/>
                    <a:pt x="14613" y="12336"/>
                  </a:cubicBezTo>
                  <a:cubicBezTo>
                    <a:pt x="14114" y="12810"/>
                    <a:pt x="13521" y="13190"/>
                    <a:pt x="12905" y="13474"/>
                  </a:cubicBezTo>
                  <a:cubicBezTo>
                    <a:pt x="12383" y="13711"/>
                    <a:pt x="11837" y="13949"/>
                    <a:pt x="11315" y="14186"/>
                  </a:cubicBezTo>
                  <a:cubicBezTo>
                    <a:pt x="10912" y="14376"/>
                    <a:pt x="10485" y="14447"/>
                    <a:pt x="10034" y="14447"/>
                  </a:cubicBezTo>
                  <a:cubicBezTo>
                    <a:pt x="9987" y="14281"/>
                    <a:pt x="10106" y="14233"/>
                    <a:pt x="10177" y="14162"/>
                  </a:cubicBezTo>
                  <a:cubicBezTo>
                    <a:pt x="10960" y="13166"/>
                    <a:pt x="11647" y="12098"/>
                    <a:pt x="12240" y="10983"/>
                  </a:cubicBezTo>
                  <a:cubicBezTo>
                    <a:pt x="12359" y="10746"/>
                    <a:pt x="12454" y="10509"/>
                    <a:pt x="12525" y="10248"/>
                  </a:cubicBezTo>
                  <a:cubicBezTo>
                    <a:pt x="12596" y="9940"/>
                    <a:pt x="12620" y="9584"/>
                    <a:pt x="12739" y="9276"/>
                  </a:cubicBezTo>
                  <a:cubicBezTo>
                    <a:pt x="12833" y="8825"/>
                    <a:pt x="12857" y="8350"/>
                    <a:pt x="12786" y="7900"/>
                  </a:cubicBezTo>
                  <a:cubicBezTo>
                    <a:pt x="12786" y="7852"/>
                    <a:pt x="12786" y="7829"/>
                    <a:pt x="12762" y="7781"/>
                  </a:cubicBezTo>
                  <a:cubicBezTo>
                    <a:pt x="12739" y="7639"/>
                    <a:pt x="12644" y="7544"/>
                    <a:pt x="12525" y="7520"/>
                  </a:cubicBezTo>
                  <a:cubicBezTo>
                    <a:pt x="12383" y="7520"/>
                    <a:pt x="12264" y="7639"/>
                    <a:pt x="12217" y="7805"/>
                  </a:cubicBezTo>
                  <a:cubicBezTo>
                    <a:pt x="12193" y="7852"/>
                    <a:pt x="12193" y="7923"/>
                    <a:pt x="12193" y="7971"/>
                  </a:cubicBezTo>
                  <a:cubicBezTo>
                    <a:pt x="12193" y="8706"/>
                    <a:pt x="11932" y="9394"/>
                    <a:pt x="11719" y="10082"/>
                  </a:cubicBezTo>
                  <a:cubicBezTo>
                    <a:pt x="11647" y="10343"/>
                    <a:pt x="11529" y="10557"/>
                    <a:pt x="11363" y="10770"/>
                  </a:cubicBezTo>
                  <a:cubicBezTo>
                    <a:pt x="10793" y="11600"/>
                    <a:pt x="10248" y="12430"/>
                    <a:pt x="9655" y="13261"/>
                  </a:cubicBezTo>
                  <a:cubicBezTo>
                    <a:pt x="9418" y="13545"/>
                    <a:pt x="9180" y="13830"/>
                    <a:pt x="8896" y="14067"/>
                  </a:cubicBezTo>
                  <a:cubicBezTo>
                    <a:pt x="8255" y="14731"/>
                    <a:pt x="7591" y="15324"/>
                    <a:pt x="6880" y="15894"/>
                  </a:cubicBezTo>
                  <a:cubicBezTo>
                    <a:pt x="5575" y="16890"/>
                    <a:pt x="4152" y="17720"/>
                    <a:pt x="2634" y="18361"/>
                  </a:cubicBezTo>
                  <a:cubicBezTo>
                    <a:pt x="2254" y="18503"/>
                    <a:pt x="1874" y="18693"/>
                    <a:pt x="1495" y="18835"/>
                  </a:cubicBezTo>
                  <a:cubicBezTo>
                    <a:pt x="1376" y="18883"/>
                    <a:pt x="1234" y="18906"/>
                    <a:pt x="1115" y="18930"/>
                  </a:cubicBezTo>
                  <a:cubicBezTo>
                    <a:pt x="1092" y="18835"/>
                    <a:pt x="1092" y="18716"/>
                    <a:pt x="1068" y="18622"/>
                  </a:cubicBezTo>
                  <a:lnTo>
                    <a:pt x="1068" y="17056"/>
                  </a:lnTo>
                  <a:cubicBezTo>
                    <a:pt x="1092" y="16605"/>
                    <a:pt x="1210" y="16131"/>
                    <a:pt x="1447" y="15728"/>
                  </a:cubicBezTo>
                  <a:cubicBezTo>
                    <a:pt x="1519" y="15609"/>
                    <a:pt x="1637" y="15490"/>
                    <a:pt x="1756" y="15396"/>
                  </a:cubicBezTo>
                  <a:cubicBezTo>
                    <a:pt x="1851" y="15324"/>
                    <a:pt x="1874" y="15182"/>
                    <a:pt x="1803" y="15040"/>
                  </a:cubicBezTo>
                  <a:cubicBezTo>
                    <a:pt x="1732" y="14921"/>
                    <a:pt x="1590" y="14850"/>
                    <a:pt x="1447" y="14897"/>
                  </a:cubicBezTo>
                  <a:cubicBezTo>
                    <a:pt x="1258" y="14921"/>
                    <a:pt x="1092" y="15040"/>
                    <a:pt x="997" y="15182"/>
                  </a:cubicBezTo>
                  <a:cubicBezTo>
                    <a:pt x="617" y="15656"/>
                    <a:pt x="380" y="16226"/>
                    <a:pt x="285" y="16819"/>
                  </a:cubicBezTo>
                  <a:cubicBezTo>
                    <a:pt x="261" y="17151"/>
                    <a:pt x="261" y="17483"/>
                    <a:pt x="238" y="17815"/>
                  </a:cubicBezTo>
                  <a:cubicBezTo>
                    <a:pt x="238" y="17957"/>
                    <a:pt x="190" y="18100"/>
                    <a:pt x="167" y="18218"/>
                  </a:cubicBezTo>
                  <a:cubicBezTo>
                    <a:pt x="24" y="18218"/>
                    <a:pt x="1" y="18171"/>
                    <a:pt x="1" y="18076"/>
                  </a:cubicBezTo>
                  <a:cubicBezTo>
                    <a:pt x="1" y="16937"/>
                    <a:pt x="1" y="15775"/>
                    <a:pt x="24" y="14613"/>
                  </a:cubicBezTo>
                  <a:cubicBezTo>
                    <a:pt x="24" y="14257"/>
                    <a:pt x="48" y="13925"/>
                    <a:pt x="48" y="13569"/>
                  </a:cubicBezTo>
                  <a:cubicBezTo>
                    <a:pt x="95" y="12668"/>
                    <a:pt x="214" y="11790"/>
                    <a:pt x="404" y="10912"/>
                  </a:cubicBezTo>
                  <a:cubicBezTo>
                    <a:pt x="427" y="10770"/>
                    <a:pt x="475" y="10628"/>
                    <a:pt x="570" y="10509"/>
                  </a:cubicBezTo>
                  <a:cubicBezTo>
                    <a:pt x="902" y="9963"/>
                    <a:pt x="1163" y="9394"/>
                    <a:pt x="1376" y="8777"/>
                  </a:cubicBezTo>
                  <a:cubicBezTo>
                    <a:pt x="1495" y="8398"/>
                    <a:pt x="1661" y="8018"/>
                    <a:pt x="1874" y="7663"/>
                  </a:cubicBezTo>
                  <a:cubicBezTo>
                    <a:pt x="2064" y="7330"/>
                    <a:pt x="2278" y="6998"/>
                    <a:pt x="2491" y="6666"/>
                  </a:cubicBezTo>
                  <a:cubicBezTo>
                    <a:pt x="2539" y="6571"/>
                    <a:pt x="2610" y="6500"/>
                    <a:pt x="2705" y="6405"/>
                  </a:cubicBezTo>
                  <a:cubicBezTo>
                    <a:pt x="3132" y="5931"/>
                    <a:pt x="3606" y="5504"/>
                    <a:pt x="4128" y="5077"/>
                  </a:cubicBezTo>
                  <a:cubicBezTo>
                    <a:pt x="4531" y="4745"/>
                    <a:pt x="4887" y="4342"/>
                    <a:pt x="5195" y="3891"/>
                  </a:cubicBezTo>
                  <a:cubicBezTo>
                    <a:pt x="5480" y="3535"/>
                    <a:pt x="5765" y="3203"/>
                    <a:pt x="6097" y="2895"/>
                  </a:cubicBezTo>
                  <a:cubicBezTo>
                    <a:pt x="6405" y="2657"/>
                    <a:pt x="6547" y="2254"/>
                    <a:pt x="6476" y="1851"/>
                  </a:cubicBezTo>
                  <a:cubicBezTo>
                    <a:pt x="6476" y="1780"/>
                    <a:pt x="6429" y="1709"/>
                    <a:pt x="6429" y="1637"/>
                  </a:cubicBezTo>
                  <a:cubicBezTo>
                    <a:pt x="6524" y="1448"/>
                    <a:pt x="6713" y="1305"/>
                    <a:pt x="6927" y="1234"/>
                  </a:cubicBezTo>
                  <a:cubicBezTo>
                    <a:pt x="7686" y="878"/>
                    <a:pt x="8493" y="617"/>
                    <a:pt x="9299" y="475"/>
                  </a:cubicBezTo>
                  <a:cubicBezTo>
                    <a:pt x="10082" y="333"/>
                    <a:pt x="10841" y="190"/>
                    <a:pt x="11624" y="96"/>
                  </a:cubicBezTo>
                  <a:cubicBezTo>
                    <a:pt x="12003" y="24"/>
                    <a:pt x="12383" y="1"/>
                    <a:pt x="12786" y="1"/>
                  </a:cubicBezTo>
                  <a:cubicBezTo>
                    <a:pt x="13830" y="1"/>
                    <a:pt x="14850" y="24"/>
                    <a:pt x="15917" y="96"/>
                  </a:cubicBezTo>
                  <a:cubicBezTo>
                    <a:pt x="16558" y="143"/>
                    <a:pt x="17198" y="285"/>
                    <a:pt x="17839" y="380"/>
                  </a:cubicBezTo>
                  <a:cubicBezTo>
                    <a:pt x="19262" y="594"/>
                    <a:pt x="20543" y="1163"/>
                    <a:pt x="21824" y="1756"/>
                  </a:cubicBezTo>
                  <a:cubicBezTo>
                    <a:pt x="22654" y="2136"/>
                    <a:pt x="23460" y="2586"/>
                    <a:pt x="24219" y="3061"/>
                  </a:cubicBezTo>
                  <a:cubicBezTo>
                    <a:pt x="24860" y="3464"/>
                    <a:pt x="25429" y="3938"/>
                    <a:pt x="25927" y="4484"/>
                  </a:cubicBezTo>
                  <a:cubicBezTo>
                    <a:pt x="26568" y="5172"/>
                    <a:pt x="27161" y="5907"/>
                    <a:pt x="27683" y="6666"/>
                  </a:cubicBezTo>
                  <a:cubicBezTo>
                    <a:pt x="27778" y="6832"/>
                    <a:pt x="27849" y="6998"/>
                    <a:pt x="27920" y="7164"/>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5" name="Google Shape;931;p50"/>
            <p:cNvSpPr/>
            <p:nvPr/>
          </p:nvSpPr>
          <p:spPr>
            <a:xfrm>
              <a:off x="10460875" y="1846300"/>
              <a:ext cx="464950" cy="444200"/>
            </a:xfrm>
            <a:custGeom>
              <a:avLst/>
              <a:gdLst/>
              <a:ahLst/>
              <a:cxnLst/>
              <a:rect l="l" t="t" r="r" b="b"/>
              <a:pathLst>
                <a:path w="18598" h="17768" extrusionOk="0">
                  <a:moveTo>
                    <a:pt x="7757" y="72"/>
                  </a:moveTo>
                  <a:cubicBezTo>
                    <a:pt x="8208" y="1"/>
                    <a:pt x="8635" y="167"/>
                    <a:pt x="9086" y="167"/>
                  </a:cubicBezTo>
                  <a:cubicBezTo>
                    <a:pt x="9086" y="285"/>
                    <a:pt x="9086" y="380"/>
                    <a:pt x="9109" y="499"/>
                  </a:cubicBezTo>
                  <a:cubicBezTo>
                    <a:pt x="9157" y="665"/>
                    <a:pt x="9252" y="831"/>
                    <a:pt x="9370" y="973"/>
                  </a:cubicBezTo>
                  <a:cubicBezTo>
                    <a:pt x="9536" y="1163"/>
                    <a:pt x="9702" y="1353"/>
                    <a:pt x="9845" y="1566"/>
                  </a:cubicBezTo>
                  <a:cubicBezTo>
                    <a:pt x="10248" y="2207"/>
                    <a:pt x="11149" y="2278"/>
                    <a:pt x="11624" y="1732"/>
                  </a:cubicBezTo>
                  <a:cubicBezTo>
                    <a:pt x="11980" y="1329"/>
                    <a:pt x="12264" y="878"/>
                    <a:pt x="12478" y="404"/>
                  </a:cubicBezTo>
                  <a:cubicBezTo>
                    <a:pt x="12573" y="380"/>
                    <a:pt x="12691" y="380"/>
                    <a:pt x="12786" y="380"/>
                  </a:cubicBezTo>
                  <a:cubicBezTo>
                    <a:pt x="13522" y="380"/>
                    <a:pt x="14233" y="309"/>
                    <a:pt x="14945" y="167"/>
                  </a:cubicBezTo>
                  <a:cubicBezTo>
                    <a:pt x="15063" y="143"/>
                    <a:pt x="15182" y="119"/>
                    <a:pt x="15277" y="95"/>
                  </a:cubicBezTo>
                  <a:cubicBezTo>
                    <a:pt x="15395" y="72"/>
                    <a:pt x="15514" y="167"/>
                    <a:pt x="15514" y="285"/>
                  </a:cubicBezTo>
                  <a:cubicBezTo>
                    <a:pt x="15514" y="475"/>
                    <a:pt x="15514" y="688"/>
                    <a:pt x="15538" y="902"/>
                  </a:cubicBezTo>
                  <a:cubicBezTo>
                    <a:pt x="15514" y="1044"/>
                    <a:pt x="15538" y="1187"/>
                    <a:pt x="15609" y="1329"/>
                  </a:cubicBezTo>
                  <a:cubicBezTo>
                    <a:pt x="15728" y="1542"/>
                    <a:pt x="15799" y="1803"/>
                    <a:pt x="15751" y="2064"/>
                  </a:cubicBezTo>
                  <a:cubicBezTo>
                    <a:pt x="15704" y="2918"/>
                    <a:pt x="15799" y="3748"/>
                    <a:pt x="16012" y="4555"/>
                  </a:cubicBezTo>
                  <a:cubicBezTo>
                    <a:pt x="16392" y="6121"/>
                    <a:pt x="16653" y="7686"/>
                    <a:pt x="16914" y="9275"/>
                  </a:cubicBezTo>
                  <a:cubicBezTo>
                    <a:pt x="17056" y="10011"/>
                    <a:pt x="17246" y="10722"/>
                    <a:pt x="17459" y="11434"/>
                  </a:cubicBezTo>
                  <a:cubicBezTo>
                    <a:pt x="17720" y="12312"/>
                    <a:pt x="17981" y="13189"/>
                    <a:pt x="18242" y="14043"/>
                  </a:cubicBezTo>
                  <a:cubicBezTo>
                    <a:pt x="18408" y="14684"/>
                    <a:pt x="18503" y="15324"/>
                    <a:pt x="18574" y="15965"/>
                  </a:cubicBezTo>
                  <a:cubicBezTo>
                    <a:pt x="18598" y="16107"/>
                    <a:pt x="18598" y="16273"/>
                    <a:pt x="18574" y="16415"/>
                  </a:cubicBezTo>
                  <a:cubicBezTo>
                    <a:pt x="18574" y="16653"/>
                    <a:pt x="18432" y="16842"/>
                    <a:pt x="18242" y="16961"/>
                  </a:cubicBezTo>
                  <a:cubicBezTo>
                    <a:pt x="18052" y="17080"/>
                    <a:pt x="17839" y="17174"/>
                    <a:pt x="17625" y="17222"/>
                  </a:cubicBezTo>
                  <a:cubicBezTo>
                    <a:pt x="16724" y="17388"/>
                    <a:pt x="15822" y="17530"/>
                    <a:pt x="14921" y="17673"/>
                  </a:cubicBezTo>
                  <a:cubicBezTo>
                    <a:pt x="14186" y="17767"/>
                    <a:pt x="13450" y="17625"/>
                    <a:pt x="12715" y="17530"/>
                  </a:cubicBezTo>
                  <a:cubicBezTo>
                    <a:pt x="11671" y="17412"/>
                    <a:pt x="10651" y="17222"/>
                    <a:pt x="9631" y="17032"/>
                  </a:cubicBezTo>
                  <a:cubicBezTo>
                    <a:pt x="8706" y="16866"/>
                    <a:pt x="7805" y="16605"/>
                    <a:pt x="6951" y="16249"/>
                  </a:cubicBezTo>
                  <a:cubicBezTo>
                    <a:pt x="5883" y="15822"/>
                    <a:pt x="4840" y="15324"/>
                    <a:pt x="3796" y="14874"/>
                  </a:cubicBezTo>
                  <a:cubicBezTo>
                    <a:pt x="3369" y="14684"/>
                    <a:pt x="2918" y="14541"/>
                    <a:pt x="2491" y="14375"/>
                  </a:cubicBezTo>
                  <a:cubicBezTo>
                    <a:pt x="1946" y="14186"/>
                    <a:pt x="1400" y="13972"/>
                    <a:pt x="902" y="13687"/>
                  </a:cubicBezTo>
                  <a:cubicBezTo>
                    <a:pt x="689" y="13616"/>
                    <a:pt x="475" y="13521"/>
                    <a:pt x="262" y="13450"/>
                  </a:cubicBezTo>
                  <a:cubicBezTo>
                    <a:pt x="190" y="13427"/>
                    <a:pt x="119" y="13379"/>
                    <a:pt x="1" y="13332"/>
                  </a:cubicBezTo>
                  <a:cubicBezTo>
                    <a:pt x="119" y="13023"/>
                    <a:pt x="262" y="12739"/>
                    <a:pt x="428" y="12454"/>
                  </a:cubicBezTo>
                  <a:cubicBezTo>
                    <a:pt x="712" y="12003"/>
                    <a:pt x="973" y="11576"/>
                    <a:pt x="1258" y="11126"/>
                  </a:cubicBezTo>
                  <a:cubicBezTo>
                    <a:pt x="1851" y="10224"/>
                    <a:pt x="2420" y="9323"/>
                    <a:pt x="3037" y="8421"/>
                  </a:cubicBezTo>
                  <a:cubicBezTo>
                    <a:pt x="3250" y="8089"/>
                    <a:pt x="3535" y="7781"/>
                    <a:pt x="3749" y="7425"/>
                  </a:cubicBezTo>
                  <a:cubicBezTo>
                    <a:pt x="4033" y="6951"/>
                    <a:pt x="4342" y="6476"/>
                    <a:pt x="4603" y="6002"/>
                  </a:cubicBezTo>
                  <a:cubicBezTo>
                    <a:pt x="5053" y="5148"/>
                    <a:pt x="5551" y="4318"/>
                    <a:pt x="6073" y="3488"/>
                  </a:cubicBezTo>
                  <a:cubicBezTo>
                    <a:pt x="6334" y="3084"/>
                    <a:pt x="6571" y="2657"/>
                    <a:pt x="6761" y="2207"/>
                  </a:cubicBezTo>
                  <a:cubicBezTo>
                    <a:pt x="6927" y="1780"/>
                    <a:pt x="7164" y="1376"/>
                    <a:pt x="7354" y="949"/>
                  </a:cubicBezTo>
                  <a:cubicBezTo>
                    <a:pt x="7496" y="665"/>
                    <a:pt x="7615" y="380"/>
                    <a:pt x="7757" y="7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6" name="Google Shape;932;p50"/>
            <p:cNvSpPr/>
            <p:nvPr/>
          </p:nvSpPr>
          <p:spPr>
            <a:xfrm>
              <a:off x="9990025" y="961525"/>
              <a:ext cx="376600" cy="548550"/>
            </a:xfrm>
            <a:custGeom>
              <a:avLst/>
              <a:gdLst/>
              <a:ahLst/>
              <a:cxnLst/>
              <a:rect l="l" t="t" r="r" b="b"/>
              <a:pathLst>
                <a:path w="15064" h="21942" extrusionOk="0">
                  <a:moveTo>
                    <a:pt x="15016" y="2348"/>
                  </a:moveTo>
                  <a:cubicBezTo>
                    <a:pt x="14684" y="2443"/>
                    <a:pt x="14375" y="2538"/>
                    <a:pt x="14067" y="2633"/>
                  </a:cubicBezTo>
                  <a:cubicBezTo>
                    <a:pt x="13901" y="2704"/>
                    <a:pt x="13735" y="2799"/>
                    <a:pt x="13616" y="2941"/>
                  </a:cubicBezTo>
                  <a:cubicBezTo>
                    <a:pt x="13308" y="3297"/>
                    <a:pt x="13047" y="3653"/>
                    <a:pt x="12786" y="4056"/>
                  </a:cubicBezTo>
                  <a:cubicBezTo>
                    <a:pt x="12715" y="4199"/>
                    <a:pt x="12667" y="4365"/>
                    <a:pt x="12691" y="4531"/>
                  </a:cubicBezTo>
                  <a:cubicBezTo>
                    <a:pt x="12691" y="4744"/>
                    <a:pt x="12715" y="4981"/>
                    <a:pt x="12762" y="5195"/>
                  </a:cubicBezTo>
                  <a:cubicBezTo>
                    <a:pt x="12383" y="5480"/>
                    <a:pt x="12003" y="5764"/>
                    <a:pt x="11624" y="6073"/>
                  </a:cubicBezTo>
                  <a:cubicBezTo>
                    <a:pt x="11125" y="6500"/>
                    <a:pt x="10746" y="7045"/>
                    <a:pt x="10532" y="7662"/>
                  </a:cubicBezTo>
                  <a:cubicBezTo>
                    <a:pt x="10461" y="7828"/>
                    <a:pt x="10437" y="7994"/>
                    <a:pt x="10437" y="8160"/>
                  </a:cubicBezTo>
                  <a:cubicBezTo>
                    <a:pt x="10437" y="8895"/>
                    <a:pt x="10627" y="9299"/>
                    <a:pt x="11481" y="9393"/>
                  </a:cubicBezTo>
                  <a:cubicBezTo>
                    <a:pt x="11529" y="9393"/>
                    <a:pt x="11552" y="9417"/>
                    <a:pt x="11600" y="9441"/>
                  </a:cubicBezTo>
                  <a:cubicBezTo>
                    <a:pt x="11576" y="9536"/>
                    <a:pt x="11552" y="9631"/>
                    <a:pt x="11505" y="9726"/>
                  </a:cubicBezTo>
                  <a:cubicBezTo>
                    <a:pt x="11102" y="10461"/>
                    <a:pt x="10841" y="11267"/>
                    <a:pt x="10722" y="12098"/>
                  </a:cubicBezTo>
                  <a:cubicBezTo>
                    <a:pt x="10698" y="12216"/>
                    <a:pt x="10698" y="12359"/>
                    <a:pt x="10675" y="12477"/>
                  </a:cubicBezTo>
                  <a:cubicBezTo>
                    <a:pt x="10698" y="12880"/>
                    <a:pt x="10627" y="13260"/>
                    <a:pt x="10485" y="13616"/>
                  </a:cubicBezTo>
                  <a:cubicBezTo>
                    <a:pt x="10343" y="13995"/>
                    <a:pt x="10248" y="14351"/>
                    <a:pt x="10177" y="14754"/>
                  </a:cubicBezTo>
                  <a:cubicBezTo>
                    <a:pt x="10105" y="15110"/>
                    <a:pt x="9987" y="15466"/>
                    <a:pt x="9844" y="15798"/>
                  </a:cubicBezTo>
                  <a:cubicBezTo>
                    <a:pt x="9821" y="15869"/>
                    <a:pt x="9821" y="15940"/>
                    <a:pt x="9773" y="16012"/>
                  </a:cubicBezTo>
                  <a:cubicBezTo>
                    <a:pt x="9584" y="16439"/>
                    <a:pt x="9512" y="16913"/>
                    <a:pt x="9560" y="17364"/>
                  </a:cubicBezTo>
                  <a:cubicBezTo>
                    <a:pt x="9560" y="17506"/>
                    <a:pt x="9536" y="17625"/>
                    <a:pt x="9489" y="17743"/>
                  </a:cubicBezTo>
                  <a:cubicBezTo>
                    <a:pt x="9441" y="17957"/>
                    <a:pt x="9394" y="18146"/>
                    <a:pt x="9346" y="18336"/>
                  </a:cubicBezTo>
                  <a:cubicBezTo>
                    <a:pt x="9323" y="18479"/>
                    <a:pt x="9275" y="18597"/>
                    <a:pt x="9204" y="18692"/>
                  </a:cubicBezTo>
                  <a:cubicBezTo>
                    <a:pt x="9038" y="18882"/>
                    <a:pt x="8919" y="19095"/>
                    <a:pt x="8848" y="19333"/>
                  </a:cubicBezTo>
                  <a:cubicBezTo>
                    <a:pt x="8730" y="19641"/>
                    <a:pt x="8564" y="19926"/>
                    <a:pt x="8350" y="20186"/>
                  </a:cubicBezTo>
                  <a:cubicBezTo>
                    <a:pt x="8113" y="20495"/>
                    <a:pt x="7899" y="20827"/>
                    <a:pt x="7662" y="21135"/>
                  </a:cubicBezTo>
                  <a:cubicBezTo>
                    <a:pt x="7472" y="21420"/>
                    <a:pt x="7188" y="21633"/>
                    <a:pt x="6879" y="21752"/>
                  </a:cubicBezTo>
                  <a:cubicBezTo>
                    <a:pt x="6571" y="21942"/>
                    <a:pt x="6168" y="21800"/>
                    <a:pt x="6025" y="21467"/>
                  </a:cubicBezTo>
                  <a:cubicBezTo>
                    <a:pt x="5931" y="21278"/>
                    <a:pt x="5836" y="21040"/>
                    <a:pt x="5764" y="20803"/>
                  </a:cubicBezTo>
                  <a:cubicBezTo>
                    <a:pt x="5551" y="19997"/>
                    <a:pt x="5243" y="19214"/>
                    <a:pt x="5100" y="18384"/>
                  </a:cubicBezTo>
                  <a:cubicBezTo>
                    <a:pt x="4982" y="17791"/>
                    <a:pt x="4294" y="17720"/>
                    <a:pt x="3938" y="17957"/>
                  </a:cubicBezTo>
                  <a:cubicBezTo>
                    <a:pt x="3796" y="18075"/>
                    <a:pt x="3653" y="18194"/>
                    <a:pt x="3558" y="18336"/>
                  </a:cubicBezTo>
                  <a:cubicBezTo>
                    <a:pt x="3392" y="18573"/>
                    <a:pt x="3131" y="18716"/>
                    <a:pt x="2847" y="18692"/>
                  </a:cubicBezTo>
                  <a:lnTo>
                    <a:pt x="1898" y="18692"/>
                  </a:lnTo>
                  <a:cubicBezTo>
                    <a:pt x="1708" y="18716"/>
                    <a:pt x="1518" y="18621"/>
                    <a:pt x="1424" y="18479"/>
                  </a:cubicBezTo>
                  <a:cubicBezTo>
                    <a:pt x="1258" y="18265"/>
                    <a:pt x="1163" y="18028"/>
                    <a:pt x="1163" y="17767"/>
                  </a:cubicBezTo>
                  <a:cubicBezTo>
                    <a:pt x="1234" y="17269"/>
                    <a:pt x="1281" y="16771"/>
                    <a:pt x="1329" y="16273"/>
                  </a:cubicBezTo>
                  <a:cubicBezTo>
                    <a:pt x="1424" y="15751"/>
                    <a:pt x="1613" y="15276"/>
                    <a:pt x="1874" y="14826"/>
                  </a:cubicBezTo>
                  <a:cubicBezTo>
                    <a:pt x="2088" y="14351"/>
                    <a:pt x="2325" y="13877"/>
                    <a:pt x="2586" y="13426"/>
                  </a:cubicBezTo>
                  <a:cubicBezTo>
                    <a:pt x="2705" y="13236"/>
                    <a:pt x="2823" y="13047"/>
                    <a:pt x="2989" y="12880"/>
                  </a:cubicBezTo>
                  <a:cubicBezTo>
                    <a:pt x="3250" y="12572"/>
                    <a:pt x="3535" y="12311"/>
                    <a:pt x="3796" y="12027"/>
                  </a:cubicBezTo>
                  <a:cubicBezTo>
                    <a:pt x="4151" y="11671"/>
                    <a:pt x="4057" y="11291"/>
                    <a:pt x="3582" y="11149"/>
                  </a:cubicBezTo>
                  <a:cubicBezTo>
                    <a:pt x="2776" y="10912"/>
                    <a:pt x="2017" y="10556"/>
                    <a:pt x="1305" y="10129"/>
                  </a:cubicBezTo>
                  <a:cubicBezTo>
                    <a:pt x="997" y="9915"/>
                    <a:pt x="736" y="9654"/>
                    <a:pt x="498" y="9370"/>
                  </a:cubicBezTo>
                  <a:cubicBezTo>
                    <a:pt x="166" y="8967"/>
                    <a:pt x="0" y="8468"/>
                    <a:pt x="24" y="7970"/>
                  </a:cubicBezTo>
                  <a:cubicBezTo>
                    <a:pt x="48" y="7496"/>
                    <a:pt x="24" y="6998"/>
                    <a:pt x="24" y="6523"/>
                  </a:cubicBezTo>
                  <a:cubicBezTo>
                    <a:pt x="0" y="6262"/>
                    <a:pt x="72" y="6001"/>
                    <a:pt x="214" y="5788"/>
                  </a:cubicBezTo>
                  <a:cubicBezTo>
                    <a:pt x="285" y="5693"/>
                    <a:pt x="356" y="5598"/>
                    <a:pt x="380" y="5480"/>
                  </a:cubicBezTo>
                  <a:cubicBezTo>
                    <a:pt x="593" y="4839"/>
                    <a:pt x="1044" y="4365"/>
                    <a:pt x="1471" y="3867"/>
                  </a:cubicBezTo>
                  <a:cubicBezTo>
                    <a:pt x="1756" y="3534"/>
                    <a:pt x="2064" y="3202"/>
                    <a:pt x="2349" y="2894"/>
                  </a:cubicBezTo>
                  <a:cubicBezTo>
                    <a:pt x="2467" y="2752"/>
                    <a:pt x="2586" y="2633"/>
                    <a:pt x="2705" y="2538"/>
                  </a:cubicBezTo>
                  <a:cubicBezTo>
                    <a:pt x="3274" y="2064"/>
                    <a:pt x="3914" y="1637"/>
                    <a:pt x="4578" y="1305"/>
                  </a:cubicBezTo>
                  <a:cubicBezTo>
                    <a:pt x="5219" y="996"/>
                    <a:pt x="5883" y="688"/>
                    <a:pt x="6547" y="380"/>
                  </a:cubicBezTo>
                  <a:cubicBezTo>
                    <a:pt x="7093" y="142"/>
                    <a:pt x="7710" y="24"/>
                    <a:pt x="8326" y="24"/>
                  </a:cubicBezTo>
                  <a:cubicBezTo>
                    <a:pt x="9133" y="0"/>
                    <a:pt x="9916" y="24"/>
                    <a:pt x="10722" y="24"/>
                  </a:cubicBezTo>
                  <a:cubicBezTo>
                    <a:pt x="11102" y="47"/>
                    <a:pt x="11457" y="95"/>
                    <a:pt x="11813" y="214"/>
                  </a:cubicBezTo>
                  <a:cubicBezTo>
                    <a:pt x="12715" y="427"/>
                    <a:pt x="13592" y="807"/>
                    <a:pt x="14351" y="1328"/>
                  </a:cubicBezTo>
                  <a:cubicBezTo>
                    <a:pt x="14517" y="1447"/>
                    <a:pt x="14684" y="1589"/>
                    <a:pt x="14826" y="1732"/>
                  </a:cubicBezTo>
                  <a:cubicBezTo>
                    <a:pt x="14992" y="1874"/>
                    <a:pt x="15063" y="2111"/>
                    <a:pt x="15016" y="2348"/>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7" name="Google Shape;933;p50"/>
            <p:cNvSpPr/>
            <p:nvPr/>
          </p:nvSpPr>
          <p:spPr>
            <a:xfrm>
              <a:off x="10273475" y="941350"/>
              <a:ext cx="199875" cy="343975"/>
            </a:xfrm>
            <a:custGeom>
              <a:avLst/>
              <a:gdLst/>
              <a:ahLst/>
              <a:cxnLst/>
              <a:rect l="l" t="t" r="r" b="b"/>
              <a:pathLst>
                <a:path w="7995" h="13759" extrusionOk="0">
                  <a:moveTo>
                    <a:pt x="4887" y="24"/>
                  </a:moveTo>
                  <a:cubicBezTo>
                    <a:pt x="5196" y="1"/>
                    <a:pt x="5504" y="72"/>
                    <a:pt x="5765" y="214"/>
                  </a:cubicBezTo>
                  <a:cubicBezTo>
                    <a:pt x="5955" y="309"/>
                    <a:pt x="6097" y="451"/>
                    <a:pt x="6216" y="594"/>
                  </a:cubicBezTo>
                  <a:cubicBezTo>
                    <a:pt x="6477" y="878"/>
                    <a:pt x="6690" y="1187"/>
                    <a:pt x="6951" y="1448"/>
                  </a:cubicBezTo>
                  <a:cubicBezTo>
                    <a:pt x="7236" y="1732"/>
                    <a:pt x="7402" y="2112"/>
                    <a:pt x="7402" y="2491"/>
                  </a:cubicBezTo>
                  <a:lnTo>
                    <a:pt x="7402" y="3986"/>
                  </a:lnTo>
                  <a:cubicBezTo>
                    <a:pt x="7354" y="4033"/>
                    <a:pt x="7283" y="4081"/>
                    <a:pt x="7212" y="4128"/>
                  </a:cubicBezTo>
                  <a:cubicBezTo>
                    <a:pt x="6927" y="4389"/>
                    <a:pt x="6951" y="4840"/>
                    <a:pt x="7259" y="5053"/>
                  </a:cubicBezTo>
                  <a:cubicBezTo>
                    <a:pt x="7378" y="5148"/>
                    <a:pt x="7544" y="5219"/>
                    <a:pt x="7686" y="5314"/>
                  </a:cubicBezTo>
                  <a:cubicBezTo>
                    <a:pt x="7829" y="5385"/>
                    <a:pt x="7900" y="5456"/>
                    <a:pt x="7995" y="5527"/>
                  </a:cubicBezTo>
                  <a:cubicBezTo>
                    <a:pt x="7947" y="5646"/>
                    <a:pt x="7876" y="5741"/>
                    <a:pt x="7805" y="5836"/>
                  </a:cubicBezTo>
                  <a:cubicBezTo>
                    <a:pt x="7378" y="6358"/>
                    <a:pt x="6951" y="6880"/>
                    <a:pt x="6524" y="7378"/>
                  </a:cubicBezTo>
                  <a:cubicBezTo>
                    <a:pt x="6453" y="7473"/>
                    <a:pt x="6358" y="7544"/>
                    <a:pt x="6287" y="7615"/>
                  </a:cubicBezTo>
                  <a:cubicBezTo>
                    <a:pt x="5884" y="7947"/>
                    <a:pt x="5504" y="8303"/>
                    <a:pt x="5125" y="8659"/>
                  </a:cubicBezTo>
                  <a:cubicBezTo>
                    <a:pt x="4745" y="8967"/>
                    <a:pt x="4437" y="9347"/>
                    <a:pt x="4199" y="9774"/>
                  </a:cubicBezTo>
                  <a:cubicBezTo>
                    <a:pt x="4033" y="10011"/>
                    <a:pt x="3867" y="10248"/>
                    <a:pt x="3654" y="10461"/>
                  </a:cubicBezTo>
                  <a:cubicBezTo>
                    <a:pt x="3535" y="10604"/>
                    <a:pt x="3393" y="10746"/>
                    <a:pt x="3274" y="10888"/>
                  </a:cubicBezTo>
                  <a:cubicBezTo>
                    <a:pt x="2871" y="11339"/>
                    <a:pt x="2610" y="11908"/>
                    <a:pt x="2515" y="12525"/>
                  </a:cubicBezTo>
                  <a:cubicBezTo>
                    <a:pt x="2492" y="12762"/>
                    <a:pt x="2420" y="13000"/>
                    <a:pt x="2397" y="13237"/>
                  </a:cubicBezTo>
                  <a:cubicBezTo>
                    <a:pt x="2373" y="13450"/>
                    <a:pt x="2207" y="13640"/>
                    <a:pt x="1993" y="13664"/>
                  </a:cubicBezTo>
                  <a:cubicBezTo>
                    <a:pt x="1543" y="13735"/>
                    <a:pt x="1068" y="13759"/>
                    <a:pt x="594" y="13687"/>
                  </a:cubicBezTo>
                  <a:cubicBezTo>
                    <a:pt x="594" y="13640"/>
                    <a:pt x="570" y="13569"/>
                    <a:pt x="570" y="13521"/>
                  </a:cubicBezTo>
                  <a:cubicBezTo>
                    <a:pt x="784" y="13260"/>
                    <a:pt x="713" y="12881"/>
                    <a:pt x="428" y="12715"/>
                  </a:cubicBezTo>
                  <a:cubicBezTo>
                    <a:pt x="428" y="12407"/>
                    <a:pt x="475" y="12098"/>
                    <a:pt x="618" y="11814"/>
                  </a:cubicBezTo>
                  <a:cubicBezTo>
                    <a:pt x="807" y="11387"/>
                    <a:pt x="1021" y="10983"/>
                    <a:pt x="1211" y="10556"/>
                  </a:cubicBezTo>
                  <a:cubicBezTo>
                    <a:pt x="1282" y="10319"/>
                    <a:pt x="1519" y="10177"/>
                    <a:pt x="1780" y="10200"/>
                  </a:cubicBezTo>
                  <a:cubicBezTo>
                    <a:pt x="2088" y="10248"/>
                    <a:pt x="2254" y="10058"/>
                    <a:pt x="2397" y="9821"/>
                  </a:cubicBezTo>
                  <a:cubicBezTo>
                    <a:pt x="2634" y="9489"/>
                    <a:pt x="2397" y="9038"/>
                    <a:pt x="1993" y="9086"/>
                  </a:cubicBezTo>
                  <a:cubicBezTo>
                    <a:pt x="1804" y="9086"/>
                    <a:pt x="1590" y="9109"/>
                    <a:pt x="1400" y="9181"/>
                  </a:cubicBezTo>
                  <a:cubicBezTo>
                    <a:pt x="1021" y="9275"/>
                    <a:pt x="618" y="9299"/>
                    <a:pt x="238" y="9252"/>
                  </a:cubicBezTo>
                  <a:cubicBezTo>
                    <a:pt x="96" y="9228"/>
                    <a:pt x="1" y="9109"/>
                    <a:pt x="48" y="8967"/>
                  </a:cubicBezTo>
                  <a:cubicBezTo>
                    <a:pt x="96" y="8777"/>
                    <a:pt x="167" y="8611"/>
                    <a:pt x="262" y="8445"/>
                  </a:cubicBezTo>
                  <a:cubicBezTo>
                    <a:pt x="618" y="7852"/>
                    <a:pt x="1139" y="7354"/>
                    <a:pt x="1733" y="7022"/>
                  </a:cubicBezTo>
                  <a:cubicBezTo>
                    <a:pt x="1875" y="6951"/>
                    <a:pt x="2017" y="6903"/>
                    <a:pt x="2159" y="6880"/>
                  </a:cubicBezTo>
                  <a:cubicBezTo>
                    <a:pt x="2278" y="6856"/>
                    <a:pt x="2420" y="6880"/>
                    <a:pt x="2539" y="6856"/>
                  </a:cubicBezTo>
                  <a:cubicBezTo>
                    <a:pt x="2895" y="6808"/>
                    <a:pt x="3156" y="6500"/>
                    <a:pt x="3108" y="6144"/>
                  </a:cubicBezTo>
                  <a:cubicBezTo>
                    <a:pt x="3085" y="5978"/>
                    <a:pt x="2966" y="5836"/>
                    <a:pt x="2800" y="5765"/>
                  </a:cubicBezTo>
                  <a:cubicBezTo>
                    <a:pt x="2681" y="5717"/>
                    <a:pt x="2563" y="5670"/>
                    <a:pt x="2444" y="5622"/>
                  </a:cubicBezTo>
                  <a:cubicBezTo>
                    <a:pt x="2302" y="5551"/>
                    <a:pt x="2254" y="5361"/>
                    <a:pt x="2349" y="5243"/>
                  </a:cubicBezTo>
                  <a:cubicBezTo>
                    <a:pt x="2515" y="4982"/>
                    <a:pt x="2681" y="4745"/>
                    <a:pt x="2871" y="4507"/>
                  </a:cubicBezTo>
                  <a:cubicBezTo>
                    <a:pt x="3085" y="4294"/>
                    <a:pt x="3393" y="4175"/>
                    <a:pt x="3678" y="4199"/>
                  </a:cubicBezTo>
                  <a:lnTo>
                    <a:pt x="4911" y="4199"/>
                  </a:lnTo>
                  <a:cubicBezTo>
                    <a:pt x="5053" y="4199"/>
                    <a:pt x="5219" y="4199"/>
                    <a:pt x="5362" y="4175"/>
                  </a:cubicBezTo>
                  <a:cubicBezTo>
                    <a:pt x="5575" y="4128"/>
                    <a:pt x="5765" y="3962"/>
                    <a:pt x="5836" y="3748"/>
                  </a:cubicBezTo>
                  <a:cubicBezTo>
                    <a:pt x="5884" y="3535"/>
                    <a:pt x="5789" y="3321"/>
                    <a:pt x="5623" y="3203"/>
                  </a:cubicBezTo>
                  <a:cubicBezTo>
                    <a:pt x="5480" y="3061"/>
                    <a:pt x="5338" y="2918"/>
                    <a:pt x="5219" y="2752"/>
                  </a:cubicBezTo>
                  <a:cubicBezTo>
                    <a:pt x="4864" y="2325"/>
                    <a:pt x="4698" y="1756"/>
                    <a:pt x="4721" y="1187"/>
                  </a:cubicBezTo>
                  <a:cubicBezTo>
                    <a:pt x="4721" y="878"/>
                    <a:pt x="4745" y="570"/>
                    <a:pt x="4769" y="238"/>
                  </a:cubicBezTo>
                  <a:cubicBezTo>
                    <a:pt x="4792" y="167"/>
                    <a:pt x="4840" y="95"/>
                    <a:pt x="4887" y="24"/>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8" name="Google Shape;934;p50"/>
            <p:cNvSpPr/>
            <p:nvPr/>
          </p:nvSpPr>
          <p:spPr>
            <a:xfrm>
              <a:off x="11120900" y="1301325"/>
              <a:ext cx="80100" cy="164275"/>
            </a:xfrm>
            <a:custGeom>
              <a:avLst/>
              <a:gdLst/>
              <a:ahLst/>
              <a:cxnLst/>
              <a:rect l="l" t="t" r="r" b="b"/>
              <a:pathLst>
                <a:path w="3204" h="6571" extrusionOk="0">
                  <a:moveTo>
                    <a:pt x="618" y="6452"/>
                  </a:moveTo>
                  <a:cubicBezTo>
                    <a:pt x="594" y="6357"/>
                    <a:pt x="570" y="6239"/>
                    <a:pt x="570" y="6120"/>
                  </a:cubicBezTo>
                  <a:cubicBezTo>
                    <a:pt x="641" y="5195"/>
                    <a:pt x="380" y="4317"/>
                    <a:pt x="191" y="3440"/>
                  </a:cubicBezTo>
                  <a:cubicBezTo>
                    <a:pt x="120" y="3179"/>
                    <a:pt x="48" y="2941"/>
                    <a:pt x="1" y="2681"/>
                  </a:cubicBezTo>
                  <a:cubicBezTo>
                    <a:pt x="25" y="2633"/>
                    <a:pt x="72" y="2586"/>
                    <a:pt x="120" y="2562"/>
                  </a:cubicBezTo>
                  <a:cubicBezTo>
                    <a:pt x="357" y="2372"/>
                    <a:pt x="428" y="2254"/>
                    <a:pt x="286" y="2064"/>
                  </a:cubicBezTo>
                  <a:cubicBezTo>
                    <a:pt x="1" y="1755"/>
                    <a:pt x="96" y="1447"/>
                    <a:pt x="238" y="1139"/>
                  </a:cubicBezTo>
                  <a:cubicBezTo>
                    <a:pt x="570" y="427"/>
                    <a:pt x="1306" y="0"/>
                    <a:pt x="2088" y="24"/>
                  </a:cubicBezTo>
                  <a:cubicBezTo>
                    <a:pt x="2444" y="48"/>
                    <a:pt x="2753" y="261"/>
                    <a:pt x="2895" y="593"/>
                  </a:cubicBezTo>
                  <a:cubicBezTo>
                    <a:pt x="3108" y="1044"/>
                    <a:pt x="3203" y="1542"/>
                    <a:pt x="3203" y="2064"/>
                  </a:cubicBezTo>
                  <a:lnTo>
                    <a:pt x="3203" y="3606"/>
                  </a:lnTo>
                  <a:cubicBezTo>
                    <a:pt x="3180" y="4388"/>
                    <a:pt x="2895" y="5124"/>
                    <a:pt x="2349" y="5669"/>
                  </a:cubicBezTo>
                  <a:cubicBezTo>
                    <a:pt x="2160" y="5907"/>
                    <a:pt x="1922" y="6096"/>
                    <a:pt x="1685" y="6262"/>
                  </a:cubicBezTo>
                  <a:cubicBezTo>
                    <a:pt x="1377" y="6500"/>
                    <a:pt x="973" y="6571"/>
                    <a:pt x="618" y="6452"/>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9" name="Google Shape;935;p50"/>
            <p:cNvSpPr/>
            <p:nvPr/>
          </p:nvSpPr>
          <p:spPr>
            <a:xfrm>
              <a:off x="10294825" y="1603750"/>
              <a:ext cx="115675" cy="90175"/>
            </a:xfrm>
            <a:custGeom>
              <a:avLst/>
              <a:gdLst/>
              <a:ahLst/>
              <a:cxnLst/>
              <a:rect l="l" t="t" r="r" b="b"/>
              <a:pathLst>
                <a:path w="4627" h="3607" extrusionOk="0">
                  <a:moveTo>
                    <a:pt x="4603" y="3559"/>
                  </a:moveTo>
                  <a:cubicBezTo>
                    <a:pt x="3891" y="3606"/>
                    <a:pt x="3203" y="3583"/>
                    <a:pt x="2515" y="3535"/>
                  </a:cubicBezTo>
                  <a:cubicBezTo>
                    <a:pt x="1970" y="3464"/>
                    <a:pt x="1472" y="3274"/>
                    <a:pt x="997" y="2990"/>
                  </a:cubicBezTo>
                  <a:cubicBezTo>
                    <a:pt x="570" y="2729"/>
                    <a:pt x="262" y="2302"/>
                    <a:pt x="119" y="1827"/>
                  </a:cubicBezTo>
                  <a:cubicBezTo>
                    <a:pt x="1" y="1519"/>
                    <a:pt x="48" y="1187"/>
                    <a:pt x="238" y="926"/>
                  </a:cubicBezTo>
                  <a:cubicBezTo>
                    <a:pt x="262" y="878"/>
                    <a:pt x="309" y="831"/>
                    <a:pt x="333" y="784"/>
                  </a:cubicBezTo>
                  <a:cubicBezTo>
                    <a:pt x="618" y="238"/>
                    <a:pt x="1068" y="1"/>
                    <a:pt x="1946" y="333"/>
                  </a:cubicBezTo>
                  <a:cubicBezTo>
                    <a:pt x="2112" y="404"/>
                    <a:pt x="2254" y="499"/>
                    <a:pt x="2420" y="546"/>
                  </a:cubicBezTo>
                  <a:cubicBezTo>
                    <a:pt x="2563" y="594"/>
                    <a:pt x="2705" y="689"/>
                    <a:pt x="2800" y="831"/>
                  </a:cubicBezTo>
                  <a:cubicBezTo>
                    <a:pt x="2918" y="1044"/>
                    <a:pt x="3108" y="1187"/>
                    <a:pt x="3345" y="1210"/>
                  </a:cubicBezTo>
                  <a:cubicBezTo>
                    <a:pt x="3796" y="1970"/>
                    <a:pt x="4199" y="2705"/>
                    <a:pt x="4626" y="3464"/>
                  </a:cubicBezTo>
                  <a:cubicBezTo>
                    <a:pt x="4626" y="3464"/>
                    <a:pt x="4603" y="3488"/>
                    <a:pt x="4603" y="355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0" name="Google Shape;936;p50"/>
            <p:cNvSpPr/>
            <p:nvPr/>
          </p:nvSpPr>
          <p:spPr>
            <a:xfrm>
              <a:off x="10751450" y="2682450"/>
              <a:ext cx="97875" cy="58750"/>
            </a:xfrm>
            <a:custGeom>
              <a:avLst/>
              <a:gdLst/>
              <a:ahLst/>
              <a:cxnLst/>
              <a:rect l="l" t="t" r="r" b="b"/>
              <a:pathLst>
                <a:path w="3915" h="2350" extrusionOk="0">
                  <a:moveTo>
                    <a:pt x="1" y="1"/>
                  </a:moveTo>
                  <a:cubicBezTo>
                    <a:pt x="333" y="72"/>
                    <a:pt x="665" y="167"/>
                    <a:pt x="997" y="333"/>
                  </a:cubicBezTo>
                  <a:cubicBezTo>
                    <a:pt x="1638" y="618"/>
                    <a:pt x="2278" y="926"/>
                    <a:pt x="2919" y="1211"/>
                  </a:cubicBezTo>
                  <a:cubicBezTo>
                    <a:pt x="3274" y="1353"/>
                    <a:pt x="3559" y="1590"/>
                    <a:pt x="3772" y="1899"/>
                  </a:cubicBezTo>
                  <a:cubicBezTo>
                    <a:pt x="3915" y="2112"/>
                    <a:pt x="3844" y="2326"/>
                    <a:pt x="3583" y="2349"/>
                  </a:cubicBezTo>
                  <a:cubicBezTo>
                    <a:pt x="3132" y="2349"/>
                    <a:pt x="2681" y="2349"/>
                    <a:pt x="2231" y="2349"/>
                  </a:cubicBezTo>
                  <a:cubicBezTo>
                    <a:pt x="2088" y="2326"/>
                    <a:pt x="1946" y="2278"/>
                    <a:pt x="1827" y="2207"/>
                  </a:cubicBezTo>
                  <a:cubicBezTo>
                    <a:pt x="1353" y="1922"/>
                    <a:pt x="950" y="1567"/>
                    <a:pt x="641" y="1116"/>
                  </a:cubicBezTo>
                  <a:cubicBezTo>
                    <a:pt x="428" y="784"/>
                    <a:pt x="238" y="428"/>
                    <a:pt x="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1" name="Google Shape;937;p50"/>
            <p:cNvSpPr/>
            <p:nvPr/>
          </p:nvSpPr>
          <p:spPr>
            <a:xfrm>
              <a:off x="10179200" y="2250150"/>
              <a:ext cx="33225" cy="122175"/>
            </a:xfrm>
            <a:custGeom>
              <a:avLst/>
              <a:gdLst/>
              <a:ahLst/>
              <a:cxnLst/>
              <a:rect l="l" t="t" r="r" b="b"/>
              <a:pathLst>
                <a:path w="1329" h="4887" extrusionOk="0">
                  <a:moveTo>
                    <a:pt x="1234" y="0"/>
                  </a:moveTo>
                  <a:cubicBezTo>
                    <a:pt x="1257" y="166"/>
                    <a:pt x="1305" y="333"/>
                    <a:pt x="1305" y="499"/>
                  </a:cubicBezTo>
                  <a:cubicBezTo>
                    <a:pt x="1305" y="1044"/>
                    <a:pt x="1329" y="1613"/>
                    <a:pt x="1305" y="2159"/>
                  </a:cubicBezTo>
                  <a:cubicBezTo>
                    <a:pt x="1305" y="2586"/>
                    <a:pt x="1186" y="2989"/>
                    <a:pt x="1020" y="3345"/>
                  </a:cubicBezTo>
                  <a:cubicBezTo>
                    <a:pt x="807" y="3843"/>
                    <a:pt x="593" y="4341"/>
                    <a:pt x="380" y="4840"/>
                  </a:cubicBezTo>
                  <a:cubicBezTo>
                    <a:pt x="380" y="4863"/>
                    <a:pt x="332" y="4863"/>
                    <a:pt x="261" y="4887"/>
                  </a:cubicBezTo>
                  <a:cubicBezTo>
                    <a:pt x="95" y="4484"/>
                    <a:pt x="0" y="4033"/>
                    <a:pt x="48" y="3606"/>
                  </a:cubicBezTo>
                  <a:cubicBezTo>
                    <a:pt x="71" y="3060"/>
                    <a:pt x="166" y="2539"/>
                    <a:pt x="261" y="2017"/>
                  </a:cubicBezTo>
                  <a:cubicBezTo>
                    <a:pt x="309" y="1780"/>
                    <a:pt x="356" y="1566"/>
                    <a:pt x="451" y="1376"/>
                  </a:cubicBezTo>
                  <a:cubicBezTo>
                    <a:pt x="522" y="1163"/>
                    <a:pt x="593" y="949"/>
                    <a:pt x="688" y="760"/>
                  </a:cubicBezTo>
                  <a:cubicBezTo>
                    <a:pt x="759" y="451"/>
                    <a:pt x="973" y="190"/>
                    <a:pt x="12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2" name="Google Shape;938;p50"/>
            <p:cNvSpPr/>
            <p:nvPr/>
          </p:nvSpPr>
          <p:spPr>
            <a:xfrm>
              <a:off x="10708750" y="1851650"/>
              <a:ext cx="39175" cy="27875"/>
            </a:xfrm>
            <a:custGeom>
              <a:avLst/>
              <a:gdLst/>
              <a:ahLst/>
              <a:cxnLst/>
              <a:rect l="l" t="t" r="r" b="b"/>
              <a:pathLst>
                <a:path w="1567" h="1115" extrusionOk="0">
                  <a:moveTo>
                    <a:pt x="1" y="95"/>
                  </a:moveTo>
                  <a:cubicBezTo>
                    <a:pt x="570" y="0"/>
                    <a:pt x="1045" y="190"/>
                    <a:pt x="1567" y="190"/>
                  </a:cubicBezTo>
                  <a:cubicBezTo>
                    <a:pt x="1495" y="474"/>
                    <a:pt x="1329" y="735"/>
                    <a:pt x="1116" y="949"/>
                  </a:cubicBezTo>
                  <a:cubicBezTo>
                    <a:pt x="974" y="1115"/>
                    <a:pt x="713" y="1091"/>
                    <a:pt x="594" y="901"/>
                  </a:cubicBezTo>
                  <a:cubicBezTo>
                    <a:pt x="404" y="664"/>
                    <a:pt x="238" y="403"/>
                    <a:pt x="1" y="95"/>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3" name="Google Shape;939;p50"/>
            <p:cNvSpPr/>
            <p:nvPr/>
          </p:nvSpPr>
          <p:spPr>
            <a:xfrm>
              <a:off x="11039075" y="1202275"/>
              <a:ext cx="8325" cy="7150"/>
            </a:xfrm>
            <a:custGeom>
              <a:avLst/>
              <a:gdLst/>
              <a:ahLst/>
              <a:cxnLst/>
              <a:rect l="l" t="t" r="r" b="b"/>
              <a:pathLst>
                <a:path w="333" h="286" extrusionOk="0">
                  <a:moveTo>
                    <a:pt x="333" y="262"/>
                  </a:moveTo>
                  <a:cubicBezTo>
                    <a:pt x="95" y="285"/>
                    <a:pt x="72" y="285"/>
                    <a:pt x="0" y="1"/>
                  </a:cubicBezTo>
                  <a:lnTo>
                    <a:pt x="0" y="1"/>
                  </a:lnTo>
                  <a:lnTo>
                    <a:pt x="167" y="119"/>
                  </a:lnTo>
                  <a:lnTo>
                    <a:pt x="309" y="262"/>
                  </a:lnTo>
                  <a:close/>
                </a:path>
              </a:pathLst>
            </a:custGeom>
            <a:solidFill>
              <a:srgbClr val="E7A915"/>
            </a:solidFill>
            <a:ln>
              <a:noFill/>
            </a:ln>
          </p:spPr>
          <p:txBody>
            <a:bodyPr spcFirstLastPara="1" wrap="square" lIns="91425" tIns="91425" rIns="91425" bIns="91425" anchor="ctr" anchorCtr="0">
              <a:noAutofit/>
            </a:bodyPr>
            <a:lstStyle/>
            <a:p>
              <a:endParaRPr/>
            </a:p>
          </p:txBody>
        </p:sp>
        <p:sp>
          <p:nvSpPr>
            <p:cNvPr id="84" name="Google Shape;940;p50"/>
            <p:cNvSpPr/>
            <p:nvPr/>
          </p:nvSpPr>
          <p:spPr>
            <a:xfrm>
              <a:off x="11046775" y="1217100"/>
              <a:ext cx="4175" cy="4175"/>
            </a:xfrm>
            <a:custGeom>
              <a:avLst/>
              <a:gdLst/>
              <a:ahLst/>
              <a:cxnLst/>
              <a:rect l="l" t="t" r="r" b="b"/>
              <a:pathLst>
                <a:path w="167" h="167" extrusionOk="0">
                  <a:moveTo>
                    <a:pt x="1" y="1"/>
                  </a:moveTo>
                  <a:cubicBezTo>
                    <a:pt x="119" y="1"/>
                    <a:pt x="143" y="72"/>
                    <a:pt x="167" y="167"/>
                  </a:cubicBezTo>
                  <a:lnTo>
                    <a:pt x="167" y="167"/>
                  </a:lnTo>
                  <a:cubicBezTo>
                    <a:pt x="25" y="167"/>
                    <a:pt x="48" y="72"/>
                    <a:pt x="1" y="1"/>
                  </a:cubicBezTo>
                  <a:close/>
                </a:path>
              </a:pathLst>
            </a:custGeom>
            <a:solidFill>
              <a:srgbClr val="E7A915"/>
            </a:solidFill>
            <a:ln>
              <a:noFill/>
            </a:ln>
          </p:spPr>
          <p:txBody>
            <a:bodyPr spcFirstLastPara="1" wrap="square" lIns="91425" tIns="91425" rIns="91425" bIns="91425" anchor="ctr" anchorCtr="0">
              <a:noAutofit/>
            </a:bodyPr>
            <a:lstStyle/>
            <a:p>
              <a:endParaRPr/>
            </a:p>
          </p:txBody>
        </p:sp>
        <p:sp>
          <p:nvSpPr>
            <p:cNvPr id="85" name="Google Shape;941;p50"/>
            <p:cNvSpPr/>
            <p:nvPr/>
          </p:nvSpPr>
          <p:spPr>
            <a:xfrm>
              <a:off x="11045000" y="1208200"/>
              <a:ext cx="2400" cy="8925"/>
            </a:xfrm>
            <a:custGeom>
              <a:avLst/>
              <a:gdLst/>
              <a:ahLst/>
              <a:cxnLst/>
              <a:rect l="l" t="t" r="r" b="b"/>
              <a:pathLst>
                <a:path w="96" h="357" extrusionOk="0">
                  <a:moveTo>
                    <a:pt x="96" y="333"/>
                  </a:moveTo>
                  <a:cubicBezTo>
                    <a:pt x="1" y="238"/>
                    <a:pt x="1" y="96"/>
                    <a:pt x="96" y="1"/>
                  </a:cubicBezTo>
                  <a:lnTo>
                    <a:pt x="96" y="1"/>
                  </a:lnTo>
                  <a:lnTo>
                    <a:pt x="96" y="357"/>
                  </a:lnTo>
                  <a:close/>
                </a:path>
              </a:pathLst>
            </a:custGeom>
            <a:solidFill>
              <a:srgbClr val="E7A915"/>
            </a:solidFill>
            <a:ln>
              <a:noFill/>
            </a:ln>
          </p:spPr>
          <p:txBody>
            <a:bodyPr spcFirstLastPara="1" wrap="square" lIns="91425" tIns="91425" rIns="91425" bIns="91425" anchor="ctr" anchorCtr="0">
              <a:noAutofit/>
            </a:bodyPr>
            <a:lstStyle/>
            <a:p>
              <a:endParaRPr/>
            </a:p>
          </p:txBody>
        </p:sp>
        <p:sp>
          <p:nvSpPr>
            <p:cNvPr id="86" name="Google Shape;942;p50"/>
            <p:cNvSpPr/>
            <p:nvPr/>
          </p:nvSpPr>
          <p:spPr>
            <a:xfrm>
              <a:off x="11050925" y="1221250"/>
              <a:ext cx="1825" cy="3000"/>
            </a:xfrm>
            <a:custGeom>
              <a:avLst/>
              <a:gdLst/>
              <a:ahLst/>
              <a:cxnLst/>
              <a:rect l="l" t="t" r="r" b="b"/>
              <a:pathLst>
                <a:path w="73" h="120" extrusionOk="0">
                  <a:moveTo>
                    <a:pt x="1" y="1"/>
                  </a:moveTo>
                  <a:cubicBezTo>
                    <a:pt x="25" y="24"/>
                    <a:pt x="48" y="48"/>
                    <a:pt x="72" y="72"/>
                  </a:cubicBezTo>
                  <a:cubicBezTo>
                    <a:pt x="72" y="72"/>
                    <a:pt x="72" y="96"/>
                    <a:pt x="48" y="119"/>
                  </a:cubicBezTo>
                  <a:lnTo>
                    <a:pt x="1" y="1"/>
                  </a:lnTo>
                  <a:close/>
                </a:path>
              </a:pathLst>
            </a:custGeom>
            <a:solidFill>
              <a:srgbClr val="E7A915"/>
            </a:solidFill>
            <a:ln>
              <a:noFill/>
            </a:ln>
          </p:spPr>
          <p:txBody>
            <a:bodyPr spcFirstLastPara="1" wrap="square" lIns="91425" tIns="91425" rIns="91425" bIns="91425" anchor="ctr" anchorCtr="0">
              <a:noAutofit/>
            </a:bodyPr>
            <a:lstStyle/>
            <a:p>
              <a:endParaRPr/>
            </a:p>
          </p:txBody>
        </p:sp>
        <p:sp>
          <p:nvSpPr>
            <p:cNvPr id="87" name="Google Shape;943;p50"/>
            <p:cNvSpPr/>
            <p:nvPr/>
          </p:nvSpPr>
          <p:spPr>
            <a:xfrm>
              <a:off x="10921650" y="1454900"/>
              <a:ext cx="186825" cy="188025"/>
            </a:xfrm>
            <a:custGeom>
              <a:avLst/>
              <a:gdLst/>
              <a:ahLst/>
              <a:cxnLst/>
              <a:rect l="l" t="t" r="r" b="b"/>
              <a:pathLst>
                <a:path w="7473" h="7521" extrusionOk="0">
                  <a:moveTo>
                    <a:pt x="5812" y="784"/>
                  </a:moveTo>
                  <a:cubicBezTo>
                    <a:pt x="4626" y="1"/>
                    <a:pt x="2800" y="119"/>
                    <a:pt x="1685" y="973"/>
                  </a:cubicBezTo>
                  <a:cubicBezTo>
                    <a:pt x="357" y="1946"/>
                    <a:pt x="1" y="3488"/>
                    <a:pt x="309" y="5077"/>
                  </a:cubicBezTo>
                  <a:cubicBezTo>
                    <a:pt x="617" y="6500"/>
                    <a:pt x="1898" y="7520"/>
                    <a:pt x="3393" y="7473"/>
                  </a:cubicBezTo>
                  <a:cubicBezTo>
                    <a:pt x="4721" y="7354"/>
                    <a:pt x="5955" y="6643"/>
                    <a:pt x="6737" y="5551"/>
                  </a:cubicBezTo>
                  <a:cubicBezTo>
                    <a:pt x="7022" y="5148"/>
                    <a:pt x="7164" y="4698"/>
                    <a:pt x="7141" y="4223"/>
                  </a:cubicBezTo>
                  <a:cubicBezTo>
                    <a:pt x="7473" y="2918"/>
                    <a:pt x="6951" y="1519"/>
                    <a:pt x="5812" y="784"/>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8" name="Google Shape;944;p50"/>
            <p:cNvSpPr/>
            <p:nvPr/>
          </p:nvSpPr>
          <p:spPr>
            <a:xfrm>
              <a:off x="10418775" y="1534375"/>
              <a:ext cx="220025" cy="186225"/>
            </a:xfrm>
            <a:custGeom>
              <a:avLst/>
              <a:gdLst/>
              <a:ahLst/>
              <a:cxnLst/>
              <a:rect l="l" t="t" r="r" b="b"/>
              <a:pathLst>
                <a:path w="8801" h="7449" extrusionOk="0">
                  <a:moveTo>
                    <a:pt x="7022" y="878"/>
                  </a:moveTo>
                  <a:cubicBezTo>
                    <a:pt x="5551" y="0"/>
                    <a:pt x="3653" y="712"/>
                    <a:pt x="2254" y="1424"/>
                  </a:cubicBezTo>
                  <a:cubicBezTo>
                    <a:pt x="427" y="2349"/>
                    <a:pt x="0" y="4721"/>
                    <a:pt x="1780" y="5954"/>
                  </a:cubicBezTo>
                  <a:cubicBezTo>
                    <a:pt x="1946" y="6073"/>
                    <a:pt x="2135" y="6192"/>
                    <a:pt x="2325" y="6263"/>
                  </a:cubicBezTo>
                  <a:cubicBezTo>
                    <a:pt x="2467" y="6381"/>
                    <a:pt x="2610" y="6500"/>
                    <a:pt x="2752" y="6595"/>
                  </a:cubicBezTo>
                  <a:cubicBezTo>
                    <a:pt x="4128" y="7449"/>
                    <a:pt x="6026" y="7117"/>
                    <a:pt x="7212" y="6097"/>
                  </a:cubicBezTo>
                  <a:cubicBezTo>
                    <a:pt x="8706" y="4839"/>
                    <a:pt x="8801" y="1922"/>
                    <a:pt x="7022" y="878"/>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9" name="Google Shape;945;p50"/>
            <p:cNvSpPr/>
            <p:nvPr/>
          </p:nvSpPr>
          <p:spPr>
            <a:xfrm>
              <a:off x="9964525" y="914075"/>
              <a:ext cx="1385325" cy="1853800"/>
            </a:xfrm>
            <a:custGeom>
              <a:avLst/>
              <a:gdLst/>
              <a:ahLst/>
              <a:cxnLst/>
              <a:rect l="l" t="t" r="r" b="b"/>
              <a:pathLst>
                <a:path w="55413" h="74152" extrusionOk="0">
                  <a:moveTo>
                    <a:pt x="54961" y="37598"/>
                  </a:moveTo>
                  <a:cubicBezTo>
                    <a:pt x="54843" y="37527"/>
                    <a:pt x="54701" y="37503"/>
                    <a:pt x="54558" y="37479"/>
                  </a:cubicBezTo>
                  <a:lnTo>
                    <a:pt x="53847" y="37408"/>
                  </a:lnTo>
                  <a:lnTo>
                    <a:pt x="53182" y="37337"/>
                  </a:lnTo>
                  <a:lnTo>
                    <a:pt x="53135" y="37337"/>
                  </a:lnTo>
                  <a:cubicBezTo>
                    <a:pt x="53064" y="37337"/>
                    <a:pt x="53040" y="37337"/>
                    <a:pt x="53016" y="37290"/>
                  </a:cubicBezTo>
                  <a:lnTo>
                    <a:pt x="53088" y="37266"/>
                  </a:lnTo>
                  <a:cubicBezTo>
                    <a:pt x="53254" y="37124"/>
                    <a:pt x="53467" y="37052"/>
                    <a:pt x="53681" y="37005"/>
                  </a:cubicBezTo>
                  <a:cubicBezTo>
                    <a:pt x="53894" y="36981"/>
                    <a:pt x="54108" y="36839"/>
                    <a:pt x="54226" y="36649"/>
                  </a:cubicBezTo>
                  <a:cubicBezTo>
                    <a:pt x="54368" y="36436"/>
                    <a:pt x="54345" y="36151"/>
                    <a:pt x="54179" y="35961"/>
                  </a:cubicBezTo>
                  <a:cubicBezTo>
                    <a:pt x="54084" y="35866"/>
                    <a:pt x="53965" y="35795"/>
                    <a:pt x="53823" y="35795"/>
                  </a:cubicBezTo>
                  <a:cubicBezTo>
                    <a:pt x="53752" y="35795"/>
                    <a:pt x="53681" y="35819"/>
                    <a:pt x="53633" y="35843"/>
                  </a:cubicBezTo>
                  <a:cubicBezTo>
                    <a:pt x="53301" y="35961"/>
                    <a:pt x="52993" y="36127"/>
                    <a:pt x="52661" y="36270"/>
                  </a:cubicBezTo>
                  <a:lnTo>
                    <a:pt x="52376" y="36388"/>
                  </a:lnTo>
                  <a:cubicBezTo>
                    <a:pt x="52210" y="36483"/>
                    <a:pt x="52044" y="36554"/>
                    <a:pt x="51878" y="36602"/>
                  </a:cubicBezTo>
                  <a:lnTo>
                    <a:pt x="51878" y="36578"/>
                  </a:lnTo>
                  <a:cubicBezTo>
                    <a:pt x="51854" y="36530"/>
                    <a:pt x="51854" y="36507"/>
                    <a:pt x="51854" y="36459"/>
                  </a:cubicBezTo>
                  <a:cubicBezTo>
                    <a:pt x="51854" y="36246"/>
                    <a:pt x="51854" y="36009"/>
                    <a:pt x="51830" y="35795"/>
                  </a:cubicBezTo>
                  <a:cubicBezTo>
                    <a:pt x="51807" y="35416"/>
                    <a:pt x="51830" y="35036"/>
                    <a:pt x="51878" y="34657"/>
                  </a:cubicBezTo>
                  <a:cubicBezTo>
                    <a:pt x="51925" y="34419"/>
                    <a:pt x="51830" y="34182"/>
                    <a:pt x="51617" y="34087"/>
                  </a:cubicBezTo>
                  <a:cubicBezTo>
                    <a:pt x="51546" y="34040"/>
                    <a:pt x="51451" y="34016"/>
                    <a:pt x="51380" y="34016"/>
                  </a:cubicBezTo>
                  <a:cubicBezTo>
                    <a:pt x="51237" y="34016"/>
                    <a:pt x="51095" y="34087"/>
                    <a:pt x="51000" y="34206"/>
                  </a:cubicBezTo>
                  <a:cubicBezTo>
                    <a:pt x="50810" y="34372"/>
                    <a:pt x="50692" y="34609"/>
                    <a:pt x="50692" y="34846"/>
                  </a:cubicBezTo>
                  <a:lnTo>
                    <a:pt x="50692" y="35582"/>
                  </a:lnTo>
                  <a:lnTo>
                    <a:pt x="50692" y="36198"/>
                  </a:lnTo>
                  <a:cubicBezTo>
                    <a:pt x="50715" y="36483"/>
                    <a:pt x="50668" y="36791"/>
                    <a:pt x="50573" y="37076"/>
                  </a:cubicBezTo>
                  <a:cubicBezTo>
                    <a:pt x="50478" y="37313"/>
                    <a:pt x="50336" y="37550"/>
                    <a:pt x="50146" y="37717"/>
                  </a:cubicBezTo>
                  <a:lnTo>
                    <a:pt x="49861" y="37930"/>
                  </a:lnTo>
                  <a:cubicBezTo>
                    <a:pt x="49458" y="38238"/>
                    <a:pt x="49055" y="38523"/>
                    <a:pt x="48628" y="38808"/>
                  </a:cubicBezTo>
                  <a:cubicBezTo>
                    <a:pt x="48011" y="39211"/>
                    <a:pt x="47323" y="39496"/>
                    <a:pt x="46612" y="39638"/>
                  </a:cubicBezTo>
                  <a:cubicBezTo>
                    <a:pt x="46137" y="39709"/>
                    <a:pt x="45639" y="39757"/>
                    <a:pt x="45165" y="39757"/>
                  </a:cubicBezTo>
                  <a:cubicBezTo>
                    <a:pt x="44548" y="39757"/>
                    <a:pt x="43955" y="39685"/>
                    <a:pt x="43362" y="39567"/>
                  </a:cubicBezTo>
                  <a:cubicBezTo>
                    <a:pt x="43220" y="39519"/>
                    <a:pt x="43101" y="39496"/>
                    <a:pt x="42959" y="39448"/>
                  </a:cubicBezTo>
                  <a:lnTo>
                    <a:pt x="42603" y="39377"/>
                  </a:lnTo>
                  <a:cubicBezTo>
                    <a:pt x="41441" y="39092"/>
                    <a:pt x="40326" y="38642"/>
                    <a:pt x="39282" y="38049"/>
                  </a:cubicBezTo>
                  <a:cubicBezTo>
                    <a:pt x="38926" y="37859"/>
                    <a:pt x="38618" y="37645"/>
                    <a:pt x="38286" y="37432"/>
                  </a:cubicBezTo>
                  <a:lnTo>
                    <a:pt x="38191" y="37361"/>
                  </a:lnTo>
                  <a:cubicBezTo>
                    <a:pt x="38001" y="37218"/>
                    <a:pt x="37811" y="37076"/>
                    <a:pt x="37622" y="36934"/>
                  </a:cubicBezTo>
                  <a:lnTo>
                    <a:pt x="37456" y="36791"/>
                  </a:lnTo>
                  <a:cubicBezTo>
                    <a:pt x="37574" y="36720"/>
                    <a:pt x="37716" y="36673"/>
                    <a:pt x="37859" y="36625"/>
                  </a:cubicBezTo>
                  <a:cubicBezTo>
                    <a:pt x="39163" y="36151"/>
                    <a:pt x="40373" y="35463"/>
                    <a:pt x="41464" y="34585"/>
                  </a:cubicBezTo>
                  <a:lnTo>
                    <a:pt x="41868" y="34253"/>
                  </a:lnTo>
                  <a:cubicBezTo>
                    <a:pt x="42366" y="33874"/>
                    <a:pt x="42816" y="33470"/>
                    <a:pt x="43243" y="33044"/>
                  </a:cubicBezTo>
                  <a:cubicBezTo>
                    <a:pt x="44002" y="32261"/>
                    <a:pt x="44690" y="31383"/>
                    <a:pt x="45331" y="30482"/>
                  </a:cubicBezTo>
                  <a:cubicBezTo>
                    <a:pt x="45568" y="30126"/>
                    <a:pt x="45758" y="29723"/>
                    <a:pt x="45853" y="29296"/>
                  </a:cubicBezTo>
                  <a:lnTo>
                    <a:pt x="45876" y="29082"/>
                  </a:lnTo>
                  <a:cubicBezTo>
                    <a:pt x="46066" y="28276"/>
                    <a:pt x="46256" y="27445"/>
                    <a:pt x="46493" y="26639"/>
                  </a:cubicBezTo>
                  <a:cubicBezTo>
                    <a:pt x="46849" y="25571"/>
                    <a:pt x="47015" y="24433"/>
                    <a:pt x="46944" y="23318"/>
                  </a:cubicBezTo>
                  <a:lnTo>
                    <a:pt x="46944" y="23294"/>
                  </a:lnTo>
                  <a:lnTo>
                    <a:pt x="46991" y="23033"/>
                  </a:lnTo>
                  <a:lnTo>
                    <a:pt x="47015" y="23033"/>
                  </a:lnTo>
                  <a:cubicBezTo>
                    <a:pt x="47039" y="23033"/>
                    <a:pt x="47062" y="23033"/>
                    <a:pt x="47110" y="23033"/>
                  </a:cubicBezTo>
                  <a:lnTo>
                    <a:pt x="47110" y="23033"/>
                  </a:lnTo>
                  <a:lnTo>
                    <a:pt x="47347" y="23033"/>
                  </a:lnTo>
                  <a:cubicBezTo>
                    <a:pt x="47916" y="23033"/>
                    <a:pt x="48486" y="22772"/>
                    <a:pt x="48889" y="22369"/>
                  </a:cubicBezTo>
                  <a:cubicBezTo>
                    <a:pt x="48960" y="22322"/>
                    <a:pt x="49008" y="22274"/>
                    <a:pt x="49055" y="22203"/>
                  </a:cubicBezTo>
                  <a:lnTo>
                    <a:pt x="49197" y="22108"/>
                  </a:lnTo>
                  <a:cubicBezTo>
                    <a:pt x="49743" y="21586"/>
                    <a:pt x="50146" y="20922"/>
                    <a:pt x="50383" y="20187"/>
                  </a:cubicBezTo>
                  <a:cubicBezTo>
                    <a:pt x="50455" y="19950"/>
                    <a:pt x="50502" y="19712"/>
                    <a:pt x="50502" y="19451"/>
                  </a:cubicBezTo>
                  <a:lnTo>
                    <a:pt x="50502" y="18194"/>
                  </a:lnTo>
                  <a:lnTo>
                    <a:pt x="50502" y="17317"/>
                  </a:lnTo>
                  <a:cubicBezTo>
                    <a:pt x="50478" y="16700"/>
                    <a:pt x="50312" y="16083"/>
                    <a:pt x="50004" y="15538"/>
                  </a:cubicBezTo>
                  <a:cubicBezTo>
                    <a:pt x="49909" y="15348"/>
                    <a:pt x="49790" y="15182"/>
                    <a:pt x="49648" y="15063"/>
                  </a:cubicBezTo>
                  <a:cubicBezTo>
                    <a:pt x="49268" y="14731"/>
                    <a:pt x="48770" y="14541"/>
                    <a:pt x="48272" y="14541"/>
                  </a:cubicBezTo>
                  <a:cubicBezTo>
                    <a:pt x="48011" y="14541"/>
                    <a:pt x="47750" y="14589"/>
                    <a:pt x="47513" y="14660"/>
                  </a:cubicBezTo>
                  <a:cubicBezTo>
                    <a:pt x="46802" y="14850"/>
                    <a:pt x="46208" y="15300"/>
                    <a:pt x="45829" y="15941"/>
                  </a:cubicBezTo>
                  <a:cubicBezTo>
                    <a:pt x="45782" y="16012"/>
                    <a:pt x="45710" y="16083"/>
                    <a:pt x="45663" y="16178"/>
                  </a:cubicBezTo>
                  <a:lnTo>
                    <a:pt x="45663" y="16178"/>
                  </a:lnTo>
                  <a:cubicBezTo>
                    <a:pt x="45473" y="15822"/>
                    <a:pt x="45355" y="15443"/>
                    <a:pt x="45331" y="15063"/>
                  </a:cubicBezTo>
                  <a:cubicBezTo>
                    <a:pt x="45260" y="14067"/>
                    <a:pt x="44999" y="13094"/>
                    <a:pt x="44595" y="12193"/>
                  </a:cubicBezTo>
                  <a:cubicBezTo>
                    <a:pt x="43979" y="10865"/>
                    <a:pt x="43149" y="9631"/>
                    <a:pt x="42152" y="8564"/>
                  </a:cubicBezTo>
                  <a:cubicBezTo>
                    <a:pt x="41275" y="7567"/>
                    <a:pt x="40231" y="6713"/>
                    <a:pt x="39069" y="6073"/>
                  </a:cubicBezTo>
                  <a:cubicBezTo>
                    <a:pt x="37930" y="5432"/>
                    <a:pt x="36744" y="4863"/>
                    <a:pt x="35510" y="4412"/>
                  </a:cubicBezTo>
                  <a:cubicBezTo>
                    <a:pt x="34894" y="4175"/>
                    <a:pt x="34253" y="3985"/>
                    <a:pt x="33589" y="3843"/>
                  </a:cubicBezTo>
                  <a:cubicBezTo>
                    <a:pt x="32427" y="3582"/>
                    <a:pt x="31264" y="3440"/>
                    <a:pt x="30102" y="3392"/>
                  </a:cubicBezTo>
                  <a:lnTo>
                    <a:pt x="29462" y="3392"/>
                  </a:lnTo>
                  <a:lnTo>
                    <a:pt x="28536" y="3392"/>
                  </a:lnTo>
                  <a:cubicBezTo>
                    <a:pt x="28015" y="3392"/>
                    <a:pt x="27469" y="3416"/>
                    <a:pt x="26947" y="3464"/>
                  </a:cubicBezTo>
                  <a:cubicBezTo>
                    <a:pt x="26070" y="3582"/>
                    <a:pt x="25168" y="3748"/>
                    <a:pt x="24314" y="3891"/>
                  </a:cubicBezTo>
                  <a:cubicBezTo>
                    <a:pt x="23460" y="4080"/>
                    <a:pt x="22630" y="4341"/>
                    <a:pt x="21847" y="4721"/>
                  </a:cubicBezTo>
                  <a:cubicBezTo>
                    <a:pt x="21444" y="4863"/>
                    <a:pt x="21112" y="5172"/>
                    <a:pt x="20970" y="5575"/>
                  </a:cubicBezTo>
                  <a:lnTo>
                    <a:pt x="20922" y="5575"/>
                  </a:lnTo>
                  <a:cubicBezTo>
                    <a:pt x="20851" y="5575"/>
                    <a:pt x="20804" y="5551"/>
                    <a:pt x="20780" y="5527"/>
                  </a:cubicBezTo>
                  <a:cubicBezTo>
                    <a:pt x="20732" y="5504"/>
                    <a:pt x="20732" y="5456"/>
                    <a:pt x="20732" y="5409"/>
                  </a:cubicBezTo>
                  <a:lnTo>
                    <a:pt x="20732" y="4934"/>
                  </a:lnTo>
                  <a:lnTo>
                    <a:pt x="20732" y="4389"/>
                  </a:lnTo>
                  <a:lnTo>
                    <a:pt x="20732" y="3582"/>
                  </a:lnTo>
                  <a:cubicBezTo>
                    <a:pt x="20709" y="2894"/>
                    <a:pt x="20448" y="2278"/>
                    <a:pt x="19997" y="1803"/>
                  </a:cubicBezTo>
                  <a:cubicBezTo>
                    <a:pt x="19784" y="1566"/>
                    <a:pt x="19594" y="1305"/>
                    <a:pt x="19404" y="1068"/>
                  </a:cubicBezTo>
                  <a:cubicBezTo>
                    <a:pt x="19119" y="641"/>
                    <a:pt x="18692" y="332"/>
                    <a:pt x="18194" y="190"/>
                  </a:cubicBezTo>
                  <a:cubicBezTo>
                    <a:pt x="18099" y="166"/>
                    <a:pt x="18004" y="143"/>
                    <a:pt x="17910" y="119"/>
                  </a:cubicBezTo>
                  <a:cubicBezTo>
                    <a:pt x="17791" y="95"/>
                    <a:pt x="17696" y="48"/>
                    <a:pt x="17601" y="24"/>
                  </a:cubicBezTo>
                  <a:cubicBezTo>
                    <a:pt x="17506" y="0"/>
                    <a:pt x="17388" y="0"/>
                    <a:pt x="17293" y="0"/>
                  </a:cubicBezTo>
                  <a:cubicBezTo>
                    <a:pt x="16795" y="0"/>
                    <a:pt x="16368" y="309"/>
                    <a:pt x="16202" y="759"/>
                  </a:cubicBezTo>
                  <a:cubicBezTo>
                    <a:pt x="16130" y="925"/>
                    <a:pt x="16083" y="1092"/>
                    <a:pt x="16083" y="1281"/>
                  </a:cubicBezTo>
                  <a:cubicBezTo>
                    <a:pt x="16083" y="1495"/>
                    <a:pt x="16059" y="1708"/>
                    <a:pt x="16059" y="1922"/>
                  </a:cubicBezTo>
                  <a:lnTo>
                    <a:pt x="16059" y="2230"/>
                  </a:lnTo>
                  <a:lnTo>
                    <a:pt x="16059" y="2444"/>
                  </a:lnTo>
                  <a:lnTo>
                    <a:pt x="16059" y="2444"/>
                  </a:lnTo>
                  <a:lnTo>
                    <a:pt x="16036" y="2444"/>
                  </a:lnTo>
                  <a:cubicBezTo>
                    <a:pt x="15941" y="2396"/>
                    <a:pt x="15870" y="2372"/>
                    <a:pt x="15798" y="2325"/>
                  </a:cubicBezTo>
                  <a:cubicBezTo>
                    <a:pt x="14873" y="1685"/>
                    <a:pt x="13853" y="1258"/>
                    <a:pt x="12762" y="1020"/>
                  </a:cubicBezTo>
                  <a:cubicBezTo>
                    <a:pt x="12477" y="949"/>
                    <a:pt x="12169" y="902"/>
                    <a:pt x="11884" y="878"/>
                  </a:cubicBezTo>
                  <a:lnTo>
                    <a:pt x="10556" y="878"/>
                  </a:lnTo>
                  <a:lnTo>
                    <a:pt x="9251" y="878"/>
                  </a:lnTo>
                  <a:cubicBezTo>
                    <a:pt x="8587" y="878"/>
                    <a:pt x="7923" y="997"/>
                    <a:pt x="7306" y="1258"/>
                  </a:cubicBezTo>
                  <a:cubicBezTo>
                    <a:pt x="6429" y="1613"/>
                    <a:pt x="5575" y="2017"/>
                    <a:pt x="4745" y="2491"/>
                  </a:cubicBezTo>
                  <a:cubicBezTo>
                    <a:pt x="3748" y="2989"/>
                    <a:pt x="2871" y="3701"/>
                    <a:pt x="2183" y="4578"/>
                  </a:cubicBezTo>
                  <a:cubicBezTo>
                    <a:pt x="2088" y="4673"/>
                    <a:pt x="2017" y="4745"/>
                    <a:pt x="1945" y="4839"/>
                  </a:cubicBezTo>
                  <a:lnTo>
                    <a:pt x="1851" y="4934"/>
                  </a:lnTo>
                  <a:cubicBezTo>
                    <a:pt x="1305" y="5527"/>
                    <a:pt x="736" y="6120"/>
                    <a:pt x="475" y="6927"/>
                  </a:cubicBezTo>
                  <a:cubicBezTo>
                    <a:pt x="427" y="7022"/>
                    <a:pt x="380" y="7117"/>
                    <a:pt x="332" y="7212"/>
                  </a:cubicBezTo>
                  <a:cubicBezTo>
                    <a:pt x="285" y="7259"/>
                    <a:pt x="261" y="7306"/>
                    <a:pt x="238" y="7354"/>
                  </a:cubicBezTo>
                  <a:cubicBezTo>
                    <a:pt x="95" y="7615"/>
                    <a:pt x="0" y="7899"/>
                    <a:pt x="0" y="8208"/>
                  </a:cubicBezTo>
                  <a:lnTo>
                    <a:pt x="0" y="9678"/>
                  </a:lnTo>
                  <a:lnTo>
                    <a:pt x="0" y="10153"/>
                  </a:lnTo>
                  <a:cubicBezTo>
                    <a:pt x="0" y="10509"/>
                    <a:pt x="95" y="10841"/>
                    <a:pt x="261" y="11173"/>
                  </a:cubicBezTo>
                  <a:cubicBezTo>
                    <a:pt x="688" y="12027"/>
                    <a:pt x="1376" y="12738"/>
                    <a:pt x="2230" y="13165"/>
                  </a:cubicBezTo>
                  <a:lnTo>
                    <a:pt x="3131" y="13616"/>
                  </a:lnTo>
                  <a:lnTo>
                    <a:pt x="3440" y="13782"/>
                  </a:lnTo>
                  <a:lnTo>
                    <a:pt x="3274" y="13996"/>
                  </a:lnTo>
                  <a:lnTo>
                    <a:pt x="3108" y="14233"/>
                  </a:lnTo>
                  <a:cubicBezTo>
                    <a:pt x="2942" y="14399"/>
                    <a:pt x="2823" y="14589"/>
                    <a:pt x="2705" y="14778"/>
                  </a:cubicBezTo>
                  <a:cubicBezTo>
                    <a:pt x="2420" y="15300"/>
                    <a:pt x="2135" y="15846"/>
                    <a:pt x="1874" y="16415"/>
                  </a:cubicBezTo>
                  <a:lnTo>
                    <a:pt x="1756" y="16700"/>
                  </a:lnTo>
                  <a:cubicBezTo>
                    <a:pt x="1542" y="17056"/>
                    <a:pt x="1400" y="17459"/>
                    <a:pt x="1352" y="17862"/>
                  </a:cubicBezTo>
                  <a:cubicBezTo>
                    <a:pt x="1329" y="18123"/>
                    <a:pt x="1281" y="18360"/>
                    <a:pt x="1234" y="18621"/>
                  </a:cubicBezTo>
                  <a:cubicBezTo>
                    <a:pt x="1210" y="18787"/>
                    <a:pt x="1186" y="18953"/>
                    <a:pt x="1163" y="19119"/>
                  </a:cubicBezTo>
                  <a:cubicBezTo>
                    <a:pt x="1139" y="19309"/>
                    <a:pt x="1139" y="19499"/>
                    <a:pt x="1139" y="19689"/>
                  </a:cubicBezTo>
                  <a:cubicBezTo>
                    <a:pt x="1139" y="20353"/>
                    <a:pt x="1447" y="20946"/>
                    <a:pt x="1945" y="21373"/>
                  </a:cubicBezTo>
                  <a:cubicBezTo>
                    <a:pt x="2159" y="21563"/>
                    <a:pt x="2444" y="21658"/>
                    <a:pt x="2728" y="21658"/>
                  </a:cubicBezTo>
                  <a:lnTo>
                    <a:pt x="3464" y="21658"/>
                  </a:lnTo>
                  <a:lnTo>
                    <a:pt x="3962" y="21658"/>
                  </a:lnTo>
                  <a:cubicBezTo>
                    <a:pt x="4389" y="21681"/>
                    <a:pt x="4816" y="21515"/>
                    <a:pt x="5148" y="21231"/>
                  </a:cubicBezTo>
                  <a:cubicBezTo>
                    <a:pt x="5171" y="21207"/>
                    <a:pt x="5195" y="21183"/>
                    <a:pt x="5219" y="21183"/>
                  </a:cubicBezTo>
                  <a:lnTo>
                    <a:pt x="5361" y="21658"/>
                  </a:lnTo>
                  <a:cubicBezTo>
                    <a:pt x="5504" y="22132"/>
                    <a:pt x="5622" y="22583"/>
                    <a:pt x="5765" y="23033"/>
                  </a:cubicBezTo>
                  <a:cubicBezTo>
                    <a:pt x="5859" y="23342"/>
                    <a:pt x="5978" y="23650"/>
                    <a:pt x="6144" y="23935"/>
                  </a:cubicBezTo>
                  <a:cubicBezTo>
                    <a:pt x="6429" y="24457"/>
                    <a:pt x="6974" y="24812"/>
                    <a:pt x="7591" y="24812"/>
                  </a:cubicBezTo>
                  <a:cubicBezTo>
                    <a:pt x="7876" y="24812"/>
                    <a:pt x="8160" y="24741"/>
                    <a:pt x="8421" y="24623"/>
                  </a:cubicBezTo>
                  <a:cubicBezTo>
                    <a:pt x="8991" y="24338"/>
                    <a:pt x="9465" y="23887"/>
                    <a:pt x="9797" y="23342"/>
                  </a:cubicBezTo>
                  <a:cubicBezTo>
                    <a:pt x="9892" y="23176"/>
                    <a:pt x="10011" y="23033"/>
                    <a:pt x="10129" y="22867"/>
                  </a:cubicBezTo>
                  <a:cubicBezTo>
                    <a:pt x="10438" y="22488"/>
                    <a:pt x="10698" y="22037"/>
                    <a:pt x="10888" y="21563"/>
                  </a:cubicBezTo>
                  <a:cubicBezTo>
                    <a:pt x="10888" y="21539"/>
                    <a:pt x="10912" y="21515"/>
                    <a:pt x="10936" y="21491"/>
                  </a:cubicBezTo>
                  <a:cubicBezTo>
                    <a:pt x="10983" y="21444"/>
                    <a:pt x="11007" y="21397"/>
                    <a:pt x="11031" y="21349"/>
                  </a:cubicBezTo>
                  <a:cubicBezTo>
                    <a:pt x="11078" y="21278"/>
                    <a:pt x="11125" y="21207"/>
                    <a:pt x="11149" y="21136"/>
                  </a:cubicBezTo>
                  <a:cubicBezTo>
                    <a:pt x="11291" y="20946"/>
                    <a:pt x="11363" y="20732"/>
                    <a:pt x="11410" y="20519"/>
                  </a:cubicBezTo>
                  <a:cubicBezTo>
                    <a:pt x="11434" y="20282"/>
                    <a:pt x="11481" y="20044"/>
                    <a:pt x="11552" y="19831"/>
                  </a:cubicBezTo>
                  <a:cubicBezTo>
                    <a:pt x="11624" y="19570"/>
                    <a:pt x="11671" y="19285"/>
                    <a:pt x="11647" y="19024"/>
                  </a:cubicBezTo>
                  <a:cubicBezTo>
                    <a:pt x="11624" y="18930"/>
                    <a:pt x="11624" y="18811"/>
                    <a:pt x="11647" y="18716"/>
                  </a:cubicBezTo>
                  <a:cubicBezTo>
                    <a:pt x="11718" y="18431"/>
                    <a:pt x="11813" y="18123"/>
                    <a:pt x="11932" y="17862"/>
                  </a:cubicBezTo>
                  <a:cubicBezTo>
                    <a:pt x="12003" y="17625"/>
                    <a:pt x="12098" y="17388"/>
                    <a:pt x="12169" y="17127"/>
                  </a:cubicBezTo>
                  <a:cubicBezTo>
                    <a:pt x="12217" y="16961"/>
                    <a:pt x="12264" y="16795"/>
                    <a:pt x="12288" y="16629"/>
                  </a:cubicBezTo>
                  <a:cubicBezTo>
                    <a:pt x="12335" y="16344"/>
                    <a:pt x="12406" y="16083"/>
                    <a:pt x="12549" y="15822"/>
                  </a:cubicBezTo>
                  <a:lnTo>
                    <a:pt x="12810" y="15822"/>
                  </a:lnTo>
                  <a:cubicBezTo>
                    <a:pt x="13047" y="15822"/>
                    <a:pt x="13260" y="15822"/>
                    <a:pt x="13474" y="15846"/>
                  </a:cubicBezTo>
                  <a:lnTo>
                    <a:pt x="13569" y="15846"/>
                  </a:lnTo>
                  <a:cubicBezTo>
                    <a:pt x="13687" y="15822"/>
                    <a:pt x="13782" y="15822"/>
                    <a:pt x="13901" y="15798"/>
                  </a:cubicBezTo>
                  <a:cubicBezTo>
                    <a:pt x="13996" y="15775"/>
                    <a:pt x="14091" y="15775"/>
                    <a:pt x="14185" y="15775"/>
                  </a:cubicBezTo>
                  <a:cubicBezTo>
                    <a:pt x="14257" y="15775"/>
                    <a:pt x="14304" y="15775"/>
                    <a:pt x="14375" y="15798"/>
                  </a:cubicBezTo>
                  <a:lnTo>
                    <a:pt x="14375" y="15798"/>
                  </a:lnTo>
                  <a:cubicBezTo>
                    <a:pt x="14375" y="15822"/>
                    <a:pt x="14375" y="15846"/>
                    <a:pt x="14375" y="15870"/>
                  </a:cubicBezTo>
                  <a:lnTo>
                    <a:pt x="14304" y="16344"/>
                  </a:lnTo>
                  <a:cubicBezTo>
                    <a:pt x="14280" y="16581"/>
                    <a:pt x="14257" y="16818"/>
                    <a:pt x="14209" y="17032"/>
                  </a:cubicBezTo>
                  <a:lnTo>
                    <a:pt x="14185" y="17340"/>
                  </a:lnTo>
                  <a:cubicBezTo>
                    <a:pt x="14138" y="17696"/>
                    <a:pt x="14091" y="18076"/>
                    <a:pt x="14091" y="18431"/>
                  </a:cubicBezTo>
                  <a:cubicBezTo>
                    <a:pt x="14067" y="19831"/>
                    <a:pt x="14067" y="21254"/>
                    <a:pt x="14067" y="22630"/>
                  </a:cubicBezTo>
                  <a:lnTo>
                    <a:pt x="14067" y="22844"/>
                  </a:lnTo>
                  <a:cubicBezTo>
                    <a:pt x="14043" y="23128"/>
                    <a:pt x="14067" y="23413"/>
                    <a:pt x="14114" y="23698"/>
                  </a:cubicBezTo>
                  <a:cubicBezTo>
                    <a:pt x="14162" y="23935"/>
                    <a:pt x="14209" y="24196"/>
                    <a:pt x="14257" y="24457"/>
                  </a:cubicBezTo>
                  <a:cubicBezTo>
                    <a:pt x="14351" y="25144"/>
                    <a:pt x="14494" y="25856"/>
                    <a:pt x="14684" y="26544"/>
                  </a:cubicBezTo>
                  <a:cubicBezTo>
                    <a:pt x="14707" y="26615"/>
                    <a:pt x="14731" y="26686"/>
                    <a:pt x="14731" y="26757"/>
                  </a:cubicBezTo>
                  <a:lnTo>
                    <a:pt x="14731" y="26781"/>
                  </a:lnTo>
                  <a:lnTo>
                    <a:pt x="14328" y="26781"/>
                  </a:lnTo>
                  <a:cubicBezTo>
                    <a:pt x="13782" y="26757"/>
                    <a:pt x="13260" y="27018"/>
                    <a:pt x="12952" y="27469"/>
                  </a:cubicBezTo>
                  <a:cubicBezTo>
                    <a:pt x="12881" y="27540"/>
                    <a:pt x="12833" y="27635"/>
                    <a:pt x="12762" y="27706"/>
                  </a:cubicBezTo>
                  <a:lnTo>
                    <a:pt x="12620" y="27920"/>
                  </a:lnTo>
                  <a:cubicBezTo>
                    <a:pt x="12311" y="28347"/>
                    <a:pt x="12193" y="28916"/>
                    <a:pt x="12335" y="29438"/>
                  </a:cubicBezTo>
                  <a:cubicBezTo>
                    <a:pt x="12383" y="29936"/>
                    <a:pt x="12620" y="30411"/>
                    <a:pt x="12999" y="30743"/>
                  </a:cubicBezTo>
                  <a:cubicBezTo>
                    <a:pt x="13071" y="30814"/>
                    <a:pt x="13142" y="30909"/>
                    <a:pt x="13213" y="30980"/>
                  </a:cubicBezTo>
                  <a:cubicBezTo>
                    <a:pt x="13355" y="31170"/>
                    <a:pt x="13545" y="31312"/>
                    <a:pt x="13758" y="31431"/>
                  </a:cubicBezTo>
                  <a:lnTo>
                    <a:pt x="13877" y="31478"/>
                  </a:lnTo>
                  <a:cubicBezTo>
                    <a:pt x="14257" y="31644"/>
                    <a:pt x="14636" y="31810"/>
                    <a:pt x="15039" y="31952"/>
                  </a:cubicBezTo>
                  <a:cubicBezTo>
                    <a:pt x="15466" y="32095"/>
                    <a:pt x="15893" y="32142"/>
                    <a:pt x="16320" y="32142"/>
                  </a:cubicBezTo>
                  <a:lnTo>
                    <a:pt x="18526" y="32142"/>
                  </a:lnTo>
                  <a:lnTo>
                    <a:pt x="18645" y="32261"/>
                  </a:lnTo>
                  <a:cubicBezTo>
                    <a:pt x="18740" y="32379"/>
                    <a:pt x="18835" y="32474"/>
                    <a:pt x="18930" y="32593"/>
                  </a:cubicBezTo>
                  <a:cubicBezTo>
                    <a:pt x="19451" y="33186"/>
                    <a:pt x="20044" y="33755"/>
                    <a:pt x="20709" y="34230"/>
                  </a:cubicBezTo>
                  <a:cubicBezTo>
                    <a:pt x="21563" y="34846"/>
                    <a:pt x="22464" y="35392"/>
                    <a:pt x="23413" y="35890"/>
                  </a:cubicBezTo>
                  <a:cubicBezTo>
                    <a:pt x="24148" y="36293"/>
                    <a:pt x="24931" y="36649"/>
                    <a:pt x="25737" y="36886"/>
                  </a:cubicBezTo>
                  <a:cubicBezTo>
                    <a:pt x="25880" y="36934"/>
                    <a:pt x="25998" y="36981"/>
                    <a:pt x="26164" y="37029"/>
                  </a:cubicBezTo>
                  <a:lnTo>
                    <a:pt x="26283" y="37052"/>
                  </a:lnTo>
                  <a:lnTo>
                    <a:pt x="26141" y="37218"/>
                  </a:lnTo>
                  <a:cubicBezTo>
                    <a:pt x="26022" y="37361"/>
                    <a:pt x="25903" y="37527"/>
                    <a:pt x="25761" y="37669"/>
                  </a:cubicBezTo>
                  <a:cubicBezTo>
                    <a:pt x="25358" y="38096"/>
                    <a:pt x="24812" y="38404"/>
                    <a:pt x="24219" y="38499"/>
                  </a:cubicBezTo>
                  <a:cubicBezTo>
                    <a:pt x="23982" y="38523"/>
                    <a:pt x="23721" y="38570"/>
                    <a:pt x="23484" y="38618"/>
                  </a:cubicBezTo>
                  <a:cubicBezTo>
                    <a:pt x="23247" y="38665"/>
                    <a:pt x="22938" y="38713"/>
                    <a:pt x="22677" y="38737"/>
                  </a:cubicBezTo>
                  <a:cubicBezTo>
                    <a:pt x="22464" y="38760"/>
                    <a:pt x="22227" y="38784"/>
                    <a:pt x="21990" y="38784"/>
                  </a:cubicBezTo>
                  <a:cubicBezTo>
                    <a:pt x="21681" y="38784"/>
                    <a:pt x="21349" y="38737"/>
                    <a:pt x="21041" y="38665"/>
                  </a:cubicBezTo>
                  <a:cubicBezTo>
                    <a:pt x="20448" y="38523"/>
                    <a:pt x="19784" y="38381"/>
                    <a:pt x="19024" y="38238"/>
                  </a:cubicBezTo>
                  <a:cubicBezTo>
                    <a:pt x="18621" y="38167"/>
                    <a:pt x="18194" y="38072"/>
                    <a:pt x="17815" y="37906"/>
                  </a:cubicBezTo>
                  <a:cubicBezTo>
                    <a:pt x="17554" y="37811"/>
                    <a:pt x="17269" y="37717"/>
                    <a:pt x="17008" y="37669"/>
                  </a:cubicBezTo>
                  <a:cubicBezTo>
                    <a:pt x="16771" y="37598"/>
                    <a:pt x="16510" y="37550"/>
                    <a:pt x="16273" y="37479"/>
                  </a:cubicBezTo>
                  <a:cubicBezTo>
                    <a:pt x="15917" y="37384"/>
                    <a:pt x="15537" y="37313"/>
                    <a:pt x="15158" y="37195"/>
                  </a:cubicBezTo>
                  <a:cubicBezTo>
                    <a:pt x="14850" y="37100"/>
                    <a:pt x="14494" y="37029"/>
                    <a:pt x="14162" y="37005"/>
                  </a:cubicBezTo>
                  <a:cubicBezTo>
                    <a:pt x="14091" y="36981"/>
                    <a:pt x="14019" y="36981"/>
                    <a:pt x="13948" y="36957"/>
                  </a:cubicBezTo>
                  <a:lnTo>
                    <a:pt x="13877" y="36957"/>
                  </a:lnTo>
                  <a:cubicBezTo>
                    <a:pt x="13830" y="36697"/>
                    <a:pt x="13640" y="36483"/>
                    <a:pt x="13403" y="36364"/>
                  </a:cubicBezTo>
                  <a:lnTo>
                    <a:pt x="13331" y="36080"/>
                  </a:lnTo>
                  <a:cubicBezTo>
                    <a:pt x="13284" y="35819"/>
                    <a:pt x="13213" y="35605"/>
                    <a:pt x="13189" y="35392"/>
                  </a:cubicBezTo>
                  <a:cubicBezTo>
                    <a:pt x="13142" y="35226"/>
                    <a:pt x="13118" y="35036"/>
                    <a:pt x="13118" y="34870"/>
                  </a:cubicBezTo>
                  <a:lnTo>
                    <a:pt x="13118" y="34728"/>
                  </a:lnTo>
                  <a:cubicBezTo>
                    <a:pt x="13118" y="34657"/>
                    <a:pt x="13094" y="34562"/>
                    <a:pt x="13094" y="34490"/>
                  </a:cubicBezTo>
                  <a:cubicBezTo>
                    <a:pt x="13071" y="34396"/>
                    <a:pt x="13071" y="34253"/>
                    <a:pt x="13047" y="34111"/>
                  </a:cubicBezTo>
                  <a:cubicBezTo>
                    <a:pt x="13023" y="33921"/>
                    <a:pt x="12904" y="33755"/>
                    <a:pt x="12762" y="33660"/>
                  </a:cubicBezTo>
                  <a:cubicBezTo>
                    <a:pt x="12667" y="33589"/>
                    <a:pt x="12572" y="33542"/>
                    <a:pt x="12454" y="33542"/>
                  </a:cubicBezTo>
                  <a:cubicBezTo>
                    <a:pt x="12406" y="33542"/>
                    <a:pt x="12335" y="33542"/>
                    <a:pt x="12288" y="33565"/>
                  </a:cubicBezTo>
                  <a:cubicBezTo>
                    <a:pt x="12145" y="33660"/>
                    <a:pt x="12051" y="33826"/>
                    <a:pt x="12098" y="33992"/>
                  </a:cubicBezTo>
                  <a:cubicBezTo>
                    <a:pt x="12098" y="34040"/>
                    <a:pt x="12122" y="34064"/>
                    <a:pt x="12122" y="34111"/>
                  </a:cubicBezTo>
                  <a:cubicBezTo>
                    <a:pt x="12122" y="34135"/>
                    <a:pt x="12145" y="34182"/>
                    <a:pt x="12145" y="34206"/>
                  </a:cubicBezTo>
                  <a:cubicBezTo>
                    <a:pt x="12169" y="34633"/>
                    <a:pt x="12169" y="35060"/>
                    <a:pt x="12193" y="35487"/>
                  </a:cubicBezTo>
                  <a:cubicBezTo>
                    <a:pt x="12193" y="35510"/>
                    <a:pt x="12193" y="35534"/>
                    <a:pt x="12193" y="35558"/>
                  </a:cubicBezTo>
                  <a:lnTo>
                    <a:pt x="12122" y="35558"/>
                  </a:lnTo>
                  <a:cubicBezTo>
                    <a:pt x="12027" y="35558"/>
                    <a:pt x="11956" y="35534"/>
                    <a:pt x="11861" y="35487"/>
                  </a:cubicBezTo>
                  <a:lnTo>
                    <a:pt x="11790" y="35439"/>
                  </a:lnTo>
                  <a:lnTo>
                    <a:pt x="11529" y="35297"/>
                  </a:lnTo>
                  <a:cubicBezTo>
                    <a:pt x="11410" y="35226"/>
                    <a:pt x="11291" y="35202"/>
                    <a:pt x="11173" y="35202"/>
                  </a:cubicBezTo>
                  <a:cubicBezTo>
                    <a:pt x="11054" y="35202"/>
                    <a:pt x="10959" y="35226"/>
                    <a:pt x="10864" y="35250"/>
                  </a:cubicBezTo>
                  <a:cubicBezTo>
                    <a:pt x="10580" y="35344"/>
                    <a:pt x="10485" y="35700"/>
                    <a:pt x="10698" y="35890"/>
                  </a:cubicBezTo>
                  <a:cubicBezTo>
                    <a:pt x="10746" y="35937"/>
                    <a:pt x="10793" y="35985"/>
                    <a:pt x="10841" y="36009"/>
                  </a:cubicBezTo>
                  <a:lnTo>
                    <a:pt x="11031" y="36127"/>
                  </a:lnTo>
                  <a:cubicBezTo>
                    <a:pt x="11244" y="36270"/>
                    <a:pt x="11481" y="36388"/>
                    <a:pt x="11718" y="36507"/>
                  </a:cubicBezTo>
                  <a:cubicBezTo>
                    <a:pt x="11908" y="36602"/>
                    <a:pt x="12074" y="36720"/>
                    <a:pt x="12217" y="36863"/>
                  </a:cubicBezTo>
                  <a:lnTo>
                    <a:pt x="12145" y="36863"/>
                  </a:lnTo>
                  <a:lnTo>
                    <a:pt x="11861" y="36863"/>
                  </a:lnTo>
                  <a:lnTo>
                    <a:pt x="11600" y="36863"/>
                  </a:lnTo>
                  <a:cubicBezTo>
                    <a:pt x="11410" y="36863"/>
                    <a:pt x="11197" y="36839"/>
                    <a:pt x="10983" y="36768"/>
                  </a:cubicBezTo>
                  <a:cubicBezTo>
                    <a:pt x="10770" y="36697"/>
                    <a:pt x="10532" y="36673"/>
                    <a:pt x="10295" y="36673"/>
                  </a:cubicBezTo>
                  <a:lnTo>
                    <a:pt x="10177" y="36673"/>
                  </a:lnTo>
                  <a:cubicBezTo>
                    <a:pt x="9963" y="36697"/>
                    <a:pt x="9797" y="36863"/>
                    <a:pt x="9773" y="37076"/>
                  </a:cubicBezTo>
                  <a:cubicBezTo>
                    <a:pt x="9750" y="37242"/>
                    <a:pt x="9821" y="37408"/>
                    <a:pt x="9987" y="37479"/>
                  </a:cubicBezTo>
                  <a:cubicBezTo>
                    <a:pt x="10082" y="37550"/>
                    <a:pt x="10200" y="37598"/>
                    <a:pt x="10295" y="37622"/>
                  </a:cubicBezTo>
                  <a:lnTo>
                    <a:pt x="10509" y="37669"/>
                  </a:lnTo>
                  <a:cubicBezTo>
                    <a:pt x="10604" y="37693"/>
                    <a:pt x="10698" y="37717"/>
                    <a:pt x="10770" y="37764"/>
                  </a:cubicBezTo>
                  <a:cubicBezTo>
                    <a:pt x="11031" y="37859"/>
                    <a:pt x="11315" y="37883"/>
                    <a:pt x="11600" y="37883"/>
                  </a:cubicBezTo>
                  <a:lnTo>
                    <a:pt x="11884" y="37883"/>
                  </a:lnTo>
                  <a:cubicBezTo>
                    <a:pt x="12264" y="37883"/>
                    <a:pt x="12620" y="37883"/>
                    <a:pt x="12976" y="37906"/>
                  </a:cubicBezTo>
                  <a:cubicBezTo>
                    <a:pt x="13118" y="37906"/>
                    <a:pt x="13260" y="37930"/>
                    <a:pt x="13379" y="37977"/>
                  </a:cubicBezTo>
                  <a:cubicBezTo>
                    <a:pt x="13687" y="38096"/>
                    <a:pt x="14019" y="38167"/>
                    <a:pt x="14328" y="38191"/>
                  </a:cubicBezTo>
                  <a:cubicBezTo>
                    <a:pt x="14470" y="38215"/>
                    <a:pt x="14589" y="38238"/>
                    <a:pt x="14707" y="38262"/>
                  </a:cubicBezTo>
                  <a:lnTo>
                    <a:pt x="14802" y="38286"/>
                  </a:lnTo>
                  <a:cubicBezTo>
                    <a:pt x="15111" y="38381"/>
                    <a:pt x="15419" y="38452"/>
                    <a:pt x="15727" y="38523"/>
                  </a:cubicBezTo>
                  <a:lnTo>
                    <a:pt x="16202" y="38642"/>
                  </a:lnTo>
                  <a:cubicBezTo>
                    <a:pt x="16605" y="38760"/>
                    <a:pt x="17032" y="38855"/>
                    <a:pt x="17459" y="38997"/>
                  </a:cubicBezTo>
                  <a:cubicBezTo>
                    <a:pt x="17838" y="39140"/>
                    <a:pt x="18242" y="39258"/>
                    <a:pt x="18621" y="39353"/>
                  </a:cubicBezTo>
                  <a:cubicBezTo>
                    <a:pt x="19001" y="39424"/>
                    <a:pt x="19380" y="39496"/>
                    <a:pt x="19760" y="39590"/>
                  </a:cubicBezTo>
                  <a:cubicBezTo>
                    <a:pt x="20210" y="39685"/>
                    <a:pt x="20661" y="39780"/>
                    <a:pt x="21088" y="39851"/>
                  </a:cubicBezTo>
                  <a:cubicBezTo>
                    <a:pt x="21349" y="39899"/>
                    <a:pt x="21610" y="39923"/>
                    <a:pt x="21871" y="39946"/>
                  </a:cubicBezTo>
                  <a:lnTo>
                    <a:pt x="22108" y="39946"/>
                  </a:lnTo>
                  <a:cubicBezTo>
                    <a:pt x="22677" y="39923"/>
                    <a:pt x="23247" y="39851"/>
                    <a:pt x="23816" y="39733"/>
                  </a:cubicBezTo>
                  <a:lnTo>
                    <a:pt x="24148" y="39685"/>
                  </a:lnTo>
                  <a:cubicBezTo>
                    <a:pt x="24575" y="39614"/>
                    <a:pt x="24978" y="39519"/>
                    <a:pt x="25358" y="39377"/>
                  </a:cubicBezTo>
                  <a:cubicBezTo>
                    <a:pt x="25429" y="39330"/>
                    <a:pt x="25500" y="39306"/>
                    <a:pt x="25595" y="39258"/>
                  </a:cubicBezTo>
                  <a:cubicBezTo>
                    <a:pt x="25595" y="39306"/>
                    <a:pt x="25595" y="39353"/>
                    <a:pt x="25571" y="39377"/>
                  </a:cubicBezTo>
                  <a:cubicBezTo>
                    <a:pt x="25429" y="39638"/>
                    <a:pt x="25263" y="39923"/>
                    <a:pt x="25097" y="40183"/>
                  </a:cubicBezTo>
                  <a:cubicBezTo>
                    <a:pt x="24504" y="41132"/>
                    <a:pt x="23982" y="41963"/>
                    <a:pt x="23579" y="42745"/>
                  </a:cubicBezTo>
                  <a:cubicBezTo>
                    <a:pt x="23342" y="43196"/>
                    <a:pt x="23057" y="43647"/>
                    <a:pt x="22772" y="44074"/>
                  </a:cubicBezTo>
                  <a:cubicBezTo>
                    <a:pt x="22583" y="44335"/>
                    <a:pt x="22369" y="44619"/>
                    <a:pt x="22179" y="44880"/>
                  </a:cubicBezTo>
                  <a:cubicBezTo>
                    <a:pt x="21918" y="45236"/>
                    <a:pt x="21634" y="45592"/>
                    <a:pt x="21397" y="45995"/>
                  </a:cubicBezTo>
                  <a:lnTo>
                    <a:pt x="20732" y="47015"/>
                  </a:lnTo>
                  <a:cubicBezTo>
                    <a:pt x="20044" y="48106"/>
                    <a:pt x="19309" y="49245"/>
                    <a:pt x="18669" y="50407"/>
                  </a:cubicBezTo>
                  <a:cubicBezTo>
                    <a:pt x="18550" y="50597"/>
                    <a:pt x="18526" y="50810"/>
                    <a:pt x="18597" y="51024"/>
                  </a:cubicBezTo>
                  <a:cubicBezTo>
                    <a:pt x="18692" y="51261"/>
                    <a:pt x="18906" y="51475"/>
                    <a:pt x="19167" y="51546"/>
                  </a:cubicBezTo>
                  <a:cubicBezTo>
                    <a:pt x="19617" y="51712"/>
                    <a:pt x="20068" y="51878"/>
                    <a:pt x="20495" y="52091"/>
                  </a:cubicBezTo>
                  <a:lnTo>
                    <a:pt x="20875" y="52281"/>
                  </a:lnTo>
                  <a:cubicBezTo>
                    <a:pt x="21302" y="52447"/>
                    <a:pt x="21729" y="52613"/>
                    <a:pt x="22132" y="52756"/>
                  </a:cubicBezTo>
                  <a:lnTo>
                    <a:pt x="22796" y="53016"/>
                  </a:lnTo>
                  <a:lnTo>
                    <a:pt x="22915" y="53064"/>
                  </a:lnTo>
                  <a:cubicBezTo>
                    <a:pt x="23033" y="53088"/>
                    <a:pt x="23152" y="53135"/>
                    <a:pt x="23247" y="53230"/>
                  </a:cubicBezTo>
                  <a:cubicBezTo>
                    <a:pt x="23199" y="53301"/>
                    <a:pt x="23176" y="53396"/>
                    <a:pt x="23152" y="53491"/>
                  </a:cubicBezTo>
                  <a:cubicBezTo>
                    <a:pt x="23104" y="53704"/>
                    <a:pt x="23033" y="53942"/>
                    <a:pt x="22938" y="54179"/>
                  </a:cubicBezTo>
                  <a:cubicBezTo>
                    <a:pt x="22796" y="54629"/>
                    <a:pt x="22630" y="55080"/>
                    <a:pt x="22464" y="55531"/>
                  </a:cubicBezTo>
                  <a:lnTo>
                    <a:pt x="22132" y="56432"/>
                  </a:lnTo>
                  <a:cubicBezTo>
                    <a:pt x="21918" y="57049"/>
                    <a:pt x="21705" y="57689"/>
                    <a:pt x="21468" y="58330"/>
                  </a:cubicBezTo>
                  <a:cubicBezTo>
                    <a:pt x="21325" y="58709"/>
                    <a:pt x="21064" y="59042"/>
                    <a:pt x="20709" y="59255"/>
                  </a:cubicBezTo>
                  <a:cubicBezTo>
                    <a:pt x="20614" y="59303"/>
                    <a:pt x="20519" y="59350"/>
                    <a:pt x="20400" y="59350"/>
                  </a:cubicBezTo>
                  <a:cubicBezTo>
                    <a:pt x="20305" y="59350"/>
                    <a:pt x="20187" y="59303"/>
                    <a:pt x="20116" y="59255"/>
                  </a:cubicBezTo>
                  <a:cubicBezTo>
                    <a:pt x="19855" y="59089"/>
                    <a:pt x="19594" y="58947"/>
                    <a:pt x="19357" y="58804"/>
                  </a:cubicBezTo>
                  <a:cubicBezTo>
                    <a:pt x="19167" y="58709"/>
                    <a:pt x="18977" y="58591"/>
                    <a:pt x="18811" y="58496"/>
                  </a:cubicBezTo>
                  <a:cubicBezTo>
                    <a:pt x="18597" y="58377"/>
                    <a:pt x="18408" y="58235"/>
                    <a:pt x="18218" y="58093"/>
                  </a:cubicBezTo>
                  <a:cubicBezTo>
                    <a:pt x="18076" y="57950"/>
                    <a:pt x="17933" y="57808"/>
                    <a:pt x="17767" y="57666"/>
                  </a:cubicBezTo>
                  <a:cubicBezTo>
                    <a:pt x="17577" y="57476"/>
                    <a:pt x="17364" y="57286"/>
                    <a:pt x="17150" y="57120"/>
                  </a:cubicBezTo>
                  <a:cubicBezTo>
                    <a:pt x="16391" y="56503"/>
                    <a:pt x="15680" y="55792"/>
                    <a:pt x="15063" y="55033"/>
                  </a:cubicBezTo>
                  <a:cubicBezTo>
                    <a:pt x="14304" y="54060"/>
                    <a:pt x="13379" y="53254"/>
                    <a:pt x="12311" y="52613"/>
                  </a:cubicBezTo>
                  <a:cubicBezTo>
                    <a:pt x="11742" y="52234"/>
                    <a:pt x="11102" y="52020"/>
                    <a:pt x="10414" y="51996"/>
                  </a:cubicBezTo>
                  <a:cubicBezTo>
                    <a:pt x="10319" y="51996"/>
                    <a:pt x="10200" y="51996"/>
                    <a:pt x="10082" y="52020"/>
                  </a:cubicBezTo>
                  <a:cubicBezTo>
                    <a:pt x="9678" y="52068"/>
                    <a:pt x="9346" y="52139"/>
                    <a:pt x="9133" y="52542"/>
                  </a:cubicBezTo>
                  <a:cubicBezTo>
                    <a:pt x="9109" y="52613"/>
                    <a:pt x="9062" y="52661"/>
                    <a:pt x="8991" y="52708"/>
                  </a:cubicBezTo>
                  <a:cubicBezTo>
                    <a:pt x="8943" y="52756"/>
                    <a:pt x="8896" y="52803"/>
                    <a:pt x="8848" y="52850"/>
                  </a:cubicBezTo>
                  <a:lnTo>
                    <a:pt x="8777" y="52969"/>
                  </a:lnTo>
                  <a:cubicBezTo>
                    <a:pt x="8635" y="53135"/>
                    <a:pt x="8516" y="53325"/>
                    <a:pt x="8421" y="53515"/>
                  </a:cubicBezTo>
                  <a:cubicBezTo>
                    <a:pt x="8255" y="53870"/>
                    <a:pt x="8113" y="54226"/>
                    <a:pt x="8018" y="54582"/>
                  </a:cubicBezTo>
                  <a:lnTo>
                    <a:pt x="7947" y="54772"/>
                  </a:lnTo>
                  <a:cubicBezTo>
                    <a:pt x="7876" y="54914"/>
                    <a:pt x="7852" y="55080"/>
                    <a:pt x="7828" y="55223"/>
                  </a:cubicBezTo>
                  <a:cubicBezTo>
                    <a:pt x="7757" y="55721"/>
                    <a:pt x="7686" y="56219"/>
                    <a:pt x="7615" y="56717"/>
                  </a:cubicBezTo>
                  <a:cubicBezTo>
                    <a:pt x="7544" y="57381"/>
                    <a:pt x="7638" y="58045"/>
                    <a:pt x="7876" y="58686"/>
                  </a:cubicBezTo>
                  <a:cubicBezTo>
                    <a:pt x="7994" y="59113"/>
                    <a:pt x="8421" y="59421"/>
                    <a:pt x="8872" y="59421"/>
                  </a:cubicBezTo>
                  <a:lnTo>
                    <a:pt x="8943" y="59421"/>
                  </a:lnTo>
                  <a:cubicBezTo>
                    <a:pt x="9370" y="59421"/>
                    <a:pt x="9726" y="59160"/>
                    <a:pt x="9892" y="58781"/>
                  </a:cubicBezTo>
                  <a:cubicBezTo>
                    <a:pt x="9916" y="58757"/>
                    <a:pt x="9939" y="58709"/>
                    <a:pt x="9963" y="58662"/>
                  </a:cubicBezTo>
                  <a:lnTo>
                    <a:pt x="10105" y="58330"/>
                  </a:lnTo>
                  <a:cubicBezTo>
                    <a:pt x="10177" y="58116"/>
                    <a:pt x="10271" y="57927"/>
                    <a:pt x="10366" y="57713"/>
                  </a:cubicBezTo>
                  <a:cubicBezTo>
                    <a:pt x="10770" y="56907"/>
                    <a:pt x="10959" y="55982"/>
                    <a:pt x="10936" y="55080"/>
                  </a:cubicBezTo>
                  <a:lnTo>
                    <a:pt x="10936" y="54463"/>
                  </a:lnTo>
                  <a:cubicBezTo>
                    <a:pt x="10959" y="54060"/>
                    <a:pt x="10912" y="53633"/>
                    <a:pt x="10864" y="53206"/>
                  </a:cubicBezTo>
                  <a:cubicBezTo>
                    <a:pt x="11149" y="53301"/>
                    <a:pt x="11434" y="53420"/>
                    <a:pt x="11695" y="53586"/>
                  </a:cubicBezTo>
                  <a:cubicBezTo>
                    <a:pt x="12383" y="53965"/>
                    <a:pt x="12999" y="54440"/>
                    <a:pt x="13545" y="54985"/>
                  </a:cubicBezTo>
                  <a:cubicBezTo>
                    <a:pt x="13877" y="55341"/>
                    <a:pt x="14162" y="55673"/>
                    <a:pt x="14470" y="56029"/>
                  </a:cubicBezTo>
                  <a:cubicBezTo>
                    <a:pt x="14921" y="56575"/>
                    <a:pt x="15419" y="57096"/>
                    <a:pt x="15941" y="57571"/>
                  </a:cubicBezTo>
                  <a:lnTo>
                    <a:pt x="16249" y="57832"/>
                  </a:lnTo>
                  <a:cubicBezTo>
                    <a:pt x="16676" y="58235"/>
                    <a:pt x="17127" y="58615"/>
                    <a:pt x="17577" y="59018"/>
                  </a:cubicBezTo>
                  <a:cubicBezTo>
                    <a:pt x="17767" y="59184"/>
                    <a:pt x="17981" y="59350"/>
                    <a:pt x="18218" y="59469"/>
                  </a:cubicBezTo>
                  <a:cubicBezTo>
                    <a:pt x="18455" y="59611"/>
                    <a:pt x="18692" y="59753"/>
                    <a:pt x="18930" y="59896"/>
                  </a:cubicBezTo>
                  <a:cubicBezTo>
                    <a:pt x="19167" y="60014"/>
                    <a:pt x="19428" y="60156"/>
                    <a:pt x="19665" y="60299"/>
                  </a:cubicBezTo>
                  <a:cubicBezTo>
                    <a:pt x="19902" y="60465"/>
                    <a:pt x="20163" y="60536"/>
                    <a:pt x="20424" y="60536"/>
                  </a:cubicBezTo>
                  <a:cubicBezTo>
                    <a:pt x="20661" y="60536"/>
                    <a:pt x="20922" y="60465"/>
                    <a:pt x="21136" y="60346"/>
                  </a:cubicBezTo>
                  <a:cubicBezTo>
                    <a:pt x="21729" y="60038"/>
                    <a:pt x="22203" y="59540"/>
                    <a:pt x="22488" y="58899"/>
                  </a:cubicBezTo>
                  <a:cubicBezTo>
                    <a:pt x="22630" y="58567"/>
                    <a:pt x="22772" y="58211"/>
                    <a:pt x="22867" y="57856"/>
                  </a:cubicBezTo>
                  <a:cubicBezTo>
                    <a:pt x="23033" y="57286"/>
                    <a:pt x="23223" y="56741"/>
                    <a:pt x="23413" y="56195"/>
                  </a:cubicBezTo>
                  <a:cubicBezTo>
                    <a:pt x="23674" y="55436"/>
                    <a:pt x="23958" y="54653"/>
                    <a:pt x="24172" y="53870"/>
                  </a:cubicBezTo>
                  <a:cubicBezTo>
                    <a:pt x="24172" y="53799"/>
                    <a:pt x="24219" y="53752"/>
                    <a:pt x="24243" y="53704"/>
                  </a:cubicBezTo>
                  <a:lnTo>
                    <a:pt x="24267" y="53657"/>
                  </a:lnTo>
                  <a:lnTo>
                    <a:pt x="24480" y="53752"/>
                  </a:lnTo>
                  <a:lnTo>
                    <a:pt x="25192" y="54060"/>
                  </a:lnTo>
                  <a:cubicBezTo>
                    <a:pt x="25714" y="54274"/>
                    <a:pt x="26259" y="54511"/>
                    <a:pt x="26805" y="54724"/>
                  </a:cubicBezTo>
                  <a:cubicBezTo>
                    <a:pt x="28323" y="55223"/>
                    <a:pt x="29889" y="55578"/>
                    <a:pt x="31478" y="55792"/>
                  </a:cubicBezTo>
                  <a:lnTo>
                    <a:pt x="31620" y="55792"/>
                  </a:lnTo>
                  <a:cubicBezTo>
                    <a:pt x="31857" y="55816"/>
                    <a:pt x="32118" y="55887"/>
                    <a:pt x="32332" y="55982"/>
                  </a:cubicBezTo>
                  <a:lnTo>
                    <a:pt x="32308" y="56337"/>
                  </a:lnTo>
                  <a:cubicBezTo>
                    <a:pt x="32261" y="56646"/>
                    <a:pt x="32237" y="56930"/>
                    <a:pt x="32213" y="57215"/>
                  </a:cubicBezTo>
                  <a:cubicBezTo>
                    <a:pt x="32213" y="57334"/>
                    <a:pt x="32213" y="57452"/>
                    <a:pt x="32189" y="57571"/>
                  </a:cubicBezTo>
                  <a:cubicBezTo>
                    <a:pt x="32189" y="57784"/>
                    <a:pt x="32166" y="57998"/>
                    <a:pt x="32142" y="58211"/>
                  </a:cubicBezTo>
                  <a:cubicBezTo>
                    <a:pt x="32047" y="58757"/>
                    <a:pt x="32000" y="59326"/>
                    <a:pt x="31976" y="59872"/>
                  </a:cubicBezTo>
                  <a:cubicBezTo>
                    <a:pt x="31929" y="60583"/>
                    <a:pt x="31881" y="61295"/>
                    <a:pt x="31810" y="61817"/>
                  </a:cubicBezTo>
                  <a:cubicBezTo>
                    <a:pt x="31786" y="62196"/>
                    <a:pt x="31739" y="62576"/>
                    <a:pt x="31691" y="62932"/>
                  </a:cubicBezTo>
                  <a:cubicBezTo>
                    <a:pt x="31620" y="63477"/>
                    <a:pt x="31573" y="64047"/>
                    <a:pt x="31525" y="64592"/>
                  </a:cubicBezTo>
                  <a:cubicBezTo>
                    <a:pt x="31454" y="65494"/>
                    <a:pt x="31336" y="66371"/>
                    <a:pt x="31146" y="67225"/>
                  </a:cubicBezTo>
                  <a:cubicBezTo>
                    <a:pt x="31003" y="67771"/>
                    <a:pt x="30909" y="68340"/>
                    <a:pt x="30861" y="68886"/>
                  </a:cubicBezTo>
                  <a:cubicBezTo>
                    <a:pt x="30837" y="69336"/>
                    <a:pt x="30743" y="69763"/>
                    <a:pt x="30553" y="70167"/>
                  </a:cubicBezTo>
                  <a:cubicBezTo>
                    <a:pt x="30387" y="70522"/>
                    <a:pt x="30410" y="70949"/>
                    <a:pt x="30600" y="71305"/>
                  </a:cubicBezTo>
                  <a:cubicBezTo>
                    <a:pt x="31027" y="72159"/>
                    <a:pt x="31549" y="73037"/>
                    <a:pt x="32427" y="73654"/>
                  </a:cubicBezTo>
                  <a:cubicBezTo>
                    <a:pt x="32806" y="73938"/>
                    <a:pt x="33233" y="74104"/>
                    <a:pt x="33708" y="74152"/>
                  </a:cubicBezTo>
                  <a:lnTo>
                    <a:pt x="34348" y="74152"/>
                  </a:lnTo>
                  <a:lnTo>
                    <a:pt x="35107" y="74152"/>
                  </a:lnTo>
                  <a:cubicBezTo>
                    <a:pt x="35249" y="74152"/>
                    <a:pt x="35368" y="74128"/>
                    <a:pt x="35510" y="74081"/>
                  </a:cubicBezTo>
                  <a:cubicBezTo>
                    <a:pt x="35985" y="73938"/>
                    <a:pt x="36341" y="73559"/>
                    <a:pt x="36436" y="73084"/>
                  </a:cubicBezTo>
                  <a:cubicBezTo>
                    <a:pt x="36507" y="72729"/>
                    <a:pt x="36412" y="72349"/>
                    <a:pt x="36198" y="72064"/>
                  </a:cubicBezTo>
                  <a:cubicBezTo>
                    <a:pt x="35866" y="71590"/>
                    <a:pt x="35416" y="71210"/>
                    <a:pt x="34894" y="70973"/>
                  </a:cubicBezTo>
                  <a:lnTo>
                    <a:pt x="34656" y="70878"/>
                  </a:lnTo>
                  <a:cubicBezTo>
                    <a:pt x="34253" y="70689"/>
                    <a:pt x="33826" y="70522"/>
                    <a:pt x="33399" y="70309"/>
                  </a:cubicBezTo>
                  <a:lnTo>
                    <a:pt x="33233" y="70238"/>
                  </a:lnTo>
                  <a:cubicBezTo>
                    <a:pt x="32901" y="70048"/>
                    <a:pt x="32545" y="69906"/>
                    <a:pt x="32166" y="69787"/>
                  </a:cubicBezTo>
                  <a:cubicBezTo>
                    <a:pt x="32118" y="69763"/>
                    <a:pt x="32071" y="69740"/>
                    <a:pt x="32023" y="69716"/>
                  </a:cubicBezTo>
                  <a:lnTo>
                    <a:pt x="31976" y="69692"/>
                  </a:lnTo>
                  <a:lnTo>
                    <a:pt x="31976" y="69669"/>
                  </a:lnTo>
                  <a:cubicBezTo>
                    <a:pt x="31976" y="69645"/>
                    <a:pt x="31976" y="69621"/>
                    <a:pt x="31976" y="69574"/>
                  </a:cubicBezTo>
                  <a:cubicBezTo>
                    <a:pt x="32047" y="68815"/>
                    <a:pt x="32166" y="68032"/>
                    <a:pt x="32332" y="67273"/>
                  </a:cubicBezTo>
                  <a:cubicBezTo>
                    <a:pt x="32498" y="66490"/>
                    <a:pt x="32616" y="65660"/>
                    <a:pt x="32640" y="64853"/>
                  </a:cubicBezTo>
                  <a:cubicBezTo>
                    <a:pt x="32711" y="63999"/>
                    <a:pt x="32806" y="63122"/>
                    <a:pt x="32901" y="62244"/>
                  </a:cubicBezTo>
                  <a:cubicBezTo>
                    <a:pt x="32996" y="61414"/>
                    <a:pt x="33043" y="60560"/>
                    <a:pt x="33067" y="59729"/>
                  </a:cubicBezTo>
                  <a:cubicBezTo>
                    <a:pt x="33067" y="59350"/>
                    <a:pt x="33091" y="58947"/>
                    <a:pt x="33162" y="58567"/>
                  </a:cubicBezTo>
                  <a:cubicBezTo>
                    <a:pt x="33281" y="57761"/>
                    <a:pt x="33281" y="56930"/>
                    <a:pt x="33162" y="56100"/>
                  </a:cubicBezTo>
                  <a:cubicBezTo>
                    <a:pt x="33138" y="56076"/>
                    <a:pt x="33138" y="56053"/>
                    <a:pt x="33162" y="56029"/>
                  </a:cubicBezTo>
                  <a:lnTo>
                    <a:pt x="33233" y="56029"/>
                  </a:lnTo>
                  <a:cubicBezTo>
                    <a:pt x="33233" y="56029"/>
                    <a:pt x="33257" y="56029"/>
                    <a:pt x="33281" y="56029"/>
                  </a:cubicBezTo>
                  <a:cubicBezTo>
                    <a:pt x="33565" y="56076"/>
                    <a:pt x="33850" y="56100"/>
                    <a:pt x="34135" y="56100"/>
                  </a:cubicBezTo>
                  <a:cubicBezTo>
                    <a:pt x="34324" y="56100"/>
                    <a:pt x="34538" y="56100"/>
                    <a:pt x="34751" y="56076"/>
                  </a:cubicBezTo>
                  <a:cubicBezTo>
                    <a:pt x="35748" y="55982"/>
                    <a:pt x="36744" y="55816"/>
                    <a:pt x="37740" y="55578"/>
                  </a:cubicBezTo>
                  <a:cubicBezTo>
                    <a:pt x="38167" y="55483"/>
                    <a:pt x="38570" y="55270"/>
                    <a:pt x="38926" y="54985"/>
                  </a:cubicBezTo>
                  <a:cubicBezTo>
                    <a:pt x="39306" y="54701"/>
                    <a:pt x="39519" y="54250"/>
                    <a:pt x="39519" y="53752"/>
                  </a:cubicBezTo>
                  <a:cubicBezTo>
                    <a:pt x="39543" y="52874"/>
                    <a:pt x="39401" y="51996"/>
                    <a:pt x="39163" y="51143"/>
                  </a:cubicBezTo>
                  <a:lnTo>
                    <a:pt x="38950" y="50502"/>
                  </a:lnTo>
                  <a:cubicBezTo>
                    <a:pt x="38760" y="49838"/>
                    <a:pt x="38547" y="49150"/>
                    <a:pt x="38357" y="48462"/>
                  </a:cubicBezTo>
                  <a:cubicBezTo>
                    <a:pt x="38309" y="48272"/>
                    <a:pt x="38262" y="48083"/>
                    <a:pt x="38215" y="47893"/>
                  </a:cubicBezTo>
                  <a:cubicBezTo>
                    <a:pt x="38072" y="47395"/>
                    <a:pt x="37906" y="46849"/>
                    <a:pt x="37835" y="46303"/>
                  </a:cubicBezTo>
                  <a:lnTo>
                    <a:pt x="37645" y="45355"/>
                  </a:lnTo>
                  <a:cubicBezTo>
                    <a:pt x="37456" y="44358"/>
                    <a:pt x="37266" y="43315"/>
                    <a:pt x="37052" y="42318"/>
                  </a:cubicBezTo>
                  <a:cubicBezTo>
                    <a:pt x="36791" y="41132"/>
                    <a:pt x="36578" y="40065"/>
                    <a:pt x="36673" y="38974"/>
                  </a:cubicBezTo>
                  <a:cubicBezTo>
                    <a:pt x="36696" y="38713"/>
                    <a:pt x="36649" y="38476"/>
                    <a:pt x="36530" y="38262"/>
                  </a:cubicBezTo>
                  <a:cubicBezTo>
                    <a:pt x="36483" y="38167"/>
                    <a:pt x="36459" y="38049"/>
                    <a:pt x="36436" y="37930"/>
                  </a:cubicBezTo>
                  <a:cubicBezTo>
                    <a:pt x="36412" y="37669"/>
                    <a:pt x="36412" y="37432"/>
                    <a:pt x="36412" y="37218"/>
                  </a:cubicBezTo>
                  <a:cubicBezTo>
                    <a:pt x="36530" y="37527"/>
                    <a:pt x="36602" y="37574"/>
                    <a:pt x="36957" y="37811"/>
                  </a:cubicBezTo>
                  <a:cubicBezTo>
                    <a:pt x="37076" y="37906"/>
                    <a:pt x="37195" y="38001"/>
                    <a:pt x="37313" y="38096"/>
                  </a:cubicBezTo>
                  <a:cubicBezTo>
                    <a:pt x="38262" y="38831"/>
                    <a:pt x="39306" y="39424"/>
                    <a:pt x="40421" y="39875"/>
                  </a:cubicBezTo>
                  <a:cubicBezTo>
                    <a:pt x="41227" y="40183"/>
                    <a:pt x="42034" y="40444"/>
                    <a:pt x="42888" y="40610"/>
                  </a:cubicBezTo>
                  <a:cubicBezTo>
                    <a:pt x="43386" y="40729"/>
                    <a:pt x="43908" y="40824"/>
                    <a:pt x="44429" y="40871"/>
                  </a:cubicBezTo>
                  <a:cubicBezTo>
                    <a:pt x="44619" y="40895"/>
                    <a:pt x="44809" y="40895"/>
                    <a:pt x="45046" y="40895"/>
                  </a:cubicBezTo>
                  <a:lnTo>
                    <a:pt x="45473" y="40895"/>
                  </a:lnTo>
                  <a:lnTo>
                    <a:pt x="45900" y="40895"/>
                  </a:lnTo>
                  <a:cubicBezTo>
                    <a:pt x="46398" y="40895"/>
                    <a:pt x="46896" y="40824"/>
                    <a:pt x="47347" y="40658"/>
                  </a:cubicBezTo>
                  <a:cubicBezTo>
                    <a:pt x="48106" y="40397"/>
                    <a:pt x="48842" y="40041"/>
                    <a:pt x="49529" y="39590"/>
                  </a:cubicBezTo>
                  <a:lnTo>
                    <a:pt x="50953" y="38547"/>
                  </a:lnTo>
                  <a:lnTo>
                    <a:pt x="51190" y="38594"/>
                  </a:lnTo>
                  <a:lnTo>
                    <a:pt x="51830" y="38737"/>
                  </a:lnTo>
                  <a:lnTo>
                    <a:pt x="52020" y="38760"/>
                  </a:lnTo>
                  <a:cubicBezTo>
                    <a:pt x="52186" y="38808"/>
                    <a:pt x="52352" y="38831"/>
                    <a:pt x="52518" y="38831"/>
                  </a:cubicBezTo>
                  <a:lnTo>
                    <a:pt x="52732" y="38831"/>
                  </a:lnTo>
                  <a:cubicBezTo>
                    <a:pt x="53206" y="38855"/>
                    <a:pt x="53704" y="38903"/>
                    <a:pt x="54202" y="38997"/>
                  </a:cubicBezTo>
                  <a:cubicBezTo>
                    <a:pt x="54297" y="38997"/>
                    <a:pt x="54392" y="39021"/>
                    <a:pt x="54511" y="39021"/>
                  </a:cubicBezTo>
                  <a:lnTo>
                    <a:pt x="54677" y="39021"/>
                  </a:lnTo>
                  <a:cubicBezTo>
                    <a:pt x="55009" y="38974"/>
                    <a:pt x="55270" y="38737"/>
                    <a:pt x="55341" y="38428"/>
                  </a:cubicBezTo>
                  <a:cubicBezTo>
                    <a:pt x="55412" y="38096"/>
                    <a:pt x="55270" y="37740"/>
                    <a:pt x="54961" y="37598"/>
                  </a:cubicBezTo>
                  <a:close/>
                  <a:moveTo>
                    <a:pt x="49079" y="16131"/>
                  </a:moveTo>
                  <a:cubicBezTo>
                    <a:pt x="49292" y="16558"/>
                    <a:pt x="49387" y="17056"/>
                    <a:pt x="49387" y="17554"/>
                  </a:cubicBezTo>
                  <a:lnTo>
                    <a:pt x="49387" y="17672"/>
                  </a:lnTo>
                  <a:lnTo>
                    <a:pt x="49387" y="19096"/>
                  </a:lnTo>
                  <a:cubicBezTo>
                    <a:pt x="49363" y="19855"/>
                    <a:pt x="49079" y="20566"/>
                    <a:pt x="48557" y="21112"/>
                  </a:cubicBezTo>
                  <a:cubicBezTo>
                    <a:pt x="48343" y="21325"/>
                    <a:pt x="48130" y="21515"/>
                    <a:pt x="47893" y="21681"/>
                  </a:cubicBezTo>
                  <a:cubicBezTo>
                    <a:pt x="47679" y="21824"/>
                    <a:pt x="47442" y="21895"/>
                    <a:pt x="47205" y="21895"/>
                  </a:cubicBezTo>
                  <a:lnTo>
                    <a:pt x="47205" y="21895"/>
                  </a:lnTo>
                  <a:cubicBezTo>
                    <a:pt x="47110" y="21895"/>
                    <a:pt x="47039" y="21895"/>
                    <a:pt x="46944" y="21871"/>
                  </a:cubicBezTo>
                  <a:lnTo>
                    <a:pt x="46944" y="21824"/>
                  </a:lnTo>
                  <a:cubicBezTo>
                    <a:pt x="46944" y="21752"/>
                    <a:pt x="46944" y="21681"/>
                    <a:pt x="46944" y="21610"/>
                  </a:cubicBezTo>
                  <a:cubicBezTo>
                    <a:pt x="46968" y="20827"/>
                    <a:pt x="46849" y="20044"/>
                    <a:pt x="46635" y="19285"/>
                  </a:cubicBezTo>
                  <a:lnTo>
                    <a:pt x="46541" y="18906"/>
                  </a:lnTo>
                  <a:cubicBezTo>
                    <a:pt x="46493" y="18740"/>
                    <a:pt x="46446" y="18574"/>
                    <a:pt x="46398" y="18408"/>
                  </a:cubicBezTo>
                  <a:lnTo>
                    <a:pt x="46351" y="18194"/>
                  </a:lnTo>
                  <a:lnTo>
                    <a:pt x="46375" y="18171"/>
                  </a:lnTo>
                  <a:cubicBezTo>
                    <a:pt x="46398" y="18147"/>
                    <a:pt x="46422" y="18123"/>
                    <a:pt x="46446" y="18123"/>
                  </a:cubicBezTo>
                  <a:cubicBezTo>
                    <a:pt x="46564" y="18028"/>
                    <a:pt x="46707" y="17910"/>
                    <a:pt x="46730" y="17767"/>
                  </a:cubicBezTo>
                  <a:cubicBezTo>
                    <a:pt x="46730" y="17672"/>
                    <a:pt x="46707" y="17578"/>
                    <a:pt x="46635" y="17506"/>
                  </a:cubicBezTo>
                  <a:cubicBezTo>
                    <a:pt x="46398" y="17198"/>
                    <a:pt x="46469" y="16961"/>
                    <a:pt x="46612" y="16652"/>
                  </a:cubicBezTo>
                  <a:cubicBezTo>
                    <a:pt x="46920" y="16036"/>
                    <a:pt x="47513" y="15632"/>
                    <a:pt x="48201" y="15585"/>
                  </a:cubicBezTo>
                  <a:cubicBezTo>
                    <a:pt x="48248" y="15585"/>
                    <a:pt x="48320" y="15585"/>
                    <a:pt x="48367" y="15585"/>
                  </a:cubicBezTo>
                  <a:cubicBezTo>
                    <a:pt x="48675" y="15632"/>
                    <a:pt x="48960" y="15822"/>
                    <a:pt x="49079" y="16131"/>
                  </a:cubicBezTo>
                  <a:close/>
                  <a:moveTo>
                    <a:pt x="38333" y="53704"/>
                  </a:moveTo>
                  <a:cubicBezTo>
                    <a:pt x="38309" y="53894"/>
                    <a:pt x="38215" y="54084"/>
                    <a:pt x="38025" y="54179"/>
                  </a:cubicBezTo>
                  <a:lnTo>
                    <a:pt x="37882" y="54250"/>
                  </a:lnTo>
                  <a:cubicBezTo>
                    <a:pt x="37740" y="54345"/>
                    <a:pt x="37598" y="54392"/>
                    <a:pt x="37456" y="54440"/>
                  </a:cubicBezTo>
                  <a:cubicBezTo>
                    <a:pt x="36530" y="54606"/>
                    <a:pt x="35605" y="54748"/>
                    <a:pt x="34751" y="54890"/>
                  </a:cubicBezTo>
                  <a:cubicBezTo>
                    <a:pt x="34585" y="54914"/>
                    <a:pt x="34396" y="54914"/>
                    <a:pt x="34229" y="54914"/>
                  </a:cubicBezTo>
                  <a:cubicBezTo>
                    <a:pt x="33826" y="54914"/>
                    <a:pt x="33423" y="54867"/>
                    <a:pt x="33020" y="54819"/>
                  </a:cubicBezTo>
                  <a:lnTo>
                    <a:pt x="32545" y="54748"/>
                  </a:lnTo>
                  <a:cubicBezTo>
                    <a:pt x="31691" y="54653"/>
                    <a:pt x="30814" y="54487"/>
                    <a:pt x="29983" y="54321"/>
                  </a:cubicBezTo>
                  <a:lnTo>
                    <a:pt x="29485" y="54226"/>
                  </a:lnTo>
                  <a:cubicBezTo>
                    <a:pt x="28560" y="54060"/>
                    <a:pt x="27683" y="53799"/>
                    <a:pt x="26805" y="53467"/>
                  </a:cubicBezTo>
                  <a:cubicBezTo>
                    <a:pt x="26164" y="53206"/>
                    <a:pt x="25524" y="52922"/>
                    <a:pt x="24907" y="52637"/>
                  </a:cubicBezTo>
                  <a:cubicBezTo>
                    <a:pt x="24480" y="52447"/>
                    <a:pt x="24077" y="52257"/>
                    <a:pt x="23650" y="52091"/>
                  </a:cubicBezTo>
                  <a:cubicBezTo>
                    <a:pt x="23223" y="51902"/>
                    <a:pt x="22843" y="51759"/>
                    <a:pt x="22440" y="51617"/>
                  </a:cubicBezTo>
                  <a:lnTo>
                    <a:pt x="22345" y="51593"/>
                  </a:lnTo>
                  <a:cubicBezTo>
                    <a:pt x="21800" y="51403"/>
                    <a:pt x="21278" y="51190"/>
                    <a:pt x="20756" y="50905"/>
                  </a:cubicBezTo>
                  <a:cubicBezTo>
                    <a:pt x="20637" y="50858"/>
                    <a:pt x="20495" y="50787"/>
                    <a:pt x="20353" y="50739"/>
                  </a:cubicBezTo>
                  <a:lnTo>
                    <a:pt x="20139" y="50668"/>
                  </a:lnTo>
                  <a:cubicBezTo>
                    <a:pt x="20068" y="50644"/>
                    <a:pt x="20021" y="50621"/>
                    <a:pt x="19973" y="50597"/>
                  </a:cubicBezTo>
                  <a:lnTo>
                    <a:pt x="19950" y="50573"/>
                  </a:lnTo>
                  <a:cubicBezTo>
                    <a:pt x="20044" y="50312"/>
                    <a:pt x="20187" y="50051"/>
                    <a:pt x="20329" y="49790"/>
                  </a:cubicBezTo>
                  <a:cubicBezTo>
                    <a:pt x="20614" y="49363"/>
                    <a:pt x="20875" y="48913"/>
                    <a:pt x="21159" y="48486"/>
                  </a:cubicBezTo>
                  <a:lnTo>
                    <a:pt x="21349" y="48177"/>
                  </a:lnTo>
                  <a:cubicBezTo>
                    <a:pt x="21871" y="47371"/>
                    <a:pt x="22393" y="46564"/>
                    <a:pt x="22915" y="45758"/>
                  </a:cubicBezTo>
                  <a:cubicBezTo>
                    <a:pt x="23033" y="45592"/>
                    <a:pt x="23152" y="45450"/>
                    <a:pt x="23270" y="45283"/>
                  </a:cubicBezTo>
                  <a:cubicBezTo>
                    <a:pt x="23389" y="45141"/>
                    <a:pt x="23531" y="44951"/>
                    <a:pt x="23650" y="44762"/>
                  </a:cubicBezTo>
                  <a:cubicBezTo>
                    <a:pt x="23935" y="44311"/>
                    <a:pt x="24243" y="43837"/>
                    <a:pt x="24504" y="43338"/>
                  </a:cubicBezTo>
                  <a:cubicBezTo>
                    <a:pt x="24907" y="42579"/>
                    <a:pt x="25358" y="41797"/>
                    <a:pt x="25975" y="40824"/>
                  </a:cubicBezTo>
                  <a:cubicBezTo>
                    <a:pt x="26236" y="40421"/>
                    <a:pt x="26473" y="39994"/>
                    <a:pt x="26663" y="39543"/>
                  </a:cubicBezTo>
                  <a:cubicBezTo>
                    <a:pt x="26781" y="39258"/>
                    <a:pt x="26923" y="38974"/>
                    <a:pt x="27066" y="38713"/>
                  </a:cubicBezTo>
                  <a:cubicBezTo>
                    <a:pt x="27137" y="38570"/>
                    <a:pt x="27208" y="38428"/>
                    <a:pt x="27256" y="38286"/>
                  </a:cubicBezTo>
                  <a:cubicBezTo>
                    <a:pt x="27374" y="38096"/>
                    <a:pt x="27469" y="37883"/>
                    <a:pt x="27564" y="37669"/>
                  </a:cubicBezTo>
                  <a:lnTo>
                    <a:pt x="27683" y="37432"/>
                  </a:lnTo>
                  <a:cubicBezTo>
                    <a:pt x="27730" y="37432"/>
                    <a:pt x="27801" y="37432"/>
                    <a:pt x="27849" y="37432"/>
                  </a:cubicBezTo>
                  <a:cubicBezTo>
                    <a:pt x="28015" y="37432"/>
                    <a:pt x="28204" y="37456"/>
                    <a:pt x="28370" y="37479"/>
                  </a:cubicBezTo>
                  <a:cubicBezTo>
                    <a:pt x="28536" y="37503"/>
                    <a:pt x="28703" y="37527"/>
                    <a:pt x="28845" y="37550"/>
                  </a:cubicBezTo>
                  <a:lnTo>
                    <a:pt x="28845" y="37574"/>
                  </a:lnTo>
                  <a:cubicBezTo>
                    <a:pt x="28845" y="37645"/>
                    <a:pt x="28869" y="37740"/>
                    <a:pt x="28892" y="37811"/>
                  </a:cubicBezTo>
                  <a:lnTo>
                    <a:pt x="28916" y="37883"/>
                  </a:lnTo>
                  <a:cubicBezTo>
                    <a:pt x="28963" y="38049"/>
                    <a:pt x="29035" y="38215"/>
                    <a:pt x="29153" y="38333"/>
                  </a:cubicBezTo>
                  <a:cubicBezTo>
                    <a:pt x="29343" y="38523"/>
                    <a:pt x="29485" y="38713"/>
                    <a:pt x="29628" y="38926"/>
                  </a:cubicBezTo>
                  <a:cubicBezTo>
                    <a:pt x="29865" y="39258"/>
                    <a:pt x="30221" y="39472"/>
                    <a:pt x="30624" y="39496"/>
                  </a:cubicBezTo>
                  <a:cubicBezTo>
                    <a:pt x="30980" y="39472"/>
                    <a:pt x="31288" y="39330"/>
                    <a:pt x="31525" y="39092"/>
                  </a:cubicBezTo>
                  <a:cubicBezTo>
                    <a:pt x="31881" y="38713"/>
                    <a:pt x="32166" y="38262"/>
                    <a:pt x="32379" y="37788"/>
                  </a:cubicBezTo>
                  <a:lnTo>
                    <a:pt x="32403" y="37788"/>
                  </a:lnTo>
                  <a:cubicBezTo>
                    <a:pt x="32474" y="37788"/>
                    <a:pt x="32545" y="37764"/>
                    <a:pt x="32616" y="37764"/>
                  </a:cubicBezTo>
                  <a:lnTo>
                    <a:pt x="32783" y="37764"/>
                  </a:lnTo>
                  <a:cubicBezTo>
                    <a:pt x="33447" y="37764"/>
                    <a:pt x="34135" y="37693"/>
                    <a:pt x="34823" y="37550"/>
                  </a:cubicBezTo>
                  <a:lnTo>
                    <a:pt x="34941" y="37527"/>
                  </a:lnTo>
                  <a:cubicBezTo>
                    <a:pt x="35012" y="37527"/>
                    <a:pt x="35060" y="37503"/>
                    <a:pt x="35155" y="37503"/>
                  </a:cubicBezTo>
                  <a:cubicBezTo>
                    <a:pt x="35226" y="37479"/>
                    <a:pt x="35273" y="37527"/>
                    <a:pt x="35273" y="37598"/>
                  </a:cubicBezTo>
                  <a:lnTo>
                    <a:pt x="35273" y="37906"/>
                  </a:lnTo>
                  <a:lnTo>
                    <a:pt x="35273" y="38215"/>
                  </a:lnTo>
                  <a:lnTo>
                    <a:pt x="35273" y="38310"/>
                  </a:lnTo>
                  <a:cubicBezTo>
                    <a:pt x="35249" y="38452"/>
                    <a:pt x="35273" y="38570"/>
                    <a:pt x="35344" y="38689"/>
                  </a:cubicBezTo>
                  <a:cubicBezTo>
                    <a:pt x="35463" y="38903"/>
                    <a:pt x="35510" y="39140"/>
                    <a:pt x="35463" y="39377"/>
                  </a:cubicBezTo>
                  <a:cubicBezTo>
                    <a:pt x="35439" y="40231"/>
                    <a:pt x="35534" y="41085"/>
                    <a:pt x="35748" y="41891"/>
                  </a:cubicBezTo>
                  <a:cubicBezTo>
                    <a:pt x="36127" y="43481"/>
                    <a:pt x="36388" y="45094"/>
                    <a:pt x="36649" y="46588"/>
                  </a:cubicBezTo>
                  <a:cubicBezTo>
                    <a:pt x="36791" y="47323"/>
                    <a:pt x="36981" y="48035"/>
                    <a:pt x="37218" y="48747"/>
                  </a:cubicBezTo>
                  <a:cubicBezTo>
                    <a:pt x="37337" y="49126"/>
                    <a:pt x="37432" y="49506"/>
                    <a:pt x="37550" y="49862"/>
                  </a:cubicBezTo>
                  <a:cubicBezTo>
                    <a:pt x="37693" y="50360"/>
                    <a:pt x="37835" y="50882"/>
                    <a:pt x="37977" y="51380"/>
                  </a:cubicBezTo>
                  <a:cubicBezTo>
                    <a:pt x="38120" y="51902"/>
                    <a:pt x="38238" y="52423"/>
                    <a:pt x="38286" y="52945"/>
                  </a:cubicBezTo>
                  <a:lnTo>
                    <a:pt x="38333" y="53277"/>
                  </a:lnTo>
                  <a:cubicBezTo>
                    <a:pt x="38333" y="53420"/>
                    <a:pt x="38333" y="53562"/>
                    <a:pt x="38333" y="53704"/>
                  </a:cubicBezTo>
                  <a:close/>
                  <a:moveTo>
                    <a:pt x="29936" y="37669"/>
                  </a:moveTo>
                  <a:lnTo>
                    <a:pt x="30126" y="37669"/>
                  </a:lnTo>
                  <a:cubicBezTo>
                    <a:pt x="30339" y="37669"/>
                    <a:pt x="30529" y="37693"/>
                    <a:pt x="30719" y="37717"/>
                  </a:cubicBezTo>
                  <a:cubicBezTo>
                    <a:pt x="30885" y="37740"/>
                    <a:pt x="31051" y="37764"/>
                    <a:pt x="31217" y="37788"/>
                  </a:cubicBezTo>
                  <a:cubicBezTo>
                    <a:pt x="31122" y="38001"/>
                    <a:pt x="31003" y="38215"/>
                    <a:pt x="30814" y="38381"/>
                  </a:cubicBezTo>
                  <a:cubicBezTo>
                    <a:pt x="30766" y="38428"/>
                    <a:pt x="30695" y="38452"/>
                    <a:pt x="30624" y="38476"/>
                  </a:cubicBezTo>
                  <a:cubicBezTo>
                    <a:pt x="30553" y="38452"/>
                    <a:pt x="30482" y="38404"/>
                    <a:pt x="30434" y="38357"/>
                  </a:cubicBezTo>
                  <a:cubicBezTo>
                    <a:pt x="30316" y="38191"/>
                    <a:pt x="30173" y="38001"/>
                    <a:pt x="30055" y="37811"/>
                  </a:cubicBezTo>
                  <a:close/>
                  <a:moveTo>
                    <a:pt x="32593" y="36578"/>
                  </a:moveTo>
                  <a:lnTo>
                    <a:pt x="32189" y="36578"/>
                  </a:lnTo>
                  <a:cubicBezTo>
                    <a:pt x="30719" y="36554"/>
                    <a:pt x="29272" y="36436"/>
                    <a:pt x="27849" y="36222"/>
                  </a:cubicBezTo>
                  <a:cubicBezTo>
                    <a:pt x="26805" y="36080"/>
                    <a:pt x="25809" y="35771"/>
                    <a:pt x="24883" y="35321"/>
                  </a:cubicBezTo>
                  <a:cubicBezTo>
                    <a:pt x="23650" y="34751"/>
                    <a:pt x="22464" y="34087"/>
                    <a:pt x="21373" y="33304"/>
                  </a:cubicBezTo>
                  <a:cubicBezTo>
                    <a:pt x="20732" y="32830"/>
                    <a:pt x="20139" y="32284"/>
                    <a:pt x="19641" y="31668"/>
                  </a:cubicBezTo>
                  <a:lnTo>
                    <a:pt x="19594" y="31620"/>
                  </a:lnTo>
                  <a:cubicBezTo>
                    <a:pt x="19594" y="31620"/>
                    <a:pt x="19570" y="31597"/>
                    <a:pt x="19570" y="31597"/>
                  </a:cubicBezTo>
                  <a:lnTo>
                    <a:pt x="19570" y="31597"/>
                  </a:lnTo>
                  <a:cubicBezTo>
                    <a:pt x="19570" y="31193"/>
                    <a:pt x="19309" y="31027"/>
                    <a:pt x="19024" y="30861"/>
                  </a:cubicBezTo>
                  <a:cubicBezTo>
                    <a:pt x="18977" y="30814"/>
                    <a:pt x="18953" y="30766"/>
                    <a:pt x="18930" y="30719"/>
                  </a:cubicBezTo>
                  <a:lnTo>
                    <a:pt x="18882" y="30671"/>
                  </a:lnTo>
                  <a:cubicBezTo>
                    <a:pt x="18764" y="30434"/>
                    <a:pt x="18597" y="30197"/>
                    <a:pt x="18455" y="29960"/>
                  </a:cubicBezTo>
                  <a:cubicBezTo>
                    <a:pt x="18099" y="29438"/>
                    <a:pt x="17791" y="28892"/>
                    <a:pt x="17506" y="28323"/>
                  </a:cubicBezTo>
                  <a:cubicBezTo>
                    <a:pt x="17435" y="28157"/>
                    <a:pt x="17364" y="27991"/>
                    <a:pt x="17293" y="27849"/>
                  </a:cubicBezTo>
                  <a:cubicBezTo>
                    <a:pt x="17079" y="27469"/>
                    <a:pt x="16913" y="27066"/>
                    <a:pt x="16795" y="26663"/>
                  </a:cubicBezTo>
                  <a:cubicBezTo>
                    <a:pt x="16747" y="26520"/>
                    <a:pt x="16700" y="26354"/>
                    <a:pt x="16652" y="26236"/>
                  </a:cubicBezTo>
                  <a:cubicBezTo>
                    <a:pt x="16581" y="25975"/>
                    <a:pt x="16510" y="25737"/>
                    <a:pt x="16439" y="25477"/>
                  </a:cubicBezTo>
                  <a:cubicBezTo>
                    <a:pt x="16391" y="25239"/>
                    <a:pt x="16368" y="25002"/>
                    <a:pt x="16320" y="24765"/>
                  </a:cubicBezTo>
                  <a:cubicBezTo>
                    <a:pt x="16320" y="24670"/>
                    <a:pt x="16297" y="24551"/>
                    <a:pt x="16297" y="24457"/>
                  </a:cubicBezTo>
                  <a:cubicBezTo>
                    <a:pt x="19736" y="23199"/>
                    <a:pt x="22274" y="21681"/>
                    <a:pt x="24267" y="19641"/>
                  </a:cubicBezTo>
                  <a:cubicBezTo>
                    <a:pt x="24575" y="19784"/>
                    <a:pt x="24931" y="19855"/>
                    <a:pt x="25287" y="19855"/>
                  </a:cubicBezTo>
                  <a:cubicBezTo>
                    <a:pt x="25761" y="19855"/>
                    <a:pt x="26236" y="19736"/>
                    <a:pt x="26663" y="19570"/>
                  </a:cubicBezTo>
                  <a:cubicBezTo>
                    <a:pt x="27374" y="19285"/>
                    <a:pt x="28086" y="18953"/>
                    <a:pt x="28774" y="18598"/>
                  </a:cubicBezTo>
                  <a:lnTo>
                    <a:pt x="29106" y="18431"/>
                  </a:lnTo>
                  <a:cubicBezTo>
                    <a:pt x="29651" y="18147"/>
                    <a:pt x="30150" y="17767"/>
                    <a:pt x="30576" y="17317"/>
                  </a:cubicBezTo>
                  <a:cubicBezTo>
                    <a:pt x="30885" y="17008"/>
                    <a:pt x="31193" y="16700"/>
                    <a:pt x="31525" y="16368"/>
                  </a:cubicBezTo>
                  <a:lnTo>
                    <a:pt x="31881" y="15988"/>
                  </a:lnTo>
                  <a:cubicBezTo>
                    <a:pt x="32023" y="16059"/>
                    <a:pt x="32142" y="16131"/>
                    <a:pt x="32261" y="16249"/>
                  </a:cubicBezTo>
                  <a:lnTo>
                    <a:pt x="32332" y="16297"/>
                  </a:lnTo>
                  <a:cubicBezTo>
                    <a:pt x="32806" y="16676"/>
                    <a:pt x="33304" y="17008"/>
                    <a:pt x="33826" y="17317"/>
                  </a:cubicBezTo>
                  <a:cubicBezTo>
                    <a:pt x="34538" y="17720"/>
                    <a:pt x="35297" y="17981"/>
                    <a:pt x="36103" y="18147"/>
                  </a:cubicBezTo>
                  <a:cubicBezTo>
                    <a:pt x="37313" y="18408"/>
                    <a:pt x="38570" y="18526"/>
                    <a:pt x="39828" y="18503"/>
                  </a:cubicBezTo>
                  <a:cubicBezTo>
                    <a:pt x="40278" y="18503"/>
                    <a:pt x="40753" y="18503"/>
                    <a:pt x="41275" y="18479"/>
                  </a:cubicBezTo>
                  <a:cubicBezTo>
                    <a:pt x="41939" y="18431"/>
                    <a:pt x="42579" y="18313"/>
                    <a:pt x="43220" y="18123"/>
                  </a:cubicBezTo>
                  <a:cubicBezTo>
                    <a:pt x="43623" y="18005"/>
                    <a:pt x="44026" y="17886"/>
                    <a:pt x="44453" y="17744"/>
                  </a:cubicBezTo>
                  <a:lnTo>
                    <a:pt x="44928" y="17601"/>
                  </a:lnTo>
                  <a:lnTo>
                    <a:pt x="44928" y="17601"/>
                  </a:lnTo>
                  <a:cubicBezTo>
                    <a:pt x="44975" y="17672"/>
                    <a:pt x="44999" y="17720"/>
                    <a:pt x="45022" y="17791"/>
                  </a:cubicBezTo>
                  <a:lnTo>
                    <a:pt x="45141" y="18265"/>
                  </a:lnTo>
                  <a:cubicBezTo>
                    <a:pt x="45331" y="19001"/>
                    <a:pt x="45521" y="19760"/>
                    <a:pt x="45687" y="20495"/>
                  </a:cubicBezTo>
                  <a:cubicBezTo>
                    <a:pt x="45782" y="21017"/>
                    <a:pt x="45805" y="21539"/>
                    <a:pt x="45710" y="22061"/>
                  </a:cubicBezTo>
                  <a:cubicBezTo>
                    <a:pt x="45710" y="22084"/>
                    <a:pt x="45710" y="22084"/>
                    <a:pt x="45710" y="22108"/>
                  </a:cubicBezTo>
                  <a:cubicBezTo>
                    <a:pt x="45687" y="22156"/>
                    <a:pt x="45687" y="22203"/>
                    <a:pt x="45687" y="22251"/>
                  </a:cubicBezTo>
                  <a:cubicBezTo>
                    <a:pt x="45758" y="22606"/>
                    <a:pt x="45782" y="22962"/>
                    <a:pt x="45758" y="23318"/>
                  </a:cubicBezTo>
                  <a:cubicBezTo>
                    <a:pt x="45758" y="23508"/>
                    <a:pt x="45734" y="23674"/>
                    <a:pt x="45758" y="23840"/>
                  </a:cubicBezTo>
                  <a:cubicBezTo>
                    <a:pt x="45758" y="24409"/>
                    <a:pt x="45758" y="24978"/>
                    <a:pt x="45734" y="25453"/>
                  </a:cubicBezTo>
                  <a:cubicBezTo>
                    <a:pt x="45710" y="25643"/>
                    <a:pt x="45687" y="25856"/>
                    <a:pt x="45639" y="26022"/>
                  </a:cubicBezTo>
                  <a:cubicBezTo>
                    <a:pt x="45426" y="26757"/>
                    <a:pt x="45188" y="27493"/>
                    <a:pt x="44951" y="28228"/>
                  </a:cubicBezTo>
                  <a:cubicBezTo>
                    <a:pt x="44738" y="29011"/>
                    <a:pt x="44358" y="29770"/>
                    <a:pt x="43836" y="30387"/>
                  </a:cubicBezTo>
                  <a:cubicBezTo>
                    <a:pt x="43647" y="30624"/>
                    <a:pt x="43457" y="30885"/>
                    <a:pt x="43243" y="31122"/>
                  </a:cubicBezTo>
                  <a:cubicBezTo>
                    <a:pt x="43006" y="31431"/>
                    <a:pt x="42769" y="31739"/>
                    <a:pt x="42484" y="32024"/>
                  </a:cubicBezTo>
                  <a:cubicBezTo>
                    <a:pt x="41986" y="32522"/>
                    <a:pt x="41464" y="32996"/>
                    <a:pt x="40895" y="33447"/>
                  </a:cubicBezTo>
                  <a:lnTo>
                    <a:pt x="40753" y="33565"/>
                  </a:lnTo>
                  <a:cubicBezTo>
                    <a:pt x="39756" y="34372"/>
                    <a:pt x="38642" y="35012"/>
                    <a:pt x="37432" y="35439"/>
                  </a:cubicBezTo>
                  <a:lnTo>
                    <a:pt x="37337" y="35487"/>
                  </a:lnTo>
                  <a:cubicBezTo>
                    <a:pt x="36578" y="35795"/>
                    <a:pt x="35795" y="36056"/>
                    <a:pt x="35012" y="36270"/>
                  </a:cubicBezTo>
                  <a:cubicBezTo>
                    <a:pt x="34229" y="36459"/>
                    <a:pt x="33423" y="36554"/>
                    <a:pt x="32593" y="36578"/>
                  </a:cubicBezTo>
                  <a:close/>
                  <a:moveTo>
                    <a:pt x="13521" y="28560"/>
                  </a:moveTo>
                  <a:lnTo>
                    <a:pt x="13545" y="28513"/>
                  </a:lnTo>
                  <a:cubicBezTo>
                    <a:pt x="13569" y="28489"/>
                    <a:pt x="13592" y="28442"/>
                    <a:pt x="13616" y="28418"/>
                  </a:cubicBezTo>
                  <a:cubicBezTo>
                    <a:pt x="13758" y="28062"/>
                    <a:pt x="14091" y="27849"/>
                    <a:pt x="14446" y="27849"/>
                  </a:cubicBezTo>
                  <a:cubicBezTo>
                    <a:pt x="14684" y="27872"/>
                    <a:pt x="14921" y="27920"/>
                    <a:pt x="15134" y="28015"/>
                  </a:cubicBezTo>
                  <a:lnTo>
                    <a:pt x="15324" y="28086"/>
                  </a:lnTo>
                  <a:cubicBezTo>
                    <a:pt x="15419" y="28133"/>
                    <a:pt x="15490" y="28181"/>
                    <a:pt x="15609" y="28204"/>
                  </a:cubicBezTo>
                  <a:cubicBezTo>
                    <a:pt x="15727" y="28252"/>
                    <a:pt x="15870" y="28347"/>
                    <a:pt x="15941" y="28465"/>
                  </a:cubicBezTo>
                  <a:cubicBezTo>
                    <a:pt x="16059" y="28679"/>
                    <a:pt x="16273" y="28821"/>
                    <a:pt x="16510" y="28869"/>
                  </a:cubicBezTo>
                  <a:lnTo>
                    <a:pt x="16557" y="28964"/>
                  </a:lnTo>
                  <a:cubicBezTo>
                    <a:pt x="16961" y="29675"/>
                    <a:pt x="17364" y="30363"/>
                    <a:pt x="17744" y="31051"/>
                  </a:cubicBezTo>
                  <a:lnTo>
                    <a:pt x="17744" y="31075"/>
                  </a:lnTo>
                  <a:lnTo>
                    <a:pt x="17317" y="31075"/>
                  </a:lnTo>
                  <a:lnTo>
                    <a:pt x="16795" y="31075"/>
                  </a:lnTo>
                  <a:cubicBezTo>
                    <a:pt x="16439" y="31075"/>
                    <a:pt x="16107" y="31051"/>
                    <a:pt x="15751" y="31004"/>
                  </a:cubicBezTo>
                  <a:cubicBezTo>
                    <a:pt x="15229" y="30956"/>
                    <a:pt x="14731" y="30766"/>
                    <a:pt x="14280" y="30482"/>
                  </a:cubicBezTo>
                  <a:cubicBezTo>
                    <a:pt x="13853" y="30244"/>
                    <a:pt x="13545" y="29841"/>
                    <a:pt x="13403" y="29391"/>
                  </a:cubicBezTo>
                  <a:cubicBezTo>
                    <a:pt x="13308" y="29106"/>
                    <a:pt x="13355" y="28797"/>
                    <a:pt x="13521" y="28560"/>
                  </a:cubicBezTo>
                  <a:close/>
                  <a:moveTo>
                    <a:pt x="11671" y="13996"/>
                  </a:moveTo>
                  <a:lnTo>
                    <a:pt x="11671" y="14091"/>
                  </a:lnTo>
                  <a:cubicBezTo>
                    <a:pt x="11647" y="14185"/>
                    <a:pt x="11624" y="14304"/>
                    <a:pt x="11647" y="14399"/>
                  </a:cubicBezTo>
                  <a:cubicBezTo>
                    <a:pt x="11647" y="14778"/>
                    <a:pt x="11576" y="15158"/>
                    <a:pt x="11434" y="15490"/>
                  </a:cubicBezTo>
                  <a:cubicBezTo>
                    <a:pt x="11291" y="15870"/>
                    <a:pt x="11197" y="16249"/>
                    <a:pt x="11149" y="16652"/>
                  </a:cubicBezTo>
                  <a:cubicBezTo>
                    <a:pt x="11102" y="16890"/>
                    <a:pt x="11031" y="17127"/>
                    <a:pt x="10936" y="17364"/>
                  </a:cubicBezTo>
                  <a:cubicBezTo>
                    <a:pt x="10888" y="17459"/>
                    <a:pt x="10841" y="17578"/>
                    <a:pt x="10817" y="17696"/>
                  </a:cubicBezTo>
                  <a:cubicBezTo>
                    <a:pt x="10793" y="17720"/>
                    <a:pt x="10793" y="17744"/>
                    <a:pt x="10770" y="17791"/>
                  </a:cubicBezTo>
                  <a:cubicBezTo>
                    <a:pt x="10770" y="17815"/>
                    <a:pt x="10770" y="17862"/>
                    <a:pt x="10746" y="17886"/>
                  </a:cubicBezTo>
                  <a:cubicBezTo>
                    <a:pt x="10556" y="18337"/>
                    <a:pt x="10461" y="18811"/>
                    <a:pt x="10509" y="19309"/>
                  </a:cubicBezTo>
                  <a:cubicBezTo>
                    <a:pt x="10509" y="19380"/>
                    <a:pt x="10509" y="19451"/>
                    <a:pt x="10485" y="19523"/>
                  </a:cubicBezTo>
                  <a:cubicBezTo>
                    <a:pt x="10485" y="19570"/>
                    <a:pt x="10461" y="19618"/>
                    <a:pt x="10438" y="19641"/>
                  </a:cubicBezTo>
                  <a:lnTo>
                    <a:pt x="10414" y="19760"/>
                  </a:lnTo>
                  <a:cubicBezTo>
                    <a:pt x="10390" y="19926"/>
                    <a:pt x="10343" y="20092"/>
                    <a:pt x="10295" y="20234"/>
                  </a:cubicBezTo>
                  <a:lnTo>
                    <a:pt x="10295" y="20305"/>
                  </a:lnTo>
                  <a:cubicBezTo>
                    <a:pt x="10295" y="20377"/>
                    <a:pt x="10248" y="20471"/>
                    <a:pt x="10200" y="20543"/>
                  </a:cubicBezTo>
                  <a:cubicBezTo>
                    <a:pt x="10034" y="20732"/>
                    <a:pt x="9916" y="20946"/>
                    <a:pt x="9844" y="21183"/>
                  </a:cubicBezTo>
                  <a:lnTo>
                    <a:pt x="9844" y="21207"/>
                  </a:lnTo>
                  <a:cubicBezTo>
                    <a:pt x="9726" y="21515"/>
                    <a:pt x="9560" y="21800"/>
                    <a:pt x="9370" y="22061"/>
                  </a:cubicBezTo>
                  <a:cubicBezTo>
                    <a:pt x="9228" y="22227"/>
                    <a:pt x="9085" y="22417"/>
                    <a:pt x="8943" y="22630"/>
                  </a:cubicBezTo>
                  <a:cubicBezTo>
                    <a:pt x="8848" y="22749"/>
                    <a:pt x="8753" y="22867"/>
                    <a:pt x="8682" y="23010"/>
                  </a:cubicBezTo>
                  <a:cubicBezTo>
                    <a:pt x="8492" y="23271"/>
                    <a:pt x="8231" y="23460"/>
                    <a:pt x="7923" y="23603"/>
                  </a:cubicBezTo>
                  <a:cubicBezTo>
                    <a:pt x="7828" y="23626"/>
                    <a:pt x="7733" y="23650"/>
                    <a:pt x="7638" y="23674"/>
                  </a:cubicBezTo>
                  <a:lnTo>
                    <a:pt x="7638" y="23674"/>
                  </a:lnTo>
                  <a:cubicBezTo>
                    <a:pt x="7425" y="23650"/>
                    <a:pt x="7259" y="23531"/>
                    <a:pt x="7188" y="23365"/>
                  </a:cubicBezTo>
                  <a:cubicBezTo>
                    <a:pt x="7069" y="23152"/>
                    <a:pt x="6974" y="22938"/>
                    <a:pt x="6927" y="22725"/>
                  </a:cubicBezTo>
                  <a:cubicBezTo>
                    <a:pt x="6832" y="22393"/>
                    <a:pt x="6737" y="22084"/>
                    <a:pt x="6642" y="21776"/>
                  </a:cubicBezTo>
                  <a:cubicBezTo>
                    <a:pt x="6476" y="21302"/>
                    <a:pt x="6358" y="20804"/>
                    <a:pt x="6263" y="20305"/>
                  </a:cubicBezTo>
                  <a:cubicBezTo>
                    <a:pt x="6191" y="19926"/>
                    <a:pt x="5836" y="19665"/>
                    <a:pt x="5456" y="19665"/>
                  </a:cubicBezTo>
                  <a:cubicBezTo>
                    <a:pt x="5290" y="19665"/>
                    <a:pt x="5124" y="19712"/>
                    <a:pt x="4958" y="19831"/>
                  </a:cubicBezTo>
                  <a:cubicBezTo>
                    <a:pt x="4792" y="19926"/>
                    <a:pt x="4650" y="20068"/>
                    <a:pt x="4531" y="20234"/>
                  </a:cubicBezTo>
                  <a:cubicBezTo>
                    <a:pt x="4412" y="20448"/>
                    <a:pt x="4151" y="20566"/>
                    <a:pt x="3914" y="20543"/>
                  </a:cubicBezTo>
                  <a:lnTo>
                    <a:pt x="3772" y="20543"/>
                  </a:lnTo>
                  <a:lnTo>
                    <a:pt x="3250" y="20543"/>
                  </a:lnTo>
                  <a:lnTo>
                    <a:pt x="2942" y="20543"/>
                  </a:lnTo>
                  <a:cubicBezTo>
                    <a:pt x="2776" y="20543"/>
                    <a:pt x="2633" y="20471"/>
                    <a:pt x="2562" y="20329"/>
                  </a:cubicBezTo>
                  <a:cubicBezTo>
                    <a:pt x="2396" y="20139"/>
                    <a:pt x="2325" y="19902"/>
                    <a:pt x="2325" y="19665"/>
                  </a:cubicBezTo>
                  <a:cubicBezTo>
                    <a:pt x="2349" y="19428"/>
                    <a:pt x="2372" y="19191"/>
                    <a:pt x="2420" y="18953"/>
                  </a:cubicBezTo>
                  <a:cubicBezTo>
                    <a:pt x="2444" y="18740"/>
                    <a:pt x="2467" y="18431"/>
                    <a:pt x="2491" y="18171"/>
                  </a:cubicBezTo>
                  <a:cubicBezTo>
                    <a:pt x="2562" y="17767"/>
                    <a:pt x="2681" y="17388"/>
                    <a:pt x="2894" y="17032"/>
                  </a:cubicBezTo>
                  <a:cubicBezTo>
                    <a:pt x="2942" y="16937"/>
                    <a:pt x="2989" y="16842"/>
                    <a:pt x="3037" y="16747"/>
                  </a:cubicBezTo>
                  <a:cubicBezTo>
                    <a:pt x="3226" y="16320"/>
                    <a:pt x="3440" y="15870"/>
                    <a:pt x="3725" y="15348"/>
                  </a:cubicBezTo>
                  <a:cubicBezTo>
                    <a:pt x="3843" y="15158"/>
                    <a:pt x="3962" y="14992"/>
                    <a:pt x="4104" y="14826"/>
                  </a:cubicBezTo>
                  <a:cubicBezTo>
                    <a:pt x="4294" y="14636"/>
                    <a:pt x="4507" y="14423"/>
                    <a:pt x="4697" y="14233"/>
                  </a:cubicBezTo>
                  <a:lnTo>
                    <a:pt x="4934" y="13996"/>
                  </a:lnTo>
                  <a:cubicBezTo>
                    <a:pt x="5124" y="13853"/>
                    <a:pt x="5195" y="13616"/>
                    <a:pt x="5148" y="13379"/>
                  </a:cubicBezTo>
                  <a:cubicBezTo>
                    <a:pt x="5077" y="13142"/>
                    <a:pt x="4863" y="12976"/>
                    <a:pt x="4626" y="12976"/>
                  </a:cubicBezTo>
                  <a:cubicBezTo>
                    <a:pt x="3819" y="12715"/>
                    <a:pt x="3084" y="12383"/>
                    <a:pt x="2372" y="11932"/>
                  </a:cubicBezTo>
                  <a:cubicBezTo>
                    <a:pt x="2064" y="11742"/>
                    <a:pt x="1803" y="11481"/>
                    <a:pt x="1590" y="11197"/>
                  </a:cubicBezTo>
                  <a:cubicBezTo>
                    <a:pt x="1258" y="10841"/>
                    <a:pt x="1092" y="10343"/>
                    <a:pt x="1139" y="9868"/>
                  </a:cubicBezTo>
                  <a:cubicBezTo>
                    <a:pt x="1163" y="9465"/>
                    <a:pt x="1139" y="9062"/>
                    <a:pt x="1139" y="8682"/>
                  </a:cubicBezTo>
                  <a:lnTo>
                    <a:pt x="1139" y="8421"/>
                  </a:lnTo>
                  <a:cubicBezTo>
                    <a:pt x="1115" y="8184"/>
                    <a:pt x="1163" y="7923"/>
                    <a:pt x="1305" y="7733"/>
                  </a:cubicBezTo>
                  <a:cubicBezTo>
                    <a:pt x="1376" y="7638"/>
                    <a:pt x="1447" y="7520"/>
                    <a:pt x="1471" y="7401"/>
                  </a:cubicBezTo>
                  <a:cubicBezTo>
                    <a:pt x="1685" y="6856"/>
                    <a:pt x="2017" y="6358"/>
                    <a:pt x="2420" y="5954"/>
                  </a:cubicBezTo>
                  <a:lnTo>
                    <a:pt x="2538" y="5836"/>
                  </a:lnTo>
                  <a:cubicBezTo>
                    <a:pt x="2823" y="5504"/>
                    <a:pt x="3108" y="5219"/>
                    <a:pt x="3440" y="4839"/>
                  </a:cubicBezTo>
                  <a:cubicBezTo>
                    <a:pt x="3535" y="4721"/>
                    <a:pt x="3653" y="4602"/>
                    <a:pt x="3772" y="4507"/>
                  </a:cubicBezTo>
                  <a:cubicBezTo>
                    <a:pt x="4341" y="4033"/>
                    <a:pt x="4958" y="3630"/>
                    <a:pt x="5622" y="3298"/>
                  </a:cubicBezTo>
                  <a:cubicBezTo>
                    <a:pt x="6286" y="2989"/>
                    <a:pt x="6927" y="2681"/>
                    <a:pt x="7591" y="2372"/>
                  </a:cubicBezTo>
                  <a:cubicBezTo>
                    <a:pt x="8137" y="2112"/>
                    <a:pt x="8730" y="1993"/>
                    <a:pt x="9346" y="1993"/>
                  </a:cubicBezTo>
                  <a:lnTo>
                    <a:pt x="10105" y="1993"/>
                  </a:lnTo>
                  <a:lnTo>
                    <a:pt x="11766" y="1993"/>
                  </a:lnTo>
                  <a:cubicBezTo>
                    <a:pt x="12051" y="1993"/>
                    <a:pt x="12311" y="2040"/>
                    <a:pt x="12572" y="2135"/>
                  </a:cubicBezTo>
                  <a:cubicBezTo>
                    <a:pt x="12644" y="2159"/>
                    <a:pt x="12738" y="2183"/>
                    <a:pt x="12810" y="2206"/>
                  </a:cubicBezTo>
                  <a:cubicBezTo>
                    <a:pt x="13711" y="2420"/>
                    <a:pt x="14565" y="2776"/>
                    <a:pt x="15324" y="3298"/>
                  </a:cubicBezTo>
                  <a:cubicBezTo>
                    <a:pt x="15490" y="3392"/>
                    <a:pt x="15632" y="3535"/>
                    <a:pt x="15775" y="3677"/>
                  </a:cubicBezTo>
                  <a:cubicBezTo>
                    <a:pt x="15917" y="3796"/>
                    <a:pt x="15964" y="3985"/>
                    <a:pt x="15941" y="4152"/>
                  </a:cubicBezTo>
                  <a:lnTo>
                    <a:pt x="15704" y="4246"/>
                  </a:lnTo>
                  <a:cubicBezTo>
                    <a:pt x="15466" y="4318"/>
                    <a:pt x="15253" y="4365"/>
                    <a:pt x="15063" y="4460"/>
                  </a:cubicBezTo>
                  <a:cubicBezTo>
                    <a:pt x="14873" y="4531"/>
                    <a:pt x="14684" y="4626"/>
                    <a:pt x="14565" y="4792"/>
                  </a:cubicBezTo>
                  <a:cubicBezTo>
                    <a:pt x="14257" y="5148"/>
                    <a:pt x="13972" y="5527"/>
                    <a:pt x="13735" y="5907"/>
                  </a:cubicBezTo>
                  <a:cubicBezTo>
                    <a:pt x="13640" y="6073"/>
                    <a:pt x="13592" y="6263"/>
                    <a:pt x="13616" y="6429"/>
                  </a:cubicBezTo>
                  <a:cubicBezTo>
                    <a:pt x="13616" y="6595"/>
                    <a:pt x="13640" y="6761"/>
                    <a:pt x="13664" y="6903"/>
                  </a:cubicBezTo>
                  <a:cubicBezTo>
                    <a:pt x="13664" y="6951"/>
                    <a:pt x="13664" y="7022"/>
                    <a:pt x="13687" y="7069"/>
                  </a:cubicBezTo>
                  <a:cubicBezTo>
                    <a:pt x="13569" y="7140"/>
                    <a:pt x="13474" y="7212"/>
                    <a:pt x="13379" y="7306"/>
                  </a:cubicBezTo>
                  <a:cubicBezTo>
                    <a:pt x="13118" y="7496"/>
                    <a:pt x="12857" y="7686"/>
                    <a:pt x="12596" y="7923"/>
                  </a:cubicBezTo>
                  <a:cubicBezTo>
                    <a:pt x="12098" y="8350"/>
                    <a:pt x="11695" y="8919"/>
                    <a:pt x="11457" y="9536"/>
                  </a:cubicBezTo>
                  <a:cubicBezTo>
                    <a:pt x="11410" y="9702"/>
                    <a:pt x="11386" y="9892"/>
                    <a:pt x="11386" y="10058"/>
                  </a:cubicBezTo>
                  <a:cubicBezTo>
                    <a:pt x="11386" y="10817"/>
                    <a:pt x="11552" y="11291"/>
                    <a:pt x="12501" y="11386"/>
                  </a:cubicBezTo>
                  <a:lnTo>
                    <a:pt x="12525" y="11386"/>
                  </a:lnTo>
                  <a:cubicBezTo>
                    <a:pt x="12525" y="11386"/>
                    <a:pt x="12525" y="11386"/>
                    <a:pt x="12525" y="11386"/>
                  </a:cubicBezTo>
                  <a:cubicBezTo>
                    <a:pt x="12501" y="11458"/>
                    <a:pt x="12477" y="11529"/>
                    <a:pt x="12454" y="11576"/>
                  </a:cubicBezTo>
                  <a:cubicBezTo>
                    <a:pt x="12051" y="12335"/>
                    <a:pt x="11766" y="13142"/>
                    <a:pt x="11647" y="13996"/>
                  </a:cubicBezTo>
                  <a:close/>
                  <a:moveTo>
                    <a:pt x="12904" y="13735"/>
                  </a:moveTo>
                  <a:cubicBezTo>
                    <a:pt x="12881" y="13450"/>
                    <a:pt x="12952" y="13189"/>
                    <a:pt x="13071" y="12928"/>
                  </a:cubicBezTo>
                  <a:cubicBezTo>
                    <a:pt x="13213" y="12620"/>
                    <a:pt x="13379" y="12311"/>
                    <a:pt x="13521" y="11979"/>
                  </a:cubicBezTo>
                  <a:lnTo>
                    <a:pt x="13687" y="11671"/>
                  </a:lnTo>
                  <a:cubicBezTo>
                    <a:pt x="13782" y="11458"/>
                    <a:pt x="13901" y="11386"/>
                    <a:pt x="14091" y="11386"/>
                  </a:cubicBezTo>
                  <a:lnTo>
                    <a:pt x="14162" y="11386"/>
                  </a:lnTo>
                  <a:lnTo>
                    <a:pt x="14257" y="11386"/>
                  </a:lnTo>
                  <a:cubicBezTo>
                    <a:pt x="14517" y="11363"/>
                    <a:pt x="14755" y="11197"/>
                    <a:pt x="14873" y="10936"/>
                  </a:cubicBezTo>
                  <a:cubicBezTo>
                    <a:pt x="14992" y="10746"/>
                    <a:pt x="14992" y="10509"/>
                    <a:pt x="14897" y="10319"/>
                  </a:cubicBezTo>
                  <a:cubicBezTo>
                    <a:pt x="14778" y="10153"/>
                    <a:pt x="14589" y="10058"/>
                    <a:pt x="14375" y="10058"/>
                  </a:cubicBezTo>
                  <a:lnTo>
                    <a:pt x="14375" y="10058"/>
                  </a:lnTo>
                  <a:cubicBezTo>
                    <a:pt x="14185" y="10082"/>
                    <a:pt x="13972" y="10105"/>
                    <a:pt x="13758" y="10153"/>
                  </a:cubicBezTo>
                  <a:cubicBezTo>
                    <a:pt x="13545" y="10224"/>
                    <a:pt x="13308" y="10248"/>
                    <a:pt x="13071" y="10248"/>
                  </a:cubicBezTo>
                  <a:cubicBezTo>
                    <a:pt x="12928" y="10248"/>
                    <a:pt x="12786" y="10248"/>
                    <a:pt x="12644" y="10224"/>
                  </a:cubicBezTo>
                  <a:cubicBezTo>
                    <a:pt x="12596" y="10224"/>
                    <a:pt x="12549" y="10200"/>
                    <a:pt x="12525" y="10153"/>
                  </a:cubicBezTo>
                  <a:cubicBezTo>
                    <a:pt x="12501" y="10129"/>
                    <a:pt x="12501" y="10105"/>
                    <a:pt x="12525" y="10082"/>
                  </a:cubicBezTo>
                  <a:cubicBezTo>
                    <a:pt x="12572" y="9892"/>
                    <a:pt x="12644" y="9726"/>
                    <a:pt x="12738" y="9584"/>
                  </a:cubicBezTo>
                  <a:cubicBezTo>
                    <a:pt x="13094" y="8991"/>
                    <a:pt x="13569" y="8516"/>
                    <a:pt x="14162" y="8184"/>
                  </a:cubicBezTo>
                  <a:cubicBezTo>
                    <a:pt x="14257" y="8113"/>
                    <a:pt x="14375" y="8089"/>
                    <a:pt x="14494" y="8065"/>
                  </a:cubicBezTo>
                  <a:lnTo>
                    <a:pt x="14565" y="8065"/>
                  </a:lnTo>
                  <a:cubicBezTo>
                    <a:pt x="14612" y="8065"/>
                    <a:pt x="14684" y="8065"/>
                    <a:pt x="14755" y="8065"/>
                  </a:cubicBezTo>
                  <a:cubicBezTo>
                    <a:pt x="14802" y="8065"/>
                    <a:pt x="14873" y="8065"/>
                    <a:pt x="14944" y="8065"/>
                  </a:cubicBezTo>
                  <a:cubicBezTo>
                    <a:pt x="15348" y="8018"/>
                    <a:pt x="15632" y="7662"/>
                    <a:pt x="15561" y="7259"/>
                  </a:cubicBezTo>
                  <a:cubicBezTo>
                    <a:pt x="15537" y="7045"/>
                    <a:pt x="15419" y="6879"/>
                    <a:pt x="15229" y="6808"/>
                  </a:cubicBezTo>
                  <a:cubicBezTo>
                    <a:pt x="15182" y="6785"/>
                    <a:pt x="15134" y="6761"/>
                    <a:pt x="15063" y="6737"/>
                  </a:cubicBezTo>
                  <a:cubicBezTo>
                    <a:pt x="14992" y="6713"/>
                    <a:pt x="14944" y="6690"/>
                    <a:pt x="14873" y="6666"/>
                  </a:cubicBezTo>
                  <a:cubicBezTo>
                    <a:pt x="14826" y="6642"/>
                    <a:pt x="14802" y="6595"/>
                    <a:pt x="14778" y="6547"/>
                  </a:cubicBezTo>
                  <a:cubicBezTo>
                    <a:pt x="14778" y="6500"/>
                    <a:pt x="14778" y="6452"/>
                    <a:pt x="14802" y="6405"/>
                  </a:cubicBezTo>
                  <a:lnTo>
                    <a:pt x="14873" y="6310"/>
                  </a:lnTo>
                  <a:cubicBezTo>
                    <a:pt x="15016" y="6097"/>
                    <a:pt x="15158" y="5883"/>
                    <a:pt x="15324" y="5693"/>
                  </a:cubicBezTo>
                  <a:cubicBezTo>
                    <a:pt x="15514" y="5480"/>
                    <a:pt x="15798" y="5385"/>
                    <a:pt x="16083" y="5409"/>
                  </a:cubicBezTo>
                  <a:lnTo>
                    <a:pt x="17340" y="5409"/>
                  </a:lnTo>
                  <a:cubicBezTo>
                    <a:pt x="17483" y="5409"/>
                    <a:pt x="17625" y="5409"/>
                    <a:pt x="17767" y="5385"/>
                  </a:cubicBezTo>
                  <a:cubicBezTo>
                    <a:pt x="18028" y="5338"/>
                    <a:pt x="18242" y="5148"/>
                    <a:pt x="18313" y="4887"/>
                  </a:cubicBezTo>
                  <a:cubicBezTo>
                    <a:pt x="18360" y="4650"/>
                    <a:pt x="18265" y="4389"/>
                    <a:pt x="18076" y="4246"/>
                  </a:cubicBezTo>
                  <a:cubicBezTo>
                    <a:pt x="17933" y="4128"/>
                    <a:pt x="17791" y="3962"/>
                    <a:pt x="17672" y="3819"/>
                  </a:cubicBezTo>
                  <a:cubicBezTo>
                    <a:pt x="17340" y="3392"/>
                    <a:pt x="17174" y="2847"/>
                    <a:pt x="17198" y="2325"/>
                  </a:cubicBezTo>
                  <a:cubicBezTo>
                    <a:pt x="17198" y="2206"/>
                    <a:pt x="17198" y="2088"/>
                    <a:pt x="17222" y="1969"/>
                  </a:cubicBezTo>
                  <a:cubicBezTo>
                    <a:pt x="17222" y="1779"/>
                    <a:pt x="17222" y="1566"/>
                    <a:pt x="17245" y="1376"/>
                  </a:cubicBezTo>
                  <a:cubicBezTo>
                    <a:pt x="17269" y="1329"/>
                    <a:pt x="17269" y="1281"/>
                    <a:pt x="17293" y="1234"/>
                  </a:cubicBezTo>
                  <a:lnTo>
                    <a:pt x="17293" y="1210"/>
                  </a:lnTo>
                  <a:lnTo>
                    <a:pt x="17340" y="1210"/>
                  </a:lnTo>
                  <a:cubicBezTo>
                    <a:pt x="17601" y="1210"/>
                    <a:pt x="17862" y="1281"/>
                    <a:pt x="18099" y="1400"/>
                  </a:cubicBezTo>
                  <a:cubicBezTo>
                    <a:pt x="18265" y="1471"/>
                    <a:pt x="18384" y="1590"/>
                    <a:pt x="18503" y="1732"/>
                  </a:cubicBezTo>
                  <a:lnTo>
                    <a:pt x="18526" y="1756"/>
                  </a:lnTo>
                  <a:cubicBezTo>
                    <a:pt x="18645" y="1898"/>
                    <a:pt x="18764" y="2017"/>
                    <a:pt x="18858" y="2159"/>
                  </a:cubicBezTo>
                  <a:cubicBezTo>
                    <a:pt x="19001" y="2325"/>
                    <a:pt x="19119" y="2467"/>
                    <a:pt x="19262" y="2610"/>
                  </a:cubicBezTo>
                  <a:cubicBezTo>
                    <a:pt x="19523" y="2871"/>
                    <a:pt x="19665" y="3226"/>
                    <a:pt x="19689" y="3606"/>
                  </a:cubicBezTo>
                  <a:lnTo>
                    <a:pt x="19689" y="4626"/>
                  </a:lnTo>
                  <a:lnTo>
                    <a:pt x="19689" y="5053"/>
                  </a:lnTo>
                  <a:lnTo>
                    <a:pt x="19689" y="5053"/>
                  </a:lnTo>
                  <a:cubicBezTo>
                    <a:pt x="19617" y="5077"/>
                    <a:pt x="19570" y="5124"/>
                    <a:pt x="19523" y="5172"/>
                  </a:cubicBezTo>
                  <a:cubicBezTo>
                    <a:pt x="19380" y="5314"/>
                    <a:pt x="19285" y="5504"/>
                    <a:pt x="19309" y="5717"/>
                  </a:cubicBezTo>
                  <a:cubicBezTo>
                    <a:pt x="19333" y="5931"/>
                    <a:pt x="19428" y="6097"/>
                    <a:pt x="19594" y="6215"/>
                  </a:cubicBezTo>
                  <a:cubicBezTo>
                    <a:pt x="19665" y="6286"/>
                    <a:pt x="19760" y="6334"/>
                    <a:pt x="19855" y="6381"/>
                  </a:cubicBezTo>
                  <a:cubicBezTo>
                    <a:pt x="19902" y="6405"/>
                    <a:pt x="19973" y="6429"/>
                    <a:pt x="20021" y="6476"/>
                  </a:cubicBezTo>
                  <a:cubicBezTo>
                    <a:pt x="20092" y="6524"/>
                    <a:pt x="20163" y="6571"/>
                    <a:pt x="20234" y="6618"/>
                  </a:cubicBezTo>
                  <a:lnTo>
                    <a:pt x="20258" y="6642"/>
                  </a:lnTo>
                  <a:lnTo>
                    <a:pt x="20234" y="6713"/>
                  </a:lnTo>
                  <a:cubicBezTo>
                    <a:pt x="20210" y="6761"/>
                    <a:pt x="20187" y="6832"/>
                    <a:pt x="20139" y="6879"/>
                  </a:cubicBezTo>
                  <a:cubicBezTo>
                    <a:pt x="19712" y="7401"/>
                    <a:pt x="19285" y="7923"/>
                    <a:pt x="18835" y="8421"/>
                  </a:cubicBezTo>
                  <a:cubicBezTo>
                    <a:pt x="18787" y="8469"/>
                    <a:pt x="18740" y="8516"/>
                    <a:pt x="18692" y="8564"/>
                  </a:cubicBezTo>
                  <a:lnTo>
                    <a:pt x="18597" y="8635"/>
                  </a:lnTo>
                  <a:lnTo>
                    <a:pt x="18218" y="8967"/>
                  </a:lnTo>
                  <a:cubicBezTo>
                    <a:pt x="17957" y="9204"/>
                    <a:pt x="17696" y="9441"/>
                    <a:pt x="17459" y="9678"/>
                  </a:cubicBezTo>
                  <a:cubicBezTo>
                    <a:pt x="17079" y="10011"/>
                    <a:pt x="16771" y="10390"/>
                    <a:pt x="16510" y="10817"/>
                  </a:cubicBezTo>
                  <a:cubicBezTo>
                    <a:pt x="16415" y="11007"/>
                    <a:pt x="16273" y="11173"/>
                    <a:pt x="16130" y="11315"/>
                  </a:cubicBezTo>
                  <a:lnTo>
                    <a:pt x="15964" y="11505"/>
                  </a:lnTo>
                  <a:cubicBezTo>
                    <a:pt x="15893" y="11600"/>
                    <a:pt x="15798" y="11695"/>
                    <a:pt x="15727" y="11790"/>
                  </a:cubicBezTo>
                  <a:lnTo>
                    <a:pt x="15585" y="11908"/>
                  </a:lnTo>
                  <a:cubicBezTo>
                    <a:pt x="15182" y="12383"/>
                    <a:pt x="14921" y="12976"/>
                    <a:pt x="14826" y="13616"/>
                  </a:cubicBezTo>
                  <a:cubicBezTo>
                    <a:pt x="14802" y="13735"/>
                    <a:pt x="14778" y="13830"/>
                    <a:pt x="14755" y="13948"/>
                  </a:cubicBezTo>
                  <a:cubicBezTo>
                    <a:pt x="14731" y="14067"/>
                    <a:pt x="14707" y="14209"/>
                    <a:pt x="14684" y="14328"/>
                  </a:cubicBezTo>
                  <a:cubicBezTo>
                    <a:pt x="14684" y="14494"/>
                    <a:pt x="14541" y="14636"/>
                    <a:pt x="14375" y="14660"/>
                  </a:cubicBezTo>
                  <a:lnTo>
                    <a:pt x="14114" y="14684"/>
                  </a:lnTo>
                  <a:cubicBezTo>
                    <a:pt x="13901" y="14731"/>
                    <a:pt x="13687" y="14731"/>
                    <a:pt x="13450" y="14731"/>
                  </a:cubicBezTo>
                  <a:cubicBezTo>
                    <a:pt x="13331" y="14755"/>
                    <a:pt x="13189" y="14731"/>
                    <a:pt x="13071" y="14707"/>
                  </a:cubicBezTo>
                  <a:lnTo>
                    <a:pt x="13071" y="14707"/>
                  </a:lnTo>
                  <a:lnTo>
                    <a:pt x="13071" y="14684"/>
                  </a:lnTo>
                  <a:lnTo>
                    <a:pt x="13071" y="14684"/>
                  </a:lnTo>
                  <a:cubicBezTo>
                    <a:pt x="13284" y="14375"/>
                    <a:pt x="13189" y="13948"/>
                    <a:pt x="12881" y="13735"/>
                  </a:cubicBezTo>
                  <a:close/>
                  <a:moveTo>
                    <a:pt x="21634" y="6192"/>
                  </a:moveTo>
                  <a:cubicBezTo>
                    <a:pt x="21634" y="6144"/>
                    <a:pt x="21634" y="6097"/>
                    <a:pt x="21610" y="6049"/>
                  </a:cubicBezTo>
                  <a:lnTo>
                    <a:pt x="21610" y="6002"/>
                  </a:lnTo>
                  <a:cubicBezTo>
                    <a:pt x="21705" y="5836"/>
                    <a:pt x="21871" y="5717"/>
                    <a:pt x="22061" y="5646"/>
                  </a:cubicBezTo>
                  <a:cubicBezTo>
                    <a:pt x="22820" y="5314"/>
                    <a:pt x="23603" y="5053"/>
                    <a:pt x="24433" y="4911"/>
                  </a:cubicBezTo>
                  <a:cubicBezTo>
                    <a:pt x="25263" y="4745"/>
                    <a:pt x="26022" y="4626"/>
                    <a:pt x="26734" y="4531"/>
                  </a:cubicBezTo>
                  <a:cubicBezTo>
                    <a:pt x="27090" y="4460"/>
                    <a:pt x="27445" y="4436"/>
                    <a:pt x="27801" y="4436"/>
                  </a:cubicBezTo>
                  <a:lnTo>
                    <a:pt x="27896" y="4436"/>
                  </a:lnTo>
                  <a:cubicBezTo>
                    <a:pt x="28940" y="4436"/>
                    <a:pt x="29960" y="4460"/>
                    <a:pt x="31003" y="4531"/>
                  </a:cubicBezTo>
                  <a:cubicBezTo>
                    <a:pt x="31430" y="4578"/>
                    <a:pt x="31881" y="4650"/>
                    <a:pt x="32308" y="4721"/>
                  </a:cubicBezTo>
                  <a:cubicBezTo>
                    <a:pt x="32522" y="4768"/>
                    <a:pt x="32711" y="4792"/>
                    <a:pt x="32925" y="4816"/>
                  </a:cubicBezTo>
                  <a:cubicBezTo>
                    <a:pt x="34372" y="5029"/>
                    <a:pt x="35724" y="5646"/>
                    <a:pt x="36910" y="6192"/>
                  </a:cubicBezTo>
                  <a:cubicBezTo>
                    <a:pt x="37645" y="6547"/>
                    <a:pt x="38357" y="6927"/>
                    <a:pt x="39069" y="7378"/>
                  </a:cubicBezTo>
                  <a:lnTo>
                    <a:pt x="39282" y="7496"/>
                  </a:lnTo>
                  <a:cubicBezTo>
                    <a:pt x="39899" y="7899"/>
                    <a:pt x="40444" y="8350"/>
                    <a:pt x="40942" y="8896"/>
                  </a:cubicBezTo>
                  <a:lnTo>
                    <a:pt x="40966" y="8919"/>
                  </a:lnTo>
                  <a:cubicBezTo>
                    <a:pt x="41441" y="9418"/>
                    <a:pt x="41891" y="9939"/>
                    <a:pt x="42271" y="10485"/>
                  </a:cubicBezTo>
                  <a:cubicBezTo>
                    <a:pt x="42413" y="10698"/>
                    <a:pt x="42579" y="10888"/>
                    <a:pt x="42722" y="11078"/>
                  </a:cubicBezTo>
                  <a:cubicBezTo>
                    <a:pt x="42745" y="11125"/>
                    <a:pt x="42769" y="11173"/>
                    <a:pt x="42793" y="11220"/>
                  </a:cubicBezTo>
                  <a:cubicBezTo>
                    <a:pt x="42745" y="11173"/>
                    <a:pt x="42674" y="11125"/>
                    <a:pt x="42627" y="11054"/>
                  </a:cubicBezTo>
                  <a:cubicBezTo>
                    <a:pt x="42555" y="11007"/>
                    <a:pt x="42461" y="10983"/>
                    <a:pt x="42389" y="10983"/>
                  </a:cubicBezTo>
                  <a:cubicBezTo>
                    <a:pt x="42223" y="10983"/>
                    <a:pt x="42057" y="11102"/>
                    <a:pt x="42034" y="11291"/>
                  </a:cubicBezTo>
                  <a:cubicBezTo>
                    <a:pt x="41962" y="11552"/>
                    <a:pt x="42010" y="11813"/>
                    <a:pt x="42152" y="12051"/>
                  </a:cubicBezTo>
                  <a:cubicBezTo>
                    <a:pt x="42318" y="12311"/>
                    <a:pt x="42461" y="12596"/>
                    <a:pt x="42603" y="12881"/>
                  </a:cubicBezTo>
                  <a:cubicBezTo>
                    <a:pt x="42793" y="13284"/>
                    <a:pt x="43030" y="13664"/>
                    <a:pt x="43291" y="14019"/>
                  </a:cubicBezTo>
                  <a:cubicBezTo>
                    <a:pt x="43647" y="14518"/>
                    <a:pt x="43931" y="15063"/>
                    <a:pt x="44145" y="15632"/>
                  </a:cubicBezTo>
                  <a:cubicBezTo>
                    <a:pt x="44240" y="15870"/>
                    <a:pt x="44311" y="16107"/>
                    <a:pt x="44382" y="16344"/>
                  </a:cubicBezTo>
                  <a:cubicBezTo>
                    <a:pt x="44406" y="16439"/>
                    <a:pt x="44429" y="16534"/>
                    <a:pt x="44453" y="16652"/>
                  </a:cubicBezTo>
                  <a:cubicBezTo>
                    <a:pt x="44192" y="16890"/>
                    <a:pt x="43836" y="17032"/>
                    <a:pt x="43457" y="17032"/>
                  </a:cubicBezTo>
                  <a:cubicBezTo>
                    <a:pt x="43125" y="17032"/>
                    <a:pt x="42769" y="17079"/>
                    <a:pt x="42461" y="17198"/>
                  </a:cubicBezTo>
                  <a:cubicBezTo>
                    <a:pt x="42152" y="17269"/>
                    <a:pt x="41844" y="17340"/>
                    <a:pt x="41535" y="17364"/>
                  </a:cubicBezTo>
                  <a:cubicBezTo>
                    <a:pt x="40895" y="17411"/>
                    <a:pt x="40255" y="17459"/>
                    <a:pt x="39662" y="17459"/>
                  </a:cubicBezTo>
                  <a:cubicBezTo>
                    <a:pt x="38476" y="17459"/>
                    <a:pt x="37313" y="17340"/>
                    <a:pt x="36175" y="17103"/>
                  </a:cubicBezTo>
                  <a:cubicBezTo>
                    <a:pt x="35321" y="16937"/>
                    <a:pt x="34514" y="16605"/>
                    <a:pt x="33803" y="16131"/>
                  </a:cubicBezTo>
                  <a:cubicBezTo>
                    <a:pt x="33494" y="15941"/>
                    <a:pt x="33186" y="15704"/>
                    <a:pt x="32901" y="15490"/>
                  </a:cubicBezTo>
                  <a:lnTo>
                    <a:pt x="32545" y="15229"/>
                  </a:lnTo>
                  <a:cubicBezTo>
                    <a:pt x="32545" y="15229"/>
                    <a:pt x="32949" y="14351"/>
                    <a:pt x="33043" y="14114"/>
                  </a:cubicBezTo>
                  <a:cubicBezTo>
                    <a:pt x="33186" y="13782"/>
                    <a:pt x="33209" y="13426"/>
                    <a:pt x="33162" y="13071"/>
                  </a:cubicBezTo>
                  <a:cubicBezTo>
                    <a:pt x="33138" y="12810"/>
                    <a:pt x="32972" y="12572"/>
                    <a:pt x="32711" y="12454"/>
                  </a:cubicBezTo>
                  <a:cubicBezTo>
                    <a:pt x="32688" y="12430"/>
                    <a:pt x="32616" y="12406"/>
                    <a:pt x="32569" y="12406"/>
                  </a:cubicBezTo>
                  <a:cubicBezTo>
                    <a:pt x="32450" y="12406"/>
                    <a:pt x="32356" y="12478"/>
                    <a:pt x="32308" y="12596"/>
                  </a:cubicBezTo>
                  <a:cubicBezTo>
                    <a:pt x="32284" y="12691"/>
                    <a:pt x="32261" y="12786"/>
                    <a:pt x="32261" y="12881"/>
                  </a:cubicBezTo>
                  <a:cubicBezTo>
                    <a:pt x="32166" y="13687"/>
                    <a:pt x="31834" y="14446"/>
                    <a:pt x="31264" y="15039"/>
                  </a:cubicBezTo>
                  <a:cubicBezTo>
                    <a:pt x="30814" y="15538"/>
                    <a:pt x="30339" y="16036"/>
                    <a:pt x="29841" y="16510"/>
                  </a:cubicBezTo>
                  <a:lnTo>
                    <a:pt x="29675" y="16652"/>
                  </a:lnTo>
                  <a:cubicBezTo>
                    <a:pt x="29177" y="17127"/>
                    <a:pt x="28608" y="17506"/>
                    <a:pt x="27991" y="17791"/>
                  </a:cubicBezTo>
                  <a:lnTo>
                    <a:pt x="26425" y="18479"/>
                  </a:lnTo>
                  <a:cubicBezTo>
                    <a:pt x="26046" y="18645"/>
                    <a:pt x="25643" y="18740"/>
                    <a:pt x="25239" y="18740"/>
                  </a:cubicBezTo>
                  <a:cubicBezTo>
                    <a:pt x="25239" y="18716"/>
                    <a:pt x="25263" y="18669"/>
                    <a:pt x="25310" y="18645"/>
                  </a:cubicBezTo>
                  <a:cubicBezTo>
                    <a:pt x="25334" y="18621"/>
                    <a:pt x="25358" y="18598"/>
                    <a:pt x="25358" y="18598"/>
                  </a:cubicBezTo>
                  <a:cubicBezTo>
                    <a:pt x="26141" y="17601"/>
                    <a:pt x="26852" y="16534"/>
                    <a:pt x="27445" y="15395"/>
                  </a:cubicBezTo>
                  <a:cubicBezTo>
                    <a:pt x="27564" y="15158"/>
                    <a:pt x="27659" y="14921"/>
                    <a:pt x="27706" y="14660"/>
                  </a:cubicBezTo>
                  <a:cubicBezTo>
                    <a:pt x="27754" y="14518"/>
                    <a:pt x="27777" y="14351"/>
                    <a:pt x="27801" y="14209"/>
                  </a:cubicBezTo>
                  <a:cubicBezTo>
                    <a:pt x="27849" y="14043"/>
                    <a:pt x="27872" y="13853"/>
                    <a:pt x="27943" y="13687"/>
                  </a:cubicBezTo>
                  <a:cubicBezTo>
                    <a:pt x="28038" y="13331"/>
                    <a:pt x="28062" y="12952"/>
                    <a:pt x="28015" y="12596"/>
                  </a:cubicBezTo>
                  <a:cubicBezTo>
                    <a:pt x="28015" y="12478"/>
                    <a:pt x="28015" y="12383"/>
                    <a:pt x="27991" y="12264"/>
                  </a:cubicBezTo>
                  <a:cubicBezTo>
                    <a:pt x="27991" y="12217"/>
                    <a:pt x="27991" y="12169"/>
                    <a:pt x="27967" y="12145"/>
                  </a:cubicBezTo>
                  <a:cubicBezTo>
                    <a:pt x="27943" y="11979"/>
                    <a:pt x="27801" y="11837"/>
                    <a:pt x="27635" y="11813"/>
                  </a:cubicBezTo>
                  <a:lnTo>
                    <a:pt x="27611" y="11813"/>
                  </a:lnTo>
                  <a:cubicBezTo>
                    <a:pt x="27422" y="11837"/>
                    <a:pt x="27256" y="11979"/>
                    <a:pt x="27256" y="12169"/>
                  </a:cubicBezTo>
                  <a:cubicBezTo>
                    <a:pt x="27232" y="12240"/>
                    <a:pt x="27232" y="12288"/>
                    <a:pt x="27232" y="12359"/>
                  </a:cubicBezTo>
                  <a:cubicBezTo>
                    <a:pt x="27184" y="12905"/>
                    <a:pt x="27090" y="13450"/>
                    <a:pt x="26900" y="13996"/>
                  </a:cubicBezTo>
                  <a:cubicBezTo>
                    <a:pt x="26852" y="14138"/>
                    <a:pt x="26805" y="14280"/>
                    <a:pt x="26757" y="14446"/>
                  </a:cubicBezTo>
                  <a:cubicBezTo>
                    <a:pt x="26686" y="14684"/>
                    <a:pt x="26568" y="14897"/>
                    <a:pt x="26425" y="15111"/>
                  </a:cubicBezTo>
                  <a:cubicBezTo>
                    <a:pt x="25785" y="16036"/>
                    <a:pt x="25263" y="16795"/>
                    <a:pt x="24694" y="17578"/>
                  </a:cubicBezTo>
                  <a:cubicBezTo>
                    <a:pt x="24480" y="17862"/>
                    <a:pt x="24243" y="18147"/>
                    <a:pt x="23958" y="18384"/>
                  </a:cubicBezTo>
                  <a:lnTo>
                    <a:pt x="23460" y="18858"/>
                  </a:lnTo>
                  <a:cubicBezTo>
                    <a:pt x="22986" y="19357"/>
                    <a:pt x="22464" y="19807"/>
                    <a:pt x="21942" y="20211"/>
                  </a:cubicBezTo>
                  <a:cubicBezTo>
                    <a:pt x="20637" y="21207"/>
                    <a:pt x="19214" y="22013"/>
                    <a:pt x="17720" y="22654"/>
                  </a:cubicBezTo>
                  <a:cubicBezTo>
                    <a:pt x="17530" y="22725"/>
                    <a:pt x="17340" y="22820"/>
                    <a:pt x="17127" y="22891"/>
                  </a:cubicBezTo>
                  <a:lnTo>
                    <a:pt x="16581" y="23128"/>
                  </a:lnTo>
                  <a:cubicBezTo>
                    <a:pt x="16510" y="23152"/>
                    <a:pt x="16439" y="23176"/>
                    <a:pt x="16344" y="23176"/>
                  </a:cubicBezTo>
                  <a:lnTo>
                    <a:pt x="16297" y="23176"/>
                  </a:lnTo>
                  <a:lnTo>
                    <a:pt x="16297" y="23152"/>
                  </a:lnTo>
                  <a:cubicBezTo>
                    <a:pt x="16297" y="23104"/>
                    <a:pt x="16273" y="23057"/>
                    <a:pt x="16273" y="22986"/>
                  </a:cubicBezTo>
                  <a:lnTo>
                    <a:pt x="16273" y="22393"/>
                  </a:lnTo>
                  <a:lnTo>
                    <a:pt x="16273" y="21444"/>
                  </a:lnTo>
                  <a:cubicBezTo>
                    <a:pt x="16297" y="20993"/>
                    <a:pt x="16415" y="20543"/>
                    <a:pt x="16652" y="20139"/>
                  </a:cubicBezTo>
                  <a:cubicBezTo>
                    <a:pt x="16700" y="20068"/>
                    <a:pt x="16747" y="19997"/>
                    <a:pt x="16842" y="19926"/>
                  </a:cubicBezTo>
                  <a:lnTo>
                    <a:pt x="16913" y="19855"/>
                  </a:lnTo>
                  <a:cubicBezTo>
                    <a:pt x="17056" y="19736"/>
                    <a:pt x="17079" y="19546"/>
                    <a:pt x="17008" y="19404"/>
                  </a:cubicBezTo>
                  <a:cubicBezTo>
                    <a:pt x="16937" y="19238"/>
                    <a:pt x="16795" y="19167"/>
                    <a:pt x="16629" y="19167"/>
                  </a:cubicBezTo>
                  <a:lnTo>
                    <a:pt x="16534" y="19167"/>
                  </a:lnTo>
                  <a:cubicBezTo>
                    <a:pt x="16320" y="19214"/>
                    <a:pt x="16130" y="19333"/>
                    <a:pt x="16036" y="19523"/>
                  </a:cubicBezTo>
                  <a:cubicBezTo>
                    <a:pt x="15656" y="19997"/>
                    <a:pt x="15395" y="20566"/>
                    <a:pt x="15324" y="21183"/>
                  </a:cubicBezTo>
                  <a:cubicBezTo>
                    <a:pt x="15300" y="21373"/>
                    <a:pt x="15300" y="21563"/>
                    <a:pt x="15277" y="21752"/>
                  </a:cubicBezTo>
                  <a:cubicBezTo>
                    <a:pt x="15277" y="21895"/>
                    <a:pt x="15277" y="22061"/>
                    <a:pt x="15253" y="22179"/>
                  </a:cubicBezTo>
                  <a:cubicBezTo>
                    <a:pt x="15229" y="22322"/>
                    <a:pt x="15229" y="22369"/>
                    <a:pt x="15205" y="22488"/>
                  </a:cubicBezTo>
                  <a:lnTo>
                    <a:pt x="15205" y="22511"/>
                  </a:lnTo>
                  <a:cubicBezTo>
                    <a:pt x="15205" y="22511"/>
                    <a:pt x="15205" y="22488"/>
                    <a:pt x="15205" y="22488"/>
                  </a:cubicBezTo>
                  <a:lnTo>
                    <a:pt x="15205" y="21729"/>
                  </a:lnTo>
                  <a:cubicBezTo>
                    <a:pt x="15205" y="20827"/>
                    <a:pt x="15205" y="19926"/>
                    <a:pt x="15229" y="19024"/>
                  </a:cubicBezTo>
                  <a:cubicBezTo>
                    <a:pt x="15229" y="18692"/>
                    <a:pt x="15229" y="18360"/>
                    <a:pt x="15253" y="18052"/>
                  </a:cubicBezTo>
                  <a:lnTo>
                    <a:pt x="15253" y="17957"/>
                  </a:lnTo>
                  <a:cubicBezTo>
                    <a:pt x="15300" y="17079"/>
                    <a:pt x="15419" y="16202"/>
                    <a:pt x="15609" y="15324"/>
                  </a:cubicBezTo>
                  <a:cubicBezTo>
                    <a:pt x="15632" y="15182"/>
                    <a:pt x="15680" y="15063"/>
                    <a:pt x="15751" y="14945"/>
                  </a:cubicBezTo>
                  <a:cubicBezTo>
                    <a:pt x="16107" y="14399"/>
                    <a:pt x="16368" y="13830"/>
                    <a:pt x="16557" y="13213"/>
                  </a:cubicBezTo>
                  <a:cubicBezTo>
                    <a:pt x="16700" y="12810"/>
                    <a:pt x="16866" y="12430"/>
                    <a:pt x="17056" y="12074"/>
                  </a:cubicBezTo>
                  <a:cubicBezTo>
                    <a:pt x="17198" y="11813"/>
                    <a:pt x="17364" y="11529"/>
                    <a:pt x="17530" y="11268"/>
                  </a:cubicBezTo>
                  <a:lnTo>
                    <a:pt x="17672" y="11078"/>
                  </a:lnTo>
                  <a:cubicBezTo>
                    <a:pt x="17720" y="10983"/>
                    <a:pt x="17791" y="10912"/>
                    <a:pt x="17862" y="10841"/>
                  </a:cubicBezTo>
                  <a:cubicBezTo>
                    <a:pt x="18313" y="10366"/>
                    <a:pt x="18787" y="9916"/>
                    <a:pt x="19285" y="9512"/>
                  </a:cubicBezTo>
                  <a:cubicBezTo>
                    <a:pt x="19617" y="9228"/>
                    <a:pt x="19926" y="8919"/>
                    <a:pt x="20163" y="8564"/>
                  </a:cubicBezTo>
                  <a:lnTo>
                    <a:pt x="20377" y="8303"/>
                  </a:lnTo>
                  <a:lnTo>
                    <a:pt x="20543" y="8113"/>
                  </a:lnTo>
                  <a:cubicBezTo>
                    <a:pt x="20756" y="7828"/>
                    <a:pt x="20993" y="7567"/>
                    <a:pt x="21230" y="7330"/>
                  </a:cubicBezTo>
                  <a:cubicBezTo>
                    <a:pt x="21586" y="7069"/>
                    <a:pt x="21729" y="6618"/>
                    <a:pt x="21634" y="6192"/>
                  </a:cubicBezTo>
                  <a:close/>
                  <a:moveTo>
                    <a:pt x="8730" y="57049"/>
                  </a:moveTo>
                  <a:cubicBezTo>
                    <a:pt x="8753" y="56503"/>
                    <a:pt x="8848" y="55982"/>
                    <a:pt x="8919" y="55460"/>
                  </a:cubicBezTo>
                  <a:cubicBezTo>
                    <a:pt x="8967" y="55294"/>
                    <a:pt x="9014" y="55128"/>
                    <a:pt x="9062" y="54985"/>
                  </a:cubicBezTo>
                  <a:lnTo>
                    <a:pt x="9133" y="54843"/>
                  </a:lnTo>
                  <a:cubicBezTo>
                    <a:pt x="9180" y="54677"/>
                    <a:pt x="9228" y="54535"/>
                    <a:pt x="9299" y="54392"/>
                  </a:cubicBezTo>
                  <a:lnTo>
                    <a:pt x="9346" y="54226"/>
                  </a:lnTo>
                  <a:cubicBezTo>
                    <a:pt x="9418" y="53965"/>
                    <a:pt x="9560" y="53776"/>
                    <a:pt x="9750" y="53609"/>
                  </a:cubicBezTo>
                  <a:lnTo>
                    <a:pt x="9750" y="53657"/>
                  </a:lnTo>
                  <a:cubicBezTo>
                    <a:pt x="9773" y="53752"/>
                    <a:pt x="9797" y="53847"/>
                    <a:pt x="9797" y="53942"/>
                  </a:cubicBezTo>
                  <a:lnTo>
                    <a:pt x="9797" y="55602"/>
                  </a:lnTo>
                  <a:cubicBezTo>
                    <a:pt x="9773" y="56005"/>
                    <a:pt x="9678" y="56385"/>
                    <a:pt x="9512" y="56764"/>
                  </a:cubicBezTo>
                  <a:cubicBezTo>
                    <a:pt x="9394" y="57025"/>
                    <a:pt x="9275" y="57310"/>
                    <a:pt x="9157" y="57571"/>
                  </a:cubicBezTo>
                  <a:cubicBezTo>
                    <a:pt x="9062" y="57784"/>
                    <a:pt x="8967" y="57998"/>
                    <a:pt x="8872" y="58211"/>
                  </a:cubicBezTo>
                  <a:lnTo>
                    <a:pt x="8872" y="58211"/>
                  </a:lnTo>
                  <a:cubicBezTo>
                    <a:pt x="8730" y="57832"/>
                    <a:pt x="8682" y="57429"/>
                    <a:pt x="8730" y="57049"/>
                  </a:cubicBezTo>
                  <a:close/>
                  <a:moveTo>
                    <a:pt x="35226" y="72895"/>
                  </a:moveTo>
                  <a:cubicBezTo>
                    <a:pt x="35178" y="72942"/>
                    <a:pt x="35107" y="72989"/>
                    <a:pt x="35036" y="72989"/>
                  </a:cubicBezTo>
                  <a:lnTo>
                    <a:pt x="34419" y="72989"/>
                  </a:lnTo>
                  <a:cubicBezTo>
                    <a:pt x="34206" y="72989"/>
                    <a:pt x="33945" y="72989"/>
                    <a:pt x="33708" y="72966"/>
                  </a:cubicBezTo>
                  <a:cubicBezTo>
                    <a:pt x="33589" y="72966"/>
                    <a:pt x="33447" y="72918"/>
                    <a:pt x="33352" y="72847"/>
                  </a:cubicBezTo>
                  <a:lnTo>
                    <a:pt x="33328" y="72823"/>
                  </a:lnTo>
                  <a:cubicBezTo>
                    <a:pt x="32877" y="72562"/>
                    <a:pt x="32474" y="72207"/>
                    <a:pt x="32189" y="71780"/>
                  </a:cubicBezTo>
                  <a:cubicBezTo>
                    <a:pt x="32047" y="71566"/>
                    <a:pt x="31929" y="71353"/>
                    <a:pt x="31786" y="71092"/>
                  </a:cubicBezTo>
                  <a:lnTo>
                    <a:pt x="31644" y="70855"/>
                  </a:lnTo>
                  <a:cubicBezTo>
                    <a:pt x="31929" y="70926"/>
                    <a:pt x="32189" y="71021"/>
                    <a:pt x="32427" y="71115"/>
                  </a:cubicBezTo>
                  <a:cubicBezTo>
                    <a:pt x="33043" y="71424"/>
                    <a:pt x="33708" y="71709"/>
                    <a:pt x="34372" y="72017"/>
                  </a:cubicBezTo>
                  <a:cubicBezTo>
                    <a:pt x="34704" y="72159"/>
                    <a:pt x="34965" y="72373"/>
                    <a:pt x="35178" y="72681"/>
                  </a:cubicBezTo>
                  <a:cubicBezTo>
                    <a:pt x="35226" y="72729"/>
                    <a:pt x="35249" y="72823"/>
                    <a:pt x="35226" y="7289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 name="Google Shape;946;p50"/>
            <p:cNvSpPr/>
            <p:nvPr/>
          </p:nvSpPr>
          <p:spPr>
            <a:xfrm>
              <a:off x="10621000" y="1598425"/>
              <a:ext cx="320850" cy="115075"/>
            </a:xfrm>
            <a:custGeom>
              <a:avLst/>
              <a:gdLst/>
              <a:ahLst/>
              <a:cxnLst/>
              <a:rect l="l" t="t" r="r" b="b"/>
              <a:pathLst>
                <a:path w="12834" h="4603" extrusionOk="0">
                  <a:moveTo>
                    <a:pt x="11790" y="2752"/>
                  </a:moveTo>
                  <a:cubicBezTo>
                    <a:pt x="12003" y="2515"/>
                    <a:pt x="12217" y="2277"/>
                    <a:pt x="12406" y="2017"/>
                  </a:cubicBezTo>
                  <a:cubicBezTo>
                    <a:pt x="12738" y="1613"/>
                    <a:pt x="12833" y="1020"/>
                    <a:pt x="12620" y="522"/>
                  </a:cubicBezTo>
                  <a:cubicBezTo>
                    <a:pt x="12596" y="475"/>
                    <a:pt x="12572" y="403"/>
                    <a:pt x="12572" y="332"/>
                  </a:cubicBezTo>
                  <a:cubicBezTo>
                    <a:pt x="12549" y="285"/>
                    <a:pt x="12525" y="214"/>
                    <a:pt x="12525" y="166"/>
                  </a:cubicBezTo>
                  <a:cubicBezTo>
                    <a:pt x="12477" y="71"/>
                    <a:pt x="12383" y="0"/>
                    <a:pt x="12288" y="0"/>
                  </a:cubicBezTo>
                  <a:lnTo>
                    <a:pt x="12288" y="0"/>
                  </a:lnTo>
                  <a:cubicBezTo>
                    <a:pt x="12193" y="24"/>
                    <a:pt x="12122" y="95"/>
                    <a:pt x="12074" y="166"/>
                  </a:cubicBezTo>
                  <a:cubicBezTo>
                    <a:pt x="11956" y="688"/>
                    <a:pt x="11671" y="1139"/>
                    <a:pt x="11291" y="1495"/>
                  </a:cubicBezTo>
                  <a:cubicBezTo>
                    <a:pt x="11244" y="1542"/>
                    <a:pt x="11197" y="1590"/>
                    <a:pt x="11149" y="1637"/>
                  </a:cubicBezTo>
                  <a:cubicBezTo>
                    <a:pt x="10936" y="1969"/>
                    <a:pt x="10627" y="2206"/>
                    <a:pt x="10271" y="2349"/>
                  </a:cubicBezTo>
                  <a:cubicBezTo>
                    <a:pt x="10129" y="2396"/>
                    <a:pt x="9963" y="2467"/>
                    <a:pt x="9821" y="2515"/>
                  </a:cubicBezTo>
                  <a:cubicBezTo>
                    <a:pt x="9536" y="2633"/>
                    <a:pt x="9251" y="2752"/>
                    <a:pt x="8967" y="2894"/>
                  </a:cubicBezTo>
                  <a:cubicBezTo>
                    <a:pt x="8208" y="3250"/>
                    <a:pt x="7354" y="3440"/>
                    <a:pt x="6476" y="3416"/>
                  </a:cubicBezTo>
                  <a:cubicBezTo>
                    <a:pt x="6025" y="3416"/>
                    <a:pt x="5598" y="3392"/>
                    <a:pt x="5148" y="3345"/>
                  </a:cubicBezTo>
                  <a:cubicBezTo>
                    <a:pt x="4816" y="3297"/>
                    <a:pt x="4507" y="3226"/>
                    <a:pt x="4199" y="3131"/>
                  </a:cubicBezTo>
                  <a:lnTo>
                    <a:pt x="3914" y="3060"/>
                  </a:lnTo>
                  <a:cubicBezTo>
                    <a:pt x="3250" y="2942"/>
                    <a:pt x="2610" y="2681"/>
                    <a:pt x="2088" y="2277"/>
                  </a:cubicBezTo>
                  <a:lnTo>
                    <a:pt x="1969" y="2183"/>
                  </a:lnTo>
                  <a:cubicBezTo>
                    <a:pt x="1661" y="2017"/>
                    <a:pt x="1352" y="1850"/>
                    <a:pt x="1020" y="1708"/>
                  </a:cubicBezTo>
                  <a:lnTo>
                    <a:pt x="902" y="1661"/>
                  </a:lnTo>
                  <a:cubicBezTo>
                    <a:pt x="759" y="1613"/>
                    <a:pt x="593" y="1590"/>
                    <a:pt x="427" y="1590"/>
                  </a:cubicBezTo>
                  <a:cubicBezTo>
                    <a:pt x="261" y="1590"/>
                    <a:pt x="119" y="1708"/>
                    <a:pt x="71" y="1850"/>
                  </a:cubicBezTo>
                  <a:cubicBezTo>
                    <a:pt x="0" y="1993"/>
                    <a:pt x="24" y="2159"/>
                    <a:pt x="143" y="2277"/>
                  </a:cubicBezTo>
                  <a:cubicBezTo>
                    <a:pt x="332" y="2443"/>
                    <a:pt x="522" y="2586"/>
                    <a:pt x="712" y="2728"/>
                  </a:cubicBezTo>
                  <a:cubicBezTo>
                    <a:pt x="949" y="2894"/>
                    <a:pt x="1186" y="3037"/>
                    <a:pt x="1400" y="3179"/>
                  </a:cubicBezTo>
                  <a:cubicBezTo>
                    <a:pt x="1637" y="3321"/>
                    <a:pt x="1851" y="3463"/>
                    <a:pt x="2088" y="3606"/>
                  </a:cubicBezTo>
                  <a:cubicBezTo>
                    <a:pt x="2301" y="3748"/>
                    <a:pt x="2562" y="3867"/>
                    <a:pt x="2823" y="3938"/>
                  </a:cubicBezTo>
                  <a:cubicBezTo>
                    <a:pt x="3155" y="4009"/>
                    <a:pt x="3511" y="4128"/>
                    <a:pt x="3891" y="4223"/>
                  </a:cubicBezTo>
                  <a:cubicBezTo>
                    <a:pt x="4555" y="4436"/>
                    <a:pt x="5243" y="4578"/>
                    <a:pt x="5930" y="4602"/>
                  </a:cubicBezTo>
                  <a:lnTo>
                    <a:pt x="6144" y="4602"/>
                  </a:lnTo>
                  <a:lnTo>
                    <a:pt x="6666" y="4602"/>
                  </a:lnTo>
                  <a:cubicBezTo>
                    <a:pt x="7662" y="4602"/>
                    <a:pt x="8635" y="4365"/>
                    <a:pt x="9512" y="3914"/>
                  </a:cubicBezTo>
                  <a:cubicBezTo>
                    <a:pt x="9583" y="3890"/>
                    <a:pt x="9678" y="3843"/>
                    <a:pt x="9773" y="3819"/>
                  </a:cubicBezTo>
                  <a:cubicBezTo>
                    <a:pt x="9868" y="3796"/>
                    <a:pt x="9939" y="3748"/>
                    <a:pt x="10010" y="3724"/>
                  </a:cubicBezTo>
                  <a:lnTo>
                    <a:pt x="10177" y="3653"/>
                  </a:lnTo>
                  <a:cubicBezTo>
                    <a:pt x="10556" y="3487"/>
                    <a:pt x="10959" y="3321"/>
                    <a:pt x="11339" y="3108"/>
                  </a:cubicBezTo>
                  <a:cubicBezTo>
                    <a:pt x="11505" y="3013"/>
                    <a:pt x="11647" y="2894"/>
                    <a:pt x="11790" y="275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1" name="Google Shape;947;p50"/>
            <p:cNvSpPr/>
            <p:nvPr/>
          </p:nvSpPr>
          <p:spPr>
            <a:xfrm>
              <a:off x="10588975" y="1511250"/>
              <a:ext cx="53400" cy="48650"/>
            </a:xfrm>
            <a:custGeom>
              <a:avLst/>
              <a:gdLst/>
              <a:ahLst/>
              <a:cxnLst/>
              <a:rect l="l" t="t" r="r" b="b"/>
              <a:pathLst>
                <a:path w="2136" h="1946" extrusionOk="0">
                  <a:moveTo>
                    <a:pt x="1993" y="1424"/>
                  </a:moveTo>
                  <a:cubicBezTo>
                    <a:pt x="2135" y="1020"/>
                    <a:pt x="2064" y="593"/>
                    <a:pt x="1803" y="285"/>
                  </a:cubicBezTo>
                  <a:cubicBezTo>
                    <a:pt x="1613" y="95"/>
                    <a:pt x="1376" y="0"/>
                    <a:pt x="1115" y="24"/>
                  </a:cubicBezTo>
                  <a:lnTo>
                    <a:pt x="831" y="24"/>
                  </a:lnTo>
                  <a:cubicBezTo>
                    <a:pt x="546" y="24"/>
                    <a:pt x="285" y="190"/>
                    <a:pt x="143" y="451"/>
                  </a:cubicBezTo>
                  <a:cubicBezTo>
                    <a:pt x="0" y="712"/>
                    <a:pt x="24" y="1044"/>
                    <a:pt x="190" y="1305"/>
                  </a:cubicBezTo>
                  <a:cubicBezTo>
                    <a:pt x="332" y="1542"/>
                    <a:pt x="522" y="1708"/>
                    <a:pt x="759" y="1827"/>
                  </a:cubicBezTo>
                  <a:cubicBezTo>
                    <a:pt x="878" y="1898"/>
                    <a:pt x="1020" y="1922"/>
                    <a:pt x="1139" y="1945"/>
                  </a:cubicBezTo>
                  <a:lnTo>
                    <a:pt x="1186" y="1945"/>
                  </a:lnTo>
                  <a:cubicBezTo>
                    <a:pt x="1518" y="1945"/>
                    <a:pt x="1851" y="1732"/>
                    <a:pt x="1993" y="1424"/>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2" name="Google Shape;948;p50"/>
            <p:cNvSpPr/>
            <p:nvPr/>
          </p:nvSpPr>
          <p:spPr>
            <a:xfrm>
              <a:off x="10903275" y="1461425"/>
              <a:ext cx="39150" cy="44500"/>
            </a:xfrm>
            <a:custGeom>
              <a:avLst/>
              <a:gdLst/>
              <a:ahLst/>
              <a:cxnLst/>
              <a:rect l="l" t="t" r="r" b="b"/>
              <a:pathLst>
                <a:path w="1566" h="1780" extrusionOk="0">
                  <a:moveTo>
                    <a:pt x="24" y="1092"/>
                  </a:moveTo>
                  <a:cubicBezTo>
                    <a:pt x="24" y="1210"/>
                    <a:pt x="48" y="1305"/>
                    <a:pt x="95" y="1424"/>
                  </a:cubicBezTo>
                  <a:cubicBezTo>
                    <a:pt x="238" y="1661"/>
                    <a:pt x="499" y="1780"/>
                    <a:pt x="783" y="1756"/>
                  </a:cubicBezTo>
                  <a:lnTo>
                    <a:pt x="807" y="1756"/>
                  </a:lnTo>
                  <a:cubicBezTo>
                    <a:pt x="1092" y="1756"/>
                    <a:pt x="1352" y="1590"/>
                    <a:pt x="1447" y="1305"/>
                  </a:cubicBezTo>
                  <a:cubicBezTo>
                    <a:pt x="1542" y="1021"/>
                    <a:pt x="1566" y="712"/>
                    <a:pt x="1471" y="428"/>
                  </a:cubicBezTo>
                  <a:cubicBezTo>
                    <a:pt x="1424" y="167"/>
                    <a:pt x="1186" y="1"/>
                    <a:pt x="926" y="24"/>
                  </a:cubicBezTo>
                  <a:lnTo>
                    <a:pt x="831" y="24"/>
                  </a:lnTo>
                  <a:lnTo>
                    <a:pt x="736" y="24"/>
                  </a:lnTo>
                  <a:lnTo>
                    <a:pt x="641" y="24"/>
                  </a:lnTo>
                  <a:cubicBezTo>
                    <a:pt x="380" y="24"/>
                    <a:pt x="166" y="190"/>
                    <a:pt x="95" y="451"/>
                  </a:cubicBezTo>
                  <a:cubicBezTo>
                    <a:pt x="48" y="546"/>
                    <a:pt x="24" y="665"/>
                    <a:pt x="24" y="760"/>
                  </a:cubicBezTo>
                  <a:cubicBezTo>
                    <a:pt x="24" y="807"/>
                    <a:pt x="24" y="855"/>
                    <a:pt x="0" y="902"/>
                  </a:cubicBezTo>
                  <a:cubicBezTo>
                    <a:pt x="0" y="926"/>
                    <a:pt x="0" y="926"/>
                    <a:pt x="0" y="950"/>
                  </a:cubicBezTo>
                  <a:cubicBezTo>
                    <a:pt x="0" y="1021"/>
                    <a:pt x="0" y="1044"/>
                    <a:pt x="24" y="109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 name="Oval 1"/>
          <p:cNvSpPr/>
          <p:nvPr/>
        </p:nvSpPr>
        <p:spPr>
          <a:xfrm>
            <a:off x="770562" y="901750"/>
            <a:ext cx="2655735" cy="256195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solidFill>
                <a:srgbClr val="C2F2FF"/>
              </a:solidFill>
            </a:endParaRPr>
          </a:p>
        </p:txBody>
      </p:sp>
      <p:sp>
        <p:nvSpPr>
          <p:cNvPr id="93" name="Synergistically utilize technically sound portals with frictionless chains. Dramatically customize…">
            <a:extLst>
              <a:ext uri="{FF2B5EF4-FFF2-40B4-BE49-F238E27FC236}">
                <a16:creationId xmlns:a16="http://schemas.microsoft.com/office/drawing/2014/main" xmlns="" id="{2453D39D-28D3-EE41-9C79-349C2419878B}"/>
              </a:ext>
            </a:extLst>
          </p:cNvPr>
          <p:cNvSpPr txBox="1"/>
          <p:nvPr/>
        </p:nvSpPr>
        <p:spPr>
          <a:xfrm>
            <a:off x="1054198" y="1249959"/>
            <a:ext cx="1992351" cy="76944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608965">
              <a:buClrTx/>
              <a:buFontTx/>
              <a:buNone/>
            </a:pPr>
            <a:endParaRPr lang="zh-CN" altLang="en-US" sz="2000" i="1" kern="1200" dirty="0">
              <a:solidFill>
                <a:srgbClr val="51AAA0"/>
              </a:solidFill>
              <a:latin typeface="Times New Roman" panose="02020603050405020304" pitchFamily="18" charset="0"/>
              <a:ea typeface="微软雅黑"/>
              <a:cs typeface="Times New Roman" panose="02020603050405020304" pitchFamily="18" charset="0"/>
              <a:sym typeface="+mn-lt"/>
            </a:endParaRPr>
          </a:p>
          <a:p>
            <a:pPr algn="ctr" defTabSz="412750" hangingPunct="0">
              <a:lnSpc>
                <a:spcPct val="150000"/>
              </a:lnSpc>
              <a:buClrTx/>
              <a:buFontTx/>
              <a:buNone/>
              <a:defRPr sz="2000" b="0">
                <a:solidFill>
                  <a:srgbClr val="1C1F25"/>
                </a:solidFill>
                <a:latin typeface="Roboto Bold"/>
                <a:ea typeface="Roboto Bold"/>
                <a:cs typeface="Roboto Bold"/>
                <a:sym typeface="Roboto Bold"/>
              </a:defRPr>
            </a:pPr>
            <a:endPar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endParaRPr>
          </a:p>
        </p:txBody>
      </p:sp>
      <p:sp>
        <p:nvSpPr>
          <p:cNvPr id="94" name="Synergistically utilize technically sound portals with frictionless chains. Dramatically customize…">
            <a:extLst>
              <a:ext uri="{FF2B5EF4-FFF2-40B4-BE49-F238E27FC236}">
                <a16:creationId xmlns:a16="http://schemas.microsoft.com/office/drawing/2014/main" xmlns="" id="{6FF7C9EB-CEF8-DB46-8535-B24BE78C3E89}"/>
              </a:ext>
            </a:extLst>
          </p:cNvPr>
          <p:cNvSpPr txBox="1"/>
          <p:nvPr/>
        </p:nvSpPr>
        <p:spPr>
          <a:xfrm>
            <a:off x="1190630" y="1304969"/>
            <a:ext cx="1850297" cy="184665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just" defTabSz="412750" hangingPunct="0">
              <a:buClrTx/>
              <a:buFontTx/>
              <a:buNone/>
              <a:defRPr sz="2000" b="0">
                <a:solidFill>
                  <a:srgbClr val="1C1F25"/>
                </a:solidFill>
                <a:latin typeface="Roboto Bold"/>
                <a:ea typeface="Roboto Bold"/>
                <a:cs typeface="Roboto Bold"/>
                <a:sym typeface="Roboto Bold"/>
              </a:defRPr>
            </a:pP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Sắp</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xếp</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các</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sự</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kiện</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trong</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truyện</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theo</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trình</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tự</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hợp</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lý</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và</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xác</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định</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mối</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quan</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hệ</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giữa</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các</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sự</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kiện</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r>
              <a:rPr lang="en-US" altLang="zh-CN" sz="2000" dirty="0" err="1">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đó</a:t>
            </a:r>
            <a:r>
              <a:rPr lang="en-US" altLang="zh-CN" sz="2000" dirty="0">
                <a:solidFill>
                  <a:prstClr val="white"/>
                </a:solidFill>
                <a:latin typeface="Times New Roman" panose="02020603050405020304" pitchFamily="18" charset="0"/>
                <a:ea typeface="Freeform" panose="02020500000000000000" pitchFamily="18" charset="77"/>
                <a:cs typeface="Times New Roman" panose="02020603050405020304" pitchFamily="18" charset="0"/>
                <a:sym typeface="+mn-lt"/>
              </a:rPr>
              <a:t>. </a:t>
            </a:r>
          </a:p>
        </p:txBody>
      </p:sp>
      <p:sp>
        <p:nvSpPr>
          <p:cNvPr id="98" name="TextBox 47">
            <a:extLst>
              <a:ext uri="{FF2B5EF4-FFF2-40B4-BE49-F238E27FC236}">
                <a16:creationId xmlns:a16="http://schemas.microsoft.com/office/drawing/2014/main" xmlns="" id="{50206583-2DC3-418F-AF56-7A0542BB28DB}"/>
              </a:ext>
            </a:extLst>
          </p:cNvPr>
          <p:cNvSpPr txBox="1">
            <a:spLocks noChangeArrowheads="1"/>
          </p:cNvSpPr>
          <p:nvPr/>
        </p:nvSpPr>
        <p:spPr bwMode="auto">
          <a:xfrm>
            <a:off x="209351" y="206165"/>
            <a:ext cx="484756"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1</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99" name="Shape 468">
            <a:extLst>
              <a:ext uri="{FF2B5EF4-FFF2-40B4-BE49-F238E27FC236}">
                <a16:creationId xmlns:a16="http://schemas.microsoft.com/office/drawing/2014/main" xmlns="" id="{831C9017-57EF-4F26-82D9-4A932B2E39EE}"/>
              </a:ext>
            </a:extLst>
          </p:cNvPr>
          <p:cNvSpPr/>
          <p:nvPr/>
        </p:nvSpPr>
        <p:spPr>
          <a:xfrm>
            <a:off x="551364" y="53896"/>
            <a:ext cx="3300278" cy="830997"/>
          </a:xfrm>
          <a:prstGeom prst="rect">
            <a:avLst/>
          </a:prstGeom>
          <a:noFill/>
          <a:ln w="12700" cap="flat">
            <a:noFill/>
            <a:miter lim="400000"/>
          </a:ln>
          <a:effectLst/>
        </p:spPr>
        <p:txBody>
          <a:bodyPr wrap="square" lIns="0" tIns="0" rIns="0" bIns="0" numCol="1" anchor="ctr" anchorCtr="0">
            <a:spAutoFit/>
          </a:bodyPr>
          <a:lstStyle/>
          <a:p>
            <a:pPr algn="ctr" defTabSz="309563" hangingPunct="0">
              <a:lnSpc>
                <a:spcPct val="150000"/>
              </a:lnSpc>
              <a:buClrTx/>
              <a:defRPr sz="2000" b="0">
                <a:solidFill>
                  <a:srgbClr val="1C1F25"/>
                </a:solidFill>
                <a:latin typeface="Roboto Bold"/>
                <a:ea typeface="Roboto Bold"/>
                <a:cs typeface="Roboto Bold"/>
                <a:sym typeface="Roboto Bold"/>
              </a:defRPr>
            </a:pP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Tóm</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tắt</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văn</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bản</a:t>
            </a:r>
            <a:endPar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endParaRPr>
          </a:p>
        </p:txBody>
      </p:sp>
    </p:spTree>
    <p:extLst>
      <p:ext uri="{BB962C8B-B14F-4D97-AF65-F5344CB8AC3E}">
        <p14:creationId xmlns:p14="http://schemas.microsoft.com/office/powerpoint/2010/main" val="2273752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down)">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0" grpId="0" animBg="1"/>
      <p:bldP spid="33" grpId="0" animBg="1"/>
      <p:bldP spid="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934;p41">
            <a:extLst>
              <a:ext uri="{FF2B5EF4-FFF2-40B4-BE49-F238E27FC236}">
                <a16:creationId xmlns:a16="http://schemas.microsoft.com/office/drawing/2014/main" xmlns="" id="{43D98CC6-6C6E-6848-B189-9CCCB47E7B7F}"/>
              </a:ext>
            </a:extLst>
          </p:cNvPr>
          <p:cNvSpPr/>
          <p:nvPr/>
        </p:nvSpPr>
        <p:spPr>
          <a:xfrm>
            <a:off x="3729519" y="4410787"/>
            <a:ext cx="5085707" cy="537329"/>
          </a:xfrm>
          <a:prstGeom prst="roundRect">
            <a:avLst>
              <a:gd name="adj" fmla="val 16667"/>
            </a:avLst>
          </a:prstGeom>
          <a:solidFill>
            <a:srgbClr val="65C4C5"/>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spcFirstLastPara="1" wrap="square" lIns="91425" tIns="91425" rIns="365750" bIns="91425" anchor="ctr" anchorCtr="0">
            <a:noAutofit/>
          </a:bodyPr>
          <a:lstStyle/>
          <a:p>
            <a:pPr defTabSz="914378">
              <a:defRPr/>
            </a:pPr>
            <a:r>
              <a:rPr lang="vi-VN" sz="1600" i="1" dirty="0">
                <a:solidFill>
                  <a:schemeClr val="tx1"/>
                </a:solidFill>
                <a:latin typeface="Times New Roman" panose="02020603050405020304" pitchFamily="18" charset="0"/>
                <a:cs typeface="Times New Roman" panose="02020603050405020304" pitchFamily="18" charset="0"/>
                <a:sym typeface="+mn-lt"/>
              </a:rPr>
              <a:t>e. Sói kết tội chiên làm đục nước; câu trả lời của chiên cho thấy lời kết tội của sói là vô lí</a:t>
            </a:r>
            <a:r>
              <a:rPr lang="vi-VN" sz="1600" i="1" dirty="0">
                <a:solidFill>
                  <a:prstClr val="white"/>
                </a:solidFill>
                <a:latin typeface="Times New Roman" panose="02020603050405020304" pitchFamily="18" charset="0"/>
                <a:cs typeface="Times New Roman" panose="02020603050405020304" pitchFamily="18" charset="0"/>
                <a:sym typeface="+mn-lt"/>
              </a:rPr>
              <a:t>.</a:t>
            </a:r>
            <a:endParaRPr sz="1600" i="1" dirty="0">
              <a:solidFill>
                <a:prstClr val="white"/>
              </a:solidFill>
              <a:latin typeface="Times New Roman" panose="02020603050405020304" pitchFamily="18" charset="0"/>
              <a:cs typeface="Times New Roman" panose="02020603050405020304" pitchFamily="18" charset="0"/>
              <a:sym typeface="+mn-lt"/>
            </a:endParaRPr>
          </a:p>
        </p:txBody>
      </p:sp>
      <p:sp>
        <p:nvSpPr>
          <p:cNvPr id="20" name="Google Shape;1934;p41">
            <a:extLst>
              <a:ext uri="{FF2B5EF4-FFF2-40B4-BE49-F238E27FC236}">
                <a16:creationId xmlns:a16="http://schemas.microsoft.com/office/drawing/2014/main" xmlns="" id="{B69C2497-045A-544D-834A-EFCA620BAF9B}"/>
              </a:ext>
            </a:extLst>
          </p:cNvPr>
          <p:cNvSpPr/>
          <p:nvPr/>
        </p:nvSpPr>
        <p:spPr>
          <a:xfrm>
            <a:off x="3729519" y="2329930"/>
            <a:ext cx="5085708" cy="660017"/>
          </a:xfrm>
          <a:prstGeom prst="roundRect">
            <a:avLst>
              <a:gd name="adj" fmla="val 16667"/>
            </a:avLst>
          </a:prstGeom>
          <a:solidFill>
            <a:srgbClr val="65C4C5"/>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spcFirstLastPara="1" wrap="square" lIns="91425" tIns="91425" rIns="365750" bIns="91425" anchor="ctr" anchorCtr="0">
            <a:noAutofit/>
          </a:bodyPr>
          <a:lstStyle/>
          <a:p>
            <a:pPr defTabSz="914378">
              <a:tabLst>
                <a:tab pos="3657600" algn="l"/>
                <a:tab pos="3690938" algn="l"/>
              </a:tabLst>
              <a:defRPr/>
            </a:pPr>
            <a:r>
              <a:rPr lang="vi-VN" sz="1600" i="1" dirty="0">
                <a:solidFill>
                  <a:schemeClr val="tx1"/>
                </a:solidFill>
                <a:latin typeface="Times New Roman" panose="02020603050405020304" pitchFamily="18" charset="0"/>
                <a:cs typeface="Times New Roman" panose="02020603050405020304" pitchFamily="18" charset="0"/>
                <a:sym typeface="+mn-lt"/>
              </a:rPr>
              <a:t>c. Sói kết tội chiên nói xấu năm ngoái; câu trả lời của chiên cho thấy lời kết tội của sói là vu khống, bịa đặt.</a:t>
            </a:r>
            <a:endParaRPr sz="1600" i="1" dirty="0">
              <a:solidFill>
                <a:schemeClr val="tx1"/>
              </a:solidFill>
              <a:latin typeface="Times New Roman" panose="02020603050405020304" pitchFamily="18" charset="0"/>
              <a:cs typeface="Times New Roman" panose="02020603050405020304" pitchFamily="18" charset="0"/>
              <a:sym typeface="+mn-lt"/>
            </a:endParaRPr>
          </a:p>
        </p:txBody>
      </p:sp>
      <p:sp>
        <p:nvSpPr>
          <p:cNvPr id="30" name="Google Shape;1934;p41">
            <a:extLst>
              <a:ext uri="{FF2B5EF4-FFF2-40B4-BE49-F238E27FC236}">
                <a16:creationId xmlns:a16="http://schemas.microsoft.com/office/drawing/2014/main" xmlns="" id="{0244B034-1858-3F4C-B987-CB12C49FFA9A}"/>
              </a:ext>
            </a:extLst>
          </p:cNvPr>
          <p:cNvSpPr/>
          <p:nvPr/>
        </p:nvSpPr>
        <p:spPr>
          <a:xfrm>
            <a:off x="3729519" y="3266164"/>
            <a:ext cx="5070833" cy="942635"/>
          </a:xfrm>
          <a:prstGeom prst="roundRect">
            <a:avLst>
              <a:gd name="adj" fmla="val 16667"/>
            </a:avLst>
          </a:prstGeom>
          <a:solidFill>
            <a:srgbClr val="65C4C5"/>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spcFirstLastPara="1" wrap="square" lIns="91425" tIns="91425" rIns="365750" bIns="91425" anchor="ctr" anchorCtr="0">
            <a:noAutofit/>
          </a:bodyPr>
          <a:lstStyle/>
          <a:p>
            <a:pPr defTabSz="914378">
              <a:defRPr/>
            </a:pPr>
            <a:r>
              <a:rPr lang="vi-VN" sz="1600" i="1" dirty="0">
                <a:solidFill>
                  <a:schemeClr val="tx1"/>
                </a:solidFill>
                <a:latin typeface="Times New Roman" panose="02020603050405020304" pitchFamily="18" charset="0"/>
                <a:cs typeface="Times New Roman" panose="02020603050405020304" pitchFamily="18" charset="0"/>
                <a:sym typeface="+mn-lt"/>
              </a:rPr>
              <a:t>d. Sói kết tội anh trai chiên đã nói xấu sói; câu trả lời của chiên cho thấy lời kết tội của sói là bịa đặt. Và sau đó sói càng kết tội chiên, mức độ bịa đặt càng cao.</a:t>
            </a:r>
            <a:endParaRPr sz="1600" i="1" dirty="0">
              <a:solidFill>
                <a:schemeClr val="tx1"/>
              </a:solidFill>
              <a:latin typeface="Times New Roman" panose="02020603050405020304" pitchFamily="18" charset="0"/>
              <a:cs typeface="Times New Roman" panose="02020603050405020304" pitchFamily="18" charset="0"/>
              <a:sym typeface="+mn-lt"/>
            </a:endParaRPr>
          </a:p>
        </p:txBody>
      </p:sp>
      <p:sp>
        <p:nvSpPr>
          <p:cNvPr id="33" name="Google Shape;1934;p41">
            <a:extLst>
              <a:ext uri="{FF2B5EF4-FFF2-40B4-BE49-F238E27FC236}">
                <a16:creationId xmlns:a16="http://schemas.microsoft.com/office/drawing/2014/main" xmlns="" id="{D84211B9-2B83-B043-80BA-A9ED2CE793AD}"/>
              </a:ext>
            </a:extLst>
          </p:cNvPr>
          <p:cNvSpPr/>
          <p:nvPr/>
        </p:nvSpPr>
        <p:spPr>
          <a:xfrm>
            <a:off x="3729520" y="435252"/>
            <a:ext cx="5085708" cy="598723"/>
          </a:xfrm>
          <a:prstGeom prst="roundRect">
            <a:avLst>
              <a:gd name="adj" fmla="val 16667"/>
            </a:avLst>
          </a:prstGeom>
          <a:solidFill>
            <a:srgbClr val="65C4C5"/>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365750" bIns="91425" anchor="ctr" anchorCtr="0">
            <a:noAutofit/>
          </a:bodyPr>
          <a:lstStyle/>
          <a:p>
            <a:pPr defTabSz="914378">
              <a:defRPr/>
            </a:pPr>
            <a:r>
              <a:rPr lang="vi-VN" sz="1600" i="1" dirty="0">
                <a:solidFill>
                  <a:schemeClr val="tx1"/>
                </a:solidFill>
                <a:latin typeface="Times New Roman" panose="02020603050405020304" pitchFamily="18" charset="0"/>
                <a:cs typeface="Times New Roman" panose="02020603050405020304" pitchFamily="18" charset="0"/>
                <a:sym typeface="+mn-lt"/>
              </a:rPr>
              <a:t>a. “Chẳng cầu đôi co”, sói tóm cổ chiên lôi vào rừng ăn thịt.  </a:t>
            </a:r>
            <a:endParaRPr sz="1600" i="1" dirty="0">
              <a:solidFill>
                <a:schemeClr val="tx1"/>
              </a:solidFill>
              <a:latin typeface="Times New Roman" panose="02020603050405020304" pitchFamily="18" charset="0"/>
              <a:cs typeface="Times New Roman" panose="02020603050405020304" pitchFamily="18" charset="0"/>
              <a:sym typeface="+mn-lt"/>
            </a:endParaRPr>
          </a:p>
        </p:txBody>
      </p:sp>
      <p:sp>
        <p:nvSpPr>
          <p:cNvPr id="36" name="文本框 12">
            <a:extLst>
              <a:ext uri="{FF2B5EF4-FFF2-40B4-BE49-F238E27FC236}">
                <a16:creationId xmlns:a16="http://schemas.microsoft.com/office/drawing/2014/main" xmlns="" id="{55BB83A6-61AC-3147-A0F4-95941DBE0090}"/>
              </a:ext>
            </a:extLst>
          </p:cNvPr>
          <p:cNvSpPr txBox="1"/>
          <p:nvPr/>
        </p:nvSpPr>
        <p:spPr>
          <a:xfrm>
            <a:off x="755328" y="1088255"/>
            <a:ext cx="2194323" cy="369332"/>
          </a:xfrm>
          <a:prstGeom prst="rect">
            <a:avLst/>
          </a:prstGeom>
          <a:noFill/>
        </p:spPr>
        <p:txBody>
          <a:bodyPr wrap="square" rtlCol="0">
            <a:spAutoFit/>
          </a:bodyPr>
          <a:lstStyle/>
          <a:p>
            <a:pPr defTabSz="456724">
              <a:buClrTx/>
            </a:pPr>
            <a:r>
              <a:rPr lang="vi-VN" altLang="zh-CN" sz="1800" b="1" i="1" kern="1200" dirty="0">
                <a:solidFill>
                  <a:srgbClr val="A8542F"/>
                </a:solidFill>
                <a:latin typeface="Times New Roman" panose="02020603050405020304" pitchFamily="18" charset="0"/>
                <a:ea typeface="微软雅黑"/>
                <a:cs typeface="Times New Roman" panose="02020603050405020304" pitchFamily="18" charset="0"/>
                <a:sym typeface="+mn-lt"/>
              </a:rPr>
              <a:t>Chó sói và chiên con</a:t>
            </a:r>
            <a:endParaRPr lang="zh-CN" altLang="en-US" sz="1800" b="1" i="1" kern="1200" dirty="0">
              <a:solidFill>
                <a:srgbClr val="A8542F"/>
              </a:solidFill>
              <a:latin typeface="Times New Roman" panose="02020603050405020304" pitchFamily="18" charset="0"/>
              <a:ea typeface="微软雅黑"/>
              <a:cs typeface="Times New Roman" panose="02020603050405020304" pitchFamily="18" charset="0"/>
              <a:sym typeface="+mn-lt"/>
            </a:endParaRPr>
          </a:p>
        </p:txBody>
      </p:sp>
      <p:pic>
        <p:nvPicPr>
          <p:cNvPr id="37" name="Picture 36">
            <a:extLst>
              <a:ext uri="{FF2B5EF4-FFF2-40B4-BE49-F238E27FC236}">
                <a16:creationId xmlns:a16="http://schemas.microsoft.com/office/drawing/2014/main" xmlns="" id="{BEC490CE-B1C8-5C43-9444-5A06F38E27B8}"/>
              </a:ext>
            </a:extLst>
          </p:cNvPr>
          <p:cNvPicPr>
            <a:picLocks noChangeAspect="1"/>
          </p:cNvPicPr>
          <p:nvPr/>
        </p:nvPicPr>
        <p:blipFill rotWithShape="1">
          <a:blip r:embed="rId3">
            <a:extLst>
              <a:ext uri="{28A0092B-C50C-407E-A947-70E740481C1C}">
                <a14:useLocalDpi xmlns:a14="http://schemas.microsoft.com/office/drawing/2010/main" val="0"/>
              </a:ext>
            </a:extLst>
          </a:blip>
          <a:srcRect r="11288" b="6620"/>
          <a:stretch/>
        </p:blipFill>
        <p:spPr>
          <a:xfrm>
            <a:off x="424542" y="1678213"/>
            <a:ext cx="2857978" cy="2475571"/>
          </a:xfrm>
          <a:prstGeom prst="rect">
            <a:avLst/>
          </a:prstGeom>
          <a:ln>
            <a:noFill/>
          </a:ln>
          <a:effectLst>
            <a:outerShdw blurRad="190500" algn="tl" rotWithShape="0">
              <a:srgbClr val="000000">
                <a:alpha val="70000"/>
              </a:srgbClr>
            </a:outerShdw>
          </a:effectLst>
        </p:spPr>
      </p:pic>
      <p:sp>
        <p:nvSpPr>
          <p:cNvPr id="38" name="Google Shape;1934;p41">
            <a:extLst>
              <a:ext uri="{FF2B5EF4-FFF2-40B4-BE49-F238E27FC236}">
                <a16:creationId xmlns:a16="http://schemas.microsoft.com/office/drawing/2014/main" xmlns="" id="{5A1AF2EA-4EA5-FC41-8779-02DD1D441E68}"/>
              </a:ext>
            </a:extLst>
          </p:cNvPr>
          <p:cNvSpPr/>
          <p:nvPr/>
        </p:nvSpPr>
        <p:spPr>
          <a:xfrm>
            <a:off x="3729520" y="1375442"/>
            <a:ext cx="5085708" cy="575905"/>
          </a:xfrm>
          <a:prstGeom prst="roundRect">
            <a:avLst>
              <a:gd name="adj" fmla="val 16667"/>
            </a:avLst>
          </a:prstGeom>
          <a:solidFill>
            <a:srgbClr val="65C4C5"/>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spcFirstLastPara="1" wrap="square" lIns="91425" tIns="91425" rIns="365750" bIns="91425" anchor="ctr" anchorCtr="0">
            <a:noAutofit/>
          </a:bodyPr>
          <a:lstStyle/>
          <a:p>
            <a:pPr defTabSz="914378">
              <a:defRPr/>
            </a:pPr>
            <a:r>
              <a:rPr lang="en" sz="1600" i="1" dirty="0">
                <a:solidFill>
                  <a:schemeClr val="tx1"/>
                </a:solidFill>
                <a:latin typeface="Times New Roman" panose="02020603050405020304" pitchFamily="18" charset="0"/>
                <a:cs typeface="Times New Roman" panose="02020603050405020304" pitchFamily="18" charset="0"/>
                <a:sym typeface="+mn-lt"/>
              </a:rPr>
              <a:t>b. </a:t>
            </a:r>
            <a:r>
              <a:rPr lang="en-US" sz="1600" i="1" dirty="0" err="1">
                <a:solidFill>
                  <a:schemeClr val="tx1"/>
                </a:solidFill>
                <a:latin typeface="Times New Roman" panose="02020603050405020304" pitchFamily="18" charset="0"/>
                <a:cs typeface="Times New Roman" panose="02020603050405020304" pitchFamily="18" charset="0"/>
                <a:sym typeface="+mn-lt"/>
              </a:rPr>
              <a:t>Chiên</a:t>
            </a:r>
            <a:r>
              <a:rPr lang="en-US" sz="1600" i="1" dirty="0">
                <a:solidFill>
                  <a:schemeClr val="tx1"/>
                </a:solidFill>
                <a:latin typeface="Times New Roman" panose="02020603050405020304" pitchFamily="18" charset="0"/>
                <a:cs typeface="Times New Roman" panose="02020603050405020304" pitchFamily="18" charset="0"/>
                <a:sym typeface="+mn-lt"/>
              </a:rPr>
              <a:t> con </a:t>
            </a:r>
            <a:r>
              <a:rPr lang="en-US" sz="1600" i="1" dirty="0" err="1">
                <a:solidFill>
                  <a:schemeClr val="tx1"/>
                </a:solidFill>
                <a:latin typeface="Times New Roman" panose="02020603050405020304" pitchFamily="18" charset="0"/>
                <a:cs typeface="Times New Roman" panose="02020603050405020304" pitchFamily="18" charset="0"/>
                <a:sym typeface="+mn-lt"/>
              </a:rPr>
              <a:t>đang</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uống</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nước</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suối</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thì</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bất</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ngờ</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chó</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sói</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xuất</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hiện</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kiếm</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cớ</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hạch</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sách</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để</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ăn</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thịt</a:t>
            </a:r>
            <a:r>
              <a:rPr lang="en-US" sz="1600" i="1" dirty="0">
                <a:solidFill>
                  <a:schemeClr val="tx1"/>
                </a:solidFill>
                <a:latin typeface="Times New Roman" panose="02020603050405020304" pitchFamily="18" charset="0"/>
                <a:cs typeface="Times New Roman" panose="02020603050405020304" pitchFamily="18" charset="0"/>
                <a:sym typeface="+mn-lt"/>
              </a:rPr>
              <a:t> </a:t>
            </a:r>
            <a:r>
              <a:rPr lang="en-US" sz="1600" i="1" dirty="0" err="1">
                <a:solidFill>
                  <a:schemeClr val="tx1"/>
                </a:solidFill>
                <a:latin typeface="Times New Roman" panose="02020603050405020304" pitchFamily="18" charset="0"/>
                <a:cs typeface="Times New Roman" panose="02020603050405020304" pitchFamily="18" charset="0"/>
                <a:sym typeface="+mn-lt"/>
              </a:rPr>
              <a:t>chiên</a:t>
            </a:r>
            <a:r>
              <a:rPr lang="en-US" sz="1600" i="1" dirty="0">
                <a:solidFill>
                  <a:prstClr val="white"/>
                </a:solidFill>
                <a:latin typeface="Times New Roman" panose="02020603050405020304" pitchFamily="18" charset="0"/>
                <a:cs typeface="Times New Roman" panose="02020603050405020304" pitchFamily="18" charset="0"/>
                <a:sym typeface="+mn-lt"/>
              </a:rPr>
              <a:t>. </a:t>
            </a:r>
            <a:endParaRPr sz="1600" i="1" dirty="0">
              <a:solidFill>
                <a:prstClr val="white"/>
              </a:solidFill>
              <a:latin typeface="Times New Roman" panose="02020603050405020304" pitchFamily="18" charset="0"/>
              <a:cs typeface="Times New Roman" panose="02020603050405020304" pitchFamily="18" charset="0"/>
              <a:sym typeface="+mn-lt"/>
            </a:endParaRPr>
          </a:p>
        </p:txBody>
      </p:sp>
      <p:sp>
        <p:nvSpPr>
          <p:cNvPr id="19" name="TextBox 47">
            <a:extLst>
              <a:ext uri="{FF2B5EF4-FFF2-40B4-BE49-F238E27FC236}">
                <a16:creationId xmlns:a16="http://schemas.microsoft.com/office/drawing/2014/main" xmlns="" id="{50206583-2DC3-418F-AF56-7A0542BB28DB}"/>
              </a:ext>
            </a:extLst>
          </p:cNvPr>
          <p:cNvSpPr txBox="1">
            <a:spLocks noChangeArrowheads="1"/>
          </p:cNvSpPr>
          <p:nvPr/>
        </p:nvSpPr>
        <p:spPr bwMode="auto">
          <a:xfrm>
            <a:off x="87228" y="207539"/>
            <a:ext cx="484756"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1</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21" name="Shape 468">
            <a:extLst>
              <a:ext uri="{FF2B5EF4-FFF2-40B4-BE49-F238E27FC236}">
                <a16:creationId xmlns:a16="http://schemas.microsoft.com/office/drawing/2014/main" xmlns="" id="{831C9017-57EF-4F26-82D9-4A932B2E39EE}"/>
              </a:ext>
            </a:extLst>
          </p:cNvPr>
          <p:cNvSpPr/>
          <p:nvPr/>
        </p:nvSpPr>
        <p:spPr>
          <a:xfrm>
            <a:off x="429241" y="55270"/>
            <a:ext cx="3300278" cy="830997"/>
          </a:xfrm>
          <a:prstGeom prst="rect">
            <a:avLst/>
          </a:prstGeom>
          <a:noFill/>
          <a:ln w="12700" cap="flat">
            <a:noFill/>
            <a:miter lim="400000"/>
          </a:ln>
          <a:effectLst/>
        </p:spPr>
        <p:txBody>
          <a:bodyPr wrap="square" lIns="0" tIns="0" rIns="0" bIns="0" numCol="1" anchor="ctr" anchorCtr="0">
            <a:spAutoFit/>
          </a:bodyPr>
          <a:lstStyle/>
          <a:p>
            <a:pPr algn="ctr" defTabSz="309563" hangingPunct="0">
              <a:lnSpc>
                <a:spcPct val="150000"/>
              </a:lnSpc>
              <a:buClrTx/>
              <a:defRPr sz="2000" b="0">
                <a:solidFill>
                  <a:srgbClr val="1C1F25"/>
                </a:solidFill>
                <a:latin typeface="Roboto Bold"/>
                <a:ea typeface="Roboto Bold"/>
                <a:cs typeface="Roboto Bold"/>
                <a:sym typeface="Roboto Bold"/>
              </a:defRPr>
            </a:pP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Tóm</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tắt</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văn</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bản</a:t>
            </a:r>
            <a:endPar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endParaRPr>
          </a:p>
        </p:txBody>
      </p:sp>
    </p:spTree>
    <p:extLst>
      <p:ext uri="{BB962C8B-B14F-4D97-AF65-F5344CB8AC3E}">
        <p14:creationId xmlns:p14="http://schemas.microsoft.com/office/powerpoint/2010/main" val="3992919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934;p41">
            <a:extLst>
              <a:ext uri="{FF2B5EF4-FFF2-40B4-BE49-F238E27FC236}">
                <a16:creationId xmlns:a16="http://schemas.microsoft.com/office/drawing/2014/main" xmlns="" id="{43D98CC6-6C6E-6848-B189-9CCCB47E7B7F}"/>
              </a:ext>
            </a:extLst>
          </p:cNvPr>
          <p:cNvSpPr/>
          <p:nvPr/>
        </p:nvSpPr>
        <p:spPr>
          <a:xfrm>
            <a:off x="3729520" y="1207661"/>
            <a:ext cx="5085707" cy="537329"/>
          </a:xfrm>
          <a:prstGeom prst="roundRect">
            <a:avLst>
              <a:gd name="adj" fmla="val 16667"/>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365750" bIns="91425" anchor="ctr" anchorCtr="0">
            <a:noAutofit/>
          </a:bodyPr>
          <a:lstStyle/>
          <a:p>
            <a:pPr defTabSz="914378">
              <a:defRPr/>
            </a:pPr>
            <a:r>
              <a:rPr lang="vi-VN" sz="1600" i="1" dirty="0">
                <a:solidFill>
                  <a:srgbClr val="000000"/>
                </a:solidFill>
                <a:latin typeface="Times New Roman" panose="02020603050405020304" pitchFamily="18" charset="0"/>
                <a:cs typeface="Times New Roman" panose="02020603050405020304" pitchFamily="18" charset="0"/>
                <a:sym typeface="+mn-lt"/>
              </a:rPr>
              <a:t>e. Sói kết tội chiên làm đục nước; câu trả lời của chiên cho thấy lời kết tội của sói là vô lí</a:t>
            </a:r>
            <a:r>
              <a:rPr lang="vi-VN" sz="1600" i="1" dirty="0">
                <a:solidFill>
                  <a:prstClr val="white"/>
                </a:solidFill>
                <a:latin typeface="Times New Roman" panose="02020603050405020304" pitchFamily="18" charset="0"/>
                <a:cs typeface="Times New Roman" panose="02020603050405020304" pitchFamily="18" charset="0"/>
                <a:sym typeface="+mn-lt"/>
              </a:rPr>
              <a:t>.</a:t>
            </a:r>
            <a:endParaRPr sz="1600" i="1" dirty="0">
              <a:solidFill>
                <a:prstClr val="white"/>
              </a:solidFill>
              <a:latin typeface="Times New Roman" panose="02020603050405020304" pitchFamily="18" charset="0"/>
              <a:cs typeface="Times New Roman" panose="02020603050405020304" pitchFamily="18" charset="0"/>
              <a:sym typeface="+mn-lt"/>
            </a:endParaRPr>
          </a:p>
        </p:txBody>
      </p:sp>
      <p:sp>
        <p:nvSpPr>
          <p:cNvPr id="20" name="Google Shape;1934;p41">
            <a:extLst>
              <a:ext uri="{FF2B5EF4-FFF2-40B4-BE49-F238E27FC236}">
                <a16:creationId xmlns:a16="http://schemas.microsoft.com/office/drawing/2014/main" xmlns="" id="{B69C2497-045A-544D-834A-EFCA620BAF9B}"/>
              </a:ext>
            </a:extLst>
          </p:cNvPr>
          <p:cNvSpPr/>
          <p:nvPr/>
        </p:nvSpPr>
        <p:spPr>
          <a:xfrm>
            <a:off x="3729519" y="1861813"/>
            <a:ext cx="5085708" cy="660017"/>
          </a:xfrm>
          <a:prstGeom prst="roundRect">
            <a:avLst>
              <a:gd name="adj" fmla="val 16667"/>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365750" bIns="91425" anchor="ctr" anchorCtr="0">
            <a:noAutofit/>
          </a:bodyPr>
          <a:lstStyle/>
          <a:p>
            <a:pPr defTabSz="914378">
              <a:tabLst>
                <a:tab pos="3657600" algn="l"/>
                <a:tab pos="3690938" algn="l"/>
              </a:tabLst>
              <a:defRPr/>
            </a:pPr>
            <a:r>
              <a:rPr lang="vi-VN" sz="1600" i="1" dirty="0">
                <a:solidFill>
                  <a:srgbClr val="000000"/>
                </a:solidFill>
                <a:latin typeface="Times New Roman" panose="02020603050405020304" pitchFamily="18" charset="0"/>
                <a:cs typeface="Times New Roman" panose="02020603050405020304" pitchFamily="18" charset="0"/>
                <a:sym typeface="+mn-lt"/>
              </a:rPr>
              <a:t>c. Sói kết tội chiên nói xấu năm ngoái; câu trả lời của chiên cho thấy lời kết tội của sói là vu khống, bịa đặt.</a:t>
            </a:r>
            <a:endParaRPr sz="1600" i="1" dirty="0">
              <a:solidFill>
                <a:srgbClr val="000000"/>
              </a:solidFill>
              <a:latin typeface="Times New Roman" panose="02020603050405020304" pitchFamily="18" charset="0"/>
              <a:cs typeface="Times New Roman" panose="02020603050405020304" pitchFamily="18" charset="0"/>
              <a:sym typeface="+mn-lt"/>
            </a:endParaRPr>
          </a:p>
        </p:txBody>
      </p:sp>
      <p:sp>
        <p:nvSpPr>
          <p:cNvPr id="30" name="Google Shape;1934;p41">
            <a:extLst>
              <a:ext uri="{FF2B5EF4-FFF2-40B4-BE49-F238E27FC236}">
                <a16:creationId xmlns:a16="http://schemas.microsoft.com/office/drawing/2014/main" xmlns="" id="{0244B034-1858-3F4C-B987-CB12C49FFA9A}"/>
              </a:ext>
            </a:extLst>
          </p:cNvPr>
          <p:cNvSpPr/>
          <p:nvPr/>
        </p:nvSpPr>
        <p:spPr>
          <a:xfrm>
            <a:off x="3729519" y="2716808"/>
            <a:ext cx="5070833" cy="942635"/>
          </a:xfrm>
          <a:prstGeom prst="roundRect">
            <a:avLst>
              <a:gd name="adj" fmla="val 16667"/>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365750" bIns="91425" anchor="ctr" anchorCtr="0">
            <a:noAutofit/>
          </a:bodyPr>
          <a:lstStyle/>
          <a:p>
            <a:pPr defTabSz="914378">
              <a:defRPr/>
            </a:pPr>
            <a:r>
              <a:rPr lang="vi-VN" sz="1600" i="1" dirty="0">
                <a:solidFill>
                  <a:srgbClr val="000000"/>
                </a:solidFill>
                <a:latin typeface="Times New Roman" panose="02020603050405020304" pitchFamily="18" charset="0"/>
                <a:cs typeface="Times New Roman" panose="02020603050405020304" pitchFamily="18" charset="0"/>
                <a:sym typeface="+mn-lt"/>
              </a:rPr>
              <a:t>d. Sói kết tội anh trai chiên đã nói xấu sói; câu trả lời của chiên cho thấy lời kết tội của sói là bịa đặt. Và sau đó sói càng kết tội chiên, mức độ bịa đặt càng cao.</a:t>
            </a:r>
            <a:endParaRPr sz="1600" i="1" dirty="0">
              <a:solidFill>
                <a:srgbClr val="000000"/>
              </a:solidFill>
              <a:latin typeface="Times New Roman" panose="02020603050405020304" pitchFamily="18" charset="0"/>
              <a:cs typeface="Times New Roman" panose="02020603050405020304" pitchFamily="18" charset="0"/>
              <a:sym typeface="+mn-lt"/>
            </a:endParaRPr>
          </a:p>
        </p:txBody>
      </p:sp>
      <p:sp>
        <p:nvSpPr>
          <p:cNvPr id="33" name="Google Shape;1934;p41">
            <a:extLst>
              <a:ext uri="{FF2B5EF4-FFF2-40B4-BE49-F238E27FC236}">
                <a16:creationId xmlns:a16="http://schemas.microsoft.com/office/drawing/2014/main" xmlns="" id="{D84211B9-2B83-B043-80BA-A9ED2CE793AD}"/>
              </a:ext>
            </a:extLst>
          </p:cNvPr>
          <p:cNvSpPr/>
          <p:nvPr/>
        </p:nvSpPr>
        <p:spPr>
          <a:xfrm>
            <a:off x="3729519" y="3854422"/>
            <a:ext cx="5085708" cy="598723"/>
          </a:xfrm>
          <a:prstGeom prst="roundRect">
            <a:avLst>
              <a:gd name="adj" fmla="val 16667"/>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365750" bIns="91425" anchor="ctr" anchorCtr="0">
            <a:noAutofit/>
          </a:bodyPr>
          <a:lstStyle/>
          <a:p>
            <a:pPr defTabSz="914378">
              <a:defRPr/>
            </a:pPr>
            <a:r>
              <a:rPr lang="vi-VN" sz="1600" i="1" dirty="0">
                <a:solidFill>
                  <a:srgbClr val="000000"/>
                </a:solidFill>
                <a:latin typeface="Times New Roman" panose="02020603050405020304" pitchFamily="18" charset="0"/>
                <a:cs typeface="Times New Roman" panose="02020603050405020304" pitchFamily="18" charset="0"/>
                <a:sym typeface="+mn-lt"/>
              </a:rPr>
              <a:t>a. “Chẳng cầu đôi co”, sói tóm cổ chiên lôi vào rừng ăn thịt.  </a:t>
            </a:r>
            <a:endParaRPr sz="1600" i="1" dirty="0">
              <a:solidFill>
                <a:srgbClr val="000000"/>
              </a:solidFill>
              <a:latin typeface="Times New Roman" panose="02020603050405020304" pitchFamily="18" charset="0"/>
              <a:cs typeface="Times New Roman" panose="02020603050405020304" pitchFamily="18" charset="0"/>
              <a:sym typeface="+mn-lt"/>
            </a:endParaRPr>
          </a:p>
        </p:txBody>
      </p:sp>
      <p:sp>
        <p:nvSpPr>
          <p:cNvPr id="36" name="文本框 12">
            <a:extLst>
              <a:ext uri="{FF2B5EF4-FFF2-40B4-BE49-F238E27FC236}">
                <a16:creationId xmlns:a16="http://schemas.microsoft.com/office/drawing/2014/main" xmlns="" id="{55BB83A6-61AC-3147-A0F4-95941DBE0090}"/>
              </a:ext>
            </a:extLst>
          </p:cNvPr>
          <p:cNvSpPr txBox="1"/>
          <p:nvPr/>
        </p:nvSpPr>
        <p:spPr>
          <a:xfrm>
            <a:off x="755328" y="1088255"/>
            <a:ext cx="2194323" cy="369332"/>
          </a:xfrm>
          <a:prstGeom prst="rect">
            <a:avLst/>
          </a:prstGeom>
          <a:noFill/>
        </p:spPr>
        <p:txBody>
          <a:bodyPr wrap="square" rtlCol="0">
            <a:spAutoFit/>
          </a:bodyPr>
          <a:lstStyle/>
          <a:p>
            <a:pPr defTabSz="456724">
              <a:buClrTx/>
            </a:pPr>
            <a:r>
              <a:rPr lang="vi-VN" altLang="zh-CN" sz="1800" b="1" i="1" kern="1200" dirty="0">
                <a:solidFill>
                  <a:srgbClr val="A8542F"/>
                </a:solidFill>
                <a:latin typeface="Times New Roman" panose="02020603050405020304" pitchFamily="18" charset="0"/>
                <a:ea typeface="微软雅黑"/>
                <a:cs typeface="Times New Roman" panose="02020603050405020304" pitchFamily="18" charset="0"/>
                <a:sym typeface="+mn-lt"/>
              </a:rPr>
              <a:t>Chó sói và chiên con</a:t>
            </a:r>
            <a:endParaRPr lang="zh-CN" altLang="en-US" sz="1800" b="1" i="1" kern="1200" dirty="0">
              <a:solidFill>
                <a:srgbClr val="A8542F"/>
              </a:solidFill>
              <a:latin typeface="Times New Roman" panose="02020603050405020304" pitchFamily="18" charset="0"/>
              <a:ea typeface="微软雅黑"/>
              <a:cs typeface="Times New Roman" panose="02020603050405020304" pitchFamily="18" charset="0"/>
              <a:sym typeface="+mn-lt"/>
            </a:endParaRPr>
          </a:p>
        </p:txBody>
      </p:sp>
      <p:pic>
        <p:nvPicPr>
          <p:cNvPr id="37" name="Picture 36">
            <a:extLst>
              <a:ext uri="{FF2B5EF4-FFF2-40B4-BE49-F238E27FC236}">
                <a16:creationId xmlns:a16="http://schemas.microsoft.com/office/drawing/2014/main" xmlns="" id="{BEC490CE-B1C8-5C43-9444-5A06F38E27B8}"/>
              </a:ext>
            </a:extLst>
          </p:cNvPr>
          <p:cNvPicPr>
            <a:picLocks noChangeAspect="1"/>
          </p:cNvPicPr>
          <p:nvPr/>
        </p:nvPicPr>
        <p:blipFill rotWithShape="1">
          <a:blip r:embed="rId3">
            <a:extLst>
              <a:ext uri="{28A0092B-C50C-407E-A947-70E740481C1C}">
                <a14:useLocalDpi xmlns:a14="http://schemas.microsoft.com/office/drawing/2010/main" val="0"/>
              </a:ext>
            </a:extLst>
          </a:blip>
          <a:srcRect r="11288" b="6620"/>
          <a:stretch/>
        </p:blipFill>
        <p:spPr>
          <a:xfrm>
            <a:off x="424542" y="1678213"/>
            <a:ext cx="2857978" cy="2475571"/>
          </a:xfrm>
          <a:prstGeom prst="rect">
            <a:avLst/>
          </a:prstGeom>
          <a:ln>
            <a:noFill/>
          </a:ln>
          <a:effectLst>
            <a:outerShdw blurRad="190500" algn="tl" rotWithShape="0">
              <a:srgbClr val="000000">
                <a:alpha val="70000"/>
              </a:srgbClr>
            </a:outerShdw>
          </a:effectLst>
        </p:spPr>
      </p:pic>
      <p:sp>
        <p:nvSpPr>
          <p:cNvPr id="38" name="Google Shape;1934;p41">
            <a:extLst>
              <a:ext uri="{FF2B5EF4-FFF2-40B4-BE49-F238E27FC236}">
                <a16:creationId xmlns:a16="http://schemas.microsoft.com/office/drawing/2014/main" xmlns="" id="{5A1AF2EA-4EA5-FC41-8779-02DD1D441E68}"/>
              </a:ext>
            </a:extLst>
          </p:cNvPr>
          <p:cNvSpPr/>
          <p:nvPr/>
        </p:nvSpPr>
        <p:spPr>
          <a:xfrm>
            <a:off x="3714644" y="448470"/>
            <a:ext cx="5085708" cy="575905"/>
          </a:xfrm>
          <a:prstGeom prst="roundRect">
            <a:avLst>
              <a:gd name="adj" fmla="val 16667"/>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365750" bIns="91425" anchor="ctr" anchorCtr="0">
            <a:noAutofit/>
          </a:bodyPr>
          <a:lstStyle/>
          <a:p>
            <a:pPr defTabSz="914378">
              <a:defRPr/>
            </a:pPr>
            <a:r>
              <a:rPr lang="en" sz="1600" i="1" dirty="0">
                <a:solidFill>
                  <a:srgbClr val="000000"/>
                </a:solidFill>
                <a:latin typeface="Times New Roman" panose="02020603050405020304" pitchFamily="18" charset="0"/>
                <a:cs typeface="Times New Roman" panose="02020603050405020304" pitchFamily="18" charset="0"/>
                <a:sym typeface="+mn-lt"/>
              </a:rPr>
              <a:t>b. </a:t>
            </a:r>
            <a:r>
              <a:rPr lang="en-US" sz="1600" i="1" dirty="0" err="1">
                <a:solidFill>
                  <a:srgbClr val="000000"/>
                </a:solidFill>
                <a:latin typeface="Times New Roman" panose="02020603050405020304" pitchFamily="18" charset="0"/>
                <a:cs typeface="Times New Roman" panose="02020603050405020304" pitchFamily="18" charset="0"/>
                <a:sym typeface="+mn-lt"/>
              </a:rPr>
              <a:t>Chiên</a:t>
            </a:r>
            <a:r>
              <a:rPr lang="en-US" sz="1600" i="1" dirty="0">
                <a:solidFill>
                  <a:srgbClr val="000000"/>
                </a:solidFill>
                <a:latin typeface="Times New Roman" panose="02020603050405020304" pitchFamily="18" charset="0"/>
                <a:cs typeface="Times New Roman" panose="02020603050405020304" pitchFamily="18" charset="0"/>
                <a:sym typeface="+mn-lt"/>
              </a:rPr>
              <a:t> con </a:t>
            </a:r>
            <a:r>
              <a:rPr lang="en-US" sz="1600" i="1" dirty="0" err="1">
                <a:solidFill>
                  <a:srgbClr val="000000"/>
                </a:solidFill>
                <a:latin typeface="Times New Roman" panose="02020603050405020304" pitchFamily="18" charset="0"/>
                <a:cs typeface="Times New Roman" panose="02020603050405020304" pitchFamily="18" charset="0"/>
                <a:sym typeface="+mn-lt"/>
              </a:rPr>
              <a:t>đang</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uống</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nước</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suối</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thì</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bất</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ngờ</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chó</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sói</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xuất</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hiện</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kiếm</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cớ</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hạch</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sách</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để</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ăn</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thịt</a:t>
            </a:r>
            <a:r>
              <a:rPr lang="en-US" sz="1600" i="1" dirty="0">
                <a:solidFill>
                  <a:srgbClr val="000000"/>
                </a:solidFill>
                <a:latin typeface="Times New Roman" panose="02020603050405020304" pitchFamily="18" charset="0"/>
                <a:cs typeface="Times New Roman" panose="02020603050405020304" pitchFamily="18" charset="0"/>
                <a:sym typeface="+mn-lt"/>
              </a:rPr>
              <a:t> </a:t>
            </a:r>
            <a:r>
              <a:rPr lang="en-US" sz="1600" i="1" dirty="0" err="1">
                <a:solidFill>
                  <a:srgbClr val="000000"/>
                </a:solidFill>
                <a:latin typeface="Times New Roman" panose="02020603050405020304" pitchFamily="18" charset="0"/>
                <a:cs typeface="Times New Roman" panose="02020603050405020304" pitchFamily="18" charset="0"/>
                <a:sym typeface="+mn-lt"/>
              </a:rPr>
              <a:t>chiên</a:t>
            </a:r>
            <a:r>
              <a:rPr lang="en-US" sz="1600" i="1" dirty="0">
                <a:solidFill>
                  <a:prstClr val="white"/>
                </a:solidFill>
                <a:latin typeface="Times New Roman" panose="02020603050405020304" pitchFamily="18" charset="0"/>
                <a:cs typeface="Times New Roman" panose="02020603050405020304" pitchFamily="18" charset="0"/>
                <a:sym typeface="+mn-lt"/>
              </a:rPr>
              <a:t>. </a:t>
            </a:r>
            <a:endParaRPr sz="1600" i="1" dirty="0">
              <a:solidFill>
                <a:prstClr val="white"/>
              </a:solidFill>
              <a:latin typeface="Times New Roman" panose="02020603050405020304" pitchFamily="18" charset="0"/>
              <a:cs typeface="Times New Roman" panose="02020603050405020304" pitchFamily="18" charset="0"/>
              <a:sym typeface="+mn-lt"/>
            </a:endParaRPr>
          </a:p>
        </p:txBody>
      </p:sp>
      <p:sp>
        <p:nvSpPr>
          <p:cNvPr id="19" name="TextBox 47">
            <a:extLst>
              <a:ext uri="{FF2B5EF4-FFF2-40B4-BE49-F238E27FC236}">
                <a16:creationId xmlns:a16="http://schemas.microsoft.com/office/drawing/2014/main" xmlns="" id="{50206583-2DC3-418F-AF56-7A0542BB28DB}"/>
              </a:ext>
            </a:extLst>
          </p:cNvPr>
          <p:cNvSpPr txBox="1">
            <a:spLocks noChangeArrowheads="1"/>
          </p:cNvSpPr>
          <p:nvPr/>
        </p:nvSpPr>
        <p:spPr bwMode="auto">
          <a:xfrm>
            <a:off x="87228" y="207539"/>
            <a:ext cx="484756"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1</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21" name="Shape 468">
            <a:extLst>
              <a:ext uri="{FF2B5EF4-FFF2-40B4-BE49-F238E27FC236}">
                <a16:creationId xmlns:a16="http://schemas.microsoft.com/office/drawing/2014/main" xmlns="" id="{831C9017-57EF-4F26-82D9-4A932B2E39EE}"/>
              </a:ext>
            </a:extLst>
          </p:cNvPr>
          <p:cNvSpPr/>
          <p:nvPr/>
        </p:nvSpPr>
        <p:spPr>
          <a:xfrm>
            <a:off x="429241" y="55270"/>
            <a:ext cx="3300278" cy="830997"/>
          </a:xfrm>
          <a:prstGeom prst="rect">
            <a:avLst/>
          </a:prstGeom>
          <a:noFill/>
          <a:ln w="12700" cap="flat">
            <a:noFill/>
            <a:miter lim="400000"/>
          </a:ln>
          <a:effectLst/>
        </p:spPr>
        <p:txBody>
          <a:bodyPr wrap="square" lIns="0" tIns="0" rIns="0" bIns="0" numCol="1" anchor="ctr" anchorCtr="0">
            <a:spAutoFit/>
          </a:bodyPr>
          <a:lstStyle/>
          <a:p>
            <a:pPr algn="ctr" defTabSz="309563" hangingPunct="0">
              <a:lnSpc>
                <a:spcPct val="150000"/>
              </a:lnSpc>
              <a:buClrTx/>
              <a:defRPr sz="2000" b="0">
                <a:solidFill>
                  <a:srgbClr val="1C1F25"/>
                </a:solidFill>
                <a:latin typeface="Roboto Bold"/>
                <a:ea typeface="Roboto Bold"/>
                <a:cs typeface="Roboto Bold"/>
                <a:sym typeface="Roboto Bold"/>
              </a:defRPr>
            </a:pP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Tóm</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tắt</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văn</a:t>
            </a:r>
            <a:r>
              <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bản</a:t>
            </a:r>
            <a:endParaRPr lang="en-US" altLang="zh-CN" sz="3600" dirty="0">
              <a:solidFill>
                <a:srgbClr val="FF906C"/>
              </a:solidFill>
              <a:latin typeface="Times" panose="020B0500000000000000" pitchFamily="34" charset="0"/>
              <a:ea typeface="Times" panose="020B0500000000000000" pitchFamily="34" charset="0"/>
              <a:cs typeface="Times" panose="020B0500000000000000" pitchFamily="34" charset="0"/>
              <a:sym typeface="+mn-lt"/>
            </a:endParaRPr>
          </a:p>
        </p:txBody>
      </p:sp>
    </p:spTree>
    <p:extLst>
      <p:ext uri="{BB962C8B-B14F-4D97-AF65-F5344CB8AC3E}">
        <p14:creationId xmlns:p14="http://schemas.microsoft.com/office/powerpoint/2010/main" val="5821031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0" grpId="0" animBg="1"/>
      <p:bldP spid="30" grpId="0" animBg="1"/>
      <p:bldP spid="33"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Google Shape;1817;p38">
            <a:extLst>
              <a:ext uri="{FF2B5EF4-FFF2-40B4-BE49-F238E27FC236}">
                <a16:creationId xmlns:a16="http://schemas.microsoft.com/office/drawing/2014/main" xmlns="" id="{0D814667-AE68-E54F-A659-609EB0A065C4}"/>
              </a:ext>
            </a:extLst>
          </p:cNvPr>
          <p:cNvSpPr/>
          <p:nvPr/>
        </p:nvSpPr>
        <p:spPr>
          <a:xfrm flipH="1">
            <a:off x="738528" y="3435142"/>
            <a:ext cx="2755720" cy="502010"/>
          </a:xfrm>
          <a:prstGeom prst="roundRect">
            <a:avLst>
              <a:gd name="adj" fmla="val 50000"/>
            </a:avLst>
          </a:prstGeom>
          <a:solidFill>
            <a:srgbClr val="EAC0A3"/>
          </a:solidFill>
          <a:ln>
            <a:noFill/>
          </a:ln>
        </p:spPr>
        <p:txBody>
          <a:bodyPr spcFirstLastPara="1" wrap="square" lIns="91425" tIns="91425" rIns="91425" bIns="91425" anchor="ctr" anchorCtr="0">
            <a:noAutofit/>
          </a:bodyPr>
          <a:lstStyle/>
          <a:p>
            <a:pPr algn="ctr" defTabSz="914378">
              <a:defRPr/>
            </a:pPr>
            <a:r>
              <a:rPr lang="vi-VN" sz="21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Nhân vật</a:t>
            </a:r>
            <a:endParaRPr sz="21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51" name="Google Shape;1832;p38">
            <a:extLst>
              <a:ext uri="{FF2B5EF4-FFF2-40B4-BE49-F238E27FC236}">
                <a16:creationId xmlns:a16="http://schemas.microsoft.com/office/drawing/2014/main" xmlns="" id="{6B397CDA-9939-0249-ADE7-C8527CC97368}"/>
              </a:ext>
            </a:extLst>
          </p:cNvPr>
          <p:cNvSpPr/>
          <p:nvPr/>
        </p:nvSpPr>
        <p:spPr>
          <a:xfrm>
            <a:off x="739740" y="2111423"/>
            <a:ext cx="2725426" cy="502010"/>
          </a:xfrm>
          <a:prstGeom prst="roundRect">
            <a:avLst>
              <a:gd name="adj" fmla="val 50000"/>
            </a:avLst>
          </a:prstGeom>
          <a:solidFill>
            <a:srgbClr val="FFC13C"/>
          </a:solidFill>
          <a:ln>
            <a:noFill/>
          </a:ln>
        </p:spPr>
        <p:txBody>
          <a:bodyPr spcFirstLastPara="1" wrap="square" lIns="91425" tIns="91425" rIns="91425" bIns="91425" anchor="ctr" anchorCtr="0">
            <a:noAutofit/>
          </a:bodyPr>
          <a:lstStyle/>
          <a:p>
            <a:pPr algn="ctr" defTabSz="914378">
              <a:defRPr/>
            </a:pPr>
            <a:r>
              <a:rPr lang="en-US" sz="21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T</a:t>
            </a:r>
            <a:r>
              <a:rPr lang="en" sz="2100" dirty="0" err="1">
                <a:solidFill>
                  <a:srgbClr val="FFFFFF"/>
                </a:solidFill>
                <a:latin typeface="Times" panose="020B0500000000000000" pitchFamily="34" charset="0"/>
                <a:ea typeface="Times" panose="020B0500000000000000" pitchFamily="34" charset="0"/>
                <a:cs typeface="Times" panose="020B0500000000000000" pitchFamily="34" charset="0"/>
                <a:sym typeface="+mn-lt"/>
              </a:rPr>
              <a:t>ình</a:t>
            </a:r>
            <a:r>
              <a:rPr lang="en" sz="21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 </a:t>
            </a:r>
            <a:r>
              <a:rPr lang="en" sz="2100" dirty="0" err="1">
                <a:solidFill>
                  <a:srgbClr val="FFFFFF"/>
                </a:solidFill>
                <a:latin typeface="Times" panose="020B0500000000000000" pitchFamily="34" charset="0"/>
                <a:ea typeface="Times" panose="020B0500000000000000" pitchFamily="34" charset="0"/>
                <a:cs typeface="Times" panose="020B0500000000000000" pitchFamily="34" charset="0"/>
                <a:sym typeface="+mn-lt"/>
              </a:rPr>
              <a:t>huống</a:t>
            </a:r>
            <a:r>
              <a:rPr lang="en" sz="21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 </a:t>
            </a:r>
            <a:r>
              <a:rPr lang="en" sz="2100" dirty="0" err="1">
                <a:solidFill>
                  <a:srgbClr val="FFFFFF"/>
                </a:solidFill>
                <a:latin typeface="Times" panose="020B0500000000000000" pitchFamily="34" charset="0"/>
                <a:ea typeface="Times" panose="020B0500000000000000" pitchFamily="34" charset="0"/>
                <a:cs typeface="Times" panose="020B0500000000000000" pitchFamily="34" charset="0"/>
                <a:sym typeface="+mn-lt"/>
              </a:rPr>
              <a:t>truyện</a:t>
            </a:r>
            <a:endParaRPr sz="21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54" name="Google Shape;1837;p38">
            <a:extLst>
              <a:ext uri="{FF2B5EF4-FFF2-40B4-BE49-F238E27FC236}">
                <a16:creationId xmlns:a16="http://schemas.microsoft.com/office/drawing/2014/main" xmlns="" id="{1E7AB5A0-F33C-F34F-B2EF-FDCB53CB2F9E}"/>
              </a:ext>
            </a:extLst>
          </p:cNvPr>
          <p:cNvSpPr/>
          <p:nvPr/>
        </p:nvSpPr>
        <p:spPr>
          <a:xfrm>
            <a:off x="737996" y="2779688"/>
            <a:ext cx="2769050" cy="502010"/>
          </a:xfrm>
          <a:prstGeom prst="roundRect">
            <a:avLst>
              <a:gd name="adj" fmla="val 50000"/>
            </a:avLst>
          </a:prstGeom>
          <a:solidFill>
            <a:srgbClr val="65C6C9"/>
          </a:solidFill>
          <a:ln>
            <a:noFill/>
          </a:ln>
        </p:spPr>
        <p:txBody>
          <a:bodyPr spcFirstLastPara="1" wrap="square" lIns="91425" tIns="91425" rIns="91425" bIns="91425" anchor="ctr" anchorCtr="0">
            <a:noAutofit/>
          </a:bodyPr>
          <a:lstStyle/>
          <a:p>
            <a:pPr algn="ctr" defTabSz="914378">
              <a:defRPr/>
            </a:pPr>
            <a:r>
              <a:rPr lang="vi-VN" sz="21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Sự kiện</a:t>
            </a:r>
            <a:endParaRPr sz="21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57" name="Google Shape;1843;p38">
            <a:extLst>
              <a:ext uri="{FF2B5EF4-FFF2-40B4-BE49-F238E27FC236}">
                <a16:creationId xmlns:a16="http://schemas.microsoft.com/office/drawing/2014/main" xmlns="" id="{2253A75F-26F0-D245-A081-089F7A93F694}"/>
              </a:ext>
            </a:extLst>
          </p:cNvPr>
          <p:cNvSpPr/>
          <p:nvPr/>
        </p:nvSpPr>
        <p:spPr>
          <a:xfrm>
            <a:off x="739740" y="1431005"/>
            <a:ext cx="2725426" cy="502010"/>
          </a:xfrm>
          <a:prstGeom prst="roundRect">
            <a:avLst>
              <a:gd name="adj" fmla="val 50000"/>
            </a:avLst>
          </a:prstGeom>
          <a:solidFill>
            <a:srgbClr val="9C3B17"/>
          </a:solidFill>
          <a:ln>
            <a:noFill/>
          </a:ln>
        </p:spPr>
        <p:txBody>
          <a:bodyPr spcFirstLastPara="1" wrap="square" lIns="91425" tIns="91425" rIns="91425" bIns="91425" anchor="ctr" anchorCtr="0">
            <a:noAutofit/>
          </a:bodyPr>
          <a:lstStyle/>
          <a:p>
            <a:pPr algn="ctr" defTabSz="914378">
              <a:defRPr/>
            </a:pPr>
            <a:r>
              <a:rPr lang="vi-VN" sz="21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Thời gian, không gian</a:t>
            </a:r>
            <a:endParaRPr sz="21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59" name="文本框 3">
            <a:extLst>
              <a:ext uri="{FF2B5EF4-FFF2-40B4-BE49-F238E27FC236}">
                <a16:creationId xmlns:a16="http://schemas.microsoft.com/office/drawing/2014/main" xmlns="" id="{58BA6E44-BB03-8640-BA63-7A135DECBAA0}"/>
              </a:ext>
            </a:extLst>
          </p:cNvPr>
          <p:cNvSpPr txBox="1"/>
          <p:nvPr/>
        </p:nvSpPr>
        <p:spPr>
          <a:xfrm>
            <a:off x="4933674" y="806295"/>
            <a:ext cx="2676941" cy="507831"/>
          </a:xfrm>
          <a:prstGeom prst="rect">
            <a:avLst/>
          </a:prstGeom>
          <a:noFill/>
        </p:spPr>
        <p:txBody>
          <a:bodyPr wrap="square" rtlCol="0">
            <a:spAutoFit/>
          </a:bodyPr>
          <a:lstStyle/>
          <a:p>
            <a:pPr algn="ctr">
              <a:buClrTx/>
              <a:buFontTx/>
              <a:buNone/>
            </a:pPr>
            <a:r>
              <a:rPr lang="vi-VN" altLang="zh-CN" sz="2700" b="1" kern="1200" dirty="0">
                <a:solidFill>
                  <a:srgbClr val="44546A">
                    <a:lumMod val="75000"/>
                  </a:srgbClr>
                </a:solidFill>
                <a:latin typeface="Times" panose="020B0500000000000000" pitchFamily="34" charset="0"/>
                <a:ea typeface="Times" panose="020B0500000000000000" pitchFamily="34" charset="0"/>
                <a:cs typeface="Times" panose="020B0500000000000000" pitchFamily="34" charset="0"/>
              </a:rPr>
              <a:t>Truyện ngụ ngôn</a:t>
            </a:r>
            <a:endParaRPr lang="zh-CN" altLang="en-US" sz="2700" b="1" kern="1200" dirty="0">
              <a:solidFill>
                <a:srgbClr val="44546A">
                  <a:lumMod val="75000"/>
                </a:srgbClr>
              </a:solidFill>
              <a:latin typeface="Times" panose="020B0500000000000000" pitchFamily="34" charset="0"/>
              <a:ea typeface="Times" panose="020B0500000000000000" pitchFamily="34" charset="0"/>
              <a:cs typeface="Times" panose="020B0500000000000000" pitchFamily="34" charset="0"/>
            </a:endParaRPr>
          </a:p>
        </p:txBody>
      </p:sp>
      <p:pic>
        <p:nvPicPr>
          <p:cNvPr id="61" name="Picture 60">
            <a:extLst>
              <a:ext uri="{FF2B5EF4-FFF2-40B4-BE49-F238E27FC236}">
                <a16:creationId xmlns:a16="http://schemas.microsoft.com/office/drawing/2014/main" xmlns="" id="{4866B107-50FD-844D-90D1-EF736FAEF0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85427">
            <a:off x="3771515" y="1867377"/>
            <a:ext cx="2894160" cy="21742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2" name="Picture 61">
            <a:extLst>
              <a:ext uri="{FF2B5EF4-FFF2-40B4-BE49-F238E27FC236}">
                <a16:creationId xmlns:a16="http://schemas.microsoft.com/office/drawing/2014/main" xmlns="" id="{E493441B-BB1C-3C4E-8F84-8B0CFFF6E65D}"/>
              </a:ext>
            </a:extLst>
          </p:cNvPr>
          <p:cNvPicPr>
            <a:picLocks noChangeAspect="1"/>
          </p:cNvPicPr>
          <p:nvPr/>
        </p:nvPicPr>
        <p:blipFill rotWithShape="1">
          <a:blip r:embed="rId4">
            <a:extLst>
              <a:ext uri="{28A0092B-C50C-407E-A947-70E740481C1C}">
                <a14:useLocalDpi xmlns:a14="http://schemas.microsoft.com/office/drawing/2010/main" val="0"/>
              </a:ext>
            </a:extLst>
          </a:blip>
          <a:srcRect r="11288" b="6620"/>
          <a:stretch/>
        </p:blipFill>
        <p:spPr>
          <a:xfrm rot="20985427">
            <a:off x="5778408" y="2506886"/>
            <a:ext cx="2844004" cy="2154571"/>
          </a:xfrm>
          <a:prstGeom prst="ellipse">
            <a:avLst/>
          </a:prstGeom>
          <a:ln>
            <a:noFill/>
          </a:ln>
          <a:effectLst>
            <a:softEdge rad="112500"/>
          </a:effectLst>
        </p:spPr>
      </p:pic>
      <p:sp>
        <p:nvSpPr>
          <p:cNvPr id="14" name="TextBox 35">
            <a:extLst>
              <a:ext uri="{FF2B5EF4-FFF2-40B4-BE49-F238E27FC236}">
                <a16:creationId xmlns:a16="http://schemas.microsoft.com/office/drawing/2014/main" xmlns="" id="{D04737F1-26D2-47D1-A0E6-BCD0B56EABD3}"/>
              </a:ext>
            </a:extLst>
          </p:cNvPr>
          <p:cNvSpPr txBox="1">
            <a:spLocks noChangeArrowheads="1"/>
          </p:cNvSpPr>
          <p:nvPr/>
        </p:nvSpPr>
        <p:spPr bwMode="auto">
          <a:xfrm>
            <a:off x="433354" y="336206"/>
            <a:ext cx="484755"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2</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15" name="Shape 468">
            <a:extLst>
              <a:ext uri="{FF2B5EF4-FFF2-40B4-BE49-F238E27FC236}">
                <a16:creationId xmlns:a16="http://schemas.microsoft.com/office/drawing/2014/main" xmlns="" id="{9D5DA3BD-86AB-42FE-94D1-390F965E8284}"/>
              </a:ext>
            </a:extLst>
          </p:cNvPr>
          <p:cNvSpPr/>
          <p:nvPr/>
        </p:nvSpPr>
        <p:spPr>
          <a:xfrm>
            <a:off x="1002243" y="171357"/>
            <a:ext cx="3300277" cy="830997"/>
          </a:xfrm>
          <a:prstGeom prst="rect">
            <a:avLst/>
          </a:prstGeom>
          <a:noFill/>
          <a:ln w="12700" cap="flat">
            <a:noFill/>
            <a:miter lim="400000"/>
          </a:ln>
          <a:effectLst/>
        </p:spPr>
        <p:txBody>
          <a:bodyPr wrap="square" lIns="0" tIns="0" rIns="0" bIns="0" numCol="1" anchor="ctr" anchorCtr="0">
            <a:spAutoFit/>
          </a:bodyPr>
          <a:lstStyle/>
          <a:p>
            <a:pPr algn="just">
              <a:lnSpc>
                <a:spcPct val="150000"/>
              </a:lnSpc>
              <a:buClrTx/>
              <a:buFontTx/>
              <a:buNone/>
              <a:defRPr/>
            </a:pP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Đặc</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điểm</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thể</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loại</a:t>
            </a:r>
            <a:endParaRPr lang="en-US" altLang="zh-CN" sz="3600" dirty="0">
              <a:solidFill>
                <a:srgbClr val="51AAA0"/>
              </a:solidFill>
              <a:latin typeface="Times" panose="020B0500000000000000" pitchFamily="34" charset="0"/>
              <a:ea typeface="Times" panose="020B0500000000000000" pitchFamily="34" charset="0"/>
              <a:cs typeface="Times" panose="020B0500000000000000" pitchFamily="34" charset="0"/>
              <a:sym typeface="+mn-lt"/>
            </a:endParaRPr>
          </a:p>
        </p:txBody>
      </p:sp>
    </p:spTree>
    <p:extLst>
      <p:ext uri="{BB962C8B-B14F-4D97-AF65-F5344CB8AC3E}">
        <p14:creationId xmlns:p14="http://schemas.microsoft.com/office/powerpoint/2010/main" val="11703776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100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decel="50000" fill="hold">
                                          <p:stCondLst>
                                            <p:cond delay="0"/>
                                          </p:stCondLst>
                                        </p:cTn>
                                        <p:tgtEl>
                                          <p:spTgt spid="6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1"/>
                                        </p:tgtEl>
                                        <p:attrNameLst>
                                          <p:attrName>ppt_w</p:attrName>
                                        </p:attrNameLst>
                                      </p:cBhvr>
                                      <p:tavLst>
                                        <p:tav tm="0">
                                          <p:val>
                                            <p:strVal val="#ppt_w*.05"/>
                                          </p:val>
                                        </p:tav>
                                        <p:tav tm="100000">
                                          <p:val>
                                            <p:strVal val="#ppt_w"/>
                                          </p:val>
                                        </p:tav>
                                      </p:tavLst>
                                    </p:anim>
                                    <p:anim calcmode="lin" valueType="num">
                                      <p:cBhvr>
                                        <p:cTn id="10" dur="1000" fill="hold"/>
                                        <p:tgtEl>
                                          <p:spTgt spid="6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1"/>
                                        </p:tgtEl>
                                      </p:cBhvr>
                                    </p:animEffect>
                                  </p:childTnLst>
                                </p:cTn>
                              </p:par>
                            </p:childTnLst>
                          </p:cTn>
                        </p:par>
                        <p:par>
                          <p:cTn id="15" fill="hold">
                            <p:stCondLst>
                              <p:cond delay="2000"/>
                            </p:stCondLst>
                            <p:childTnLst>
                              <p:par>
                                <p:cTn id="16" presetID="25" presetClass="entr" presetSubtype="0" fill="hold" nodeType="afterEffect">
                                  <p:stCondLst>
                                    <p:cond delay="1000"/>
                                  </p:stCondLst>
                                  <p:childTnLst>
                                    <p:set>
                                      <p:cBhvr>
                                        <p:cTn id="17" dur="1" fill="hold">
                                          <p:stCondLst>
                                            <p:cond delay="0"/>
                                          </p:stCondLst>
                                        </p:cTn>
                                        <p:tgtEl>
                                          <p:spTgt spid="62"/>
                                        </p:tgtEl>
                                        <p:attrNameLst>
                                          <p:attrName>style.visibility</p:attrName>
                                        </p:attrNameLst>
                                      </p:cBhvr>
                                      <p:to>
                                        <p:strVal val="visible"/>
                                      </p:to>
                                    </p:set>
                                    <p:anim calcmode="lin" valueType="num">
                                      <p:cBhvr>
                                        <p:cTn id="18" dur="500" decel="50000" fill="hold">
                                          <p:stCondLst>
                                            <p:cond delay="0"/>
                                          </p:stCondLst>
                                        </p:cTn>
                                        <p:tgtEl>
                                          <p:spTgt spid="62"/>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62"/>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62"/>
                                        </p:tgtEl>
                                        <p:attrNameLst>
                                          <p:attrName>ppt_w</p:attrName>
                                        </p:attrNameLst>
                                      </p:cBhvr>
                                      <p:tavLst>
                                        <p:tav tm="0">
                                          <p:val>
                                            <p:strVal val="#ppt_w*.05"/>
                                          </p:val>
                                        </p:tav>
                                        <p:tav tm="100000">
                                          <p:val>
                                            <p:strVal val="#ppt_w"/>
                                          </p:val>
                                        </p:tav>
                                      </p:tavLst>
                                    </p:anim>
                                    <p:anim calcmode="lin" valueType="num">
                                      <p:cBhvr>
                                        <p:cTn id="21" dur="1000" fill="hold"/>
                                        <p:tgtEl>
                                          <p:spTgt spid="62"/>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62"/>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62"/>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62"/>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Google Shape;1843;p38">
            <a:extLst>
              <a:ext uri="{FF2B5EF4-FFF2-40B4-BE49-F238E27FC236}">
                <a16:creationId xmlns:a16="http://schemas.microsoft.com/office/drawing/2014/main" xmlns="" id="{2253A75F-26F0-D245-A081-089F7A93F694}"/>
              </a:ext>
            </a:extLst>
          </p:cNvPr>
          <p:cNvSpPr/>
          <p:nvPr/>
        </p:nvSpPr>
        <p:spPr>
          <a:xfrm>
            <a:off x="4405154" y="930262"/>
            <a:ext cx="2766355" cy="502010"/>
          </a:xfrm>
          <a:prstGeom prst="roundRect">
            <a:avLst>
              <a:gd name="adj" fmla="val 50000"/>
            </a:avLst>
          </a:prstGeom>
          <a:solidFill>
            <a:srgbClr val="9C3B17"/>
          </a:solidFill>
          <a:ln>
            <a:noFill/>
          </a:ln>
        </p:spPr>
        <p:txBody>
          <a:bodyPr spcFirstLastPara="1" wrap="square" lIns="91425" tIns="91425" rIns="91425" bIns="91425" anchor="ctr" anchorCtr="0">
            <a:noAutofit/>
          </a:bodyPr>
          <a:lstStyle/>
          <a:p>
            <a:pPr algn="ctr" defTabSz="914378">
              <a:defRPr/>
            </a:pPr>
            <a:r>
              <a:rPr lang="en-US" sz="1800" dirty="0" smtClean="0">
                <a:solidFill>
                  <a:srgbClr val="FFFFFF"/>
                </a:solidFill>
                <a:latin typeface="Times" panose="020B0500000000000000" pitchFamily="34" charset="0"/>
                <a:ea typeface="Times" panose="020B0500000000000000" pitchFamily="34" charset="0"/>
                <a:cs typeface="Times" panose="020B0500000000000000" pitchFamily="34" charset="0"/>
                <a:sym typeface="+mn-lt"/>
              </a:rPr>
              <a:t>a) </a:t>
            </a:r>
            <a:r>
              <a:rPr lang="vi-VN" sz="1800" dirty="0" smtClean="0">
                <a:solidFill>
                  <a:srgbClr val="FFFFFF"/>
                </a:solidFill>
                <a:latin typeface="Times" panose="020B0500000000000000" pitchFamily="34" charset="0"/>
                <a:ea typeface="Times" panose="020B0500000000000000" pitchFamily="34" charset="0"/>
                <a:cs typeface="Times" panose="020B0500000000000000" pitchFamily="34" charset="0"/>
                <a:sym typeface="+mn-lt"/>
              </a:rPr>
              <a:t>Thời </a:t>
            </a:r>
            <a:r>
              <a:rPr lang="vi-VN"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gian, không gian</a:t>
            </a:r>
            <a:endParaRPr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23" name="Google Shape;1832;p38">
            <a:extLst>
              <a:ext uri="{FF2B5EF4-FFF2-40B4-BE49-F238E27FC236}">
                <a16:creationId xmlns:a16="http://schemas.microsoft.com/office/drawing/2014/main" xmlns="" id="{8893E052-2C4E-F94C-8DFB-3F25818F65A3}"/>
              </a:ext>
            </a:extLst>
          </p:cNvPr>
          <p:cNvSpPr/>
          <p:nvPr/>
        </p:nvSpPr>
        <p:spPr>
          <a:xfrm>
            <a:off x="3523359" y="1511847"/>
            <a:ext cx="4778159" cy="1677667"/>
          </a:xfrm>
          <a:prstGeom prst="roundRect">
            <a:avLst>
              <a:gd name="adj" fmla="val 2878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just" defTabSz="914378">
              <a:defRPr/>
            </a:pPr>
            <a:endParaRPr sz="16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25" name="Google Shape;1832;p38">
            <a:extLst>
              <a:ext uri="{FF2B5EF4-FFF2-40B4-BE49-F238E27FC236}">
                <a16:creationId xmlns:a16="http://schemas.microsoft.com/office/drawing/2014/main" xmlns="" id="{820E5E15-9E9A-C44E-B20E-6E3C31651CDF}"/>
              </a:ext>
            </a:extLst>
          </p:cNvPr>
          <p:cNvSpPr/>
          <p:nvPr/>
        </p:nvSpPr>
        <p:spPr>
          <a:xfrm>
            <a:off x="3523360" y="3277162"/>
            <a:ext cx="4778158" cy="821871"/>
          </a:xfrm>
          <a:prstGeom prst="roundRect">
            <a:avLst>
              <a:gd name="adj" fmla="val 2878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just" defTabSz="914378">
              <a:defRPr/>
            </a:pPr>
            <a:endParaRPr sz="1600" dirty="0">
              <a:solidFill>
                <a:prstClr val="black"/>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2" name="TextBox 1"/>
          <p:cNvSpPr txBox="1"/>
          <p:nvPr/>
        </p:nvSpPr>
        <p:spPr>
          <a:xfrm>
            <a:off x="3647326" y="1619854"/>
            <a:ext cx="4654192" cy="1569660"/>
          </a:xfrm>
          <a:prstGeom prst="rect">
            <a:avLst/>
          </a:prstGeom>
          <a:noFill/>
        </p:spPr>
        <p:txBody>
          <a:bodyPr wrap="square" rtlCol="0">
            <a:spAutoFit/>
          </a:bodyPr>
          <a:lstStyle/>
          <a:p>
            <a:pPr algn="just"/>
            <a:r>
              <a:rPr lang="en-US" sz="1600" dirty="0" smtClean="0">
                <a:latin typeface="Times" panose="020B0500000000000000" pitchFamily="34" charset="0"/>
                <a:ea typeface="Times" panose="020B0500000000000000" pitchFamily="34" charset="0"/>
                <a:cs typeface="Times" panose="020B0500000000000000" pitchFamily="34" charset="0"/>
              </a:rPr>
              <a:t>-</a:t>
            </a:r>
            <a:r>
              <a:rPr lang="vi-VN" sz="1600" dirty="0" smtClean="0">
                <a:latin typeface="Times" panose="020B0500000000000000" pitchFamily="34" charset="0"/>
                <a:ea typeface="Times" panose="020B0500000000000000" pitchFamily="34" charset="0"/>
                <a:cs typeface="Times" panose="020B0500000000000000" pitchFamily="34" charset="0"/>
              </a:rPr>
              <a:t> </a:t>
            </a:r>
            <a:r>
              <a:rPr lang="vi-VN" sz="1600" dirty="0">
                <a:latin typeface="Times" panose="020B0500000000000000" pitchFamily="34" charset="0"/>
                <a:ea typeface="Times" panose="020B0500000000000000" pitchFamily="34" charset="0"/>
                <a:cs typeface="Times" panose="020B0500000000000000" pitchFamily="34" charset="0"/>
              </a:rPr>
              <a:t>Trong truyện ngụ ngôn, nhân vật, không gian, thời gian đều bị gạt bỏ tính chất cụ thể, cá biệt, tức là được “phiếm định hoá”.</a:t>
            </a:r>
          </a:p>
          <a:p>
            <a:pPr algn="just"/>
            <a:r>
              <a:rPr lang="vi-VN" sz="1600" dirty="0">
                <a:latin typeface="Times" panose="020B0500000000000000" pitchFamily="34" charset="0"/>
                <a:ea typeface="Times" panose="020B0500000000000000" pitchFamily="34" charset="0"/>
                <a:cs typeface="Times" panose="020B0500000000000000" pitchFamily="34" charset="0"/>
              </a:rPr>
              <a:t> </a:t>
            </a:r>
            <a:r>
              <a:rPr lang="en-US" sz="1600" dirty="0" smtClean="0">
                <a:latin typeface="Times" panose="020B0500000000000000" pitchFamily="34" charset="0"/>
                <a:ea typeface="Times" panose="020B0500000000000000" pitchFamily="34" charset="0"/>
                <a:cs typeface="Times" panose="020B0500000000000000" pitchFamily="34" charset="0"/>
                <a:sym typeface="Wingdings" panose="05000000000000000000" pitchFamily="2" charset="2"/>
              </a:rPr>
              <a:t></a:t>
            </a:r>
            <a:r>
              <a:rPr lang="vi-VN" sz="1600" dirty="0" smtClean="0">
                <a:latin typeface="Times" panose="020B0500000000000000" pitchFamily="34" charset="0"/>
                <a:ea typeface="Times" panose="020B0500000000000000" pitchFamily="34" charset="0"/>
                <a:cs typeface="Times" panose="020B0500000000000000" pitchFamily="34" charset="0"/>
              </a:rPr>
              <a:t>  </a:t>
            </a:r>
            <a:r>
              <a:rPr lang="vi-VN" sz="1600" dirty="0">
                <a:latin typeface="Times" panose="020B0500000000000000" pitchFamily="34" charset="0"/>
                <a:ea typeface="Times" panose="020B0500000000000000" pitchFamily="34" charset="0"/>
                <a:cs typeface="Times" panose="020B0500000000000000" pitchFamily="34" charset="0"/>
              </a:rPr>
              <a:t>Đó là lí do các nhân vật cũng như không gian, thời gian làm nên bối cảnh của câu chuyện đều được xác định bằng những danh từ chung.</a:t>
            </a:r>
            <a:endParaRPr lang="en-US" sz="1600" dirty="0">
              <a:latin typeface="Times" panose="020B0500000000000000" pitchFamily="34" charset="0"/>
              <a:ea typeface="Times" panose="020B0500000000000000" pitchFamily="34" charset="0"/>
              <a:cs typeface="Times" panose="020B0500000000000000" pitchFamily="34" charset="0"/>
            </a:endParaRPr>
          </a:p>
        </p:txBody>
      </p:sp>
      <p:sp>
        <p:nvSpPr>
          <p:cNvPr id="3" name="TextBox 2"/>
          <p:cNvSpPr txBox="1"/>
          <p:nvPr/>
        </p:nvSpPr>
        <p:spPr>
          <a:xfrm>
            <a:off x="3647326" y="3041482"/>
            <a:ext cx="4654192" cy="1077218"/>
          </a:xfrm>
          <a:prstGeom prst="rect">
            <a:avLst/>
          </a:prstGeom>
          <a:noFill/>
        </p:spPr>
        <p:txBody>
          <a:bodyPr wrap="square" rtlCol="0">
            <a:spAutoFit/>
          </a:bodyPr>
          <a:lstStyle/>
          <a:p>
            <a:pPr algn="just"/>
            <a:endParaRPr lang="en-US" sz="1600" dirty="0">
              <a:latin typeface="Times" panose="020B0500000000000000" pitchFamily="34" charset="0"/>
              <a:ea typeface="Times" panose="020B0500000000000000" pitchFamily="34" charset="0"/>
              <a:cs typeface="Times" panose="020B0500000000000000" pitchFamily="34" charset="0"/>
            </a:endParaRPr>
          </a:p>
          <a:p>
            <a:pPr algn="just"/>
            <a:r>
              <a:rPr lang="en-US" sz="1600" dirty="0" smtClean="0">
                <a:latin typeface="Times" panose="020B0500000000000000" pitchFamily="34" charset="0"/>
                <a:ea typeface="Times" panose="020B0500000000000000" pitchFamily="34" charset="0"/>
                <a:cs typeface="Times" panose="020B0500000000000000" pitchFamily="34" charset="0"/>
                <a:sym typeface="Wingdings" panose="05000000000000000000" pitchFamily="2" charset="2"/>
              </a:rPr>
              <a:t> </a:t>
            </a:r>
            <a:r>
              <a:rPr lang="en-US" sz="1600" dirty="0" smtClean="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Sự</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phiếm</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định</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từ</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nhân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vật</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đến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bối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cảnh</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làm</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nên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tính</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chỉnh</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thể</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của</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tác</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phẩm</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góp</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phần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gia</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tăng</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tính</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phổ</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quát</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của</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bài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học</a:t>
            </a:r>
            <a:r>
              <a:rPr lang="en-US" sz="1600" dirty="0">
                <a:latin typeface="Times" panose="020B0500000000000000" pitchFamily="34" charset="0"/>
                <a:ea typeface="Times" panose="020B0500000000000000" pitchFamily="34" charset="0"/>
                <a:cs typeface="Times" panose="020B0500000000000000" pitchFamily="34" charset="0"/>
              </a:rPr>
              <a:t>.</a:t>
            </a:r>
          </a:p>
        </p:txBody>
      </p:sp>
      <p:grpSp>
        <p:nvGrpSpPr>
          <p:cNvPr id="13" name="Google Shape;361;p37"/>
          <p:cNvGrpSpPr/>
          <p:nvPr/>
        </p:nvGrpSpPr>
        <p:grpSpPr>
          <a:xfrm flipH="1">
            <a:off x="145640" y="1432272"/>
            <a:ext cx="3214360" cy="2767294"/>
            <a:chOff x="-2314175" y="910675"/>
            <a:chExt cx="2012875" cy="1733025"/>
          </a:xfrm>
        </p:grpSpPr>
        <p:sp>
          <p:nvSpPr>
            <p:cNvPr id="14" name="Google Shape;362;p37"/>
            <p:cNvSpPr/>
            <p:nvPr/>
          </p:nvSpPr>
          <p:spPr>
            <a:xfrm>
              <a:off x="-2265025" y="2299475"/>
              <a:ext cx="747525" cy="219200"/>
            </a:xfrm>
            <a:custGeom>
              <a:avLst/>
              <a:gdLst/>
              <a:ahLst/>
              <a:cxnLst/>
              <a:rect l="l" t="t" r="r" b="b"/>
              <a:pathLst>
                <a:path w="29901" h="8768" extrusionOk="0">
                  <a:moveTo>
                    <a:pt x="2700" y="7847"/>
                  </a:moveTo>
                  <a:cubicBezTo>
                    <a:pt x="3098" y="7763"/>
                    <a:pt x="3453" y="7638"/>
                    <a:pt x="3830" y="7533"/>
                  </a:cubicBezTo>
                  <a:cubicBezTo>
                    <a:pt x="4834" y="7219"/>
                    <a:pt x="5839" y="6926"/>
                    <a:pt x="6885" y="6780"/>
                  </a:cubicBezTo>
                  <a:cubicBezTo>
                    <a:pt x="7533" y="6675"/>
                    <a:pt x="8182" y="6529"/>
                    <a:pt x="8852" y="6466"/>
                  </a:cubicBezTo>
                  <a:cubicBezTo>
                    <a:pt x="9898" y="6298"/>
                    <a:pt x="10944" y="6173"/>
                    <a:pt x="11990" y="6173"/>
                  </a:cubicBezTo>
                  <a:cubicBezTo>
                    <a:pt x="13831" y="6194"/>
                    <a:pt x="15715" y="6194"/>
                    <a:pt x="17577" y="6173"/>
                  </a:cubicBezTo>
                  <a:cubicBezTo>
                    <a:pt x="18560" y="6173"/>
                    <a:pt x="19564" y="6215"/>
                    <a:pt x="20527" y="6403"/>
                  </a:cubicBezTo>
                  <a:cubicBezTo>
                    <a:pt x="20757" y="6466"/>
                    <a:pt x="21008" y="6508"/>
                    <a:pt x="21238" y="6529"/>
                  </a:cubicBezTo>
                  <a:cubicBezTo>
                    <a:pt x="24021" y="6989"/>
                    <a:pt x="26762" y="7449"/>
                    <a:pt x="29440" y="8307"/>
                  </a:cubicBezTo>
                  <a:cubicBezTo>
                    <a:pt x="29587" y="8370"/>
                    <a:pt x="29733" y="8349"/>
                    <a:pt x="29901" y="8349"/>
                  </a:cubicBezTo>
                  <a:cubicBezTo>
                    <a:pt x="29399" y="7052"/>
                    <a:pt x="29064" y="5775"/>
                    <a:pt x="27767" y="5064"/>
                  </a:cubicBezTo>
                  <a:cubicBezTo>
                    <a:pt x="27495" y="5357"/>
                    <a:pt x="27118" y="5462"/>
                    <a:pt x="26679" y="5462"/>
                  </a:cubicBezTo>
                  <a:cubicBezTo>
                    <a:pt x="26386" y="5148"/>
                    <a:pt x="26155" y="4813"/>
                    <a:pt x="25842" y="4583"/>
                  </a:cubicBezTo>
                  <a:cubicBezTo>
                    <a:pt x="25465" y="4269"/>
                    <a:pt x="25088" y="3997"/>
                    <a:pt x="24837" y="3578"/>
                  </a:cubicBezTo>
                  <a:cubicBezTo>
                    <a:pt x="24712" y="3348"/>
                    <a:pt x="24461" y="3244"/>
                    <a:pt x="24189" y="3139"/>
                  </a:cubicBezTo>
                  <a:cubicBezTo>
                    <a:pt x="23833" y="3013"/>
                    <a:pt x="23477" y="2846"/>
                    <a:pt x="23205" y="2532"/>
                  </a:cubicBezTo>
                  <a:cubicBezTo>
                    <a:pt x="23017" y="2344"/>
                    <a:pt x="22745" y="2239"/>
                    <a:pt x="22515" y="2093"/>
                  </a:cubicBezTo>
                  <a:cubicBezTo>
                    <a:pt x="22305" y="1967"/>
                    <a:pt x="22075" y="1884"/>
                    <a:pt x="21887" y="1716"/>
                  </a:cubicBezTo>
                  <a:cubicBezTo>
                    <a:pt x="21531" y="1360"/>
                    <a:pt x="21113" y="1235"/>
                    <a:pt x="20611" y="1088"/>
                  </a:cubicBezTo>
                  <a:cubicBezTo>
                    <a:pt x="19481" y="816"/>
                    <a:pt x="18309" y="565"/>
                    <a:pt x="17242" y="105"/>
                  </a:cubicBezTo>
                  <a:cubicBezTo>
                    <a:pt x="17012" y="0"/>
                    <a:pt x="16719" y="0"/>
                    <a:pt x="16447" y="0"/>
                  </a:cubicBezTo>
                  <a:lnTo>
                    <a:pt x="11300" y="0"/>
                  </a:lnTo>
                  <a:cubicBezTo>
                    <a:pt x="11049" y="0"/>
                    <a:pt x="10756" y="21"/>
                    <a:pt x="10484" y="42"/>
                  </a:cubicBezTo>
                  <a:cubicBezTo>
                    <a:pt x="9479" y="210"/>
                    <a:pt x="8475" y="419"/>
                    <a:pt x="7450" y="565"/>
                  </a:cubicBezTo>
                  <a:cubicBezTo>
                    <a:pt x="6048" y="754"/>
                    <a:pt x="4751" y="1360"/>
                    <a:pt x="3432" y="1884"/>
                  </a:cubicBezTo>
                  <a:cubicBezTo>
                    <a:pt x="3265" y="2595"/>
                    <a:pt x="3014" y="3223"/>
                    <a:pt x="2575" y="3767"/>
                  </a:cubicBezTo>
                  <a:cubicBezTo>
                    <a:pt x="1884" y="4604"/>
                    <a:pt x="1424" y="5587"/>
                    <a:pt x="838" y="6508"/>
                  </a:cubicBezTo>
                  <a:cubicBezTo>
                    <a:pt x="419" y="7198"/>
                    <a:pt x="231" y="7930"/>
                    <a:pt x="1" y="8767"/>
                  </a:cubicBezTo>
                  <a:cubicBezTo>
                    <a:pt x="273" y="8684"/>
                    <a:pt x="503" y="8684"/>
                    <a:pt x="650" y="8579"/>
                  </a:cubicBezTo>
                  <a:cubicBezTo>
                    <a:pt x="1319" y="8161"/>
                    <a:pt x="1989" y="7993"/>
                    <a:pt x="2700" y="7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5" name="Google Shape;363;p37"/>
            <p:cNvSpPr/>
            <p:nvPr/>
          </p:nvSpPr>
          <p:spPr>
            <a:xfrm>
              <a:off x="-1461025" y="2493025"/>
              <a:ext cx="621975" cy="109875"/>
            </a:xfrm>
            <a:custGeom>
              <a:avLst/>
              <a:gdLst/>
              <a:ahLst/>
              <a:cxnLst/>
              <a:rect l="l" t="t" r="r" b="b"/>
              <a:pathLst>
                <a:path w="24879" h="4395" extrusionOk="0">
                  <a:moveTo>
                    <a:pt x="24000" y="1779"/>
                  </a:moveTo>
                  <a:cubicBezTo>
                    <a:pt x="22765" y="1402"/>
                    <a:pt x="21636" y="879"/>
                    <a:pt x="20401" y="753"/>
                  </a:cubicBezTo>
                  <a:cubicBezTo>
                    <a:pt x="19439" y="649"/>
                    <a:pt x="18497" y="523"/>
                    <a:pt x="17555" y="356"/>
                  </a:cubicBezTo>
                  <a:cubicBezTo>
                    <a:pt x="16363" y="188"/>
                    <a:pt x="15170" y="84"/>
                    <a:pt x="13977" y="105"/>
                  </a:cubicBezTo>
                  <a:cubicBezTo>
                    <a:pt x="12910" y="126"/>
                    <a:pt x="11822" y="105"/>
                    <a:pt x="10734" y="105"/>
                  </a:cubicBezTo>
                  <a:cubicBezTo>
                    <a:pt x="9249" y="0"/>
                    <a:pt x="7826" y="42"/>
                    <a:pt x="6319" y="209"/>
                  </a:cubicBezTo>
                  <a:cubicBezTo>
                    <a:pt x="5629" y="293"/>
                    <a:pt x="4980" y="419"/>
                    <a:pt x="4353" y="649"/>
                  </a:cubicBezTo>
                  <a:cubicBezTo>
                    <a:pt x="3662" y="921"/>
                    <a:pt x="3369" y="1088"/>
                    <a:pt x="3034" y="1758"/>
                  </a:cubicBezTo>
                  <a:cubicBezTo>
                    <a:pt x="2993" y="1821"/>
                    <a:pt x="3097" y="1967"/>
                    <a:pt x="3181" y="1883"/>
                  </a:cubicBezTo>
                  <a:cubicBezTo>
                    <a:pt x="4332" y="1151"/>
                    <a:pt x="6026" y="1339"/>
                    <a:pt x="7366" y="1256"/>
                  </a:cubicBezTo>
                  <a:cubicBezTo>
                    <a:pt x="8726" y="1172"/>
                    <a:pt x="10086" y="1297"/>
                    <a:pt x="11446" y="1402"/>
                  </a:cubicBezTo>
                  <a:cubicBezTo>
                    <a:pt x="12387" y="1486"/>
                    <a:pt x="13266" y="1695"/>
                    <a:pt x="14187" y="1883"/>
                  </a:cubicBezTo>
                  <a:cubicBezTo>
                    <a:pt x="13057" y="1800"/>
                    <a:pt x="11927" y="1695"/>
                    <a:pt x="10818" y="1611"/>
                  </a:cubicBezTo>
                  <a:cubicBezTo>
                    <a:pt x="9186" y="1507"/>
                    <a:pt x="7575" y="1381"/>
                    <a:pt x="5943" y="1695"/>
                  </a:cubicBezTo>
                  <a:cubicBezTo>
                    <a:pt x="5692" y="1758"/>
                    <a:pt x="5399" y="1758"/>
                    <a:pt x="5127" y="1758"/>
                  </a:cubicBezTo>
                  <a:cubicBezTo>
                    <a:pt x="3537" y="1674"/>
                    <a:pt x="2051" y="2134"/>
                    <a:pt x="524" y="2511"/>
                  </a:cubicBezTo>
                  <a:cubicBezTo>
                    <a:pt x="377" y="2532"/>
                    <a:pt x="252" y="2657"/>
                    <a:pt x="0" y="2804"/>
                  </a:cubicBezTo>
                  <a:cubicBezTo>
                    <a:pt x="210" y="2909"/>
                    <a:pt x="314" y="2971"/>
                    <a:pt x="419" y="2971"/>
                  </a:cubicBezTo>
                  <a:cubicBezTo>
                    <a:pt x="670" y="2950"/>
                    <a:pt x="900" y="2929"/>
                    <a:pt x="1130" y="2825"/>
                  </a:cubicBezTo>
                  <a:cubicBezTo>
                    <a:pt x="1528" y="2657"/>
                    <a:pt x="1946" y="2616"/>
                    <a:pt x="2365" y="2616"/>
                  </a:cubicBezTo>
                  <a:cubicBezTo>
                    <a:pt x="5796" y="2595"/>
                    <a:pt x="9228" y="2532"/>
                    <a:pt x="12680" y="2511"/>
                  </a:cubicBezTo>
                  <a:cubicBezTo>
                    <a:pt x="13350" y="2511"/>
                    <a:pt x="14061" y="2532"/>
                    <a:pt x="14731" y="2637"/>
                  </a:cubicBezTo>
                  <a:cubicBezTo>
                    <a:pt x="15589" y="2762"/>
                    <a:pt x="16467" y="2825"/>
                    <a:pt x="17346" y="2804"/>
                  </a:cubicBezTo>
                  <a:cubicBezTo>
                    <a:pt x="17576" y="2804"/>
                    <a:pt x="17848" y="2804"/>
                    <a:pt x="18079" y="2825"/>
                  </a:cubicBezTo>
                  <a:cubicBezTo>
                    <a:pt x="20150" y="3181"/>
                    <a:pt x="22242" y="3536"/>
                    <a:pt x="24230" y="4206"/>
                  </a:cubicBezTo>
                  <a:cubicBezTo>
                    <a:pt x="24418" y="4269"/>
                    <a:pt x="24628" y="4310"/>
                    <a:pt x="24879" y="4394"/>
                  </a:cubicBezTo>
                  <a:cubicBezTo>
                    <a:pt x="24669" y="3432"/>
                    <a:pt x="24125" y="2657"/>
                    <a:pt x="24000" y="1779"/>
                  </a:cubicBezTo>
                  <a:close/>
                  <a:moveTo>
                    <a:pt x="23100" y="3369"/>
                  </a:moveTo>
                  <a:cubicBezTo>
                    <a:pt x="23037" y="3453"/>
                    <a:pt x="22828" y="3536"/>
                    <a:pt x="22724" y="3494"/>
                  </a:cubicBezTo>
                  <a:cubicBezTo>
                    <a:pt x="22200" y="3369"/>
                    <a:pt x="21698" y="3181"/>
                    <a:pt x="21175" y="3055"/>
                  </a:cubicBezTo>
                  <a:cubicBezTo>
                    <a:pt x="20464" y="2867"/>
                    <a:pt x="19752" y="2699"/>
                    <a:pt x="19020" y="2553"/>
                  </a:cubicBezTo>
                  <a:cubicBezTo>
                    <a:pt x="19229" y="2532"/>
                    <a:pt x="19439" y="2511"/>
                    <a:pt x="19627" y="2406"/>
                  </a:cubicBezTo>
                  <a:cubicBezTo>
                    <a:pt x="19836" y="2302"/>
                    <a:pt x="19878" y="2009"/>
                    <a:pt x="19773" y="1821"/>
                  </a:cubicBezTo>
                  <a:cubicBezTo>
                    <a:pt x="20694" y="2030"/>
                    <a:pt x="21615" y="2302"/>
                    <a:pt x="22535" y="2595"/>
                  </a:cubicBezTo>
                  <a:cubicBezTo>
                    <a:pt x="22724" y="2637"/>
                    <a:pt x="22891" y="2762"/>
                    <a:pt x="23058" y="2909"/>
                  </a:cubicBezTo>
                  <a:cubicBezTo>
                    <a:pt x="23184" y="3013"/>
                    <a:pt x="23247" y="3243"/>
                    <a:pt x="23100" y="33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6" name="Google Shape;364;p37"/>
            <p:cNvSpPr/>
            <p:nvPr/>
          </p:nvSpPr>
          <p:spPr>
            <a:xfrm>
              <a:off x="-2009750" y="2479425"/>
              <a:ext cx="9450" cy="1075"/>
            </a:xfrm>
            <a:custGeom>
              <a:avLst/>
              <a:gdLst/>
              <a:ahLst/>
              <a:cxnLst/>
              <a:rect l="l" t="t" r="r" b="b"/>
              <a:pathLst>
                <a:path w="378" h="43" extrusionOk="0">
                  <a:moveTo>
                    <a:pt x="1" y="42"/>
                  </a:moveTo>
                  <a:lnTo>
                    <a:pt x="377" y="42"/>
                  </a:lnTo>
                  <a:lnTo>
                    <a:pt x="377" y="0"/>
                  </a:lnTo>
                  <a:lnTo>
                    <a:pt x="1" y="0"/>
                  </a:ln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2" name="Google Shape;365;p37"/>
            <p:cNvSpPr/>
            <p:nvPr/>
          </p:nvSpPr>
          <p:spPr>
            <a:xfrm>
              <a:off x="-2285950" y="2359100"/>
              <a:ext cx="1445325" cy="228100"/>
            </a:xfrm>
            <a:custGeom>
              <a:avLst/>
              <a:gdLst/>
              <a:ahLst/>
              <a:cxnLst/>
              <a:rect l="l" t="t" r="r" b="b"/>
              <a:pathLst>
                <a:path w="57813" h="9124" extrusionOk="0">
                  <a:moveTo>
                    <a:pt x="32746" y="7261"/>
                  </a:moveTo>
                  <a:lnTo>
                    <a:pt x="32956" y="7261"/>
                  </a:lnTo>
                  <a:cubicBezTo>
                    <a:pt x="33793" y="7031"/>
                    <a:pt x="34630" y="6759"/>
                    <a:pt x="35404" y="6341"/>
                  </a:cubicBezTo>
                  <a:cubicBezTo>
                    <a:pt x="35759" y="6173"/>
                    <a:pt x="36115" y="6027"/>
                    <a:pt x="36492" y="5901"/>
                  </a:cubicBezTo>
                  <a:cubicBezTo>
                    <a:pt x="38187" y="5294"/>
                    <a:pt x="39965" y="4960"/>
                    <a:pt x="41764" y="4750"/>
                  </a:cubicBezTo>
                  <a:cubicBezTo>
                    <a:pt x="42706" y="4646"/>
                    <a:pt x="43710" y="4625"/>
                    <a:pt x="44652" y="4646"/>
                  </a:cubicBezTo>
                  <a:cubicBezTo>
                    <a:pt x="46263" y="4646"/>
                    <a:pt x="47895" y="4541"/>
                    <a:pt x="49506" y="4750"/>
                  </a:cubicBezTo>
                  <a:cubicBezTo>
                    <a:pt x="50092" y="4834"/>
                    <a:pt x="50636" y="4876"/>
                    <a:pt x="51222" y="4960"/>
                  </a:cubicBezTo>
                  <a:cubicBezTo>
                    <a:pt x="53168" y="5169"/>
                    <a:pt x="55093" y="5504"/>
                    <a:pt x="56913" y="6236"/>
                  </a:cubicBezTo>
                  <a:cubicBezTo>
                    <a:pt x="57185" y="6341"/>
                    <a:pt x="57457" y="6424"/>
                    <a:pt x="57813" y="6529"/>
                  </a:cubicBezTo>
                  <a:cubicBezTo>
                    <a:pt x="57813" y="6382"/>
                    <a:pt x="57813" y="6278"/>
                    <a:pt x="57771" y="6215"/>
                  </a:cubicBezTo>
                  <a:cubicBezTo>
                    <a:pt x="57520" y="5776"/>
                    <a:pt x="57248" y="5336"/>
                    <a:pt x="56976" y="4918"/>
                  </a:cubicBezTo>
                  <a:cubicBezTo>
                    <a:pt x="56474" y="4144"/>
                    <a:pt x="55930" y="3453"/>
                    <a:pt x="55449" y="2658"/>
                  </a:cubicBezTo>
                  <a:cubicBezTo>
                    <a:pt x="55239" y="2323"/>
                    <a:pt x="55009" y="2114"/>
                    <a:pt x="54674" y="1988"/>
                  </a:cubicBezTo>
                  <a:cubicBezTo>
                    <a:pt x="53733" y="1612"/>
                    <a:pt x="52770" y="1193"/>
                    <a:pt x="51808" y="859"/>
                  </a:cubicBezTo>
                  <a:cubicBezTo>
                    <a:pt x="50552" y="419"/>
                    <a:pt x="49255" y="147"/>
                    <a:pt x="47916" y="126"/>
                  </a:cubicBezTo>
                  <a:cubicBezTo>
                    <a:pt x="45928" y="105"/>
                    <a:pt x="43941" y="1"/>
                    <a:pt x="41953" y="273"/>
                  </a:cubicBezTo>
                  <a:cubicBezTo>
                    <a:pt x="40572" y="482"/>
                    <a:pt x="39128" y="566"/>
                    <a:pt x="37768" y="1005"/>
                  </a:cubicBezTo>
                  <a:cubicBezTo>
                    <a:pt x="37412" y="1152"/>
                    <a:pt x="37015" y="1214"/>
                    <a:pt x="36617" y="1277"/>
                  </a:cubicBezTo>
                  <a:cubicBezTo>
                    <a:pt x="35885" y="1361"/>
                    <a:pt x="35215" y="1591"/>
                    <a:pt x="34546" y="1884"/>
                  </a:cubicBezTo>
                  <a:cubicBezTo>
                    <a:pt x="34190" y="2030"/>
                    <a:pt x="33814" y="2198"/>
                    <a:pt x="33458" y="2302"/>
                  </a:cubicBezTo>
                  <a:cubicBezTo>
                    <a:pt x="32809" y="2470"/>
                    <a:pt x="32286" y="2888"/>
                    <a:pt x="31721" y="3244"/>
                  </a:cubicBezTo>
                  <a:cubicBezTo>
                    <a:pt x="31365" y="3474"/>
                    <a:pt x="31198" y="3809"/>
                    <a:pt x="31261" y="4227"/>
                  </a:cubicBezTo>
                  <a:cubicBezTo>
                    <a:pt x="31303" y="4604"/>
                    <a:pt x="31386" y="4939"/>
                    <a:pt x="31512" y="5273"/>
                  </a:cubicBezTo>
                  <a:cubicBezTo>
                    <a:pt x="31700" y="5713"/>
                    <a:pt x="31909" y="6173"/>
                    <a:pt x="32119" y="6592"/>
                  </a:cubicBezTo>
                  <a:cubicBezTo>
                    <a:pt x="32223" y="6759"/>
                    <a:pt x="32349" y="6947"/>
                    <a:pt x="32453" y="7136"/>
                  </a:cubicBezTo>
                  <a:cubicBezTo>
                    <a:pt x="31679" y="6634"/>
                    <a:pt x="30759" y="6445"/>
                    <a:pt x="29838" y="6278"/>
                  </a:cubicBezTo>
                  <a:cubicBezTo>
                    <a:pt x="28562" y="5985"/>
                    <a:pt x="27264" y="5797"/>
                    <a:pt x="25946" y="5671"/>
                  </a:cubicBezTo>
                  <a:cubicBezTo>
                    <a:pt x="24879" y="5566"/>
                    <a:pt x="23770" y="5483"/>
                    <a:pt x="22682" y="5462"/>
                  </a:cubicBezTo>
                  <a:cubicBezTo>
                    <a:pt x="20883" y="5273"/>
                    <a:pt x="19041" y="5169"/>
                    <a:pt x="17242" y="5085"/>
                  </a:cubicBezTo>
                  <a:cubicBezTo>
                    <a:pt x="15882" y="5043"/>
                    <a:pt x="14543" y="5064"/>
                    <a:pt x="13183" y="5064"/>
                  </a:cubicBezTo>
                  <a:cubicBezTo>
                    <a:pt x="11781" y="5043"/>
                    <a:pt x="10316" y="4918"/>
                    <a:pt x="8914" y="5085"/>
                  </a:cubicBezTo>
                  <a:cubicBezTo>
                    <a:pt x="7910" y="5232"/>
                    <a:pt x="6885" y="5399"/>
                    <a:pt x="5860" y="5608"/>
                  </a:cubicBezTo>
                  <a:cubicBezTo>
                    <a:pt x="5316" y="5692"/>
                    <a:pt x="4730" y="5776"/>
                    <a:pt x="4186" y="5901"/>
                  </a:cubicBezTo>
                  <a:cubicBezTo>
                    <a:pt x="3349" y="6090"/>
                    <a:pt x="2575" y="6403"/>
                    <a:pt x="1779" y="6717"/>
                  </a:cubicBezTo>
                  <a:cubicBezTo>
                    <a:pt x="1256" y="6926"/>
                    <a:pt x="524" y="7157"/>
                    <a:pt x="189" y="7659"/>
                  </a:cubicBezTo>
                  <a:cubicBezTo>
                    <a:pt x="1" y="7910"/>
                    <a:pt x="294" y="8224"/>
                    <a:pt x="587" y="8161"/>
                  </a:cubicBezTo>
                  <a:cubicBezTo>
                    <a:pt x="943" y="8077"/>
                    <a:pt x="1319" y="7952"/>
                    <a:pt x="1654" y="7847"/>
                  </a:cubicBezTo>
                  <a:cubicBezTo>
                    <a:pt x="2198" y="7868"/>
                    <a:pt x="2721" y="7742"/>
                    <a:pt x="3265" y="7575"/>
                  </a:cubicBezTo>
                  <a:cubicBezTo>
                    <a:pt x="2700" y="7805"/>
                    <a:pt x="2114" y="8056"/>
                    <a:pt x="1528" y="8224"/>
                  </a:cubicBezTo>
                  <a:cubicBezTo>
                    <a:pt x="1466" y="8224"/>
                    <a:pt x="1424" y="8224"/>
                    <a:pt x="1361" y="8266"/>
                  </a:cubicBezTo>
                  <a:cubicBezTo>
                    <a:pt x="1277" y="8286"/>
                    <a:pt x="1215" y="8307"/>
                    <a:pt x="1152" y="8328"/>
                  </a:cubicBezTo>
                  <a:cubicBezTo>
                    <a:pt x="754" y="8496"/>
                    <a:pt x="817" y="9061"/>
                    <a:pt x="1256" y="9061"/>
                  </a:cubicBezTo>
                  <a:cubicBezTo>
                    <a:pt x="2407" y="9123"/>
                    <a:pt x="3621" y="8496"/>
                    <a:pt x="4709" y="8161"/>
                  </a:cubicBezTo>
                  <a:cubicBezTo>
                    <a:pt x="5985" y="7763"/>
                    <a:pt x="7324" y="7554"/>
                    <a:pt x="8642" y="7345"/>
                  </a:cubicBezTo>
                  <a:cubicBezTo>
                    <a:pt x="10023" y="7136"/>
                    <a:pt x="11404" y="6843"/>
                    <a:pt x="12827" y="6696"/>
                  </a:cubicBezTo>
                  <a:cubicBezTo>
                    <a:pt x="14187" y="6529"/>
                    <a:pt x="15568" y="6613"/>
                    <a:pt x="16949" y="6613"/>
                  </a:cubicBezTo>
                  <a:cubicBezTo>
                    <a:pt x="18393" y="6613"/>
                    <a:pt x="19837" y="6613"/>
                    <a:pt x="21259" y="6634"/>
                  </a:cubicBezTo>
                  <a:cubicBezTo>
                    <a:pt x="22410" y="6738"/>
                    <a:pt x="23540" y="6843"/>
                    <a:pt x="24691" y="6968"/>
                  </a:cubicBezTo>
                  <a:cubicBezTo>
                    <a:pt x="26051" y="7136"/>
                    <a:pt x="27202" y="7491"/>
                    <a:pt x="28478" y="7952"/>
                  </a:cubicBezTo>
                  <a:cubicBezTo>
                    <a:pt x="29064" y="8119"/>
                    <a:pt x="29671" y="8224"/>
                    <a:pt x="30236" y="8328"/>
                  </a:cubicBezTo>
                  <a:cubicBezTo>
                    <a:pt x="30780" y="8433"/>
                    <a:pt x="31303" y="8642"/>
                    <a:pt x="31889" y="8705"/>
                  </a:cubicBezTo>
                  <a:cubicBezTo>
                    <a:pt x="32181" y="8726"/>
                    <a:pt x="32349" y="8600"/>
                    <a:pt x="32453" y="8412"/>
                  </a:cubicBezTo>
                  <a:cubicBezTo>
                    <a:pt x="32935" y="8328"/>
                    <a:pt x="33270" y="7680"/>
                    <a:pt x="32746" y="72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6" name="Google Shape;366;p37"/>
            <p:cNvSpPr/>
            <p:nvPr/>
          </p:nvSpPr>
          <p:spPr>
            <a:xfrm>
              <a:off x="-1738275" y="928450"/>
              <a:ext cx="1032625" cy="640825"/>
            </a:xfrm>
            <a:custGeom>
              <a:avLst/>
              <a:gdLst/>
              <a:ahLst/>
              <a:cxnLst/>
              <a:rect l="l" t="t" r="r" b="b"/>
              <a:pathLst>
                <a:path w="41305" h="25633" extrusionOk="0">
                  <a:moveTo>
                    <a:pt x="27181" y="17995"/>
                  </a:moveTo>
                  <a:cubicBezTo>
                    <a:pt x="26595" y="18372"/>
                    <a:pt x="26407" y="18978"/>
                    <a:pt x="26114" y="19481"/>
                  </a:cubicBezTo>
                  <a:cubicBezTo>
                    <a:pt x="25904" y="19564"/>
                    <a:pt x="25695" y="19627"/>
                    <a:pt x="25528" y="19732"/>
                  </a:cubicBezTo>
                  <a:cubicBezTo>
                    <a:pt x="25402" y="19836"/>
                    <a:pt x="25277" y="19983"/>
                    <a:pt x="25172" y="20108"/>
                  </a:cubicBezTo>
                  <a:cubicBezTo>
                    <a:pt x="24963" y="20422"/>
                    <a:pt x="24775" y="20778"/>
                    <a:pt x="24544" y="21071"/>
                  </a:cubicBezTo>
                  <a:cubicBezTo>
                    <a:pt x="24126" y="21594"/>
                    <a:pt x="23561" y="21740"/>
                    <a:pt x="22912" y="21573"/>
                  </a:cubicBezTo>
                  <a:cubicBezTo>
                    <a:pt x="21866" y="21217"/>
                    <a:pt x="20987" y="20694"/>
                    <a:pt x="20674" y="19564"/>
                  </a:cubicBezTo>
                  <a:cubicBezTo>
                    <a:pt x="20611" y="19376"/>
                    <a:pt x="20548" y="19209"/>
                    <a:pt x="20443" y="19062"/>
                  </a:cubicBezTo>
                  <a:cubicBezTo>
                    <a:pt x="20067" y="18623"/>
                    <a:pt x="20025" y="18100"/>
                    <a:pt x="20025" y="17535"/>
                  </a:cubicBezTo>
                  <a:cubicBezTo>
                    <a:pt x="20025" y="17012"/>
                    <a:pt x="20025" y="16509"/>
                    <a:pt x="19983" y="15986"/>
                  </a:cubicBezTo>
                  <a:cubicBezTo>
                    <a:pt x="19962" y="15610"/>
                    <a:pt x="19565" y="15421"/>
                    <a:pt x="19293" y="15693"/>
                  </a:cubicBezTo>
                  <a:cubicBezTo>
                    <a:pt x="18728" y="16154"/>
                    <a:pt x="18079" y="16488"/>
                    <a:pt x="17577" y="16991"/>
                  </a:cubicBezTo>
                  <a:cubicBezTo>
                    <a:pt x="17096" y="17493"/>
                    <a:pt x="16531" y="17911"/>
                    <a:pt x="15966" y="18267"/>
                  </a:cubicBezTo>
                  <a:cubicBezTo>
                    <a:pt x="15589" y="18518"/>
                    <a:pt x="15150" y="18413"/>
                    <a:pt x="14731" y="18330"/>
                  </a:cubicBezTo>
                  <a:cubicBezTo>
                    <a:pt x="14585" y="18309"/>
                    <a:pt x="14417" y="18162"/>
                    <a:pt x="14271" y="18079"/>
                  </a:cubicBezTo>
                  <a:cubicBezTo>
                    <a:pt x="14062" y="17158"/>
                    <a:pt x="14083" y="15777"/>
                    <a:pt x="14334" y="14940"/>
                  </a:cubicBezTo>
                  <a:cubicBezTo>
                    <a:pt x="14438" y="14584"/>
                    <a:pt x="14522" y="14187"/>
                    <a:pt x="14585" y="13789"/>
                  </a:cubicBezTo>
                  <a:cubicBezTo>
                    <a:pt x="14606" y="13664"/>
                    <a:pt x="14543" y="13517"/>
                    <a:pt x="14522" y="13350"/>
                  </a:cubicBezTo>
                  <a:cubicBezTo>
                    <a:pt x="14480" y="13141"/>
                    <a:pt x="14187" y="13036"/>
                    <a:pt x="13999" y="13141"/>
                  </a:cubicBezTo>
                  <a:cubicBezTo>
                    <a:pt x="13811" y="13245"/>
                    <a:pt x="13664" y="13413"/>
                    <a:pt x="13497" y="13538"/>
                  </a:cubicBezTo>
                  <a:cubicBezTo>
                    <a:pt x="12974" y="14061"/>
                    <a:pt x="12492" y="14563"/>
                    <a:pt x="11865" y="14919"/>
                  </a:cubicBezTo>
                  <a:cubicBezTo>
                    <a:pt x="11593" y="15087"/>
                    <a:pt x="11404" y="15317"/>
                    <a:pt x="11174" y="15526"/>
                  </a:cubicBezTo>
                  <a:cubicBezTo>
                    <a:pt x="10400" y="16237"/>
                    <a:pt x="9521" y="16802"/>
                    <a:pt x="8580" y="17325"/>
                  </a:cubicBezTo>
                  <a:cubicBezTo>
                    <a:pt x="8140" y="17597"/>
                    <a:pt x="7680" y="17597"/>
                    <a:pt x="7199" y="17576"/>
                  </a:cubicBezTo>
                  <a:cubicBezTo>
                    <a:pt x="6759" y="17514"/>
                    <a:pt x="6571" y="17325"/>
                    <a:pt x="6550" y="16865"/>
                  </a:cubicBezTo>
                  <a:cubicBezTo>
                    <a:pt x="6529" y="16112"/>
                    <a:pt x="6655" y="15380"/>
                    <a:pt x="7094" y="14710"/>
                  </a:cubicBezTo>
                  <a:cubicBezTo>
                    <a:pt x="7638" y="13957"/>
                    <a:pt x="8057" y="13120"/>
                    <a:pt x="8726" y="12450"/>
                  </a:cubicBezTo>
                  <a:cubicBezTo>
                    <a:pt x="8894" y="12241"/>
                    <a:pt x="8998" y="11927"/>
                    <a:pt x="9103" y="11655"/>
                  </a:cubicBezTo>
                  <a:cubicBezTo>
                    <a:pt x="9186" y="11425"/>
                    <a:pt x="8935" y="11153"/>
                    <a:pt x="8684" y="11216"/>
                  </a:cubicBezTo>
                  <a:cubicBezTo>
                    <a:pt x="8454" y="11258"/>
                    <a:pt x="8224" y="11341"/>
                    <a:pt x="8015" y="11446"/>
                  </a:cubicBezTo>
                  <a:cubicBezTo>
                    <a:pt x="6529" y="12178"/>
                    <a:pt x="5064" y="12931"/>
                    <a:pt x="3600" y="13706"/>
                  </a:cubicBezTo>
                  <a:cubicBezTo>
                    <a:pt x="3140" y="13936"/>
                    <a:pt x="2721" y="14082"/>
                    <a:pt x="2240" y="14061"/>
                  </a:cubicBezTo>
                  <a:cubicBezTo>
                    <a:pt x="1675" y="14040"/>
                    <a:pt x="1152" y="14061"/>
                    <a:pt x="608" y="14040"/>
                  </a:cubicBezTo>
                  <a:cubicBezTo>
                    <a:pt x="189" y="14019"/>
                    <a:pt x="64" y="13831"/>
                    <a:pt x="43" y="13392"/>
                  </a:cubicBezTo>
                  <a:cubicBezTo>
                    <a:pt x="1" y="13036"/>
                    <a:pt x="147" y="12785"/>
                    <a:pt x="315" y="12471"/>
                  </a:cubicBezTo>
                  <a:cubicBezTo>
                    <a:pt x="943" y="11446"/>
                    <a:pt x="1863" y="10797"/>
                    <a:pt x="2868" y="10211"/>
                  </a:cubicBezTo>
                  <a:cubicBezTo>
                    <a:pt x="3725" y="9730"/>
                    <a:pt x="4646" y="9521"/>
                    <a:pt x="5609" y="9458"/>
                  </a:cubicBezTo>
                  <a:cubicBezTo>
                    <a:pt x="6006" y="9437"/>
                    <a:pt x="6383" y="9416"/>
                    <a:pt x="6759" y="9333"/>
                  </a:cubicBezTo>
                  <a:cubicBezTo>
                    <a:pt x="7010" y="9270"/>
                    <a:pt x="7073" y="9102"/>
                    <a:pt x="6948" y="8830"/>
                  </a:cubicBezTo>
                  <a:cubicBezTo>
                    <a:pt x="6173" y="8809"/>
                    <a:pt x="5420" y="8747"/>
                    <a:pt x="4646" y="8726"/>
                  </a:cubicBezTo>
                  <a:cubicBezTo>
                    <a:pt x="4248" y="8726"/>
                    <a:pt x="3935" y="8579"/>
                    <a:pt x="3767" y="8203"/>
                  </a:cubicBezTo>
                  <a:cubicBezTo>
                    <a:pt x="3725" y="8098"/>
                    <a:pt x="3663" y="7973"/>
                    <a:pt x="3600" y="7889"/>
                  </a:cubicBezTo>
                  <a:cubicBezTo>
                    <a:pt x="2805" y="7157"/>
                    <a:pt x="2930" y="6194"/>
                    <a:pt x="3035" y="5273"/>
                  </a:cubicBezTo>
                  <a:cubicBezTo>
                    <a:pt x="3098" y="4708"/>
                    <a:pt x="3391" y="4185"/>
                    <a:pt x="3914" y="3830"/>
                  </a:cubicBezTo>
                  <a:cubicBezTo>
                    <a:pt x="4039" y="3767"/>
                    <a:pt x="4165" y="3662"/>
                    <a:pt x="4248" y="3558"/>
                  </a:cubicBezTo>
                  <a:cubicBezTo>
                    <a:pt x="4772" y="2993"/>
                    <a:pt x="5441" y="2951"/>
                    <a:pt x="6173" y="2993"/>
                  </a:cubicBezTo>
                  <a:cubicBezTo>
                    <a:pt x="6278" y="2993"/>
                    <a:pt x="6445" y="3035"/>
                    <a:pt x="6529" y="3076"/>
                  </a:cubicBezTo>
                  <a:cubicBezTo>
                    <a:pt x="7052" y="3411"/>
                    <a:pt x="7701" y="3558"/>
                    <a:pt x="8161" y="3997"/>
                  </a:cubicBezTo>
                  <a:cubicBezTo>
                    <a:pt x="8245" y="4039"/>
                    <a:pt x="8308" y="4123"/>
                    <a:pt x="8370" y="4144"/>
                  </a:cubicBezTo>
                  <a:cubicBezTo>
                    <a:pt x="8873" y="4311"/>
                    <a:pt x="9291" y="4541"/>
                    <a:pt x="9605" y="5022"/>
                  </a:cubicBezTo>
                  <a:cubicBezTo>
                    <a:pt x="9730" y="4918"/>
                    <a:pt x="9814" y="4855"/>
                    <a:pt x="9940" y="4771"/>
                  </a:cubicBezTo>
                  <a:cubicBezTo>
                    <a:pt x="9689" y="4562"/>
                    <a:pt x="9458" y="4395"/>
                    <a:pt x="9270" y="4185"/>
                  </a:cubicBezTo>
                  <a:cubicBezTo>
                    <a:pt x="9082" y="3976"/>
                    <a:pt x="8977" y="3704"/>
                    <a:pt x="8852" y="3495"/>
                  </a:cubicBezTo>
                  <a:cubicBezTo>
                    <a:pt x="8684" y="3286"/>
                    <a:pt x="8663" y="3055"/>
                    <a:pt x="8663" y="2825"/>
                  </a:cubicBezTo>
                  <a:cubicBezTo>
                    <a:pt x="8663" y="2616"/>
                    <a:pt x="8684" y="2407"/>
                    <a:pt x="8663" y="2198"/>
                  </a:cubicBezTo>
                  <a:cubicBezTo>
                    <a:pt x="8538" y="1361"/>
                    <a:pt x="9166" y="440"/>
                    <a:pt x="10086" y="126"/>
                  </a:cubicBezTo>
                  <a:cubicBezTo>
                    <a:pt x="10421" y="1"/>
                    <a:pt x="10735" y="22"/>
                    <a:pt x="10986" y="252"/>
                  </a:cubicBezTo>
                  <a:cubicBezTo>
                    <a:pt x="11279" y="524"/>
                    <a:pt x="11593" y="775"/>
                    <a:pt x="11802" y="1089"/>
                  </a:cubicBezTo>
                  <a:cubicBezTo>
                    <a:pt x="12513" y="2051"/>
                    <a:pt x="13162" y="3076"/>
                    <a:pt x="13559" y="4227"/>
                  </a:cubicBezTo>
                  <a:cubicBezTo>
                    <a:pt x="13601" y="4353"/>
                    <a:pt x="13685" y="4520"/>
                    <a:pt x="13769" y="4625"/>
                  </a:cubicBezTo>
                  <a:cubicBezTo>
                    <a:pt x="14020" y="4939"/>
                    <a:pt x="14313" y="4960"/>
                    <a:pt x="14627" y="4708"/>
                  </a:cubicBezTo>
                  <a:cubicBezTo>
                    <a:pt x="14940" y="4436"/>
                    <a:pt x="15171" y="4144"/>
                    <a:pt x="15317" y="3767"/>
                  </a:cubicBezTo>
                  <a:cubicBezTo>
                    <a:pt x="15464" y="3181"/>
                    <a:pt x="15798" y="2742"/>
                    <a:pt x="16217" y="2323"/>
                  </a:cubicBezTo>
                  <a:lnTo>
                    <a:pt x="17242" y="1298"/>
                  </a:lnTo>
                  <a:cubicBezTo>
                    <a:pt x="17891" y="649"/>
                    <a:pt x="18623" y="273"/>
                    <a:pt x="19606" y="335"/>
                  </a:cubicBezTo>
                  <a:cubicBezTo>
                    <a:pt x="20150" y="356"/>
                    <a:pt x="20674" y="356"/>
                    <a:pt x="21218" y="335"/>
                  </a:cubicBezTo>
                  <a:cubicBezTo>
                    <a:pt x="21552" y="335"/>
                    <a:pt x="21866" y="419"/>
                    <a:pt x="22159" y="628"/>
                  </a:cubicBezTo>
                  <a:cubicBezTo>
                    <a:pt x="22473" y="859"/>
                    <a:pt x="22808" y="1047"/>
                    <a:pt x="23122" y="1277"/>
                  </a:cubicBezTo>
                  <a:cubicBezTo>
                    <a:pt x="23938" y="1926"/>
                    <a:pt x="24461" y="2742"/>
                    <a:pt x="24377" y="3830"/>
                  </a:cubicBezTo>
                  <a:cubicBezTo>
                    <a:pt x="24356" y="4353"/>
                    <a:pt x="24461" y="4918"/>
                    <a:pt x="24147" y="5399"/>
                  </a:cubicBezTo>
                  <a:cubicBezTo>
                    <a:pt x="24042" y="5566"/>
                    <a:pt x="24147" y="5776"/>
                    <a:pt x="24272" y="5901"/>
                  </a:cubicBezTo>
                  <a:cubicBezTo>
                    <a:pt x="24419" y="6027"/>
                    <a:pt x="24628" y="6068"/>
                    <a:pt x="24775" y="5985"/>
                  </a:cubicBezTo>
                  <a:cubicBezTo>
                    <a:pt x="24900" y="5922"/>
                    <a:pt x="25005" y="5796"/>
                    <a:pt x="25151" y="5713"/>
                  </a:cubicBezTo>
                  <a:cubicBezTo>
                    <a:pt x="25716" y="5273"/>
                    <a:pt x="26260" y="4834"/>
                    <a:pt x="26846" y="4395"/>
                  </a:cubicBezTo>
                  <a:cubicBezTo>
                    <a:pt x="27306" y="4018"/>
                    <a:pt x="27871" y="3872"/>
                    <a:pt x="28436" y="3892"/>
                  </a:cubicBezTo>
                  <a:lnTo>
                    <a:pt x="29796" y="3892"/>
                  </a:lnTo>
                  <a:cubicBezTo>
                    <a:pt x="30801" y="3872"/>
                    <a:pt x="31763" y="4771"/>
                    <a:pt x="31805" y="5922"/>
                  </a:cubicBezTo>
                  <a:cubicBezTo>
                    <a:pt x="31847" y="6382"/>
                    <a:pt x="31575" y="6738"/>
                    <a:pt x="31324" y="7052"/>
                  </a:cubicBezTo>
                  <a:cubicBezTo>
                    <a:pt x="31114" y="7324"/>
                    <a:pt x="30842" y="7533"/>
                    <a:pt x="30633" y="7763"/>
                  </a:cubicBezTo>
                  <a:cubicBezTo>
                    <a:pt x="30529" y="7868"/>
                    <a:pt x="30424" y="7993"/>
                    <a:pt x="30403" y="8119"/>
                  </a:cubicBezTo>
                  <a:cubicBezTo>
                    <a:pt x="30382" y="8265"/>
                    <a:pt x="30424" y="8412"/>
                    <a:pt x="30508" y="8537"/>
                  </a:cubicBezTo>
                  <a:cubicBezTo>
                    <a:pt x="30612" y="8705"/>
                    <a:pt x="30821" y="8747"/>
                    <a:pt x="30968" y="8684"/>
                  </a:cubicBezTo>
                  <a:cubicBezTo>
                    <a:pt x="31156" y="8579"/>
                    <a:pt x="31324" y="8433"/>
                    <a:pt x="31470" y="8286"/>
                  </a:cubicBezTo>
                  <a:cubicBezTo>
                    <a:pt x="32161" y="7638"/>
                    <a:pt x="33018" y="7366"/>
                    <a:pt x="33897" y="7282"/>
                  </a:cubicBezTo>
                  <a:cubicBezTo>
                    <a:pt x="34399" y="7240"/>
                    <a:pt x="34922" y="7324"/>
                    <a:pt x="35446" y="7282"/>
                  </a:cubicBezTo>
                  <a:cubicBezTo>
                    <a:pt x="36387" y="7240"/>
                    <a:pt x="37140" y="7596"/>
                    <a:pt x="37810" y="8265"/>
                  </a:cubicBezTo>
                  <a:cubicBezTo>
                    <a:pt x="38082" y="8537"/>
                    <a:pt x="38354" y="8893"/>
                    <a:pt x="38605" y="9228"/>
                  </a:cubicBezTo>
                  <a:cubicBezTo>
                    <a:pt x="38919" y="9667"/>
                    <a:pt x="38919" y="10295"/>
                    <a:pt x="38605" y="10734"/>
                  </a:cubicBezTo>
                  <a:cubicBezTo>
                    <a:pt x="38500" y="10902"/>
                    <a:pt x="38375" y="11027"/>
                    <a:pt x="38249" y="11132"/>
                  </a:cubicBezTo>
                  <a:cubicBezTo>
                    <a:pt x="37705" y="11467"/>
                    <a:pt x="37140" y="11760"/>
                    <a:pt x="36596" y="12074"/>
                  </a:cubicBezTo>
                  <a:cubicBezTo>
                    <a:pt x="36471" y="12157"/>
                    <a:pt x="36303" y="12157"/>
                    <a:pt x="36157" y="12178"/>
                  </a:cubicBezTo>
                  <a:cubicBezTo>
                    <a:pt x="35990" y="12199"/>
                    <a:pt x="35843" y="12199"/>
                    <a:pt x="35718" y="12241"/>
                  </a:cubicBezTo>
                  <a:cubicBezTo>
                    <a:pt x="35467" y="12283"/>
                    <a:pt x="35320" y="12471"/>
                    <a:pt x="35320" y="12680"/>
                  </a:cubicBezTo>
                  <a:cubicBezTo>
                    <a:pt x="35320" y="12869"/>
                    <a:pt x="35508" y="13078"/>
                    <a:pt x="35739" y="13078"/>
                  </a:cubicBezTo>
                  <a:cubicBezTo>
                    <a:pt x="36031" y="13078"/>
                    <a:pt x="36345" y="13099"/>
                    <a:pt x="36617" y="13015"/>
                  </a:cubicBezTo>
                  <a:cubicBezTo>
                    <a:pt x="37308" y="12827"/>
                    <a:pt x="37977" y="12785"/>
                    <a:pt x="38689" y="12806"/>
                  </a:cubicBezTo>
                  <a:cubicBezTo>
                    <a:pt x="38898" y="12806"/>
                    <a:pt x="39107" y="12827"/>
                    <a:pt x="39316" y="12890"/>
                  </a:cubicBezTo>
                  <a:cubicBezTo>
                    <a:pt x="40446" y="13141"/>
                    <a:pt x="40760" y="13538"/>
                    <a:pt x="40907" y="14668"/>
                  </a:cubicBezTo>
                  <a:cubicBezTo>
                    <a:pt x="40948" y="14815"/>
                    <a:pt x="40948" y="14961"/>
                    <a:pt x="40948" y="15107"/>
                  </a:cubicBezTo>
                  <a:cubicBezTo>
                    <a:pt x="41011" y="15819"/>
                    <a:pt x="40781" y="16321"/>
                    <a:pt x="40070" y="16593"/>
                  </a:cubicBezTo>
                  <a:cubicBezTo>
                    <a:pt x="39212" y="16991"/>
                    <a:pt x="39086" y="17388"/>
                    <a:pt x="39505" y="18246"/>
                  </a:cubicBezTo>
                  <a:cubicBezTo>
                    <a:pt x="39714" y="18685"/>
                    <a:pt x="39902" y="19104"/>
                    <a:pt x="40258" y="19460"/>
                  </a:cubicBezTo>
                  <a:cubicBezTo>
                    <a:pt x="40384" y="19564"/>
                    <a:pt x="40467" y="19732"/>
                    <a:pt x="40551" y="19899"/>
                  </a:cubicBezTo>
                  <a:cubicBezTo>
                    <a:pt x="40760" y="20317"/>
                    <a:pt x="40948" y="20715"/>
                    <a:pt x="41095" y="21133"/>
                  </a:cubicBezTo>
                  <a:cubicBezTo>
                    <a:pt x="41304" y="21573"/>
                    <a:pt x="41200" y="22096"/>
                    <a:pt x="40760" y="22284"/>
                  </a:cubicBezTo>
                  <a:cubicBezTo>
                    <a:pt x="40132" y="22535"/>
                    <a:pt x="39505" y="22870"/>
                    <a:pt x="38793" y="22745"/>
                  </a:cubicBezTo>
                  <a:cubicBezTo>
                    <a:pt x="38584" y="22494"/>
                    <a:pt x="38668" y="22201"/>
                    <a:pt x="38647" y="21929"/>
                  </a:cubicBezTo>
                  <a:cubicBezTo>
                    <a:pt x="38563" y="20966"/>
                    <a:pt x="38040" y="20255"/>
                    <a:pt x="37391" y="19606"/>
                  </a:cubicBezTo>
                  <a:cubicBezTo>
                    <a:pt x="37224" y="19460"/>
                    <a:pt x="36994" y="19313"/>
                    <a:pt x="36680" y="19418"/>
                  </a:cubicBezTo>
                  <a:cubicBezTo>
                    <a:pt x="36806" y="19773"/>
                    <a:pt x="36910" y="20045"/>
                    <a:pt x="37015" y="20359"/>
                  </a:cubicBezTo>
                  <a:cubicBezTo>
                    <a:pt x="37119" y="20673"/>
                    <a:pt x="37245" y="20987"/>
                    <a:pt x="37391" y="21280"/>
                  </a:cubicBezTo>
                  <a:cubicBezTo>
                    <a:pt x="37517" y="21573"/>
                    <a:pt x="37622" y="21824"/>
                    <a:pt x="37601" y="22138"/>
                  </a:cubicBezTo>
                  <a:cubicBezTo>
                    <a:pt x="37559" y="22389"/>
                    <a:pt x="37559" y="22598"/>
                    <a:pt x="37412" y="22828"/>
                  </a:cubicBezTo>
                  <a:cubicBezTo>
                    <a:pt x="37287" y="23017"/>
                    <a:pt x="37224" y="23289"/>
                    <a:pt x="37245" y="23498"/>
                  </a:cubicBezTo>
                  <a:cubicBezTo>
                    <a:pt x="37350" y="24188"/>
                    <a:pt x="36994" y="24711"/>
                    <a:pt x="36659" y="25235"/>
                  </a:cubicBezTo>
                  <a:cubicBezTo>
                    <a:pt x="36450" y="25569"/>
                    <a:pt x="36073" y="25632"/>
                    <a:pt x="35676" y="25527"/>
                  </a:cubicBezTo>
                  <a:cubicBezTo>
                    <a:pt x="34922" y="25339"/>
                    <a:pt x="34316" y="24921"/>
                    <a:pt x="33730" y="24439"/>
                  </a:cubicBezTo>
                  <a:cubicBezTo>
                    <a:pt x="33123" y="24000"/>
                    <a:pt x="32893" y="23372"/>
                    <a:pt x="32851" y="22661"/>
                  </a:cubicBezTo>
                  <a:lnTo>
                    <a:pt x="32851" y="21489"/>
                  </a:lnTo>
                  <a:cubicBezTo>
                    <a:pt x="32851" y="21343"/>
                    <a:pt x="32851" y="21175"/>
                    <a:pt x="32809" y="21050"/>
                  </a:cubicBezTo>
                  <a:cubicBezTo>
                    <a:pt x="32746" y="20924"/>
                    <a:pt x="32621" y="20820"/>
                    <a:pt x="32495" y="20757"/>
                  </a:cubicBezTo>
                  <a:cubicBezTo>
                    <a:pt x="32286" y="20715"/>
                    <a:pt x="32161" y="20841"/>
                    <a:pt x="32077" y="21029"/>
                  </a:cubicBezTo>
                  <a:cubicBezTo>
                    <a:pt x="32014" y="21175"/>
                    <a:pt x="31993" y="21364"/>
                    <a:pt x="31993" y="21552"/>
                  </a:cubicBezTo>
                  <a:cubicBezTo>
                    <a:pt x="31972" y="21970"/>
                    <a:pt x="31972" y="22389"/>
                    <a:pt x="31993" y="22807"/>
                  </a:cubicBezTo>
                  <a:cubicBezTo>
                    <a:pt x="31993" y="23121"/>
                    <a:pt x="31909" y="23372"/>
                    <a:pt x="31700" y="23644"/>
                  </a:cubicBezTo>
                  <a:cubicBezTo>
                    <a:pt x="31449" y="23916"/>
                    <a:pt x="31219" y="24230"/>
                    <a:pt x="30863" y="24439"/>
                  </a:cubicBezTo>
                  <a:cubicBezTo>
                    <a:pt x="30612" y="24607"/>
                    <a:pt x="30403" y="24837"/>
                    <a:pt x="30173" y="25004"/>
                  </a:cubicBezTo>
                  <a:cubicBezTo>
                    <a:pt x="29985" y="25130"/>
                    <a:pt x="29754" y="25255"/>
                    <a:pt x="29545" y="25339"/>
                  </a:cubicBezTo>
                  <a:cubicBezTo>
                    <a:pt x="28938" y="25486"/>
                    <a:pt x="28436" y="25381"/>
                    <a:pt x="28039" y="24837"/>
                  </a:cubicBezTo>
                  <a:cubicBezTo>
                    <a:pt x="27348" y="23895"/>
                    <a:pt x="26888" y="22870"/>
                    <a:pt x="26951" y="21678"/>
                  </a:cubicBezTo>
                  <a:cubicBezTo>
                    <a:pt x="26951" y="21447"/>
                    <a:pt x="26951" y="21196"/>
                    <a:pt x="26930" y="20945"/>
                  </a:cubicBezTo>
                  <a:cubicBezTo>
                    <a:pt x="26846" y="20213"/>
                    <a:pt x="26951" y="19501"/>
                    <a:pt x="27264" y="18832"/>
                  </a:cubicBezTo>
                  <a:cubicBezTo>
                    <a:pt x="27264" y="18665"/>
                    <a:pt x="27432" y="18372"/>
                    <a:pt x="27181" y="179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7" name="Google Shape;367;p37"/>
            <p:cNvSpPr/>
            <p:nvPr/>
          </p:nvSpPr>
          <p:spPr>
            <a:xfrm>
              <a:off x="-1773825" y="1255900"/>
              <a:ext cx="863125" cy="669600"/>
            </a:xfrm>
            <a:custGeom>
              <a:avLst/>
              <a:gdLst/>
              <a:ahLst/>
              <a:cxnLst/>
              <a:rect l="l" t="t" r="r" b="b"/>
              <a:pathLst>
                <a:path w="34525" h="26784" extrusionOk="0">
                  <a:moveTo>
                    <a:pt x="8516" y="1"/>
                  </a:moveTo>
                  <a:cubicBezTo>
                    <a:pt x="8328" y="503"/>
                    <a:pt x="8077" y="817"/>
                    <a:pt x="7847" y="1131"/>
                  </a:cubicBezTo>
                  <a:cubicBezTo>
                    <a:pt x="7114" y="2072"/>
                    <a:pt x="6947" y="3139"/>
                    <a:pt x="7010" y="4290"/>
                  </a:cubicBezTo>
                  <a:cubicBezTo>
                    <a:pt x="7010" y="4625"/>
                    <a:pt x="7156" y="4834"/>
                    <a:pt x="7428" y="5043"/>
                  </a:cubicBezTo>
                  <a:cubicBezTo>
                    <a:pt x="7847" y="5357"/>
                    <a:pt x="8286" y="5546"/>
                    <a:pt x="8830" y="5546"/>
                  </a:cubicBezTo>
                  <a:cubicBezTo>
                    <a:pt x="9520" y="5546"/>
                    <a:pt x="10148" y="5420"/>
                    <a:pt x="10713" y="5064"/>
                  </a:cubicBezTo>
                  <a:cubicBezTo>
                    <a:pt x="11696" y="4499"/>
                    <a:pt x="12596" y="3872"/>
                    <a:pt x="13349" y="3056"/>
                  </a:cubicBezTo>
                  <a:cubicBezTo>
                    <a:pt x="13726" y="2658"/>
                    <a:pt x="14124" y="2323"/>
                    <a:pt x="14605" y="2114"/>
                  </a:cubicBezTo>
                  <a:cubicBezTo>
                    <a:pt x="14584" y="3077"/>
                    <a:pt x="14584" y="4060"/>
                    <a:pt x="14563" y="5022"/>
                  </a:cubicBezTo>
                  <a:cubicBezTo>
                    <a:pt x="14563" y="5441"/>
                    <a:pt x="14751" y="5671"/>
                    <a:pt x="15086" y="5880"/>
                  </a:cubicBezTo>
                  <a:cubicBezTo>
                    <a:pt x="15798" y="6320"/>
                    <a:pt x="16551" y="6403"/>
                    <a:pt x="17325" y="6362"/>
                  </a:cubicBezTo>
                  <a:cubicBezTo>
                    <a:pt x="17618" y="6320"/>
                    <a:pt x="17827" y="6194"/>
                    <a:pt x="18036" y="6006"/>
                  </a:cubicBezTo>
                  <a:cubicBezTo>
                    <a:pt x="18748" y="5420"/>
                    <a:pt x="19501" y="4855"/>
                    <a:pt x="20129" y="4165"/>
                  </a:cubicBezTo>
                  <a:cubicBezTo>
                    <a:pt x="20191" y="4102"/>
                    <a:pt x="20296" y="4081"/>
                    <a:pt x="20422" y="3997"/>
                  </a:cubicBezTo>
                  <a:cubicBezTo>
                    <a:pt x="20484" y="4102"/>
                    <a:pt x="20547" y="4206"/>
                    <a:pt x="20547" y="4311"/>
                  </a:cubicBezTo>
                  <a:cubicBezTo>
                    <a:pt x="20589" y="4541"/>
                    <a:pt x="20589" y="4792"/>
                    <a:pt x="20547" y="5043"/>
                  </a:cubicBezTo>
                  <a:cubicBezTo>
                    <a:pt x="20526" y="5483"/>
                    <a:pt x="20631" y="5859"/>
                    <a:pt x="20861" y="6257"/>
                  </a:cubicBezTo>
                  <a:cubicBezTo>
                    <a:pt x="21028" y="6487"/>
                    <a:pt x="21154" y="6780"/>
                    <a:pt x="21259" y="7052"/>
                  </a:cubicBezTo>
                  <a:cubicBezTo>
                    <a:pt x="21551" y="7847"/>
                    <a:pt x="22012" y="8496"/>
                    <a:pt x="22765" y="8893"/>
                  </a:cubicBezTo>
                  <a:cubicBezTo>
                    <a:pt x="23142" y="9103"/>
                    <a:pt x="23539" y="9291"/>
                    <a:pt x="23895" y="9437"/>
                  </a:cubicBezTo>
                  <a:cubicBezTo>
                    <a:pt x="24920" y="9877"/>
                    <a:pt x="26113" y="9542"/>
                    <a:pt x="26824" y="8663"/>
                  </a:cubicBezTo>
                  <a:cubicBezTo>
                    <a:pt x="26950" y="8496"/>
                    <a:pt x="27096" y="8349"/>
                    <a:pt x="27201" y="8182"/>
                  </a:cubicBezTo>
                  <a:cubicBezTo>
                    <a:pt x="27431" y="8287"/>
                    <a:pt x="27347" y="8475"/>
                    <a:pt x="27389" y="8600"/>
                  </a:cubicBezTo>
                  <a:lnTo>
                    <a:pt x="27389" y="8977"/>
                  </a:lnTo>
                  <a:cubicBezTo>
                    <a:pt x="27326" y="10609"/>
                    <a:pt x="27996" y="11927"/>
                    <a:pt x="29147" y="13078"/>
                  </a:cubicBezTo>
                  <a:cubicBezTo>
                    <a:pt x="29398" y="13308"/>
                    <a:pt x="29670" y="13434"/>
                    <a:pt x="30046" y="13434"/>
                  </a:cubicBezTo>
                  <a:cubicBezTo>
                    <a:pt x="30967" y="13476"/>
                    <a:pt x="31741" y="13287"/>
                    <a:pt x="32432" y="12597"/>
                  </a:cubicBezTo>
                  <a:cubicBezTo>
                    <a:pt x="32787" y="12220"/>
                    <a:pt x="33269" y="11948"/>
                    <a:pt x="33708" y="11613"/>
                  </a:cubicBezTo>
                  <a:cubicBezTo>
                    <a:pt x="33917" y="11760"/>
                    <a:pt x="34148" y="11948"/>
                    <a:pt x="34440" y="12157"/>
                  </a:cubicBezTo>
                  <a:cubicBezTo>
                    <a:pt x="34524" y="12471"/>
                    <a:pt x="34461" y="12806"/>
                    <a:pt x="34336" y="13162"/>
                  </a:cubicBezTo>
                  <a:cubicBezTo>
                    <a:pt x="34001" y="13999"/>
                    <a:pt x="33708" y="14857"/>
                    <a:pt x="33394" y="15694"/>
                  </a:cubicBezTo>
                  <a:cubicBezTo>
                    <a:pt x="33206" y="16154"/>
                    <a:pt x="33018" y="16635"/>
                    <a:pt x="32683" y="17054"/>
                  </a:cubicBezTo>
                  <a:cubicBezTo>
                    <a:pt x="32599" y="17158"/>
                    <a:pt x="32557" y="17305"/>
                    <a:pt x="32495" y="17451"/>
                  </a:cubicBezTo>
                  <a:cubicBezTo>
                    <a:pt x="32432" y="17619"/>
                    <a:pt x="32369" y="17828"/>
                    <a:pt x="32285" y="18016"/>
                  </a:cubicBezTo>
                  <a:cubicBezTo>
                    <a:pt x="31971" y="18748"/>
                    <a:pt x="31553" y="19376"/>
                    <a:pt x="30967" y="19920"/>
                  </a:cubicBezTo>
                  <a:cubicBezTo>
                    <a:pt x="30591" y="20234"/>
                    <a:pt x="30256" y="20611"/>
                    <a:pt x="29942" y="20945"/>
                  </a:cubicBezTo>
                  <a:cubicBezTo>
                    <a:pt x="28394" y="22598"/>
                    <a:pt x="26489" y="23749"/>
                    <a:pt x="24481" y="24691"/>
                  </a:cubicBezTo>
                  <a:cubicBezTo>
                    <a:pt x="23686" y="25046"/>
                    <a:pt x="22849" y="25360"/>
                    <a:pt x="22075" y="25674"/>
                  </a:cubicBezTo>
                  <a:cubicBezTo>
                    <a:pt x="20861" y="26176"/>
                    <a:pt x="19606" y="26469"/>
                    <a:pt x="18329" y="26658"/>
                  </a:cubicBezTo>
                  <a:cubicBezTo>
                    <a:pt x="17367" y="26783"/>
                    <a:pt x="16342" y="26741"/>
                    <a:pt x="15337" y="26720"/>
                  </a:cubicBezTo>
                  <a:cubicBezTo>
                    <a:pt x="13873" y="26678"/>
                    <a:pt x="12387" y="26469"/>
                    <a:pt x="11006" y="26030"/>
                  </a:cubicBezTo>
                  <a:cubicBezTo>
                    <a:pt x="10002" y="25716"/>
                    <a:pt x="9060" y="25235"/>
                    <a:pt x="8098" y="24774"/>
                  </a:cubicBezTo>
                  <a:cubicBezTo>
                    <a:pt x="7575" y="24523"/>
                    <a:pt x="7114" y="24189"/>
                    <a:pt x="6633" y="23875"/>
                  </a:cubicBezTo>
                  <a:cubicBezTo>
                    <a:pt x="6382" y="23728"/>
                    <a:pt x="6131" y="23519"/>
                    <a:pt x="5922" y="23310"/>
                  </a:cubicBezTo>
                  <a:cubicBezTo>
                    <a:pt x="5126" y="22494"/>
                    <a:pt x="4310" y="21699"/>
                    <a:pt x="3494" y="20862"/>
                  </a:cubicBezTo>
                  <a:cubicBezTo>
                    <a:pt x="3264" y="20632"/>
                    <a:pt x="3076" y="20380"/>
                    <a:pt x="2929" y="20088"/>
                  </a:cubicBezTo>
                  <a:cubicBezTo>
                    <a:pt x="1988" y="18351"/>
                    <a:pt x="1277" y="16530"/>
                    <a:pt x="586" y="14689"/>
                  </a:cubicBezTo>
                  <a:cubicBezTo>
                    <a:pt x="314" y="13957"/>
                    <a:pt x="251" y="13099"/>
                    <a:pt x="209" y="12283"/>
                  </a:cubicBezTo>
                  <a:cubicBezTo>
                    <a:pt x="168" y="11634"/>
                    <a:pt x="0" y="10986"/>
                    <a:pt x="335" y="10337"/>
                  </a:cubicBezTo>
                  <a:cubicBezTo>
                    <a:pt x="356" y="10274"/>
                    <a:pt x="335" y="10149"/>
                    <a:pt x="314" y="10065"/>
                  </a:cubicBezTo>
                  <a:cubicBezTo>
                    <a:pt x="42" y="9416"/>
                    <a:pt x="126" y="8789"/>
                    <a:pt x="314" y="8140"/>
                  </a:cubicBezTo>
                  <a:cubicBezTo>
                    <a:pt x="481" y="7512"/>
                    <a:pt x="649" y="6843"/>
                    <a:pt x="774" y="6194"/>
                  </a:cubicBezTo>
                  <a:cubicBezTo>
                    <a:pt x="942" y="5483"/>
                    <a:pt x="1297" y="4918"/>
                    <a:pt x="1716" y="4374"/>
                  </a:cubicBezTo>
                  <a:cubicBezTo>
                    <a:pt x="2009" y="3997"/>
                    <a:pt x="2365" y="3662"/>
                    <a:pt x="2741" y="3349"/>
                  </a:cubicBezTo>
                  <a:cubicBezTo>
                    <a:pt x="2846" y="3244"/>
                    <a:pt x="2992" y="3160"/>
                    <a:pt x="3139" y="3160"/>
                  </a:cubicBezTo>
                  <a:cubicBezTo>
                    <a:pt x="3620" y="3181"/>
                    <a:pt x="3829" y="2742"/>
                    <a:pt x="4206" y="2554"/>
                  </a:cubicBezTo>
                  <a:cubicBezTo>
                    <a:pt x="4248" y="2533"/>
                    <a:pt x="4290" y="2407"/>
                    <a:pt x="4310" y="2323"/>
                  </a:cubicBezTo>
                  <a:cubicBezTo>
                    <a:pt x="4352" y="2219"/>
                    <a:pt x="4415" y="2114"/>
                    <a:pt x="4520" y="2072"/>
                  </a:cubicBezTo>
                  <a:cubicBezTo>
                    <a:pt x="5754" y="1403"/>
                    <a:pt x="6947" y="775"/>
                    <a:pt x="8181" y="126"/>
                  </a:cubicBezTo>
                  <a:cubicBezTo>
                    <a:pt x="8202" y="85"/>
                    <a:pt x="8307" y="43"/>
                    <a:pt x="8516" y="1"/>
                  </a:cubicBezTo>
                  <a:close/>
                  <a:moveTo>
                    <a:pt x="23958" y="19815"/>
                  </a:moveTo>
                  <a:cubicBezTo>
                    <a:pt x="23581" y="19920"/>
                    <a:pt x="23121" y="19962"/>
                    <a:pt x="22849" y="20318"/>
                  </a:cubicBezTo>
                  <a:cubicBezTo>
                    <a:pt x="22598" y="20652"/>
                    <a:pt x="22284" y="20820"/>
                    <a:pt x="21928" y="21008"/>
                  </a:cubicBezTo>
                  <a:cubicBezTo>
                    <a:pt x="21719" y="21113"/>
                    <a:pt x="21510" y="21259"/>
                    <a:pt x="21342" y="21385"/>
                  </a:cubicBezTo>
                  <a:cubicBezTo>
                    <a:pt x="20715" y="21887"/>
                    <a:pt x="20003" y="22180"/>
                    <a:pt x="19187" y="22180"/>
                  </a:cubicBezTo>
                  <a:cubicBezTo>
                    <a:pt x="17785" y="22180"/>
                    <a:pt x="16362" y="22201"/>
                    <a:pt x="14961" y="22180"/>
                  </a:cubicBezTo>
                  <a:cubicBezTo>
                    <a:pt x="14145" y="22159"/>
                    <a:pt x="13349" y="21992"/>
                    <a:pt x="12554" y="21887"/>
                  </a:cubicBezTo>
                  <a:cubicBezTo>
                    <a:pt x="12450" y="21866"/>
                    <a:pt x="12303" y="21845"/>
                    <a:pt x="12199" y="21782"/>
                  </a:cubicBezTo>
                  <a:cubicBezTo>
                    <a:pt x="11717" y="21552"/>
                    <a:pt x="11215" y="21343"/>
                    <a:pt x="10734" y="21113"/>
                  </a:cubicBezTo>
                  <a:cubicBezTo>
                    <a:pt x="10629" y="21050"/>
                    <a:pt x="10525" y="20966"/>
                    <a:pt x="10462" y="20904"/>
                  </a:cubicBezTo>
                  <a:cubicBezTo>
                    <a:pt x="9834" y="20067"/>
                    <a:pt x="9039" y="19334"/>
                    <a:pt x="8537" y="18393"/>
                  </a:cubicBezTo>
                  <a:cubicBezTo>
                    <a:pt x="7993" y="17305"/>
                    <a:pt x="7575" y="16196"/>
                    <a:pt x="8014" y="14940"/>
                  </a:cubicBezTo>
                  <a:cubicBezTo>
                    <a:pt x="8056" y="14836"/>
                    <a:pt x="8056" y="14689"/>
                    <a:pt x="8014" y="14585"/>
                  </a:cubicBezTo>
                  <a:cubicBezTo>
                    <a:pt x="7993" y="14522"/>
                    <a:pt x="7909" y="14438"/>
                    <a:pt x="7847" y="14417"/>
                  </a:cubicBezTo>
                  <a:cubicBezTo>
                    <a:pt x="7763" y="14375"/>
                    <a:pt x="7637" y="14417"/>
                    <a:pt x="7595" y="14459"/>
                  </a:cubicBezTo>
                  <a:cubicBezTo>
                    <a:pt x="7386" y="14731"/>
                    <a:pt x="7219" y="14982"/>
                    <a:pt x="7156" y="15317"/>
                  </a:cubicBezTo>
                  <a:cubicBezTo>
                    <a:pt x="7031" y="16677"/>
                    <a:pt x="7261" y="17974"/>
                    <a:pt x="8014" y="19125"/>
                  </a:cubicBezTo>
                  <a:cubicBezTo>
                    <a:pt x="8432" y="19774"/>
                    <a:pt x="8935" y="20380"/>
                    <a:pt x="9416" y="21008"/>
                  </a:cubicBezTo>
                  <a:cubicBezTo>
                    <a:pt x="9772" y="21489"/>
                    <a:pt x="10190" y="21887"/>
                    <a:pt x="10776" y="22159"/>
                  </a:cubicBezTo>
                  <a:cubicBezTo>
                    <a:pt x="11111" y="22305"/>
                    <a:pt x="11424" y="22494"/>
                    <a:pt x="11738" y="22619"/>
                  </a:cubicBezTo>
                  <a:cubicBezTo>
                    <a:pt x="12073" y="22745"/>
                    <a:pt x="12408" y="22849"/>
                    <a:pt x="12785" y="22912"/>
                  </a:cubicBezTo>
                  <a:cubicBezTo>
                    <a:pt x="13182" y="22933"/>
                    <a:pt x="13538" y="22996"/>
                    <a:pt x="13935" y="23101"/>
                  </a:cubicBezTo>
                  <a:cubicBezTo>
                    <a:pt x="14186" y="23163"/>
                    <a:pt x="14458" y="23205"/>
                    <a:pt x="14751" y="23205"/>
                  </a:cubicBezTo>
                  <a:lnTo>
                    <a:pt x="19522" y="23205"/>
                  </a:lnTo>
                  <a:cubicBezTo>
                    <a:pt x="19731" y="23205"/>
                    <a:pt x="19940" y="23163"/>
                    <a:pt x="20150" y="23121"/>
                  </a:cubicBezTo>
                  <a:cubicBezTo>
                    <a:pt x="21342" y="22828"/>
                    <a:pt x="22200" y="21992"/>
                    <a:pt x="23225" y="21427"/>
                  </a:cubicBezTo>
                  <a:cubicBezTo>
                    <a:pt x="23246" y="21385"/>
                    <a:pt x="23267" y="21385"/>
                    <a:pt x="23267" y="21364"/>
                  </a:cubicBezTo>
                  <a:cubicBezTo>
                    <a:pt x="23456" y="20966"/>
                    <a:pt x="23769" y="20673"/>
                    <a:pt x="24062" y="20401"/>
                  </a:cubicBezTo>
                  <a:cubicBezTo>
                    <a:pt x="24146" y="20192"/>
                    <a:pt x="24188" y="20004"/>
                    <a:pt x="23958" y="19815"/>
                  </a:cubicBezTo>
                  <a:close/>
                  <a:moveTo>
                    <a:pt x="22075" y="14543"/>
                  </a:moveTo>
                  <a:cubicBezTo>
                    <a:pt x="22075" y="14480"/>
                    <a:pt x="22054" y="14354"/>
                    <a:pt x="22012" y="14250"/>
                  </a:cubicBezTo>
                  <a:cubicBezTo>
                    <a:pt x="21907" y="13852"/>
                    <a:pt x="21551" y="13706"/>
                    <a:pt x="21259" y="13957"/>
                  </a:cubicBezTo>
                  <a:cubicBezTo>
                    <a:pt x="21028" y="14166"/>
                    <a:pt x="20798" y="14438"/>
                    <a:pt x="20610" y="14689"/>
                  </a:cubicBezTo>
                  <a:cubicBezTo>
                    <a:pt x="20484" y="14878"/>
                    <a:pt x="20526" y="15108"/>
                    <a:pt x="20652" y="15296"/>
                  </a:cubicBezTo>
                  <a:cubicBezTo>
                    <a:pt x="20819" y="15526"/>
                    <a:pt x="21028" y="15589"/>
                    <a:pt x="21279" y="15568"/>
                  </a:cubicBezTo>
                  <a:cubicBezTo>
                    <a:pt x="21719" y="15484"/>
                    <a:pt x="22054" y="15087"/>
                    <a:pt x="22075" y="14543"/>
                  </a:cubicBezTo>
                  <a:close/>
                  <a:moveTo>
                    <a:pt x="10504" y="11111"/>
                  </a:moveTo>
                  <a:cubicBezTo>
                    <a:pt x="10504" y="11111"/>
                    <a:pt x="10295" y="11111"/>
                    <a:pt x="10127" y="11216"/>
                  </a:cubicBezTo>
                  <a:cubicBezTo>
                    <a:pt x="10023" y="11279"/>
                    <a:pt x="9876" y="11425"/>
                    <a:pt x="9876" y="11551"/>
                  </a:cubicBezTo>
                  <a:cubicBezTo>
                    <a:pt x="9876" y="12241"/>
                    <a:pt x="10357" y="12639"/>
                    <a:pt x="10985" y="12534"/>
                  </a:cubicBezTo>
                  <a:cubicBezTo>
                    <a:pt x="11111" y="12492"/>
                    <a:pt x="11278" y="12429"/>
                    <a:pt x="11341" y="12325"/>
                  </a:cubicBezTo>
                  <a:cubicBezTo>
                    <a:pt x="11529" y="12053"/>
                    <a:pt x="11529" y="11739"/>
                    <a:pt x="11404" y="11446"/>
                  </a:cubicBezTo>
                  <a:cubicBezTo>
                    <a:pt x="11257" y="11174"/>
                    <a:pt x="11006" y="11090"/>
                    <a:pt x="10504" y="111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8" name="Google Shape;368;p37"/>
            <p:cNvSpPr/>
            <p:nvPr/>
          </p:nvSpPr>
          <p:spPr>
            <a:xfrm>
              <a:off x="-1903025" y="1787375"/>
              <a:ext cx="809225" cy="644475"/>
            </a:xfrm>
            <a:custGeom>
              <a:avLst/>
              <a:gdLst/>
              <a:ahLst/>
              <a:cxnLst/>
              <a:rect l="l" t="t" r="r" b="b"/>
              <a:pathLst>
                <a:path w="32369" h="25779" extrusionOk="0">
                  <a:moveTo>
                    <a:pt x="20338" y="6549"/>
                  </a:moveTo>
                  <a:cubicBezTo>
                    <a:pt x="21258" y="6549"/>
                    <a:pt x="22116" y="6591"/>
                    <a:pt x="22932" y="6507"/>
                  </a:cubicBezTo>
                  <a:cubicBezTo>
                    <a:pt x="23790" y="6445"/>
                    <a:pt x="24648" y="6256"/>
                    <a:pt x="25485" y="6047"/>
                  </a:cubicBezTo>
                  <a:cubicBezTo>
                    <a:pt x="26301" y="5838"/>
                    <a:pt x="27075" y="5566"/>
                    <a:pt x="27912" y="5315"/>
                  </a:cubicBezTo>
                  <a:cubicBezTo>
                    <a:pt x="28226" y="5859"/>
                    <a:pt x="28414" y="6382"/>
                    <a:pt x="28540" y="6926"/>
                  </a:cubicBezTo>
                  <a:cubicBezTo>
                    <a:pt x="28665" y="7449"/>
                    <a:pt x="28833" y="7972"/>
                    <a:pt x="29084" y="8453"/>
                  </a:cubicBezTo>
                  <a:cubicBezTo>
                    <a:pt x="29230" y="8704"/>
                    <a:pt x="29335" y="8997"/>
                    <a:pt x="29419" y="9290"/>
                  </a:cubicBezTo>
                  <a:cubicBezTo>
                    <a:pt x="29942" y="11194"/>
                    <a:pt x="30381" y="13119"/>
                    <a:pt x="30779" y="15086"/>
                  </a:cubicBezTo>
                  <a:cubicBezTo>
                    <a:pt x="30800" y="15170"/>
                    <a:pt x="30821" y="15274"/>
                    <a:pt x="30821" y="15358"/>
                  </a:cubicBezTo>
                  <a:cubicBezTo>
                    <a:pt x="30904" y="16028"/>
                    <a:pt x="30883" y="16739"/>
                    <a:pt x="31302" y="17367"/>
                  </a:cubicBezTo>
                  <a:cubicBezTo>
                    <a:pt x="30946" y="17451"/>
                    <a:pt x="30716" y="17492"/>
                    <a:pt x="30465" y="17576"/>
                  </a:cubicBezTo>
                  <a:cubicBezTo>
                    <a:pt x="29691" y="17743"/>
                    <a:pt x="28937" y="17890"/>
                    <a:pt x="28184" y="18078"/>
                  </a:cubicBezTo>
                  <a:cubicBezTo>
                    <a:pt x="27912" y="18120"/>
                    <a:pt x="27682" y="18287"/>
                    <a:pt x="27473" y="18434"/>
                  </a:cubicBezTo>
                  <a:cubicBezTo>
                    <a:pt x="27389" y="18497"/>
                    <a:pt x="27305" y="18664"/>
                    <a:pt x="27347" y="18727"/>
                  </a:cubicBezTo>
                  <a:cubicBezTo>
                    <a:pt x="27389" y="18852"/>
                    <a:pt x="27515" y="18957"/>
                    <a:pt x="27661" y="19020"/>
                  </a:cubicBezTo>
                  <a:cubicBezTo>
                    <a:pt x="27766" y="19041"/>
                    <a:pt x="27891" y="19020"/>
                    <a:pt x="27996" y="18957"/>
                  </a:cubicBezTo>
                  <a:cubicBezTo>
                    <a:pt x="29042" y="18539"/>
                    <a:pt x="30109" y="18329"/>
                    <a:pt x="31218" y="18183"/>
                  </a:cubicBezTo>
                  <a:cubicBezTo>
                    <a:pt x="31469" y="18141"/>
                    <a:pt x="31741" y="18078"/>
                    <a:pt x="32055" y="18287"/>
                  </a:cubicBezTo>
                  <a:cubicBezTo>
                    <a:pt x="31867" y="18392"/>
                    <a:pt x="31762" y="18497"/>
                    <a:pt x="31637" y="18539"/>
                  </a:cubicBezTo>
                  <a:cubicBezTo>
                    <a:pt x="31134" y="18811"/>
                    <a:pt x="30611" y="19062"/>
                    <a:pt x="30109" y="19355"/>
                  </a:cubicBezTo>
                  <a:cubicBezTo>
                    <a:pt x="29963" y="19438"/>
                    <a:pt x="29816" y="19564"/>
                    <a:pt x="29691" y="19689"/>
                  </a:cubicBezTo>
                  <a:cubicBezTo>
                    <a:pt x="29544" y="19857"/>
                    <a:pt x="29544" y="20150"/>
                    <a:pt x="29670" y="20275"/>
                  </a:cubicBezTo>
                  <a:cubicBezTo>
                    <a:pt x="29795" y="20401"/>
                    <a:pt x="29984" y="20484"/>
                    <a:pt x="30172" y="20380"/>
                  </a:cubicBezTo>
                  <a:cubicBezTo>
                    <a:pt x="30507" y="20212"/>
                    <a:pt x="30841" y="20024"/>
                    <a:pt x="31260" y="19857"/>
                  </a:cubicBezTo>
                  <a:cubicBezTo>
                    <a:pt x="31030" y="20233"/>
                    <a:pt x="30821" y="20547"/>
                    <a:pt x="30632" y="20861"/>
                  </a:cubicBezTo>
                  <a:cubicBezTo>
                    <a:pt x="30590" y="20966"/>
                    <a:pt x="30507" y="21070"/>
                    <a:pt x="30444" y="21175"/>
                  </a:cubicBezTo>
                  <a:cubicBezTo>
                    <a:pt x="30381" y="21363"/>
                    <a:pt x="30444" y="21552"/>
                    <a:pt x="30611" y="21656"/>
                  </a:cubicBezTo>
                  <a:cubicBezTo>
                    <a:pt x="30716" y="21740"/>
                    <a:pt x="30925" y="21761"/>
                    <a:pt x="31030" y="21698"/>
                  </a:cubicBezTo>
                  <a:cubicBezTo>
                    <a:pt x="31239" y="21552"/>
                    <a:pt x="31427" y="21342"/>
                    <a:pt x="31574" y="21133"/>
                  </a:cubicBezTo>
                  <a:cubicBezTo>
                    <a:pt x="31762" y="20861"/>
                    <a:pt x="31909" y="20589"/>
                    <a:pt x="32306" y="20401"/>
                  </a:cubicBezTo>
                  <a:cubicBezTo>
                    <a:pt x="32369" y="20945"/>
                    <a:pt x="32369" y="21384"/>
                    <a:pt x="32285" y="21907"/>
                  </a:cubicBezTo>
                  <a:cubicBezTo>
                    <a:pt x="32097" y="21949"/>
                    <a:pt x="31950" y="22012"/>
                    <a:pt x="31762" y="22012"/>
                  </a:cubicBezTo>
                  <a:cubicBezTo>
                    <a:pt x="31176" y="22054"/>
                    <a:pt x="30611" y="22054"/>
                    <a:pt x="30025" y="22012"/>
                  </a:cubicBezTo>
                  <a:cubicBezTo>
                    <a:pt x="28414" y="21949"/>
                    <a:pt x="26782" y="22200"/>
                    <a:pt x="25171" y="22388"/>
                  </a:cubicBezTo>
                  <a:cubicBezTo>
                    <a:pt x="24104" y="22493"/>
                    <a:pt x="23016" y="22744"/>
                    <a:pt x="22012" y="23058"/>
                  </a:cubicBezTo>
                  <a:cubicBezTo>
                    <a:pt x="21823" y="23121"/>
                    <a:pt x="21656" y="23163"/>
                    <a:pt x="21489" y="23205"/>
                  </a:cubicBezTo>
                  <a:cubicBezTo>
                    <a:pt x="20484" y="23309"/>
                    <a:pt x="19564" y="23686"/>
                    <a:pt x="18622" y="24000"/>
                  </a:cubicBezTo>
                  <a:cubicBezTo>
                    <a:pt x="17513" y="24376"/>
                    <a:pt x="16488" y="24899"/>
                    <a:pt x="15630" y="25715"/>
                  </a:cubicBezTo>
                  <a:cubicBezTo>
                    <a:pt x="15567" y="25736"/>
                    <a:pt x="15525" y="25757"/>
                    <a:pt x="15442" y="25778"/>
                  </a:cubicBezTo>
                  <a:cubicBezTo>
                    <a:pt x="15107" y="25736"/>
                    <a:pt x="14856" y="25569"/>
                    <a:pt x="14709" y="25234"/>
                  </a:cubicBezTo>
                  <a:cubicBezTo>
                    <a:pt x="14605" y="25025"/>
                    <a:pt x="14416" y="24878"/>
                    <a:pt x="14228" y="24711"/>
                  </a:cubicBezTo>
                  <a:cubicBezTo>
                    <a:pt x="13956" y="24481"/>
                    <a:pt x="13705" y="24209"/>
                    <a:pt x="13475" y="23958"/>
                  </a:cubicBezTo>
                  <a:cubicBezTo>
                    <a:pt x="13077" y="23560"/>
                    <a:pt x="13015" y="23142"/>
                    <a:pt x="13140" y="22640"/>
                  </a:cubicBezTo>
                  <a:cubicBezTo>
                    <a:pt x="13266" y="22179"/>
                    <a:pt x="13328" y="21698"/>
                    <a:pt x="13391" y="21238"/>
                  </a:cubicBezTo>
                  <a:cubicBezTo>
                    <a:pt x="13475" y="20756"/>
                    <a:pt x="13496" y="20275"/>
                    <a:pt x="13266" y="19836"/>
                  </a:cubicBezTo>
                  <a:cubicBezTo>
                    <a:pt x="13245" y="19773"/>
                    <a:pt x="13224" y="19731"/>
                    <a:pt x="13224" y="19647"/>
                  </a:cubicBezTo>
                  <a:cubicBezTo>
                    <a:pt x="13287" y="18518"/>
                    <a:pt x="12805" y="17451"/>
                    <a:pt x="12847" y="16342"/>
                  </a:cubicBezTo>
                  <a:cubicBezTo>
                    <a:pt x="12868" y="16028"/>
                    <a:pt x="12805" y="15693"/>
                    <a:pt x="12743" y="15358"/>
                  </a:cubicBezTo>
                  <a:cubicBezTo>
                    <a:pt x="12554" y="14438"/>
                    <a:pt x="12345" y="13517"/>
                    <a:pt x="12178" y="12596"/>
                  </a:cubicBezTo>
                  <a:cubicBezTo>
                    <a:pt x="12094" y="12136"/>
                    <a:pt x="12031" y="11655"/>
                    <a:pt x="11989" y="11173"/>
                  </a:cubicBezTo>
                  <a:cubicBezTo>
                    <a:pt x="11968" y="11006"/>
                    <a:pt x="11989" y="10860"/>
                    <a:pt x="11968" y="10713"/>
                  </a:cubicBezTo>
                  <a:cubicBezTo>
                    <a:pt x="11675" y="9939"/>
                    <a:pt x="11717" y="9123"/>
                    <a:pt x="11717" y="8307"/>
                  </a:cubicBezTo>
                  <a:cubicBezTo>
                    <a:pt x="11717" y="7972"/>
                    <a:pt x="11696" y="7637"/>
                    <a:pt x="11382" y="7428"/>
                  </a:cubicBezTo>
                  <a:cubicBezTo>
                    <a:pt x="11236" y="7323"/>
                    <a:pt x="11027" y="7219"/>
                    <a:pt x="10838" y="7177"/>
                  </a:cubicBezTo>
                  <a:cubicBezTo>
                    <a:pt x="10566" y="7114"/>
                    <a:pt x="10294" y="7114"/>
                    <a:pt x="10022" y="7177"/>
                  </a:cubicBezTo>
                  <a:cubicBezTo>
                    <a:pt x="8893" y="7344"/>
                    <a:pt x="7805" y="7658"/>
                    <a:pt x="6863" y="8349"/>
                  </a:cubicBezTo>
                  <a:cubicBezTo>
                    <a:pt x="6486" y="8600"/>
                    <a:pt x="6424" y="8767"/>
                    <a:pt x="6256" y="9437"/>
                  </a:cubicBezTo>
                  <a:cubicBezTo>
                    <a:pt x="6528" y="9625"/>
                    <a:pt x="6758" y="9876"/>
                    <a:pt x="6779" y="10274"/>
                  </a:cubicBezTo>
                  <a:cubicBezTo>
                    <a:pt x="6779" y="10483"/>
                    <a:pt x="6884" y="10692"/>
                    <a:pt x="6905" y="10901"/>
                  </a:cubicBezTo>
                  <a:cubicBezTo>
                    <a:pt x="7051" y="11927"/>
                    <a:pt x="7219" y="12910"/>
                    <a:pt x="7595" y="13894"/>
                  </a:cubicBezTo>
                  <a:cubicBezTo>
                    <a:pt x="7721" y="14249"/>
                    <a:pt x="7742" y="14647"/>
                    <a:pt x="7825" y="15065"/>
                  </a:cubicBezTo>
                  <a:cubicBezTo>
                    <a:pt x="6989" y="15421"/>
                    <a:pt x="6277" y="15944"/>
                    <a:pt x="5608" y="16467"/>
                  </a:cubicBezTo>
                  <a:cubicBezTo>
                    <a:pt x="5503" y="16551"/>
                    <a:pt x="5336" y="16614"/>
                    <a:pt x="5210" y="16655"/>
                  </a:cubicBezTo>
                  <a:cubicBezTo>
                    <a:pt x="4917" y="16739"/>
                    <a:pt x="4645" y="16781"/>
                    <a:pt x="4331" y="16844"/>
                  </a:cubicBezTo>
                  <a:cubicBezTo>
                    <a:pt x="4164" y="16865"/>
                    <a:pt x="4017" y="16886"/>
                    <a:pt x="3871" y="16844"/>
                  </a:cubicBezTo>
                  <a:cubicBezTo>
                    <a:pt x="2783" y="16572"/>
                    <a:pt x="1632" y="16425"/>
                    <a:pt x="586" y="15944"/>
                  </a:cubicBezTo>
                  <a:cubicBezTo>
                    <a:pt x="398" y="15881"/>
                    <a:pt x="209" y="15777"/>
                    <a:pt x="0" y="15672"/>
                  </a:cubicBezTo>
                  <a:cubicBezTo>
                    <a:pt x="0" y="14940"/>
                    <a:pt x="188" y="14270"/>
                    <a:pt x="481" y="13642"/>
                  </a:cubicBezTo>
                  <a:cubicBezTo>
                    <a:pt x="732" y="13077"/>
                    <a:pt x="1004" y="12492"/>
                    <a:pt x="1214" y="11906"/>
                  </a:cubicBezTo>
                  <a:cubicBezTo>
                    <a:pt x="1402" y="11320"/>
                    <a:pt x="1716" y="10797"/>
                    <a:pt x="2030" y="10274"/>
                  </a:cubicBezTo>
                  <a:cubicBezTo>
                    <a:pt x="2281" y="9834"/>
                    <a:pt x="2490" y="9353"/>
                    <a:pt x="2615" y="8872"/>
                  </a:cubicBezTo>
                  <a:cubicBezTo>
                    <a:pt x="2783" y="8307"/>
                    <a:pt x="3034" y="7826"/>
                    <a:pt x="3390" y="7323"/>
                  </a:cubicBezTo>
                  <a:cubicBezTo>
                    <a:pt x="4331" y="5880"/>
                    <a:pt x="5210" y="4415"/>
                    <a:pt x="6005" y="2867"/>
                  </a:cubicBezTo>
                  <a:cubicBezTo>
                    <a:pt x="6214" y="2490"/>
                    <a:pt x="6445" y="2093"/>
                    <a:pt x="6696" y="1737"/>
                  </a:cubicBezTo>
                  <a:cubicBezTo>
                    <a:pt x="6989" y="1277"/>
                    <a:pt x="7281" y="816"/>
                    <a:pt x="7386" y="251"/>
                  </a:cubicBezTo>
                  <a:cubicBezTo>
                    <a:pt x="7407" y="189"/>
                    <a:pt x="7491" y="126"/>
                    <a:pt x="7574" y="0"/>
                  </a:cubicBezTo>
                  <a:cubicBezTo>
                    <a:pt x="7721" y="105"/>
                    <a:pt x="7888" y="189"/>
                    <a:pt x="7993" y="293"/>
                  </a:cubicBezTo>
                  <a:cubicBezTo>
                    <a:pt x="8746" y="1046"/>
                    <a:pt x="9499" y="1821"/>
                    <a:pt x="10294" y="2595"/>
                  </a:cubicBezTo>
                  <a:cubicBezTo>
                    <a:pt x="10608" y="2909"/>
                    <a:pt x="10964" y="3202"/>
                    <a:pt x="11341" y="3432"/>
                  </a:cubicBezTo>
                  <a:cubicBezTo>
                    <a:pt x="12324" y="4038"/>
                    <a:pt x="13349" y="4603"/>
                    <a:pt x="14437" y="5231"/>
                  </a:cubicBezTo>
                  <a:cubicBezTo>
                    <a:pt x="14626" y="5733"/>
                    <a:pt x="14814" y="6319"/>
                    <a:pt x="15107" y="6884"/>
                  </a:cubicBezTo>
                  <a:cubicBezTo>
                    <a:pt x="15421" y="7512"/>
                    <a:pt x="16007" y="7847"/>
                    <a:pt x="16697" y="7930"/>
                  </a:cubicBezTo>
                  <a:cubicBezTo>
                    <a:pt x="17304" y="8014"/>
                    <a:pt x="17890" y="7951"/>
                    <a:pt x="18497" y="7930"/>
                  </a:cubicBezTo>
                  <a:cubicBezTo>
                    <a:pt x="18622" y="7930"/>
                    <a:pt x="18810" y="7868"/>
                    <a:pt x="18915" y="7784"/>
                  </a:cubicBezTo>
                  <a:cubicBezTo>
                    <a:pt x="19375" y="7512"/>
                    <a:pt x="20045" y="7303"/>
                    <a:pt x="20338" y="65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29" name="Google Shape;369;p37"/>
            <p:cNvSpPr/>
            <p:nvPr/>
          </p:nvSpPr>
          <p:spPr>
            <a:xfrm>
              <a:off x="-1722050" y="1988225"/>
              <a:ext cx="128700" cy="337950"/>
            </a:xfrm>
            <a:custGeom>
              <a:avLst/>
              <a:gdLst/>
              <a:ahLst/>
              <a:cxnLst/>
              <a:rect l="l" t="t" r="r" b="b"/>
              <a:pathLst>
                <a:path w="5148" h="13518" extrusionOk="0">
                  <a:moveTo>
                    <a:pt x="1" y="1173"/>
                  </a:moveTo>
                  <a:cubicBezTo>
                    <a:pt x="586" y="629"/>
                    <a:pt x="1151" y="294"/>
                    <a:pt x="1842" y="231"/>
                  </a:cubicBezTo>
                  <a:cubicBezTo>
                    <a:pt x="2009" y="231"/>
                    <a:pt x="2135" y="126"/>
                    <a:pt x="2260" y="106"/>
                  </a:cubicBezTo>
                  <a:cubicBezTo>
                    <a:pt x="2532" y="43"/>
                    <a:pt x="2783" y="1"/>
                    <a:pt x="3055" y="1"/>
                  </a:cubicBezTo>
                  <a:cubicBezTo>
                    <a:pt x="3474" y="1"/>
                    <a:pt x="3599" y="126"/>
                    <a:pt x="3620" y="524"/>
                  </a:cubicBezTo>
                  <a:cubicBezTo>
                    <a:pt x="3662" y="775"/>
                    <a:pt x="3620" y="1068"/>
                    <a:pt x="3620" y="1340"/>
                  </a:cubicBezTo>
                  <a:cubicBezTo>
                    <a:pt x="3620" y="1758"/>
                    <a:pt x="3620" y="2177"/>
                    <a:pt x="3788" y="2595"/>
                  </a:cubicBezTo>
                  <a:cubicBezTo>
                    <a:pt x="3830" y="2742"/>
                    <a:pt x="3913" y="2951"/>
                    <a:pt x="3892" y="3119"/>
                  </a:cubicBezTo>
                  <a:cubicBezTo>
                    <a:pt x="3809" y="4395"/>
                    <a:pt x="4206" y="5629"/>
                    <a:pt x="4415" y="6843"/>
                  </a:cubicBezTo>
                  <a:cubicBezTo>
                    <a:pt x="4541" y="7554"/>
                    <a:pt x="4667" y="8266"/>
                    <a:pt x="4646" y="8998"/>
                  </a:cubicBezTo>
                  <a:cubicBezTo>
                    <a:pt x="4646" y="9145"/>
                    <a:pt x="4625" y="9312"/>
                    <a:pt x="4667" y="9437"/>
                  </a:cubicBezTo>
                  <a:cubicBezTo>
                    <a:pt x="4855" y="10170"/>
                    <a:pt x="4876" y="10923"/>
                    <a:pt x="4918" y="11655"/>
                  </a:cubicBezTo>
                  <a:cubicBezTo>
                    <a:pt x="4918" y="12011"/>
                    <a:pt x="5064" y="12346"/>
                    <a:pt x="5148" y="12743"/>
                  </a:cubicBezTo>
                  <a:cubicBezTo>
                    <a:pt x="4939" y="12869"/>
                    <a:pt x="4750" y="13015"/>
                    <a:pt x="4562" y="13057"/>
                  </a:cubicBezTo>
                  <a:cubicBezTo>
                    <a:pt x="3913" y="13099"/>
                    <a:pt x="3307" y="13371"/>
                    <a:pt x="2616" y="13518"/>
                  </a:cubicBezTo>
                  <a:cubicBezTo>
                    <a:pt x="2574" y="12262"/>
                    <a:pt x="2323" y="11090"/>
                    <a:pt x="1905" y="9940"/>
                  </a:cubicBezTo>
                  <a:cubicBezTo>
                    <a:pt x="1633" y="9249"/>
                    <a:pt x="1612" y="8517"/>
                    <a:pt x="1507" y="7784"/>
                  </a:cubicBezTo>
                  <a:cubicBezTo>
                    <a:pt x="1737" y="7617"/>
                    <a:pt x="1967" y="7429"/>
                    <a:pt x="2198" y="7220"/>
                  </a:cubicBezTo>
                  <a:cubicBezTo>
                    <a:pt x="2260" y="7136"/>
                    <a:pt x="2344" y="6948"/>
                    <a:pt x="2323" y="6822"/>
                  </a:cubicBezTo>
                  <a:cubicBezTo>
                    <a:pt x="2302" y="6613"/>
                    <a:pt x="2093" y="6571"/>
                    <a:pt x="1905" y="6571"/>
                  </a:cubicBezTo>
                  <a:cubicBezTo>
                    <a:pt x="1716" y="6571"/>
                    <a:pt x="1570" y="6613"/>
                    <a:pt x="1382" y="6676"/>
                  </a:cubicBezTo>
                  <a:cubicBezTo>
                    <a:pt x="733" y="4855"/>
                    <a:pt x="335" y="3035"/>
                    <a:pt x="1" y="11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0" name="Google Shape;370;p37"/>
            <p:cNvSpPr/>
            <p:nvPr/>
          </p:nvSpPr>
          <p:spPr>
            <a:xfrm>
              <a:off x="-1927100" y="2205850"/>
              <a:ext cx="251100" cy="128700"/>
            </a:xfrm>
            <a:custGeom>
              <a:avLst/>
              <a:gdLst/>
              <a:ahLst/>
              <a:cxnLst/>
              <a:rect l="l" t="t" r="r" b="b"/>
              <a:pathLst>
                <a:path w="10044" h="5148" extrusionOk="0">
                  <a:moveTo>
                    <a:pt x="9584" y="2469"/>
                  </a:moveTo>
                  <a:cubicBezTo>
                    <a:pt x="9625" y="2699"/>
                    <a:pt x="9709" y="2908"/>
                    <a:pt x="9730" y="3139"/>
                  </a:cubicBezTo>
                  <a:cubicBezTo>
                    <a:pt x="9772" y="3829"/>
                    <a:pt x="9981" y="4478"/>
                    <a:pt x="10044" y="5147"/>
                  </a:cubicBezTo>
                  <a:cubicBezTo>
                    <a:pt x="9521" y="5105"/>
                    <a:pt x="9270" y="5043"/>
                    <a:pt x="8935" y="4708"/>
                  </a:cubicBezTo>
                  <a:cubicBezTo>
                    <a:pt x="8537" y="4310"/>
                    <a:pt x="8098" y="4164"/>
                    <a:pt x="7596" y="4038"/>
                  </a:cubicBezTo>
                  <a:cubicBezTo>
                    <a:pt x="6382" y="3745"/>
                    <a:pt x="5190" y="3473"/>
                    <a:pt x="4039" y="3013"/>
                  </a:cubicBezTo>
                  <a:cubicBezTo>
                    <a:pt x="3767" y="2908"/>
                    <a:pt x="3453" y="2888"/>
                    <a:pt x="3139" y="2888"/>
                  </a:cubicBezTo>
                  <a:cubicBezTo>
                    <a:pt x="2302" y="2846"/>
                    <a:pt x="1465" y="2888"/>
                    <a:pt x="607" y="2888"/>
                  </a:cubicBezTo>
                  <a:cubicBezTo>
                    <a:pt x="398" y="2888"/>
                    <a:pt x="189" y="2846"/>
                    <a:pt x="1" y="2825"/>
                  </a:cubicBezTo>
                  <a:lnTo>
                    <a:pt x="1" y="1548"/>
                  </a:lnTo>
                  <a:cubicBezTo>
                    <a:pt x="377" y="1130"/>
                    <a:pt x="147" y="481"/>
                    <a:pt x="586" y="0"/>
                  </a:cubicBezTo>
                  <a:cubicBezTo>
                    <a:pt x="775" y="63"/>
                    <a:pt x="942" y="84"/>
                    <a:pt x="1130" y="168"/>
                  </a:cubicBezTo>
                  <a:cubicBezTo>
                    <a:pt x="2177" y="628"/>
                    <a:pt x="3327" y="795"/>
                    <a:pt x="4436" y="1025"/>
                  </a:cubicBezTo>
                  <a:cubicBezTo>
                    <a:pt x="4687" y="1067"/>
                    <a:pt x="4980" y="1046"/>
                    <a:pt x="5231" y="1004"/>
                  </a:cubicBezTo>
                  <a:cubicBezTo>
                    <a:pt x="5545" y="942"/>
                    <a:pt x="5817" y="1025"/>
                    <a:pt x="6068" y="1214"/>
                  </a:cubicBezTo>
                  <a:cubicBezTo>
                    <a:pt x="6654" y="1590"/>
                    <a:pt x="7219" y="1988"/>
                    <a:pt x="7805" y="2323"/>
                  </a:cubicBezTo>
                  <a:cubicBezTo>
                    <a:pt x="8349" y="2678"/>
                    <a:pt x="8830" y="2699"/>
                    <a:pt x="9584" y="24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1" name="Google Shape;371;p37"/>
            <p:cNvSpPr/>
            <p:nvPr/>
          </p:nvSpPr>
          <p:spPr>
            <a:xfrm>
              <a:off x="-1839225" y="1357400"/>
              <a:ext cx="62800" cy="127125"/>
            </a:xfrm>
            <a:custGeom>
              <a:avLst/>
              <a:gdLst/>
              <a:ahLst/>
              <a:cxnLst/>
              <a:rect l="l" t="t" r="r" b="b"/>
              <a:pathLst>
                <a:path w="2512" h="5085" extrusionOk="0">
                  <a:moveTo>
                    <a:pt x="1716" y="5084"/>
                  </a:moveTo>
                  <a:cubicBezTo>
                    <a:pt x="1612" y="4980"/>
                    <a:pt x="1528" y="4938"/>
                    <a:pt x="1486" y="4854"/>
                  </a:cubicBezTo>
                  <a:cubicBezTo>
                    <a:pt x="1131" y="4227"/>
                    <a:pt x="754" y="3620"/>
                    <a:pt x="419" y="2992"/>
                  </a:cubicBezTo>
                  <a:cubicBezTo>
                    <a:pt x="1" y="2197"/>
                    <a:pt x="126" y="1297"/>
                    <a:pt x="189" y="439"/>
                  </a:cubicBezTo>
                  <a:cubicBezTo>
                    <a:pt x="189" y="209"/>
                    <a:pt x="419" y="21"/>
                    <a:pt x="670" y="21"/>
                  </a:cubicBezTo>
                  <a:cubicBezTo>
                    <a:pt x="900" y="0"/>
                    <a:pt x="1152" y="0"/>
                    <a:pt x="1382" y="0"/>
                  </a:cubicBezTo>
                  <a:cubicBezTo>
                    <a:pt x="1988" y="21"/>
                    <a:pt x="2365" y="377"/>
                    <a:pt x="2428" y="983"/>
                  </a:cubicBezTo>
                  <a:cubicBezTo>
                    <a:pt x="2512" y="1841"/>
                    <a:pt x="2449" y="2720"/>
                    <a:pt x="2093" y="3515"/>
                  </a:cubicBezTo>
                  <a:cubicBezTo>
                    <a:pt x="1988" y="3766"/>
                    <a:pt x="1905" y="4017"/>
                    <a:pt x="1821" y="4289"/>
                  </a:cubicBezTo>
                  <a:cubicBezTo>
                    <a:pt x="1800" y="4520"/>
                    <a:pt x="1779" y="4771"/>
                    <a:pt x="1716" y="50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2" name="Google Shape;372;p37"/>
            <p:cNvSpPr/>
            <p:nvPr/>
          </p:nvSpPr>
          <p:spPr>
            <a:xfrm>
              <a:off x="-962000" y="1680125"/>
              <a:ext cx="111975" cy="75875"/>
            </a:xfrm>
            <a:custGeom>
              <a:avLst/>
              <a:gdLst/>
              <a:ahLst/>
              <a:cxnLst/>
              <a:rect l="l" t="t" r="r" b="b"/>
              <a:pathLst>
                <a:path w="4479" h="3035" extrusionOk="0">
                  <a:moveTo>
                    <a:pt x="1" y="2993"/>
                  </a:moveTo>
                  <a:cubicBezTo>
                    <a:pt x="503" y="1968"/>
                    <a:pt x="984" y="1026"/>
                    <a:pt x="1444" y="106"/>
                  </a:cubicBezTo>
                  <a:cubicBezTo>
                    <a:pt x="2177" y="1"/>
                    <a:pt x="2867" y="64"/>
                    <a:pt x="3558" y="106"/>
                  </a:cubicBezTo>
                  <a:cubicBezTo>
                    <a:pt x="4144" y="126"/>
                    <a:pt x="4478" y="963"/>
                    <a:pt x="4081" y="1424"/>
                  </a:cubicBezTo>
                  <a:cubicBezTo>
                    <a:pt x="3244" y="2323"/>
                    <a:pt x="2302" y="3035"/>
                    <a:pt x="1005" y="3035"/>
                  </a:cubicBezTo>
                  <a:cubicBezTo>
                    <a:pt x="691" y="3035"/>
                    <a:pt x="398" y="3014"/>
                    <a:pt x="1" y="29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3" name="Google Shape;373;p37"/>
            <p:cNvSpPr/>
            <p:nvPr/>
          </p:nvSpPr>
          <p:spPr>
            <a:xfrm>
              <a:off x="-1511775" y="1933300"/>
              <a:ext cx="91050" cy="34025"/>
            </a:xfrm>
            <a:custGeom>
              <a:avLst/>
              <a:gdLst/>
              <a:ahLst/>
              <a:cxnLst/>
              <a:rect l="l" t="t" r="r" b="b"/>
              <a:pathLst>
                <a:path w="3642" h="1361" extrusionOk="0">
                  <a:moveTo>
                    <a:pt x="3642" y="650"/>
                  </a:moveTo>
                  <a:cubicBezTo>
                    <a:pt x="3265" y="901"/>
                    <a:pt x="3014" y="1131"/>
                    <a:pt x="2700" y="1361"/>
                  </a:cubicBezTo>
                  <a:lnTo>
                    <a:pt x="1382" y="1361"/>
                  </a:lnTo>
                  <a:cubicBezTo>
                    <a:pt x="1235" y="1361"/>
                    <a:pt x="1110" y="1319"/>
                    <a:pt x="942" y="1298"/>
                  </a:cubicBezTo>
                  <a:cubicBezTo>
                    <a:pt x="336" y="1131"/>
                    <a:pt x="1" y="733"/>
                    <a:pt x="22" y="1"/>
                  </a:cubicBezTo>
                  <a:cubicBezTo>
                    <a:pt x="1214" y="189"/>
                    <a:pt x="2344" y="419"/>
                    <a:pt x="3642" y="6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4" name="Google Shape;374;p37"/>
            <p:cNvSpPr/>
            <p:nvPr/>
          </p:nvSpPr>
          <p:spPr>
            <a:xfrm>
              <a:off x="-1642025" y="2339750"/>
              <a:ext cx="50775" cy="56525"/>
            </a:xfrm>
            <a:custGeom>
              <a:avLst/>
              <a:gdLst/>
              <a:ahLst/>
              <a:cxnLst/>
              <a:rect l="l" t="t" r="r" b="b"/>
              <a:pathLst>
                <a:path w="2031" h="2261" extrusionOk="0">
                  <a:moveTo>
                    <a:pt x="1" y="670"/>
                  </a:moveTo>
                  <a:cubicBezTo>
                    <a:pt x="691" y="105"/>
                    <a:pt x="1340" y="105"/>
                    <a:pt x="2031" y="1"/>
                  </a:cubicBezTo>
                  <a:lnTo>
                    <a:pt x="2031" y="1863"/>
                  </a:lnTo>
                  <a:cubicBezTo>
                    <a:pt x="1842" y="1967"/>
                    <a:pt x="1654" y="2093"/>
                    <a:pt x="1424" y="2260"/>
                  </a:cubicBezTo>
                  <a:cubicBezTo>
                    <a:pt x="838" y="1821"/>
                    <a:pt x="357" y="1319"/>
                    <a:pt x="1" y="6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5" name="Google Shape;375;p37"/>
            <p:cNvSpPr/>
            <p:nvPr/>
          </p:nvSpPr>
          <p:spPr>
            <a:xfrm>
              <a:off x="-1752375" y="2221000"/>
              <a:ext cx="55975" cy="30900"/>
            </a:xfrm>
            <a:custGeom>
              <a:avLst/>
              <a:gdLst/>
              <a:ahLst/>
              <a:cxnLst/>
              <a:rect l="l" t="t" r="r" b="b"/>
              <a:pathLst>
                <a:path w="2239" h="1236" extrusionOk="0">
                  <a:moveTo>
                    <a:pt x="0" y="294"/>
                  </a:moveTo>
                  <a:cubicBezTo>
                    <a:pt x="167" y="85"/>
                    <a:pt x="293" y="1"/>
                    <a:pt x="502" y="85"/>
                  </a:cubicBezTo>
                  <a:cubicBezTo>
                    <a:pt x="942" y="210"/>
                    <a:pt x="1360" y="503"/>
                    <a:pt x="1883" y="461"/>
                  </a:cubicBezTo>
                  <a:cubicBezTo>
                    <a:pt x="2092" y="461"/>
                    <a:pt x="2197" y="629"/>
                    <a:pt x="2218" y="817"/>
                  </a:cubicBezTo>
                  <a:cubicBezTo>
                    <a:pt x="2239" y="984"/>
                    <a:pt x="1988" y="1235"/>
                    <a:pt x="1799" y="1235"/>
                  </a:cubicBezTo>
                  <a:cubicBezTo>
                    <a:pt x="1695" y="1235"/>
                    <a:pt x="1569" y="1194"/>
                    <a:pt x="1465" y="1152"/>
                  </a:cubicBezTo>
                  <a:cubicBezTo>
                    <a:pt x="963" y="838"/>
                    <a:pt x="502" y="545"/>
                    <a:pt x="0" y="2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6" name="Google Shape;376;p37"/>
            <p:cNvSpPr/>
            <p:nvPr/>
          </p:nvSpPr>
          <p:spPr>
            <a:xfrm>
              <a:off x="-1726750" y="2191725"/>
              <a:ext cx="24075" cy="22500"/>
            </a:xfrm>
            <a:custGeom>
              <a:avLst/>
              <a:gdLst/>
              <a:ahLst/>
              <a:cxnLst/>
              <a:rect l="l" t="t" r="r" b="b"/>
              <a:pathLst>
                <a:path w="963" h="900" extrusionOk="0">
                  <a:moveTo>
                    <a:pt x="0" y="481"/>
                  </a:moveTo>
                  <a:cubicBezTo>
                    <a:pt x="210" y="147"/>
                    <a:pt x="461" y="21"/>
                    <a:pt x="837" y="0"/>
                  </a:cubicBezTo>
                  <a:cubicBezTo>
                    <a:pt x="879" y="209"/>
                    <a:pt x="921" y="440"/>
                    <a:pt x="963" y="649"/>
                  </a:cubicBezTo>
                  <a:cubicBezTo>
                    <a:pt x="565" y="900"/>
                    <a:pt x="335" y="649"/>
                    <a:pt x="0" y="4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7" name="Google Shape;377;p37"/>
            <p:cNvSpPr/>
            <p:nvPr/>
          </p:nvSpPr>
          <p:spPr>
            <a:xfrm>
              <a:off x="-1748200" y="1455700"/>
              <a:ext cx="211250" cy="206300"/>
            </a:xfrm>
            <a:custGeom>
              <a:avLst/>
              <a:gdLst/>
              <a:ahLst/>
              <a:cxnLst/>
              <a:rect l="l" t="t" r="r" b="b"/>
              <a:pathLst>
                <a:path w="8450" h="8252" extrusionOk="0">
                  <a:moveTo>
                    <a:pt x="3345" y="1"/>
                  </a:moveTo>
                  <a:cubicBezTo>
                    <a:pt x="2812" y="1"/>
                    <a:pt x="2295" y="220"/>
                    <a:pt x="1842" y="734"/>
                  </a:cubicBezTo>
                  <a:cubicBezTo>
                    <a:pt x="1612" y="1006"/>
                    <a:pt x="1402" y="1341"/>
                    <a:pt x="1277" y="1696"/>
                  </a:cubicBezTo>
                  <a:cubicBezTo>
                    <a:pt x="524" y="2073"/>
                    <a:pt x="0" y="2784"/>
                    <a:pt x="63" y="4019"/>
                  </a:cubicBezTo>
                  <a:cubicBezTo>
                    <a:pt x="168" y="5505"/>
                    <a:pt x="1068" y="6760"/>
                    <a:pt x="2218" y="7430"/>
                  </a:cubicBezTo>
                  <a:cubicBezTo>
                    <a:pt x="2637" y="7869"/>
                    <a:pt x="3160" y="8204"/>
                    <a:pt x="3829" y="8246"/>
                  </a:cubicBezTo>
                  <a:cubicBezTo>
                    <a:pt x="3883" y="8250"/>
                    <a:pt x="3936" y="8252"/>
                    <a:pt x="3988" y="8252"/>
                  </a:cubicBezTo>
                  <a:cubicBezTo>
                    <a:pt x="4446" y="8252"/>
                    <a:pt x="4849" y="8092"/>
                    <a:pt x="5169" y="7848"/>
                  </a:cubicBezTo>
                  <a:cubicBezTo>
                    <a:pt x="5817" y="7639"/>
                    <a:pt x="6424" y="7220"/>
                    <a:pt x="6926" y="6551"/>
                  </a:cubicBezTo>
                  <a:cubicBezTo>
                    <a:pt x="8450" y="4445"/>
                    <a:pt x="5744" y="1"/>
                    <a:pt x="33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8" name="Google Shape;378;p37"/>
            <p:cNvSpPr/>
            <p:nvPr/>
          </p:nvSpPr>
          <p:spPr>
            <a:xfrm>
              <a:off x="-1228775" y="1649625"/>
              <a:ext cx="220250" cy="167775"/>
            </a:xfrm>
            <a:custGeom>
              <a:avLst/>
              <a:gdLst/>
              <a:ahLst/>
              <a:cxnLst/>
              <a:rect l="l" t="t" r="r" b="b"/>
              <a:pathLst>
                <a:path w="8810" h="6711" extrusionOk="0">
                  <a:moveTo>
                    <a:pt x="5246" y="1"/>
                  </a:moveTo>
                  <a:cubicBezTo>
                    <a:pt x="4260" y="1"/>
                    <a:pt x="3239" y="372"/>
                    <a:pt x="2511" y="970"/>
                  </a:cubicBezTo>
                  <a:cubicBezTo>
                    <a:pt x="2490" y="991"/>
                    <a:pt x="2449" y="1012"/>
                    <a:pt x="2407" y="1033"/>
                  </a:cubicBezTo>
                  <a:cubicBezTo>
                    <a:pt x="2260" y="1137"/>
                    <a:pt x="2114" y="1284"/>
                    <a:pt x="1988" y="1409"/>
                  </a:cubicBezTo>
                  <a:cubicBezTo>
                    <a:pt x="1528" y="1702"/>
                    <a:pt x="1130" y="2037"/>
                    <a:pt x="879" y="2455"/>
                  </a:cubicBezTo>
                  <a:cubicBezTo>
                    <a:pt x="1" y="3711"/>
                    <a:pt x="817" y="5196"/>
                    <a:pt x="1967" y="5908"/>
                  </a:cubicBezTo>
                  <a:cubicBezTo>
                    <a:pt x="2344" y="6305"/>
                    <a:pt x="2804" y="6619"/>
                    <a:pt x="3348" y="6682"/>
                  </a:cubicBezTo>
                  <a:cubicBezTo>
                    <a:pt x="3469" y="6701"/>
                    <a:pt x="3588" y="6711"/>
                    <a:pt x="3704" y="6711"/>
                  </a:cubicBezTo>
                  <a:cubicBezTo>
                    <a:pt x="4092" y="6711"/>
                    <a:pt x="4454" y="6608"/>
                    <a:pt x="4792" y="6431"/>
                  </a:cubicBezTo>
                  <a:cubicBezTo>
                    <a:pt x="5503" y="6326"/>
                    <a:pt x="6194" y="6033"/>
                    <a:pt x="6780" y="5573"/>
                  </a:cubicBezTo>
                  <a:cubicBezTo>
                    <a:pt x="8119" y="4464"/>
                    <a:pt x="8809" y="2560"/>
                    <a:pt x="7638" y="1074"/>
                  </a:cubicBezTo>
                  <a:cubicBezTo>
                    <a:pt x="7044" y="320"/>
                    <a:pt x="6160" y="1"/>
                    <a:pt x="52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9" name="Google Shape;379;p37"/>
            <p:cNvSpPr/>
            <p:nvPr/>
          </p:nvSpPr>
          <p:spPr>
            <a:xfrm>
              <a:off x="-2314175" y="910675"/>
              <a:ext cx="1628400" cy="1733025"/>
            </a:xfrm>
            <a:custGeom>
              <a:avLst/>
              <a:gdLst/>
              <a:ahLst/>
              <a:cxnLst/>
              <a:rect l="l" t="t" r="r" b="b"/>
              <a:pathLst>
                <a:path w="65136" h="69321" extrusionOk="0">
                  <a:moveTo>
                    <a:pt x="14626" y="54715"/>
                  </a:moveTo>
                  <a:cubicBezTo>
                    <a:pt x="14396" y="53397"/>
                    <a:pt x="14709" y="52309"/>
                    <a:pt x="15170" y="51221"/>
                  </a:cubicBezTo>
                  <a:cubicBezTo>
                    <a:pt x="15044" y="51096"/>
                    <a:pt x="14960" y="50970"/>
                    <a:pt x="14814" y="50845"/>
                  </a:cubicBezTo>
                  <a:cubicBezTo>
                    <a:pt x="14437" y="50552"/>
                    <a:pt x="14061" y="50238"/>
                    <a:pt x="13663" y="49966"/>
                  </a:cubicBezTo>
                  <a:cubicBezTo>
                    <a:pt x="12931" y="49506"/>
                    <a:pt x="12387" y="48878"/>
                    <a:pt x="11906" y="48166"/>
                  </a:cubicBezTo>
                  <a:cubicBezTo>
                    <a:pt x="11403" y="47434"/>
                    <a:pt x="10964" y="46702"/>
                    <a:pt x="10441" y="45990"/>
                  </a:cubicBezTo>
                  <a:cubicBezTo>
                    <a:pt x="9520" y="44777"/>
                    <a:pt x="9813" y="43354"/>
                    <a:pt x="10671" y="42266"/>
                  </a:cubicBezTo>
                  <a:cubicBezTo>
                    <a:pt x="10943" y="41910"/>
                    <a:pt x="11194" y="41596"/>
                    <a:pt x="11466" y="41283"/>
                  </a:cubicBezTo>
                  <a:cubicBezTo>
                    <a:pt x="11613" y="41115"/>
                    <a:pt x="11780" y="40927"/>
                    <a:pt x="11968" y="40801"/>
                  </a:cubicBezTo>
                  <a:cubicBezTo>
                    <a:pt x="13391" y="39692"/>
                    <a:pt x="14835" y="38625"/>
                    <a:pt x="16279" y="37537"/>
                  </a:cubicBezTo>
                  <a:cubicBezTo>
                    <a:pt x="16488" y="37370"/>
                    <a:pt x="16718" y="37244"/>
                    <a:pt x="16948" y="37077"/>
                  </a:cubicBezTo>
                  <a:cubicBezTo>
                    <a:pt x="17827" y="36554"/>
                    <a:pt x="18685" y="36093"/>
                    <a:pt x="19522" y="35549"/>
                  </a:cubicBezTo>
                  <a:cubicBezTo>
                    <a:pt x="20505" y="34922"/>
                    <a:pt x="21551" y="34399"/>
                    <a:pt x="22660" y="33980"/>
                  </a:cubicBezTo>
                  <a:cubicBezTo>
                    <a:pt x="22786" y="33917"/>
                    <a:pt x="22911" y="33876"/>
                    <a:pt x="23079" y="33792"/>
                  </a:cubicBezTo>
                  <a:cubicBezTo>
                    <a:pt x="23016" y="33624"/>
                    <a:pt x="22995" y="33520"/>
                    <a:pt x="22974" y="33415"/>
                  </a:cubicBezTo>
                  <a:cubicBezTo>
                    <a:pt x="22347" y="31888"/>
                    <a:pt x="21698" y="30360"/>
                    <a:pt x="21091" y="28812"/>
                  </a:cubicBezTo>
                  <a:cubicBezTo>
                    <a:pt x="20756" y="27871"/>
                    <a:pt x="20714" y="26887"/>
                    <a:pt x="20694" y="25883"/>
                  </a:cubicBezTo>
                  <a:cubicBezTo>
                    <a:pt x="20673" y="25318"/>
                    <a:pt x="20694" y="24732"/>
                    <a:pt x="20694" y="24188"/>
                  </a:cubicBezTo>
                  <a:cubicBezTo>
                    <a:pt x="20442" y="23979"/>
                    <a:pt x="20170" y="23832"/>
                    <a:pt x="19982" y="23581"/>
                  </a:cubicBezTo>
                  <a:cubicBezTo>
                    <a:pt x="19794" y="23372"/>
                    <a:pt x="19731" y="23121"/>
                    <a:pt x="19606" y="22891"/>
                  </a:cubicBezTo>
                  <a:cubicBezTo>
                    <a:pt x="19396" y="22535"/>
                    <a:pt x="19187" y="22200"/>
                    <a:pt x="18999" y="21886"/>
                  </a:cubicBezTo>
                  <a:cubicBezTo>
                    <a:pt x="18559" y="21154"/>
                    <a:pt x="18266" y="20380"/>
                    <a:pt x="18350" y="19480"/>
                  </a:cubicBezTo>
                  <a:cubicBezTo>
                    <a:pt x="18371" y="19083"/>
                    <a:pt x="18350" y="18706"/>
                    <a:pt x="18371" y="18308"/>
                  </a:cubicBezTo>
                  <a:cubicBezTo>
                    <a:pt x="18392" y="17681"/>
                    <a:pt x="18894" y="17179"/>
                    <a:pt x="19522" y="17137"/>
                  </a:cubicBezTo>
                  <a:lnTo>
                    <a:pt x="19606" y="17137"/>
                  </a:lnTo>
                  <a:cubicBezTo>
                    <a:pt x="21007" y="17074"/>
                    <a:pt x="21175" y="17158"/>
                    <a:pt x="22116" y="18329"/>
                  </a:cubicBezTo>
                  <a:cubicBezTo>
                    <a:pt x="22891" y="17471"/>
                    <a:pt x="23623" y="16551"/>
                    <a:pt x="24627" y="15902"/>
                  </a:cubicBezTo>
                  <a:cubicBezTo>
                    <a:pt x="24523" y="15714"/>
                    <a:pt x="24313" y="15818"/>
                    <a:pt x="24146" y="15798"/>
                  </a:cubicBezTo>
                  <a:cubicBezTo>
                    <a:pt x="23999" y="15777"/>
                    <a:pt x="23832" y="15798"/>
                    <a:pt x="23707" y="15798"/>
                  </a:cubicBezTo>
                  <a:cubicBezTo>
                    <a:pt x="23267" y="15818"/>
                    <a:pt x="22870" y="15630"/>
                    <a:pt x="22535" y="15400"/>
                  </a:cubicBezTo>
                  <a:cubicBezTo>
                    <a:pt x="22388" y="15295"/>
                    <a:pt x="22242" y="15170"/>
                    <a:pt x="22158" y="15002"/>
                  </a:cubicBezTo>
                  <a:cubicBezTo>
                    <a:pt x="21865" y="14521"/>
                    <a:pt x="22012" y="13308"/>
                    <a:pt x="22388" y="12889"/>
                  </a:cubicBezTo>
                  <a:cubicBezTo>
                    <a:pt x="22451" y="12805"/>
                    <a:pt x="22535" y="12764"/>
                    <a:pt x="22577" y="12701"/>
                  </a:cubicBezTo>
                  <a:cubicBezTo>
                    <a:pt x="23288" y="11613"/>
                    <a:pt x="24418" y="11090"/>
                    <a:pt x="25506" y="10546"/>
                  </a:cubicBezTo>
                  <a:cubicBezTo>
                    <a:pt x="25778" y="10399"/>
                    <a:pt x="26029" y="10274"/>
                    <a:pt x="26322" y="10148"/>
                  </a:cubicBezTo>
                  <a:cubicBezTo>
                    <a:pt x="26134" y="9604"/>
                    <a:pt x="25820" y="9144"/>
                    <a:pt x="25485" y="8767"/>
                  </a:cubicBezTo>
                  <a:cubicBezTo>
                    <a:pt x="25150" y="8370"/>
                    <a:pt x="25046" y="7951"/>
                    <a:pt x="25046" y="7428"/>
                  </a:cubicBezTo>
                  <a:cubicBezTo>
                    <a:pt x="25067" y="6675"/>
                    <a:pt x="25004" y="5943"/>
                    <a:pt x="25360" y="5210"/>
                  </a:cubicBezTo>
                  <a:cubicBezTo>
                    <a:pt x="25569" y="4792"/>
                    <a:pt x="25778" y="4415"/>
                    <a:pt x="26155" y="4122"/>
                  </a:cubicBezTo>
                  <a:cubicBezTo>
                    <a:pt x="26343" y="3997"/>
                    <a:pt x="26510" y="3871"/>
                    <a:pt x="26657" y="3746"/>
                  </a:cubicBezTo>
                  <a:cubicBezTo>
                    <a:pt x="27264" y="3160"/>
                    <a:pt x="27975" y="2950"/>
                    <a:pt x="28812" y="3013"/>
                  </a:cubicBezTo>
                  <a:cubicBezTo>
                    <a:pt x="29356" y="3034"/>
                    <a:pt x="29879" y="3055"/>
                    <a:pt x="30235" y="3557"/>
                  </a:cubicBezTo>
                  <a:cubicBezTo>
                    <a:pt x="30318" y="3662"/>
                    <a:pt x="30507" y="3683"/>
                    <a:pt x="30611" y="3746"/>
                  </a:cubicBezTo>
                  <a:cubicBezTo>
                    <a:pt x="30841" y="3578"/>
                    <a:pt x="30758" y="3390"/>
                    <a:pt x="30800" y="3222"/>
                  </a:cubicBezTo>
                  <a:cubicBezTo>
                    <a:pt x="30821" y="3055"/>
                    <a:pt x="30821" y="2909"/>
                    <a:pt x="30800" y="2762"/>
                  </a:cubicBezTo>
                  <a:cubicBezTo>
                    <a:pt x="30632" y="1549"/>
                    <a:pt x="31867" y="335"/>
                    <a:pt x="33038" y="105"/>
                  </a:cubicBezTo>
                  <a:cubicBezTo>
                    <a:pt x="33582" y="0"/>
                    <a:pt x="34085" y="126"/>
                    <a:pt x="34482" y="502"/>
                  </a:cubicBezTo>
                  <a:cubicBezTo>
                    <a:pt x="34838" y="837"/>
                    <a:pt x="35215" y="1193"/>
                    <a:pt x="35528" y="1611"/>
                  </a:cubicBezTo>
                  <a:cubicBezTo>
                    <a:pt x="36051" y="2323"/>
                    <a:pt x="36512" y="3055"/>
                    <a:pt x="36888" y="3850"/>
                  </a:cubicBezTo>
                  <a:cubicBezTo>
                    <a:pt x="36993" y="4059"/>
                    <a:pt x="37119" y="4227"/>
                    <a:pt x="37286" y="4499"/>
                  </a:cubicBezTo>
                  <a:cubicBezTo>
                    <a:pt x="37495" y="4101"/>
                    <a:pt x="37621" y="3766"/>
                    <a:pt x="37809" y="3474"/>
                  </a:cubicBezTo>
                  <a:cubicBezTo>
                    <a:pt x="38500" y="2448"/>
                    <a:pt x="39378" y="1590"/>
                    <a:pt x="40383" y="858"/>
                  </a:cubicBezTo>
                  <a:cubicBezTo>
                    <a:pt x="40948" y="461"/>
                    <a:pt x="41575" y="293"/>
                    <a:pt x="42245" y="314"/>
                  </a:cubicBezTo>
                  <a:cubicBezTo>
                    <a:pt x="42977" y="335"/>
                    <a:pt x="43689" y="314"/>
                    <a:pt x="44421" y="314"/>
                  </a:cubicBezTo>
                  <a:cubicBezTo>
                    <a:pt x="44735" y="314"/>
                    <a:pt x="45028" y="398"/>
                    <a:pt x="45258" y="565"/>
                  </a:cubicBezTo>
                  <a:cubicBezTo>
                    <a:pt x="45614" y="837"/>
                    <a:pt x="46011" y="1046"/>
                    <a:pt x="46388" y="1339"/>
                  </a:cubicBezTo>
                  <a:cubicBezTo>
                    <a:pt x="47455" y="2176"/>
                    <a:pt x="48166" y="3181"/>
                    <a:pt x="48166" y="4603"/>
                  </a:cubicBezTo>
                  <a:cubicBezTo>
                    <a:pt x="48166" y="4708"/>
                    <a:pt x="48187" y="4813"/>
                    <a:pt x="48229" y="5022"/>
                  </a:cubicBezTo>
                  <a:cubicBezTo>
                    <a:pt x="48522" y="4813"/>
                    <a:pt x="48794" y="4687"/>
                    <a:pt x="49024" y="4499"/>
                  </a:cubicBezTo>
                  <a:cubicBezTo>
                    <a:pt x="49736" y="3976"/>
                    <a:pt x="50510" y="3704"/>
                    <a:pt x="51368" y="3766"/>
                  </a:cubicBezTo>
                  <a:cubicBezTo>
                    <a:pt x="51849" y="3787"/>
                    <a:pt x="52351" y="3766"/>
                    <a:pt x="52811" y="3766"/>
                  </a:cubicBezTo>
                  <a:cubicBezTo>
                    <a:pt x="53544" y="3787"/>
                    <a:pt x="54171" y="3997"/>
                    <a:pt x="54673" y="4541"/>
                  </a:cubicBezTo>
                  <a:cubicBezTo>
                    <a:pt x="54820" y="4729"/>
                    <a:pt x="55008" y="4896"/>
                    <a:pt x="55176" y="5064"/>
                  </a:cubicBezTo>
                  <a:cubicBezTo>
                    <a:pt x="55238" y="5147"/>
                    <a:pt x="55343" y="5252"/>
                    <a:pt x="55385" y="5357"/>
                  </a:cubicBezTo>
                  <a:cubicBezTo>
                    <a:pt x="55531" y="6047"/>
                    <a:pt x="55866" y="6717"/>
                    <a:pt x="55615" y="7512"/>
                  </a:cubicBezTo>
                  <a:lnTo>
                    <a:pt x="56054" y="7512"/>
                  </a:lnTo>
                  <a:cubicBezTo>
                    <a:pt x="56347" y="7470"/>
                    <a:pt x="56661" y="7428"/>
                    <a:pt x="56954" y="7407"/>
                  </a:cubicBezTo>
                  <a:cubicBezTo>
                    <a:pt x="57394" y="7365"/>
                    <a:pt x="57854" y="7428"/>
                    <a:pt x="58314" y="7407"/>
                  </a:cubicBezTo>
                  <a:cubicBezTo>
                    <a:pt x="59507" y="7324"/>
                    <a:pt x="60469" y="7847"/>
                    <a:pt x="61285" y="8663"/>
                  </a:cubicBezTo>
                  <a:cubicBezTo>
                    <a:pt x="61516" y="8893"/>
                    <a:pt x="61725" y="9144"/>
                    <a:pt x="61913" y="9416"/>
                  </a:cubicBezTo>
                  <a:cubicBezTo>
                    <a:pt x="62666" y="10399"/>
                    <a:pt x="62666" y="11299"/>
                    <a:pt x="61871" y="12261"/>
                  </a:cubicBezTo>
                  <a:cubicBezTo>
                    <a:pt x="61767" y="12366"/>
                    <a:pt x="61683" y="12492"/>
                    <a:pt x="61599" y="12596"/>
                  </a:cubicBezTo>
                  <a:cubicBezTo>
                    <a:pt x="61725" y="12847"/>
                    <a:pt x="61934" y="12743"/>
                    <a:pt x="62101" y="12785"/>
                  </a:cubicBezTo>
                  <a:cubicBezTo>
                    <a:pt x="62541" y="12952"/>
                    <a:pt x="63022" y="13078"/>
                    <a:pt x="63440" y="13287"/>
                  </a:cubicBezTo>
                  <a:cubicBezTo>
                    <a:pt x="63984" y="13580"/>
                    <a:pt x="64340" y="14019"/>
                    <a:pt x="64487" y="14668"/>
                  </a:cubicBezTo>
                  <a:cubicBezTo>
                    <a:pt x="64591" y="15254"/>
                    <a:pt x="64654" y="15798"/>
                    <a:pt x="64633" y="16363"/>
                  </a:cubicBezTo>
                  <a:cubicBezTo>
                    <a:pt x="64633" y="17095"/>
                    <a:pt x="64298" y="17618"/>
                    <a:pt x="63692" y="17995"/>
                  </a:cubicBezTo>
                  <a:cubicBezTo>
                    <a:pt x="63482" y="18120"/>
                    <a:pt x="63294" y="18225"/>
                    <a:pt x="63043" y="18392"/>
                  </a:cubicBezTo>
                  <a:cubicBezTo>
                    <a:pt x="63189" y="18873"/>
                    <a:pt x="63399" y="19292"/>
                    <a:pt x="63712" y="19668"/>
                  </a:cubicBezTo>
                  <a:cubicBezTo>
                    <a:pt x="63901" y="19878"/>
                    <a:pt x="64026" y="20108"/>
                    <a:pt x="64131" y="20338"/>
                  </a:cubicBezTo>
                  <a:cubicBezTo>
                    <a:pt x="64319" y="20756"/>
                    <a:pt x="64487" y="21175"/>
                    <a:pt x="64654" y="21593"/>
                  </a:cubicBezTo>
                  <a:cubicBezTo>
                    <a:pt x="65135" y="22640"/>
                    <a:pt x="64717" y="23623"/>
                    <a:pt x="63650" y="24000"/>
                  </a:cubicBezTo>
                  <a:cubicBezTo>
                    <a:pt x="62959" y="24272"/>
                    <a:pt x="62290" y="24481"/>
                    <a:pt x="61516" y="24460"/>
                  </a:cubicBezTo>
                  <a:cubicBezTo>
                    <a:pt x="61160" y="24899"/>
                    <a:pt x="60992" y="25422"/>
                    <a:pt x="60825" y="25925"/>
                  </a:cubicBezTo>
                  <a:cubicBezTo>
                    <a:pt x="60658" y="26364"/>
                    <a:pt x="60407" y="26699"/>
                    <a:pt x="60030" y="27013"/>
                  </a:cubicBezTo>
                  <a:cubicBezTo>
                    <a:pt x="59570" y="27410"/>
                    <a:pt x="59047" y="27598"/>
                    <a:pt x="58440" y="27389"/>
                  </a:cubicBezTo>
                  <a:cubicBezTo>
                    <a:pt x="58105" y="27285"/>
                    <a:pt x="57749" y="27138"/>
                    <a:pt x="57414" y="27034"/>
                  </a:cubicBezTo>
                  <a:cubicBezTo>
                    <a:pt x="57268" y="26992"/>
                    <a:pt x="57080" y="26908"/>
                    <a:pt x="56891" y="26824"/>
                  </a:cubicBezTo>
                  <a:cubicBezTo>
                    <a:pt x="56557" y="27933"/>
                    <a:pt x="56034" y="28979"/>
                    <a:pt x="55824" y="30151"/>
                  </a:cubicBezTo>
                  <a:lnTo>
                    <a:pt x="57394" y="30151"/>
                  </a:lnTo>
                  <a:cubicBezTo>
                    <a:pt x="57958" y="30172"/>
                    <a:pt x="58440" y="30381"/>
                    <a:pt x="58775" y="30863"/>
                  </a:cubicBezTo>
                  <a:cubicBezTo>
                    <a:pt x="59235" y="31511"/>
                    <a:pt x="59277" y="32139"/>
                    <a:pt x="58754" y="32746"/>
                  </a:cubicBezTo>
                  <a:cubicBezTo>
                    <a:pt x="57666" y="33938"/>
                    <a:pt x="56389" y="34796"/>
                    <a:pt x="54694" y="34754"/>
                  </a:cubicBezTo>
                  <a:cubicBezTo>
                    <a:pt x="54150" y="34733"/>
                    <a:pt x="53627" y="34713"/>
                    <a:pt x="52958" y="34671"/>
                  </a:cubicBezTo>
                  <a:cubicBezTo>
                    <a:pt x="52288" y="35319"/>
                    <a:pt x="51598" y="36052"/>
                    <a:pt x="50824" y="36721"/>
                  </a:cubicBezTo>
                  <a:cubicBezTo>
                    <a:pt x="50070" y="37349"/>
                    <a:pt x="49233" y="37872"/>
                    <a:pt x="48417" y="38437"/>
                  </a:cubicBezTo>
                  <a:cubicBezTo>
                    <a:pt x="48438" y="38667"/>
                    <a:pt x="48627" y="38646"/>
                    <a:pt x="48752" y="38667"/>
                  </a:cubicBezTo>
                  <a:cubicBezTo>
                    <a:pt x="49464" y="38897"/>
                    <a:pt x="50112" y="39169"/>
                    <a:pt x="50740" y="39546"/>
                  </a:cubicBezTo>
                  <a:cubicBezTo>
                    <a:pt x="51556" y="40006"/>
                    <a:pt x="52372" y="40467"/>
                    <a:pt x="53251" y="40759"/>
                  </a:cubicBezTo>
                  <a:cubicBezTo>
                    <a:pt x="53355" y="40822"/>
                    <a:pt x="53481" y="40843"/>
                    <a:pt x="53585" y="40927"/>
                  </a:cubicBezTo>
                  <a:cubicBezTo>
                    <a:pt x="55197" y="41847"/>
                    <a:pt x="56808" y="42705"/>
                    <a:pt x="58293" y="43772"/>
                  </a:cubicBezTo>
                  <a:cubicBezTo>
                    <a:pt x="59026" y="44296"/>
                    <a:pt x="59507" y="44986"/>
                    <a:pt x="59695" y="45823"/>
                  </a:cubicBezTo>
                  <a:cubicBezTo>
                    <a:pt x="59863" y="46702"/>
                    <a:pt x="59632" y="47560"/>
                    <a:pt x="59026" y="48250"/>
                  </a:cubicBezTo>
                  <a:cubicBezTo>
                    <a:pt x="58503" y="48857"/>
                    <a:pt x="57875" y="49401"/>
                    <a:pt x="57247" y="49924"/>
                  </a:cubicBezTo>
                  <a:cubicBezTo>
                    <a:pt x="55531" y="51368"/>
                    <a:pt x="53565" y="52414"/>
                    <a:pt x="51640" y="53502"/>
                  </a:cubicBezTo>
                  <a:cubicBezTo>
                    <a:pt x="51075" y="53816"/>
                    <a:pt x="50447" y="53941"/>
                    <a:pt x="49861" y="54171"/>
                  </a:cubicBezTo>
                  <a:cubicBezTo>
                    <a:pt x="49484" y="54297"/>
                    <a:pt x="49359" y="54381"/>
                    <a:pt x="49359" y="54695"/>
                  </a:cubicBezTo>
                  <a:cubicBezTo>
                    <a:pt x="49359" y="55490"/>
                    <a:pt x="49359" y="56306"/>
                    <a:pt x="49401" y="57143"/>
                  </a:cubicBezTo>
                  <a:cubicBezTo>
                    <a:pt x="49652" y="57164"/>
                    <a:pt x="49798" y="57226"/>
                    <a:pt x="49987" y="57226"/>
                  </a:cubicBezTo>
                  <a:cubicBezTo>
                    <a:pt x="51368" y="57373"/>
                    <a:pt x="52707" y="57708"/>
                    <a:pt x="53983" y="58273"/>
                  </a:cubicBezTo>
                  <a:cubicBezTo>
                    <a:pt x="54820" y="58607"/>
                    <a:pt x="55657" y="58963"/>
                    <a:pt x="56473" y="59319"/>
                  </a:cubicBezTo>
                  <a:cubicBezTo>
                    <a:pt x="56766" y="59444"/>
                    <a:pt x="56975" y="59570"/>
                    <a:pt x="57059" y="59946"/>
                  </a:cubicBezTo>
                  <a:cubicBezTo>
                    <a:pt x="57122" y="60197"/>
                    <a:pt x="57373" y="60428"/>
                    <a:pt x="57519" y="60700"/>
                  </a:cubicBezTo>
                  <a:cubicBezTo>
                    <a:pt x="57917" y="61306"/>
                    <a:pt x="58293" y="61892"/>
                    <a:pt x="58775" y="62457"/>
                  </a:cubicBezTo>
                  <a:cubicBezTo>
                    <a:pt x="59423" y="63210"/>
                    <a:pt x="59800" y="64152"/>
                    <a:pt x="60218" y="65031"/>
                  </a:cubicBezTo>
                  <a:cubicBezTo>
                    <a:pt x="60344" y="65324"/>
                    <a:pt x="60490" y="65638"/>
                    <a:pt x="60574" y="65951"/>
                  </a:cubicBezTo>
                  <a:cubicBezTo>
                    <a:pt x="60637" y="66119"/>
                    <a:pt x="60574" y="66286"/>
                    <a:pt x="60553" y="66475"/>
                  </a:cubicBezTo>
                  <a:cubicBezTo>
                    <a:pt x="60532" y="66600"/>
                    <a:pt x="60260" y="66684"/>
                    <a:pt x="60176" y="66579"/>
                  </a:cubicBezTo>
                  <a:cubicBezTo>
                    <a:pt x="60009" y="66370"/>
                    <a:pt x="59821" y="66182"/>
                    <a:pt x="59695" y="65951"/>
                  </a:cubicBezTo>
                  <a:cubicBezTo>
                    <a:pt x="59507" y="65659"/>
                    <a:pt x="59319" y="65428"/>
                    <a:pt x="58900" y="65407"/>
                  </a:cubicBezTo>
                  <a:cubicBezTo>
                    <a:pt x="58900" y="65533"/>
                    <a:pt x="58900" y="65617"/>
                    <a:pt x="58921" y="65700"/>
                  </a:cubicBezTo>
                  <a:cubicBezTo>
                    <a:pt x="59193" y="66286"/>
                    <a:pt x="59507" y="66872"/>
                    <a:pt x="59737" y="67479"/>
                  </a:cubicBezTo>
                  <a:cubicBezTo>
                    <a:pt x="59821" y="67688"/>
                    <a:pt x="59737" y="67939"/>
                    <a:pt x="59737" y="68232"/>
                  </a:cubicBezTo>
                  <a:cubicBezTo>
                    <a:pt x="59863" y="68337"/>
                    <a:pt x="60030" y="68462"/>
                    <a:pt x="60197" y="68588"/>
                  </a:cubicBezTo>
                  <a:cubicBezTo>
                    <a:pt x="60344" y="68734"/>
                    <a:pt x="60386" y="68881"/>
                    <a:pt x="60323" y="69069"/>
                  </a:cubicBezTo>
                  <a:cubicBezTo>
                    <a:pt x="60218" y="69257"/>
                    <a:pt x="60051" y="69320"/>
                    <a:pt x="59863" y="69299"/>
                  </a:cubicBezTo>
                  <a:cubicBezTo>
                    <a:pt x="59758" y="69278"/>
                    <a:pt x="59611" y="69257"/>
                    <a:pt x="59528" y="69174"/>
                  </a:cubicBezTo>
                  <a:cubicBezTo>
                    <a:pt x="58754" y="68358"/>
                    <a:pt x="57707" y="68148"/>
                    <a:pt x="56682" y="67897"/>
                  </a:cubicBezTo>
                  <a:cubicBezTo>
                    <a:pt x="55280" y="67542"/>
                    <a:pt x="53857" y="67291"/>
                    <a:pt x="52435" y="67019"/>
                  </a:cubicBezTo>
                  <a:cubicBezTo>
                    <a:pt x="51953" y="66914"/>
                    <a:pt x="51430" y="66893"/>
                    <a:pt x="50928" y="66893"/>
                  </a:cubicBezTo>
                  <a:cubicBezTo>
                    <a:pt x="50049" y="66893"/>
                    <a:pt x="49171" y="66809"/>
                    <a:pt x="48313" y="66684"/>
                  </a:cubicBezTo>
                  <a:cubicBezTo>
                    <a:pt x="47894" y="66642"/>
                    <a:pt x="47476" y="66600"/>
                    <a:pt x="47057" y="66600"/>
                  </a:cubicBezTo>
                  <a:cubicBezTo>
                    <a:pt x="43458" y="66579"/>
                    <a:pt x="39839" y="66558"/>
                    <a:pt x="36198" y="66558"/>
                  </a:cubicBezTo>
                  <a:cubicBezTo>
                    <a:pt x="35570" y="66558"/>
                    <a:pt x="34943" y="66705"/>
                    <a:pt x="34315" y="66767"/>
                  </a:cubicBezTo>
                  <a:cubicBezTo>
                    <a:pt x="34064" y="66788"/>
                    <a:pt x="33834" y="66914"/>
                    <a:pt x="33541" y="66809"/>
                  </a:cubicBezTo>
                  <a:cubicBezTo>
                    <a:pt x="33394" y="66767"/>
                    <a:pt x="33164" y="66977"/>
                    <a:pt x="32955" y="67102"/>
                  </a:cubicBezTo>
                  <a:cubicBezTo>
                    <a:pt x="32829" y="67060"/>
                    <a:pt x="32641" y="66998"/>
                    <a:pt x="32494" y="66914"/>
                  </a:cubicBezTo>
                  <a:cubicBezTo>
                    <a:pt x="31260" y="66391"/>
                    <a:pt x="29984" y="66140"/>
                    <a:pt x="28665" y="65910"/>
                  </a:cubicBezTo>
                  <a:cubicBezTo>
                    <a:pt x="27640" y="65721"/>
                    <a:pt x="26657" y="65554"/>
                    <a:pt x="25632" y="65449"/>
                  </a:cubicBezTo>
                  <a:cubicBezTo>
                    <a:pt x="24899" y="65387"/>
                    <a:pt x="24146" y="65303"/>
                    <a:pt x="23393" y="65303"/>
                  </a:cubicBezTo>
                  <a:cubicBezTo>
                    <a:pt x="20422" y="65282"/>
                    <a:pt x="17471" y="65282"/>
                    <a:pt x="14521" y="65282"/>
                  </a:cubicBezTo>
                  <a:cubicBezTo>
                    <a:pt x="13914" y="65282"/>
                    <a:pt x="13308" y="65387"/>
                    <a:pt x="12722" y="65428"/>
                  </a:cubicBezTo>
                  <a:cubicBezTo>
                    <a:pt x="12450" y="65449"/>
                    <a:pt x="12157" y="65533"/>
                    <a:pt x="11906" y="65512"/>
                  </a:cubicBezTo>
                  <a:cubicBezTo>
                    <a:pt x="10839" y="65428"/>
                    <a:pt x="9813" y="65617"/>
                    <a:pt x="8767" y="65763"/>
                  </a:cubicBezTo>
                  <a:cubicBezTo>
                    <a:pt x="7742" y="65910"/>
                    <a:pt x="6717" y="66035"/>
                    <a:pt x="5733" y="66161"/>
                  </a:cubicBezTo>
                  <a:cubicBezTo>
                    <a:pt x="5440" y="66182"/>
                    <a:pt x="5126" y="66244"/>
                    <a:pt x="4917" y="65910"/>
                  </a:cubicBezTo>
                  <a:cubicBezTo>
                    <a:pt x="5001" y="65826"/>
                    <a:pt x="5043" y="65742"/>
                    <a:pt x="5126" y="65721"/>
                  </a:cubicBezTo>
                  <a:cubicBezTo>
                    <a:pt x="6758" y="65407"/>
                    <a:pt x="8370" y="65094"/>
                    <a:pt x="10022" y="64801"/>
                  </a:cubicBezTo>
                  <a:cubicBezTo>
                    <a:pt x="10420" y="64717"/>
                    <a:pt x="10797" y="64717"/>
                    <a:pt x="11194" y="64696"/>
                  </a:cubicBezTo>
                  <a:cubicBezTo>
                    <a:pt x="11738" y="64654"/>
                    <a:pt x="12303" y="64654"/>
                    <a:pt x="12826" y="64550"/>
                  </a:cubicBezTo>
                  <a:cubicBezTo>
                    <a:pt x="13412" y="64445"/>
                    <a:pt x="14019" y="64382"/>
                    <a:pt x="14626" y="64382"/>
                  </a:cubicBezTo>
                  <a:cubicBezTo>
                    <a:pt x="17325" y="64382"/>
                    <a:pt x="19982" y="64403"/>
                    <a:pt x="22681" y="64361"/>
                  </a:cubicBezTo>
                  <a:cubicBezTo>
                    <a:pt x="24439" y="64340"/>
                    <a:pt x="26155" y="64571"/>
                    <a:pt x="27891" y="64822"/>
                  </a:cubicBezTo>
                  <a:cubicBezTo>
                    <a:pt x="29251" y="65031"/>
                    <a:pt x="30611" y="65324"/>
                    <a:pt x="31930" y="65700"/>
                  </a:cubicBezTo>
                  <a:cubicBezTo>
                    <a:pt x="32139" y="65742"/>
                    <a:pt x="32348" y="65826"/>
                    <a:pt x="32536" y="65533"/>
                  </a:cubicBezTo>
                  <a:cubicBezTo>
                    <a:pt x="32494" y="65282"/>
                    <a:pt x="32348" y="65010"/>
                    <a:pt x="32034" y="64905"/>
                  </a:cubicBezTo>
                  <a:cubicBezTo>
                    <a:pt x="31825" y="64822"/>
                    <a:pt x="31658" y="64780"/>
                    <a:pt x="31448" y="64717"/>
                  </a:cubicBezTo>
                  <a:cubicBezTo>
                    <a:pt x="29795" y="64236"/>
                    <a:pt x="28142" y="63817"/>
                    <a:pt x="26448" y="63503"/>
                  </a:cubicBezTo>
                  <a:cubicBezTo>
                    <a:pt x="25904" y="63399"/>
                    <a:pt x="25318" y="63294"/>
                    <a:pt x="24774" y="63190"/>
                  </a:cubicBezTo>
                  <a:cubicBezTo>
                    <a:pt x="24146" y="63085"/>
                    <a:pt x="23539" y="63001"/>
                    <a:pt x="22911" y="63127"/>
                  </a:cubicBezTo>
                  <a:cubicBezTo>
                    <a:pt x="21823" y="63336"/>
                    <a:pt x="20694" y="63148"/>
                    <a:pt x="19585" y="63043"/>
                  </a:cubicBezTo>
                  <a:cubicBezTo>
                    <a:pt x="18225" y="62918"/>
                    <a:pt x="16906" y="62918"/>
                    <a:pt x="15546" y="63190"/>
                  </a:cubicBezTo>
                  <a:cubicBezTo>
                    <a:pt x="15274" y="63231"/>
                    <a:pt x="14981" y="63294"/>
                    <a:pt x="14730" y="63252"/>
                  </a:cubicBezTo>
                  <a:cubicBezTo>
                    <a:pt x="13161" y="63190"/>
                    <a:pt x="11675" y="63545"/>
                    <a:pt x="10169" y="63880"/>
                  </a:cubicBezTo>
                  <a:cubicBezTo>
                    <a:pt x="8370" y="64340"/>
                    <a:pt x="6570" y="64801"/>
                    <a:pt x="4771" y="65282"/>
                  </a:cubicBezTo>
                  <a:cubicBezTo>
                    <a:pt x="4478" y="65345"/>
                    <a:pt x="4185" y="65449"/>
                    <a:pt x="3892" y="65554"/>
                  </a:cubicBezTo>
                  <a:cubicBezTo>
                    <a:pt x="3620" y="65659"/>
                    <a:pt x="3348" y="65805"/>
                    <a:pt x="3097" y="65910"/>
                  </a:cubicBezTo>
                  <a:cubicBezTo>
                    <a:pt x="2825" y="65742"/>
                    <a:pt x="2929" y="65554"/>
                    <a:pt x="3055" y="65449"/>
                  </a:cubicBezTo>
                  <a:cubicBezTo>
                    <a:pt x="3557" y="65073"/>
                    <a:pt x="4143" y="64780"/>
                    <a:pt x="4729" y="64633"/>
                  </a:cubicBezTo>
                  <a:cubicBezTo>
                    <a:pt x="5733" y="64361"/>
                    <a:pt x="6717" y="64131"/>
                    <a:pt x="7721" y="63859"/>
                  </a:cubicBezTo>
                  <a:cubicBezTo>
                    <a:pt x="8955" y="63545"/>
                    <a:pt x="10148" y="63210"/>
                    <a:pt x="11529" y="62855"/>
                  </a:cubicBezTo>
                  <a:cubicBezTo>
                    <a:pt x="11152" y="62855"/>
                    <a:pt x="10901" y="62813"/>
                    <a:pt x="10692" y="62855"/>
                  </a:cubicBezTo>
                  <a:cubicBezTo>
                    <a:pt x="10043" y="62959"/>
                    <a:pt x="9395" y="63085"/>
                    <a:pt x="8746" y="63169"/>
                  </a:cubicBezTo>
                  <a:cubicBezTo>
                    <a:pt x="7700" y="63315"/>
                    <a:pt x="6696" y="63629"/>
                    <a:pt x="5670" y="63943"/>
                  </a:cubicBezTo>
                  <a:cubicBezTo>
                    <a:pt x="5315" y="64047"/>
                    <a:pt x="4917" y="64173"/>
                    <a:pt x="4561" y="64236"/>
                  </a:cubicBezTo>
                  <a:cubicBezTo>
                    <a:pt x="3996" y="64340"/>
                    <a:pt x="3536" y="64529"/>
                    <a:pt x="3055" y="64801"/>
                  </a:cubicBezTo>
                  <a:cubicBezTo>
                    <a:pt x="2385" y="65177"/>
                    <a:pt x="1653" y="65470"/>
                    <a:pt x="921" y="65784"/>
                  </a:cubicBezTo>
                  <a:cubicBezTo>
                    <a:pt x="628" y="65910"/>
                    <a:pt x="377" y="65847"/>
                    <a:pt x="188" y="65617"/>
                  </a:cubicBezTo>
                  <a:cubicBezTo>
                    <a:pt x="0" y="65407"/>
                    <a:pt x="0" y="65073"/>
                    <a:pt x="209" y="64780"/>
                  </a:cubicBezTo>
                  <a:cubicBezTo>
                    <a:pt x="335" y="64591"/>
                    <a:pt x="523" y="64424"/>
                    <a:pt x="691" y="64236"/>
                  </a:cubicBezTo>
                  <a:cubicBezTo>
                    <a:pt x="1004" y="63838"/>
                    <a:pt x="1318" y="63420"/>
                    <a:pt x="1381" y="62897"/>
                  </a:cubicBezTo>
                  <a:cubicBezTo>
                    <a:pt x="1444" y="62625"/>
                    <a:pt x="1590" y="62394"/>
                    <a:pt x="1737" y="62164"/>
                  </a:cubicBezTo>
                  <a:cubicBezTo>
                    <a:pt x="2051" y="61620"/>
                    <a:pt x="2406" y="61097"/>
                    <a:pt x="2720" y="60532"/>
                  </a:cubicBezTo>
                  <a:cubicBezTo>
                    <a:pt x="2992" y="60093"/>
                    <a:pt x="3243" y="59674"/>
                    <a:pt x="3641" y="59319"/>
                  </a:cubicBezTo>
                  <a:cubicBezTo>
                    <a:pt x="3996" y="58942"/>
                    <a:pt x="4289" y="58524"/>
                    <a:pt x="4394" y="57980"/>
                  </a:cubicBezTo>
                  <a:cubicBezTo>
                    <a:pt x="4310" y="57959"/>
                    <a:pt x="4248" y="57896"/>
                    <a:pt x="4164" y="57896"/>
                  </a:cubicBezTo>
                  <a:cubicBezTo>
                    <a:pt x="4080" y="57875"/>
                    <a:pt x="3996" y="57854"/>
                    <a:pt x="3850" y="57812"/>
                  </a:cubicBezTo>
                  <a:cubicBezTo>
                    <a:pt x="3955" y="57666"/>
                    <a:pt x="3976" y="57498"/>
                    <a:pt x="4080" y="57436"/>
                  </a:cubicBezTo>
                  <a:cubicBezTo>
                    <a:pt x="4499" y="57143"/>
                    <a:pt x="4938" y="56850"/>
                    <a:pt x="5398" y="56620"/>
                  </a:cubicBezTo>
                  <a:cubicBezTo>
                    <a:pt x="5838" y="56389"/>
                    <a:pt x="6298" y="56138"/>
                    <a:pt x="6779" y="55971"/>
                  </a:cubicBezTo>
                  <a:cubicBezTo>
                    <a:pt x="7386" y="55762"/>
                    <a:pt x="7972" y="55552"/>
                    <a:pt x="8579" y="55406"/>
                  </a:cubicBezTo>
                  <a:cubicBezTo>
                    <a:pt x="9813" y="55155"/>
                    <a:pt x="11069" y="54925"/>
                    <a:pt x="12303" y="54674"/>
                  </a:cubicBezTo>
                  <a:cubicBezTo>
                    <a:pt x="12617" y="54632"/>
                    <a:pt x="12952" y="54632"/>
                    <a:pt x="13287" y="54632"/>
                  </a:cubicBezTo>
                  <a:cubicBezTo>
                    <a:pt x="13810" y="54695"/>
                    <a:pt x="14186" y="54715"/>
                    <a:pt x="14626" y="54715"/>
                  </a:cubicBezTo>
                  <a:close/>
                  <a:moveTo>
                    <a:pt x="40655" y="64047"/>
                  </a:moveTo>
                  <a:cubicBezTo>
                    <a:pt x="40948" y="63838"/>
                    <a:pt x="41282" y="63922"/>
                    <a:pt x="41617" y="63922"/>
                  </a:cubicBezTo>
                  <a:cubicBezTo>
                    <a:pt x="44400" y="63859"/>
                    <a:pt x="47141" y="64215"/>
                    <a:pt x="49903" y="64382"/>
                  </a:cubicBezTo>
                  <a:cubicBezTo>
                    <a:pt x="50384" y="64424"/>
                    <a:pt x="50886" y="64487"/>
                    <a:pt x="51347" y="64571"/>
                  </a:cubicBezTo>
                  <a:cubicBezTo>
                    <a:pt x="53146" y="64843"/>
                    <a:pt x="54925" y="65303"/>
                    <a:pt x="56682" y="65847"/>
                  </a:cubicBezTo>
                  <a:cubicBezTo>
                    <a:pt x="56870" y="65910"/>
                    <a:pt x="57059" y="66035"/>
                    <a:pt x="57205" y="66161"/>
                  </a:cubicBezTo>
                  <a:cubicBezTo>
                    <a:pt x="57331" y="66286"/>
                    <a:pt x="57394" y="66495"/>
                    <a:pt x="57268" y="66663"/>
                  </a:cubicBezTo>
                  <a:cubicBezTo>
                    <a:pt x="57184" y="66747"/>
                    <a:pt x="56975" y="66809"/>
                    <a:pt x="56870" y="66788"/>
                  </a:cubicBezTo>
                  <a:cubicBezTo>
                    <a:pt x="56347" y="66663"/>
                    <a:pt x="55845" y="66475"/>
                    <a:pt x="55322" y="66349"/>
                  </a:cubicBezTo>
                  <a:cubicBezTo>
                    <a:pt x="53146" y="65805"/>
                    <a:pt x="50991" y="65324"/>
                    <a:pt x="48752" y="65219"/>
                  </a:cubicBezTo>
                  <a:cubicBezTo>
                    <a:pt x="47497" y="65177"/>
                    <a:pt x="46241" y="65031"/>
                    <a:pt x="44965" y="64926"/>
                  </a:cubicBezTo>
                  <a:cubicBezTo>
                    <a:pt x="43354" y="64822"/>
                    <a:pt x="41722" y="64696"/>
                    <a:pt x="40111" y="65010"/>
                  </a:cubicBezTo>
                  <a:cubicBezTo>
                    <a:pt x="39839" y="65073"/>
                    <a:pt x="39546" y="65073"/>
                    <a:pt x="39295" y="65073"/>
                  </a:cubicBezTo>
                  <a:cubicBezTo>
                    <a:pt x="37704" y="64989"/>
                    <a:pt x="36198" y="65449"/>
                    <a:pt x="34691" y="65826"/>
                  </a:cubicBezTo>
                  <a:cubicBezTo>
                    <a:pt x="34524" y="65847"/>
                    <a:pt x="34399" y="65972"/>
                    <a:pt x="34168" y="66119"/>
                  </a:cubicBezTo>
                  <a:cubicBezTo>
                    <a:pt x="34378" y="66223"/>
                    <a:pt x="34482" y="66286"/>
                    <a:pt x="34587" y="66286"/>
                  </a:cubicBezTo>
                  <a:cubicBezTo>
                    <a:pt x="34817" y="66265"/>
                    <a:pt x="35047" y="66244"/>
                    <a:pt x="35298" y="66140"/>
                  </a:cubicBezTo>
                  <a:cubicBezTo>
                    <a:pt x="35675" y="65972"/>
                    <a:pt x="36093" y="65931"/>
                    <a:pt x="36512" y="65931"/>
                  </a:cubicBezTo>
                  <a:cubicBezTo>
                    <a:pt x="39943" y="65910"/>
                    <a:pt x="43375" y="65847"/>
                    <a:pt x="46827" y="65826"/>
                  </a:cubicBezTo>
                  <a:cubicBezTo>
                    <a:pt x="47497" y="65826"/>
                    <a:pt x="48208" y="65847"/>
                    <a:pt x="48899" y="65951"/>
                  </a:cubicBezTo>
                  <a:cubicBezTo>
                    <a:pt x="49756" y="66077"/>
                    <a:pt x="50614" y="66140"/>
                    <a:pt x="51514" y="66119"/>
                  </a:cubicBezTo>
                  <a:cubicBezTo>
                    <a:pt x="51744" y="66119"/>
                    <a:pt x="51995" y="66119"/>
                    <a:pt x="52246" y="66140"/>
                  </a:cubicBezTo>
                  <a:cubicBezTo>
                    <a:pt x="54297" y="66495"/>
                    <a:pt x="56389" y="66851"/>
                    <a:pt x="58377" y="67521"/>
                  </a:cubicBezTo>
                  <a:cubicBezTo>
                    <a:pt x="58565" y="67584"/>
                    <a:pt x="58775" y="67625"/>
                    <a:pt x="59047" y="67709"/>
                  </a:cubicBezTo>
                  <a:cubicBezTo>
                    <a:pt x="58879" y="66747"/>
                    <a:pt x="58335" y="65972"/>
                    <a:pt x="58168" y="65094"/>
                  </a:cubicBezTo>
                  <a:cubicBezTo>
                    <a:pt x="56954" y="64717"/>
                    <a:pt x="55824" y="64194"/>
                    <a:pt x="54590" y="64068"/>
                  </a:cubicBezTo>
                  <a:cubicBezTo>
                    <a:pt x="53627" y="63964"/>
                    <a:pt x="52686" y="63838"/>
                    <a:pt x="51744" y="63671"/>
                  </a:cubicBezTo>
                  <a:cubicBezTo>
                    <a:pt x="50531" y="63503"/>
                    <a:pt x="49359" y="63399"/>
                    <a:pt x="48166" y="63420"/>
                  </a:cubicBezTo>
                  <a:cubicBezTo>
                    <a:pt x="47015" y="63441"/>
                    <a:pt x="45886" y="63420"/>
                    <a:pt x="44735" y="63420"/>
                  </a:cubicBezTo>
                  <a:cubicBezTo>
                    <a:pt x="44044" y="63420"/>
                    <a:pt x="43354" y="63420"/>
                    <a:pt x="42663" y="63545"/>
                  </a:cubicBezTo>
                  <a:cubicBezTo>
                    <a:pt x="42098" y="63671"/>
                    <a:pt x="41492" y="63734"/>
                    <a:pt x="40885" y="63838"/>
                  </a:cubicBezTo>
                  <a:cubicBezTo>
                    <a:pt x="40759" y="63901"/>
                    <a:pt x="40697" y="63964"/>
                    <a:pt x="40655" y="64047"/>
                  </a:cubicBezTo>
                  <a:cubicBezTo>
                    <a:pt x="40425" y="63943"/>
                    <a:pt x="40152" y="63880"/>
                    <a:pt x="39755" y="64047"/>
                  </a:cubicBezTo>
                  <a:close/>
                  <a:moveTo>
                    <a:pt x="50217" y="18706"/>
                  </a:moveTo>
                  <a:cubicBezTo>
                    <a:pt x="50468" y="19083"/>
                    <a:pt x="50300" y="19376"/>
                    <a:pt x="50175" y="19606"/>
                  </a:cubicBezTo>
                  <a:cubicBezTo>
                    <a:pt x="49861" y="20296"/>
                    <a:pt x="49777" y="21008"/>
                    <a:pt x="49840" y="21740"/>
                  </a:cubicBezTo>
                  <a:cubicBezTo>
                    <a:pt x="49861" y="21970"/>
                    <a:pt x="49861" y="22200"/>
                    <a:pt x="49861" y="22472"/>
                  </a:cubicBezTo>
                  <a:cubicBezTo>
                    <a:pt x="49798" y="23665"/>
                    <a:pt x="50259" y="24690"/>
                    <a:pt x="50949" y="25632"/>
                  </a:cubicBezTo>
                  <a:cubicBezTo>
                    <a:pt x="51368" y="26176"/>
                    <a:pt x="51870" y="26280"/>
                    <a:pt x="52456" y="26134"/>
                  </a:cubicBezTo>
                  <a:cubicBezTo>
                    <a:pt x="52686" y="26071"/>
                    <a:pt x="52895" y="25946"/>
                    <a:pt x="53083" y="25778"/>
                  </a:cubicBezTo>
                  <a:cubicBezTo>
                    <a:pt x="53313" y="25632"/>
                    <a:pt x="53523" y="25402"/>
                    <a:pt x="53774" y="25234"/>
                  </a:cubicBezTo>
                  <a:cubicBezTo>
                    <a:pt x="54129" y="25025"/>
                    <a:pt x="54360" y="24711"/>
                    <a:pt x="54611" y="24418"/>
                  </a:cubicBezTo>
                  <a:cubicBezTo>
                    <a:pt x="54820" y="24188"/>
                    <a:pt x="54904" y="23937"/>
                    <a:pt x="54904" y="23581"/>
                  </a:cubicBezTo>
                  <a:lnTo>
                    <a:pt x="54904" y="22326"/>
                  </a:lnTo>
                  <a:cubicBezTo>
                    <a:pt x="54904" y="22158"/>
                    <a:pt x="54925" y="21970"/>
                    <a:pt x="54987" y="21803"/>
                  </a:cubicBezTo>
                  <a:cubicBezTo>
                    <a:pt x="55029" y="21635"/>
                    <a:pt x="55197" y="21489"/>
                    <a:pt x="55406" y="21552"/>
                  </a:cubicBezTo>
                  <a:cubicBezTo>
                    <a:pt x="55531" y="21593"/>
                    <a:pt x="55657" y="21698"/>
                    <a:pt x="55720" y="21844"/>
                  </a:cubicBezTo>
                  <a:cubicBezTo>
                    <a:pt x="55762" y="21970"/>
                    <a:pt x="55762" y="22117"/>
                    <a:pt x="55762" y="22284"/>
                  </a:cubicBezTo>
                  <a:lnTo>
                    <a:pt x="55762" y="23456"/>
                  </a:lnTo>
                  <a:cubicBezTo>
                    <a:pt x="55803" y="24188"/>
                    <a:pt x="56034" y="24795"/>
                    <a:pt x="56640" y="25234"/>
                  </a:cubicBezTo>
                  <a:cubicBezTo>
                    <a:pt x="57226" y="25674"/>
                    <a:pt x="57854" y="26134"/>
                    <a:pt x="58586" y="26301"/>
                  </a:cubicBezTo>
                  <a:cubicBezTo>
                    <a:pt x="58984" y="26406"/>
                    <a:pt x="59319" y="26364"/>
                    <a:pt x="59570" y="26029"/>
                  </a:cubicBezTo>
                  <a:cubicBezTo>
                    <a:pt x="59904" y="25506"/>
                    <a:pt x="60260" y="24983"/>
                    <a:pt x="60155" y="24293"/>
                  </a:cubicBezTo>
                  <a:cubicBezTo>
                    <a:pt x="60135" y="24083"/>
                    <a:pt x="60197" y="23790"/>
                    <a:pt x="60323" y="23623"/>
                  </a:cubicBezTo>
                  <a:cubicBezTo>
                    <a:pt x="60469" y="23414"/>
                    <a:pt x="60469" y="23163"/>
                    <a:pt x="60511" y="22933"/>
                  </a:cubicBezTo>
                  <a:cubicBezTo>
                    <a:pt x="60532" y="22619"/>
                    <a:pt x="60427" y="22326"/>
                    <a:pt x="60302" y="22075"/>
                  </a:cubicBezTo>
                  <a:cubicBezTo>
                    <a:pt x="60155" y="21761"/>
                    <a:pt x="60051" y="21447"/>
                    <a:pt x="59925" y="21154"/>
                  </a:cubicBezTo>
                  <a:cubicBezTo>
                    <a:pt x="59821" y="20861"/>
                    <a:pt x="59695" y="20547"/>
                    <a:pt x="59591" y="20212"/>
                  </a:cubicBezTo>
                  <a:cubicBezTo>
                    <a:pt x="59925" y="20129"/>
                    <a:pt x="60135" y="20275"/>
                    <a:pt x="60302" y="20401"/>
                  </a:cubicBezTo>
                  <a:cubicBezTo>
                    <a:pt x="60951" y="21028"/>
                    <a:pt x="61474" y="21761"/>
                    <a:pt x="61557" y="22723"/>
                  </a:cubicBezTo>
                  <a:cubicBezTo>
                    <a:pt x="61578" y="22995"/>
                    <a:pt x="61474" y="23267"/>
                    <a:pt x="61704" y="23539"/>
                  </a:cubicBezTo>
                  <a:cubicBezTo>
                    <a:pt x="62415" y="23665"/>
                    <a:pt x="63043" y="23351"/>
                    <a:pt x="63671" y="23058"/>
                  </a:cubicBezTo>
                  <a:cubicBezTo>
                    <a:pt x="64110" y="22891"/>
                    <a:pt x="64215" y="22368"/>
                    <a:pt x="64005" y="21907"/>
                  </a:cubicBezTo>
                  <a:cubicBezTo>
                    <a:pt x="63817" y="21489"/>
                    <a:pt x="63650" y="21070"/>
                    <a:pt x="63461" y="20694"/>
                  </a:cubicBezTo>
                  <a:cubicBezTo>
                    <a:pt x="63378" y="20526"/>
                    <a:pt x="63294" y="20338"/>
                    <a:pt x="63168" y="20233"/>
                  </a:cubicBezTo>
                  <a:cubicBezTo>
                    <a:pt x="62813" y="19899"/>
                    <a:pt x="62604" y="19459"/>
                    <a:pt x="62415" y="19041"/>
                  </a:cubicBezTo>
                  <a:cubicBezTo>
                    <a:pt x="62018" y="18183"/>
                    <a:pt x="62122" y="17764"/>
                    <a:pt x="62980" y="17388"/>
                  </a:cubicBezTo>
                  <a:cubicBezTo>
                    <a:pt x="63692" y="17074"/>
                    <a:pt x="63922" y="16614"/>
                    <a:pt x="63859" y="15902"/>
                  </a:cubicBezTo>
                  <a:cubicBezTo>
                    <a:pt x="63817" y="15735"/>
                    <a:pt x="63817" y="15609"/>
                    <a:pt x="63817" y="15463"/>
                  </a:cubicBezTo>
                  <a:cubicBezTo>
                    <a:pt x="63692" y="14333"/>
                    <a:pt x="63357" y="13935"/>
                    <a:pt x="62227" y="13684"/>
                  </a:cubicBezTo>
                  <a:cubicBezTo>
                    <a:pt x="62018" y="13622"/>
                    <a:pt x="61808" y="13601"/>
                    <a:pt x="61599" y="13601"/>
                  </a:cubicBezTo>
                  <a:cubicBezTo>
                    <a:pt x="60888" y="13580"/>
                    <a:pt x="60218" y="13622"/>
                    <a:pt x="59528" y="13810"/>
                  </a:cubicBezTo>
                  <a:cubicBezTo>
                    <a:pt x="59256" y="13894"/>
                    <a:pt x="58942" y="13894"/>
                    <a:pt x="58649" y="13852"/>
                  </a:cubicBezTo>
                  <a:cubicBezTo>
                    <a:pt x="58440" y="13852"/>
                    <a:pt x="58231" y="13642"/>
                    <a:pt x="58231" y="13475"/>
                  </a:cubicBezTo>
                  <a:cubicBezTo>
                    <a:pt x="58231" y="13287"/>
                    <a:pt x="58377" y="13078"/>
                    <a:pt x="58628" y="13015"/>
                  </a:cubicBezTo>
                  <a:cubicBezTo>
                    <a:pt x="58775" y="12994"/>
                    <a:pt x="58900" y="12994"/>
                    <a:pt x="59067" y="12973"/>
                  </a:cubicBezTo>
                  <a:cubicBezTo>
                    <a:pt x="59214" y="12952"/>
                    <a:pt x="59381" y="12952"/>
                    <a:pt x="59507" y="12868"/>
                  </a:cubicBezTo>
                  <a:cubicBezTo>
                    <a:pt x="60051" y="12575"/>
                    <a:pt x="60616" y="12261"/>
                    <a:pt x="61160" y="11927"/>
                  </a:cubicBezTo>
                  <a:cubicBezTo>
                    <a:pt x="61306" y="11843"/>
                    <a:pt x="61411" y="11697"/>
                    <a:pt x="61516" y="11529"/>
                  </a:cubicBezTo>
                  <a:cubicBezTo>
                    <a:pt x="61829" y="11090"/>
                    <a:pt x="61871" y="10462"/>
                    <a:pt x="61516" y="10023"/>
                  </a:cubicBezTo>
                  <a:cubicBezTo>
                    <a:pt x="61285" y="9667"/>
                    <a:pt x="61034" y="9332"/>
                    <a:pt x="60720" y="9039"/>
                  </a:cubicBezTo>
                  <a:cubicBezTo>
                    <a:pt x="60051" y="8412"/>
                    <a:pt x="59298" y="8035"/>
                    <a:pt x="58356" y="8077"/>
                  </a:cubicBezTo>
                  <a:cubicBezTo>
                    <a:pt x="57833" y="8098"/>
                    <a:pt x="57331" y="8056"/>
                    <a:pt x="56808" y="8077"/>
                  </a:cubicBezTo>
                  <a:cubicBezTo>
                    <a:pt x="55908" y="8160"/>
                    <a:pt x="55071" y="8412"/>
                    <a:pt x="54381" y="9081"/>
                  </a:cubicBezTo>
                  <a:cubicBezTo>
                    <a:pt x="54234" y="9207"/>
                    <a:pt x="54067" y="9353"/>
                    <a:pt x="53878" y="9458"/>
                  </a:cubicBezTo>
                  <a:cubicBezTo>
                    <a:pt x="53711" y="9562"/>
                    <a:pt x="53523" y="9500"/>
                    <a:pt x="53418" y="9332"/>
                  </a:cubicBezTo>
                  <a:cubicBezTo>
                    <a:pt x="53334" y="9228"/>
                    <a:pt x="53293" y="9039"/>
                    <a:pt x="53313" y="8914"/>
                  </a:cubicBezTo>
                  <a:cubicBezTo>
                    <a:pt x="53334" y="8788"/>
                    <a:pt x="53439" y="8663"/>
                    <a:pt x="53544" y="8558"/>
                  </a:cubicBezTo>
                  <a:cubicBezTo>
                    <a:pt x="53774" y="8307"/>
                    <a:pt x="54025" y="8077"/>
                    <a:pt x="54234" y="7847"/>
                  </a:cubicBezTo>
                  <a:cubicBezTo>
                    <a:pt x="54485" y="7533"/>
                    <a:pt x="54757" y="7156"/>
                    <a:pt x="54715" y="6717"/>
                  </a:cubicBezTo>
                  <a:cubicBezTo>
                    <a:pt x="54673" y="5566"/>
                    <a:pt x="53711" y="4687"/>
                    <a:pt x="52707" y="4687"/>
                  </a:cubicBezTo>
                  <a:lnTo>
                    <a:pt x="51347" y="4687"/>
                  </a:lnTo>
                  <a:cubicBezTo>
                    <a:pt x="50740" y="4645"/>
                    <a:pt x="50217" y="4834"/>
                    <a:pt x="49756" y="5168"/>
                  </a:cubicBezTo>
                  <a:cubicBezTo>
                    <a:pt x="49171" y="5629"/>
                    <a:pt x="48606" y="6068"/>
                    <a:pt x="48062" y="6507"/>
                  </a:cubicBezTo>
                  <a:cubicBezTo>
                    <a:pt x="47915" y="6612"/>
                    <a:pt x="47811" y="6717"/>
                    <a:pt x="47685" y="6779"/>
                  </a:cubicBezTo>
                  <a:cubicBezTo>
                    <a:pt x="47497" y="6842"/>
                    <a:pt x="47329" y="6821"/>
                    <a:pt x="47183" y="6696"/>
                  </a:cubicBezTo>
                  <a:cubicBezTo>
                    <a:pt x="47057" y="6570"/>
                    <a:pt x="46953" y="6382"/>
                    <a:pt x="47057" y="6194"/>
                  </a:cubicBezTo>
                  <a:cubicBezTo>
                    <a:pt x="47371" y="5691"/>
                    <a:pt x="47267" y="5147"/>
                    <a:pt x="47287" y="4624"/>
                  </a:cubicBezTo>
                  <a:cubicBezTo>
                    <a:pt x="47350" y="3536"/>
                    <a:pt x="46827" y="2720"/>
                    <a:pt x="46032" y="2072"/>
                  </a:cubicBezTo>
                  <a:cubicBezTo>
                    <a:pt x="45718" y="1821"/>
                    <a:pt x="45383" y="1611"/>
                    <a:pt x="45070" y="1402"/>
                  </a:cubicBezTo>
                  <a:cubicBezTo>
                    <a:pt x="44777" y="1193"/>
                    <a:pt x="44505" y="1130"/>
                    <a:pt x="44128" y="1130"/>
                  </a:cubicBezTo>
                  <a:cubicBezTo>
                    <a:pt x="43584" y="1130"/>
                    <a:pt x="43061" y="1151"/>
                    <a:pt x="42517" y="1130"/>
                  </a:cubicBezTo>
                  <a:cubicBezTo>
                    <a:pt x="41575" y="1067"/>
                    <a:pt x="40801" y="1444"/>
                    <a:pt x="40152" y="2093"/>
                  </a:cubicBezTo>
                  <a:lnTo>
                    <a:pt x="39127" y="3118"/>
                  </a:lnTo>
                  <a:cubicBezTo>
                    <a:pt x="38709" y="3536"/>
                    <a:pt x="38374" y="3976"/>
                    <a:pt x="38228" y="4541"/>
                  </a:cubicBezTo>
                  <a:cubicBezTo>
                    <a:pt x="38123" y="4938"/>
                    <a:pt x="37851" y="5231"/>
                    <a:pt x="37537" y="5482"/>
                  </a:cubicBezTo>
                  <a:cubicBezTo>
                    <a:pt x="37223" y="5754"/>
                    <a:pt x="36930" y="5733"/>
                    <a:pt x="36679" y="5399"/>
                  </a:cubicBezTo>
                  <a:cubicBezTo>
                    <a:pt x="36575" y="5294"/>
                    <a:pt x="36491" y="5147"/>
                    <a:pt x="36470" y="5022"/>
                  </a:cubicBezTo>
                  <a:cubicBezTo>
                    <a:pt x="36093" y="3871"/>
                    <a:pt x="35424" y="2846"/>
                    <a:pt x="34712" y="1883"/>
                  </a:cubicBezTo>
                  <a:cubicBezTo>
                    <a:pt x="34482" y="1570"/>
                    <a:pt x="34189" y="1298"/>
                    <a:pt x="33896" y="1046"/>
                  </a:cubicBezTo>
                  <a:cubicBezTo>
                    <a:pt x="33645" y="816"/>
                    <a:pt x="33331" y="774"/>
                    <a:pt x="32997" y="921"/>
                  </a:cubicBezTo>
                  <a:cubicBezTo>
                    <a:pt x="32076" y="1256"/>
                    <a:pt x="31448" y="2134"/>
                    <a:pt x="31574" y="2971"/>
                  </a:cubicBezTo>
                  <a:cubicBezTo>
                    <a:pt x="31595" y="3181"/>
                    <a:pt x="31574" y="3390"/>
                    <a:pt x="31574" y="3599"/>
                  </a:cubicBezTo>
                  <a:cubicBezTo>
                    <a:pt x="31574" y="3871"/>
                    <a:pt x="31595" y="4080"/>
                    <a:pt x="31762" y="4290"/>
                  </a:cubicBezTo>
                  <a:cubicBezTo>
                    <a:pt x="31909" y="4520"/>
                    <a:pt x="32013" y="4792"/>
                    <a:pt x="32181" y="4959"/>
                  </a:cubicBezTo>
                  <a:cubicBezTo>
                    <a:pt x="32369" y="5168"/>
                    <a:pt x="32620" y="5357"/>
                    <a:pt x="32850" y="5566"/>
                  </a:cubicBezTo>
                  <a:cubicBezTo>
                    <a:pt x="32746" y="5650"/>
                    <a:pt x="32641" y="5733"/>
                    <a:pt x="32515" y="5796"/>
                  </a:cubicBezTo>
                  <a:cubicBezTo>
                    <a:pt x="32202" y="5336"/>
                    <a:pt x="31783" y="5106"/>
                    <a:pt x="31281" y="4938"/>
                  </a:cubicBezTo>
                  <a:cubicBezTo>
                    <a:pt x="31218" y="4917"/>
                    <a:pt x="31134" y="4834"/>
                    <a:pt x="31072" y="4792"/>
                  </a:cubicBezTo>
                  <a:cubicBezTo>
                    <a:pt x="30611" y="4331"/>
                    <a:pt x="29963" y="4227"/>
                    <a:pt x="29440" y="3871"/>
                  </a:cubicBezTo>
                  <a:cubicBezTo>
                    <a:pt x="29335" y="3808"/>
                    <a:pt x="29189" y="3787"/>
                    <a:pt x="29084" y="3787"/>
                  </a:cubicBezTo>
                  <a:cubicBezTo>
                    <a:pt x="28393" y="3746"/>
                    <a:pt x="27703" y="3766"/>
                    <a:pt x="27159" y="4331"/>
                  </a:cubicBezTo>
                  <a:cubicBezTo>
                    <a:pt x="27054" y="4436"/>
                    <a:pt x="26929" y="4541"/>
                    <a:pt x="26824" y="4624"/>
                  </a:cubicBezTo>
                  <a:cubicBezTo>
                    <a:pt x="26301" y="4959"/>
                    <a:pt x="26029" y="5482"/>
                    <a:pt x="25945" y="6068"/>
                  </a:cubicBezTo>
                  <a:cubicBezTo>
                    <a:pt x="25841" y="6968"/>
                    <a:pt x="25715" y="7951"/>
                    <a:pt x="26510" y="8684"/>
                  </a:cubicBezTo>
                  <a:cubicBezTo>
                    <a:pt x="26573" y="8767"/>
                    <a:pt x="26657" y="8851"/>
                    <a:pt x="26678" y="8997"/>
                  </a:cubicBezTo>
                  <a:cubicBezTo>
                    <a:pt x="26866" y="9353"/>
                    <a:pt x="27159" y="9520"/>
                    <a:pt x="27556" y="9520"/>
                  </a:cubicBezTo>
                  <a:cubicBezTo>
                    <a:pt x="28331" y="9541"/>
                    <a:pt x="29084" y="9562"/>
                    <a:pt x="29858" y="9625"/>
                  </a:cubicBezTo>
                  <a:cubicBezTo>
                    <a:pt x="30005" y="9876"/>
                    <a:pt x="29921" y="10065"/>
                    <a:pt x="29670" y="10127"/>
                  </a:cubicBezTo>
                  <a:cubicBezTo>
                    <a:pt x="29272" y="10190"/>
                    <a:pt x="28917" y="10253"/>
                    <a:pt x="28519" y="10253"/>
                  </a:cubicBezTo>
                  <a:cubicBezTo>
                    <a:pt x="27556" y="10295"/>
                    <a:pt x="26615" y="10504"/>
                    <a:pt x="25778" y="11006"/>
                  </a:cubicBezTo>
                  <a:cubicBezTo>
                    <a:pt x="24774" y="11592"/>
                    <a:pt x="23853" y="12241"/>
                    <a:pt x="23225" y="13266"/>
                  </a:cubicBezTo>
                  <a:cubicBezTo>
                    <a:pt x="23058" y="13559"/>
                    <a:pt x="22953" y="13831"/>
                    <a:pt x="22953" y="14166"/>
                  </a:cubicBezTo>
                  <a:cubicBezTo>
                    <a:pt x="22974" y="14605"/>
                    <a:pt x="23100" y="14793"/>
                    <a:pt x="23518" y="14835"/>
                  </a:cubicBezTo>
                  <a:cubicBezTo>
                    <a:pt x="24062" y="14856"/>
                    <a:pt x="24585" y="14835"/>
                    <a:pt x="25150" y="14856"/>
                  </a:cubicBezTo>
                  <a:cubicBezTo>
                    <a:pt x="25632" y="14877"/>
                    <a:pt x="26050" y="14730"/>
                    <a:pt x="26510" y="14479"/>
                  </a:cubicBezTo>
                  <a:cubicBezTo>
                    <a:pt x="27975" y="13705"/>
                    <a:pt x="29461" y="12973"/>
                    <a:pt x="30925" y="12241"/>
                  </a:cubicBezTo>
                  <a:cubicBezTo>
                    <a:pt x="31134" y="12136"/>
                    <a:pt x="31365" y="12052"/>
                    <a:pt x="31595" y="11989"/>
                  </a:cubicBezTo>
                  <a:cubicBezTo>
                    <a:pt x="31846" y="11948"/>
                    <a:pt x="32097" y="12241"/>
                    <a:pt x="32013" y="12450"/>
                  </a:cubicBezTo>
                  <a:cubicBezTo>
                    <a:pt x="31909" y="12722"/>
                    <a:pt x="31846" y="13036"/>
                    <a:pt x="31637" y="13224"/>
                  </a:cubicBezTo>
                  <a:cubicBezTo>
                    <a:pt x="30967" y="13914"/>
                    <a:pt x="30549" y="14751"/>
                    <a:pt x="30005" y="15505"/>
                  </a:cubicBezTo>
                  <a:cubicBezTo>
                    <a:pt x="29544" y="16153"/>
                    <a:pt x="29398" y="16865"/>
                    <a:pt x="29461" y="17639"/>
                  </a:cubicBezTo>
                  <a:cubicBezTo>
                    <a:pt x="29481" y="18120"/>
                    <a:pt x="29670" y="18308"/>
                    <a:pt x="30109" y="18350"/>
                  </a:cubicBezTo>
                  <a:cubicBezTo>
                    <a:pt x="30590" y="18413"/>
                    <a:pt x="31051" y="18371"/>
                    <a:pt x="31490" y="18120"/>
                  </a:cubicBezTo>
                  <a:cubicBezTo>
                    <a:pt x="32411" y="17597"/>
                    <a:pt x="33269" y="17011"/>
                    <a:pt x="34085" y="16321"/>
                  </a:cubicBezTo>
                  <a:cubicBezTo>
                    <a:pt x="34315" y="16111"/>
                    <a:pt x="34503" y="15860"/>
                    <a:pt x="34775" y="15714"/>
                  </a:cubicBezTo>
                  <a:cubicBezTo>
                    <a:pt x="35403" y="15337"/>
                    <a:pt x="35884" y="14814"/>
                    <a:pt x="36407" y="14333"/>
                  </a:cubicBezTo>
                  <a:cubicBezTo>
                    <a:pt x="36575" y="14166"/>
                    <a:pt x="36721" y="14040"/>
                    <a:pt x="36909" y="13935"/>
                  </a:cubicBezTo>
                  <a:cubicBezTo>
                    <a:pt x="37077" y="13831"/>
                    <a:pt x="37391" y="13935"/>
                    <a:pt x="37432" y="14145"/>
                  </a:cubicBezTo>
                  <a:cubicBezTo>
                    <a:pt x="37495" y="14270"/>
                    <a:pt x="37516" y="14438"/>
                    <a:pt x="37495" y="14584"/>
                  </a:cubicBezTo>
                  <a:cubicBezTo>
                    <a:pt x="37432" y="14982"/>
                    <a:pt x="37349" y="15337"/>
                    <a:pt x="37244" y="15735"/>
                  </a:cubicBezTo>
                  <a:cubicBezTo>
                    <a:pt x="37014" y="16572"/>
                    <a:pt x="36972" y="17932"/>
                    <a:pt x="37181" y="18873"/>
                  </a:cubicBezTo>
                  <a:cubicBezTo>
                    <a:pt x="37307" y="18957"/>
                    <a:pt x="37453" y="19062"/>
                    <a:pt x="37642" y="19104"/>
                  </a:cubicBezTo>
                  <a:cubicBezTo>
                    <a:pt x="38060" y="19187"/>
                    <a:pt x="38500" y="19292"/>
                    <a:pt x="38876" y="19062"/>
                  </a:cubicBezTo>
                  <a:cubicBezTo>
                    <a:pt x="39441" y="18664"/>
                    <a:pt x="40006" y="18246"/>
                    <a:pt x="40487" y="17785"/>
                  </a:cubicBezTo>
                  <a:cubicBezTo>
                    <a:pt x="41010" y="17262"/>
                    <a:pt x="41680" y="16948"/>
                    <a:pt x="42203" y="16467"/>
                  </a:cubicBezTo>
                  <a:cubicBezTo>
                    <a:pt x="42475" y="16216"/>
                    <a:pt x="42873" y="16383"/>
                    <a:pt x="42893" y="16781"/>
                  </a:cubicBezTo>
                  <a:cubicBezTo>
                    <a:pt x="42935" y="17283"/>
                    <a:pt x="42956" y="17806"/>
                    <a:pt x="42935" y="18329"/>
                  </a:cubicBezTo>
                  <a:cubicBezTo>
                    <a:pt x="42935" y="18873"/>
                    <a:pt x="42977" y="19396"/>
                    <a:pt x="43354" y="19836"/>
                  </a:cubicBezTo>
                  <a:cubicBezTo>
                    <a:pt x="43458" y="19982"/>
                    <a:pt x="43521" y="20150"/>
                    <a:pt x="43584" y="20338"/>
                  </a:cubicBezTo>
                  <a:cubicBezTo>
                    <a:pt x="43898" y="21489"/>
                    <a:pt x="44777" y="22012"/>
                    <a:pt x="45823" y="22347"/>
                  </a:cubicBezTo>
                  <a:cubicBezTo>
                    <a:pt x="46451" y="22556"/>
                    <a:pt x="47036" y="22389"/>
                    <a:pt x="47455" y="21865"/>
                  </a:cubicBezTo>
                  <a:cubicBezTo>
                    <a:pt x="47685" y="21552"/>
                    <a:pt x="47873" y="21196"/>
                    <a:pt x="48083" y="20882"/>
                  </a:cubicBezTo>
                  <a:cubicBezTo>
                    <a:pt x="48187" y="20756"/>
                    <a:pt x="48292" y="20610"/>
                    <a:pt x="48438" y="20526"/>
                  </a:cubicBezTo>
                  <a:cubicBezTo>
                    <a:pt x="48627" y="20422"/>
                    <a:pt x="48815" y="20338"/>
                    <a:pt x="49024" y="20254"/>
                  </a:cubicBezTo>
                  <a:cubicBezTo>
                    <a:pt x="49464" y="19710"/>
                    <a:pt x="49610" y="19124"/>
                    <a:pt x="50217" y="18706"/>
                  </a:cubicBezTo>
                  <a:close/>
                  <a:moveTo>
                    <a:pt x="30130" y="13810"/>
                  </a:moveTo>
                  <a:cubicBezTo>
                    <a:pt x="29921" y="13852"/>
                    <a:pt x="29816" y="13852"/>
                    <a:pt x="29712" y="13914"/>
                  </a:cubicBezTo>
                  <a:cubicBezTo>
                    <a:pt x="28477" y="14542"/>
                    <a:pt x="27264" y="15191"/>
                    <a:pt x="26050" y="15839"/>
                  </a:cubicBezTo>
                  <a:cubicBezTo>
                    <a:pt x="25987" y="15902"/>
                    <a:pt x="25904" y="16007"/>
                    <a:pt x="25841" y="16111"/>
                  </a:cubicBezTo>
                  <a:cubicBezTo>
                    <a:pt x="25799" y="16195"/>
                    <a:pt x="25799" y="16321"/>
                    <a:pt x="25736" y="16342"/>
                  </a:cubicBezTo>
                  <a:cubicBezTo>
                    <a:pt x="25380" y="16530"/>
                    <a:pt x="25171" y="16969"/>
                    <a:pt x="24669" y="16948"/>
                  </a:cubicBezTo>
                  <a:cubicBezTo>
                    <a:pt x="24543" y="16948"/>
                    <a:pt x="24376" y="17032"/>
                    <a:pt x="24271" y="17137"/>
                  </a:cubicBezTo>
                  <a:cubicBezTo>
                    <a:pt x="23937" y="17471"/>
                    <a:pt x="23539" y="17785"/>
                    <a:pt x="23267" y="18141"/>
                  </a:cubicBezTo>
                  <a:cubicBezTo>
                    <a:pt x="22849" y="18706"/>
                    <a:pt x="22472" y="19271"/>
                    <a:pt x="22326" y="19982"/>
                  </a:cubicBezTo>
                  <a:cubicBezTo>
                    <a:pt x="22179" y="20631"/>
                    <a:pt x="22033" y="21259"/>
                    <a:pt x="21844" y="21907"/>
                  </a:cubicBezTo>
                  <a:cubicBezTo>
                    <a:pt x="21656" y="22577"/>
                    <a:pt x="21593" y="23205"/>
                    <a:pt x="21844" y="23853"/>
                  </a:cubicBezTo>
                  <a:cubicBezTo>
                    <a:pt x="21865" y="23937"/>
                    <a:pt x="21928" y="24041"/>
                    <a:pt x="21865" y="24104"/>
                  </a:cubicBezTo>
                  <a:cubicBezTo>
                    <a:pt x="21530" y="24732"/>
                    <a:pt x="21698" y="25422"/>
                    <a:pt x="21740" y="26071"/>
                  </a:cubicBezTo>
                  <a:cubicBezTo>
                    <a:pt x="21802" y="26887"/>
                    <a:pt x="21844" y="27724"/>
                    <a:pt x="22137" y="28477"/>
                  </a:cubicBezTo>
                  <a:cubicBezTo>
                    <a:pt x="22807" y="30319"/>
                    <a:pt x="23518" y="32139"/>
                    <a:pt x="24460" y="33876"/>
                  </a:cubicBezTo>
                  <a:cubicBezTo>
                    <a:pt x="24627" y="34148"/>
                    <a:pt x="24836" y="34420"/>
                    <a:pt x="25046" y="34650"/>
                  </a:cubicBezTo>
                  <a:lnTo>
                    <a:pt x="27473" y="37077"/>
                  </a:lnTo>
                  <a:cubicBezTo>
                    <a:pt x="27682" y="37286"/>
                    <a:pt x="27912" y="37474"/>
                    <a:pt x="28184" y="37663"/>
                  </a:cubicBezTo>
                  <a:cubicBezTo>
                    <a:pt x="28645" y="37977"/>
                    <a:pt x="29126" y="38311"/>
                    <a:pt x="29649" y="38542"/>
                  </a:cubicBezTo>
                  <a:cubicBezTo>
                    <a:pt x="30590" y="39002"/>
                    <a:pt x="31532" y="39483"/>
                    <a:pt x="32536" y="39797"/>
                  </a:cubicBezTo>
                  <a:cubicBezTo>
                    <a:pt x="33959" y="40257"/>
                    <a:pt x="35424" y="40467"/>
                    <a:pt x="36888" y="40508"/>
                  </a:cubicBezTo>
                  <a:cubicBezTo>
                    <a:pt x="37872" y="40529"/>
                    <a:pt x="38876" y="40571"/>
                    <a:pt x="39860" y="40425"/>
                  </a:cubicBezTo>
                  <a:cubicBezTo>
                    <a:pt x="41157" y="40278"/>
                    <a:pt x="42412" y="39964"/>
                    <a:pt x="43605" y="39462"/>
                  </a:cubicBezTo>
                  <a:cubicBezTo>
                    <a:pt x="44421" y="39148"/>
                    <a:pt x="45237" y="38834"/>
                    <a:pt x="46011" y="38479"/>
                  </a:cubicBezTo>
                  <a:cubicBezTo>
                    <a:pt x="48062" y="37537"/>
                    <a:pt x="49945" y="36386"/>
                    <a:pt x="51472" y="34733"/>
                  </a:cubicBezTo>
                  <a:cubicBezTo>
                    <a:pt x="51828" y="34399"/>
                    <a:pt x="52142" y="34022"/>
                    <a:pt x="52497" y="33708"/>
                  </a:cubicBezTo>
                  <a:cubicBezTo>
                    <a:pt x="53104" y="33185"/>
                    <a:pt x="53523" y="32536"/>
                    <a:pt x="53837" y="31804"/>
                  </a:cubicBezTo>
                  <a:cubicBezTo>
                    <a:pt x="53920" y="31616"/>
                    <a:pt x="53962" y="31407"/>
                    <a:pt x="54046" y="31218"/>
                  </a:cubicBezTo>
                  <a:cubicBezTo>
                    <a:pt x="54088" y="31093"/>
                    <a:pt x="54150" y="30946"/>
                    <a:pt x="54234" y="30842"/>
                  </a:cubicBezTo>
                  <a:cubicBezTo>
                    <a:pt x="54569" y="30444"/>
                    <a:pt x="54757" y="29963"/>
                    <a:pt x="54925" y="29482"/>
                  </a:cubicBezTo>
                  <a:cubicBezTo>
                    <a:pt x="55238" y="28645"/>
                    <a:pt x="55552" y="27766"/>
                    <a:pt x="55866" y="26929"/>
                  </a:cubicBezTo>
                  <a:cubicBezTo>
                    <a:pt x="56013" y="26594"/>
                    <a:pt x="56054" y="26259"/>
                    <a:pt x="55971" y="25946"/>
                  </a:cubicBezTo>
                  <a:cubicBezTo>
                    <a:pt x="55699" y="25736"/>
                    <a:pt x="55448" y="25569"/>
                    <a:pt x="55238" y="25402"/>
                  </a:cubicBezTo>
                  <a:cubicBezTo>
                    <a:pt x="54799" y="25736"/>
                    <a:pt x="54339" y="26029"/>
                    <a:pt x="53962" y="26385"/>
                  </a:cubicBezTo>
                  <a:cubicBezTo>
                    <a:pt x="53293" y="27075"/>
                    <a:pt x="52497" y="27243"/>
                    <a:pt x="51577" y="27222"/>
                  </a:cubicBezTo>
                  <a:cubicBezTo>
                    <a:pt x="51221" y="27222"/>
                    <a:pt x="50949" y="27096"/>
                    <a:pt x="50698" y="26866"/>
                  </a:cubicBezTo>
                  <a:cubicBezTo>
                    <a:pt x="49568" y="25736"/>
                    <a:pt x="48857" y="24397"/>
                    <a:pt x="48919" y="22744"/>
                  </a:cubicBezTo>
                  <a:cubicBezTo>
                    <a:pt x="48919" y="22619"/>
                    <a:pt x="48940" y="22514"/>
                    <a:pt x="48919" y="22389"/>
                  </a:cubicBezTo>
                  <a:cubicBezTo>
                    <a:pt x="48899" y="22263"/>
                    <a:pt x="49003" y="22075"/>
                    <a:pt x="48731" y="21970"/>
                  </a:cubicBezTo>
                  <a:cubicBezTo>
                    <a:pt x="48606" y="22117"/>
                    <a:pt x="48480" y="22284"/>
                    <a:pt x="48375" y="22430"/>
                  </a:cubicBezTo>
                  <a:cubicBezTo>
                    <a:pt x="47685" y="23330"/>
                    <a:pt x="46492" y="23665"/>
                    <a:pt x="45446" y="23225"/>
                  </a:cubicBezTo>
                  <a:cubicBezTo>
                    <a:pt x="45049" y="23058"/>
                    <a:pt x="44672" y="22891"/>
                    <a:pt x="44316" y="22681"/>
                  </a:cubicBezTo>
                  <a:cubicBezTo>
                    <a:pt x="43563" y="22284"/>
                    <a:pt x="43103" y="21635"/>
                    <a:pt x="42789" y="20840"/>
                  </a:cubicBezTo>
                  <a:cubicBezTo>
                    <a:pt x="42684" y="20547"/>
                    <a:pt x="42559" y="20296"/>
                    <a:pt x="42412" y="20024"/>
                  </a:cubicBezTo>
                  <a:cubicBezTo>
                    <a:pt x="42161" y="19668"/>
                    <a:pt x="42036" y="19271"/>
                    <a:pt x="42098" y="18831"/>
                  </a:cubicBezTo>
                  <a:cubicBezTo>
                    <a:pt x="42119" y="18601"/>
                    <a:pt x="42119" y="18350"/>
                    <a:pt x="42098" y="18099"/>
                  </a:cubicBezTo>
                  <a:cubicBezTo>
                    <a:pt x="42098" y="17995"/>
                    <a:pt x="42015" y="17911"/>
                    <a:pt x="41952" y="17785"/>
                  </a:cubicBezTo>
                  <a:cubicBezTo>
                    <a:pt x="41826" y="17869"/>
                    <a:pt x="41722" y="17890"/>
                    <a:pt x="41680" y="17932"/>
                  </a:cubicBezTo>
                  <a:cubicBezTo>
                    <a:pt x="41052" y="18643"/>
                    <a:pt x="40278" y="19187"/>
                    <a:pt x="39588" y="19794"/>
                  </a:cubicBezTo>
                  <a:cubicBezTo>
                    <a:pt x="39378" y="19982"/>
                    <a:pt x="39169" y="20108"/>
                    <a:pt x="38876" y="20129"/>
                  </a:cubicBezTo>
                  <a:cubicBezTo>
                    <a:pt x="38081" y="20192"/>
                    <a:pt x="37328" y="20108"/>
                    <a:pt x="36616" y="19668"/>
                  </a:cubicBezTo>
                  <a:cubicBezTo>
                    <a:pt x="36282" y="19459"/>
                    <a:pt x="36093" y="19187"/>
                    <a:pt x="36093" y="18811"/>
                  </a:cubicBezTo>
                  <a:cubicBezTo>
                    <a:pt x="36135" y="17827"/>
                    <a:pt x="36135" y="16886"/>
                    <a:pt x="36156" y="15902"/>
                  </a:cubicBezTo>
                  <a:cubicBezTo>
                    <a:pt x="35675" y="16091"/>
                    <a:pt x="35298" y="16446"/>
                    <a:pt x="34901" y="16844"/>
                  </a:cubicBezTo>
                  <a:cubicBezTo>
                    <a:pt x="34106" y="17660"/>
                    <a:pt x="33206" y="18287"/>
                    <a:pt x="32264" y="18852"/>
                  </a:cubicBezTo>
                  <a:cubicBezTo>
                    <a:pt x="31678" y="19187"/>
                    <a:pt x="31051" y="19334"/>
                    <a:pt x="30381" y="19334"/>
                  </a:cubicBezTo>
                  <a:cubicBezTo>
                    <a:pt x="29816" y="19334"/>
                    <a:pt x="29377" y="19145"/>
                    <a:pt x="28958" y="18831"/>
                  </a:cubicBezTo>
                  <a:cubicBezTo>
                    <a:pt x="28707" y="18643"/>
                    <a:pt x="28540" y="18413"/>
                    <a:pt x="28540" y="18078"/>
                  </a:cubicBezTo>
                  <a:cubicBezTo>
                    <a:pt x="28498" y="16948"/>
                    <a:pt x="28645" y="15839"/>
                    <a:pt x="29377" y="14898"/>
                  </a:cubicBezTo>
                  <a:cubicBezTo>
                    <a:pt x="29691" y="14626"/>
                    <a:pt x="29963" y="14312"/>
                    <a:pt x="30130" y="13810"/>
                  </a:cubicBezTo>
                  <a:close/>
                  <a:moveTo>
                    <a:pt x="36784" y="41617"/>
                  </a:moveTo>
                  <a:cubicBezTo>
                    <a:pt x="36491" y="42371"/>
                    <a:pt x="35821" y="42580"/>
                    <a:pt x="35319" y="42998"/>
                  </a:cubicBezTo>
                  <a:cubicBezTo>
                    <a:pt x="35215" y="43082"/>
                    <a:pt x="35026" y="43124"/>
                    <a:pt x="34901" y="43124"/>
                  </a:cubicBezTo>
                  <a:cubicBezTo>
                    <a:pt x="34294" y="43145"/>
                    <a:pt x="33687" y="43187"/>
                    <a:pt x="33101" y="43124"/>
                  </a:cubicBezTo>
                  <a:cubicBezTo>
                    <a:pt x="32411" y="43040"/>
                    <a:pt x="31804" y="42705"/>
                    <a:pt x="31490" y="42078"/>
                  </a:cubicBezTo>
                  <a:cubicBezTo>
                    <a:pt x="31218" y="41534"/>
                    <a:pt x="31030" y="40906"/>
                    <a:pt x="30841" y="40425"/>
                  </a:cubicBezTo>
                  <a:cubicBezTo>
                    <a:pt x="29733" y="39797"/>
                    <a:pt x="28728" y="39232"/>
                    <a:pt x="27724" y="38625"/>
                  </a:cubicBezTo>
                  <a:cubicBezTo>
                    <a:pt x="27347" y="38395"/>
                    <a:pt x="26992" y="38102"/>
                    <a:pt x="26678" y="37788"/>
                  </a:cubicBezTo>
                  <a:cubicBezTo>
                    <a:pt x="25904" y="37035"/>
                    <a:pt x="25150" y="36240"/>
                    <a:pt x="24376" y="35487"/>
                  </a:cubicBezTo>
                  <a:cubicBezTo>
                    <a:pt x="24251" y="35382"/>
                    <a:pt x="24125" y="35277"/>
                    <a:pt x="23958" y="35194"/>
                  </a:cubicBezTo>
                  <a:cubicBezTo>
                    <a:pt x="23895" y="35298"/>
                    <a:pt x="23811" y="35382"/>
                    <a:pt x="23790" y="35466"/>
                  </a:cubicBezTo>
                  <a:cubicBezTo>
                    <a:pt x="23686" y="36010"/>
                    <a:pt x="23393" y="36491"/>
                    <a:pt x="23100" y="36930"/>
                  </a:cubicBezTo>
                  <a:cubicBezTo>
                    <a:pt x="22870" y="37286"/>
                    <a:pt x="22598" y="37684"/>
                    <a:pt x="22388" y="38081"/>
                  </a:cubicBezTo>
                  <a:cubicBezTo>
                    <a:pt x="21635" y="39630"/>
                    <a:pt x="20714" y="41094"/>
                    <a:pt x="19773" y="42517"/>
                  </a:cubicBezTo>
                  <a:cubicBezTo>
                    <a:pt x="19459" y="42998"/>
                    <a:pt x="19187" y="43500"/>
                    <a:pt x="19020" y="44065"/>
                  </a:cubicBezTo>
                  <a:cubicBezTo>
                    <a:pt x="18894" y="44568"/>
                    <a:pt x="18664" y="45028"/>
                    <a:pt x="18413" y="45467"/>
                  </a:cubicBezTo>
                  <a:cubicBezTo>
                    <a:pt x="18141" y="45990"/>
                    <a:pt x="17785" y="46513"/>
                    <a:pt x="17618" y="47099"/>
                  </a:cubicBezTo>
                  <a:cubicBezTo>
                    <a:pt x="17409" y="47706"/>
                    <a:pt x="17137" y="48271"/>
                    <a:pt x="16885" y="48857"/>
                  </a:cubicBezTo>
                  <a:cubicBezTo>
                    <a:pt x="16593" y="49485"/>
                    <a:pt x="16404" y="50133"/>
                    <a:pt x="16404" y="50866"/>
                  </a:cubicBezTo>
                  <a:cubicBezTo>
                    <a:pt x="16613" y="50970"/>
                    <a:pt x="16802" y="51075"/>
                    <a:pt x="16969" y="51158"/>
                  </a:cubicBezTo>
                  <a:cubicBezTo>
                    <a:pt x="18036" y="51619"/>
                    <a:pt x="19187" y="51786"/>
                    <a:pt x="20275" y="52037"/>
                  </a:cubicBezTo>
                  <a:cubicBezTo>
                    <a:pt x="20401" y="52058"/>
                    <a:pt x="20568" y="52058"/>
                    <a:pt x="20714" y="52037"/>
                  </a:cubicBezTo>
                  <a:cubicBezTo>
                    <a:pt x="21007" y="51995"/>
                    <a:pt x="21300" y="51933"/>
                    <a:pt x="21614" y="51849"/>
                  </a:cubicBezTo>
                  <a:cubicBezTo>
                    <a:pt x="21740" y="51828"/>
                    <a:pt x="21886" y="51786"/>
                    <a:pt x="21991" y="51682"/>
                  </a:cubicBezTo>
                  <a:cubicBezTo>
                    <a:pt x="22681" y="51158"/>
                    <a:pt x="23372" y="50635"/>
                    <a:pt x="24230" y="50259"/>
                  </a:cubicBezTo>
                  <a:cubicBezTo>
                    <a:pt x="24146" y="49840"/>
                    <a:pt x="24125" y="49443"/>
                    <a:pt x="23979" y="49087"/>
                  </a:cubicBezTo>
                  <a:cubicBezTo>
                    <a:pt x="23644" y="48125"/>
                    <a:pt x="23455" y="47120"/>
                    <a:pt x="23309" y="46116"/>
                  </a:cubicBezTo>
                  <a:cubicBezTo>
                    <a:pt x="23288" y="45907"/>
                    <a:pt x="23183" y="45697"/>
                    <a:pt x="23183" y="45488"/>
                  </a:cubicBezTo>
                  <a:cubicBezTo>
                    <a:pt x="23142" y="45091"/>
                    <a:pt x="22911" y="44819"/>
                    <a:pt x="22660" y="44651"/>
                  </a:cubicBezTo>
                  <a:cubicBezTo>
                    <a:pt x="22807" y="43961"/>
                    <a:pt x="22891" y="43772"/>
                    <a:pt x="23246" y="43542"/>
                  </a:cubicBezTo>
                  <a:cubicBezTo>
                    <a:pt x="24230" y="42894"/>
                    <a:pt x="25297" y="42559"/>
                    <a:pt x="26427" y="42371"/>
                  </a:cubicBezTo>
                  <a:cubicBezTo>
                    <a:pt x="26678" y="42308"/>
                    <a:pt x="26971" y="42350"/>
                    <a:pt x="27222" y="42371"/>
                  </a:cubicBezTo>
                  <a:cubicBezTo>
                    <a:pt x="27410" y="42391"/>
                    <a:pt x="27619" y="42496"/>
                    <a:pt x="27787" y="42622"/>
                  </a:cubicBezTo>
                  <a:cubicBezTo>
                    <a:pt x="28100" y="42831"/>
                    <a:pt x="28121" y="43187"/>
                    <a:pt x="28121" y="43521"/>
                  </a:cubicBezTo>
                  <a:cubicBezTo>
                    <a:pt x="28121" y="44337"/>
                    <a:pt x="28038" y="45132"/>
                    <a:pt x="28352" y="45928"/>
                  </a:cubicBezTo>
                  <a:cubicBezTo>
                    <a:pt x="28414" y="46053"/>
                    <a:pt x="28373" y="46221"/>
                    <a:pt x="28373" y="46367"/>
                  </a:cubicBezTo>
                  <a:cubicBezTo>
                    <a:pt x="28435" y="46848"/>
                    <a:pt x="28477" y="47329"/>
                    <a:pt x="28561" y="47811"/>
                  </a:cubicBezTo>
                  <a:cubicBezTo>
                    <a:pt x="28749" y="48731"/>
                    <a:pt x="28958" y="49631"/>
                    <a:pt x="29147" y="50552"/>
                  </a:cubicBezTo>
                  <a:cubicBezTo>
                    <a:pt x="29189" y="50866"/>
                    <a:pt x="29272" y="51200"/>
                    <a:pt x="29251" y="51556"/>
                  </a:cubicBezTo>
                  <a:cubicBezTo>
                    <a:pt x="29189" y="52665"/>
                    <a:pt x="29691" y="53711"/>
                    <a:pt x="29607" y="54841"/>
                  </a:cubicBezTo>
                  <a:cubicBezTo>
                    <a:pt x="29607" y="54904"/>
                    <a:pt x="29649" y="54946"/>
                    <a:pt x="29670" y="55029"/>
                  </a:cubicBezTo>
                  <a:cubicBezTo>
                    <a:pt x="29900" y="55469"/>
                    <a:pt x="29879" y="55971"/>
                    <a:pt x="29795" y="56431"/>
                  </a:cubicBezTo>
                  <a:cubicBezTo>
                    <a:pt x="29712" y="56912"/>
                    <a:pt x="29670" y="57373"/>
                    <a:pt x="29544" y="57854"/>
                  </a:cubicBezTo>
                  <a:cubicBezTo>
                    <a:pt x="29398" y="58377"/>
                    <a:pt x="29481" y="58775"/>
                    <a:pt x="29879" y="59151"/>
                  </a:cubicBezTo>
                  <a:cubicBezTo>
                    <a:pt x="30130" y="59423"/>
                    <a:pt x="30339" y="59674"/>
                    <a:pt x="30632" y="59925"/>
                  </a:cubicBezTo>
                  <a:cubicBezTo>
                    <a:pt x="30821" y="60072"/>
                    <a:pt x="31030" y="60218"/>
                    <a:pt x="31093" y="60449"/>
                  </a:cubicBezTo>
                  <a:cubicBezTo>
                    <a:pt x="31260" y="60783"/>
                    <a:pt x="31511" y="60930"/>
                    <a:pt x="31825" y="60993"/>
                  </a:cubicBezTo>
                  <a:cubicBezTo>
                    <a:pt x="31909" y="60972"/>
                    <a:pt x="31992" y="60972"/>
                    <a:pt x="32013" y="60909"/>
                  </a:cubicBezTo>
                  <a:cubicBezTo>
                    <a:pt x="32871" y="60093"/>
                    <a:pt x="33896" y="59570"/>
                    <a:pt x="35026" y="59214"/>
                  </a:cubicBezTo>
                  <a:cubicBezTo>
                    <a:pt x="35968" y="58900"/>
                    <a:pt x="36888" y="58503"/>
                    <a:pt x="37872" y="58398"/>
                  </a:cubicBezTo>
                  <a:cubicBezTo>
                    <a:pt x="38060" y="58377"/>
                    <a:pt x="38207" y="58314"/>
                    <a:pt x="38395" y="58273"/>
                  </a:cubicBezTo>
                  <a:cubicBezTo>
                    <a:pt x="39441" y="57959"/>
                    <a:pt x="40487" y="57708"/>
                    <a:pt x="41554" y="57582"/>
                  </a:cubicBezTo>
                  <a:cubicBezTo>
                    <a:pt x="43186" y="57394"/>
                    <a:pt x="44777" y="57164"/>
                    <a:pt x="46430" y="57226"/>
                  </a:cubicBezTo>
                  <a:cubicBezTo>
                    <a:pt x="46995" y="57247"/>
                    <a:pt x="47580" y="57226"/>
                    <a:pt x="48145" y="57226"/>
                  </a:cubicBezTo>
                  <a:cubicBezTo>
                    <a:pt x="48313" y="57226"/>
                    <a:pt x="48501" y="57164"/>
                    <a:pt x="48668" y="57122"/>
                  </a:cubicBezTo>
                  <a:cubicBezTo>
                    <a:pt x="48752" y="56599"/>
                    <a:pt x="48752" y="56159"/>
                    <a:pt x="48710" y="55594"/>
                  </a:cubicBezTo>
                  <a:cubicBezTo>
                    <a:pt x="48313" y="55762"/>
                    <a:pt x="48145" y="56034"/>
                    <a:pt x="47978" y="56327"/>
                  </a:cubicBezTo>
                  <a:cubicBezTo>
                    <a:pt x="47811" y="56536"/>
                    <a:pt x="47643" y="56745"/>
                    <a:pt x="47434" y="56912"/>
                  </a:cubicBezTo>
                  <a:cubicBezTo>
                    <a:pt x="47350" y="56954"/>
                    <a:pt x="47141" y="56933"/>
                    <a:pt x="46995" y="56850"/>
                  </a:cubicBezTo>
                  <a:cubicBezTo>
                    <a:pt x="46848" y="56745"/>
                    <a:pt x="46764" y="56557"/>
                    <a:pt x="46848" y="56389"/>
                  </a:cubicBezTo>
                  <a:cubicBezTo>
                    <a:pt x="46911" y="56285"/>
                    <a:pt x="46974" y="56180"/>
                    <a:pt x="47036" y="56076"/>
                  </a:cubicBezTo>
                  <a:cubicBezTo>
                    <a:pt x="47246" y="55762"/>
                    <a:pt x="47434" y="55427"/>
                    <a:pt x="47664" y="55050"/>
                  </a:cubicBezTo>
                  <a:cubicBezTo>
                    <a:pt x="47246" y="55260"/>
                    <a:pt x="46911" y="55427"/>
                    <a:pt x="46555" y="55573"/>
                  </a:cubicBezTo>
                  <a:cubicBezTo>
                    <a:pt x="46367" y="55657"/>
                    <a:pt x="46199" y="55594"/>
                    <a:pt x="46053" y="55469"/>
                  </a:cubicBezTo>
                  <a:cubicBezTo>
                    <a:pt x="45927" y="55343"/>
                    <a:pt x="45927" y="55050"/>
                    <a:pt x="46095" y="54904"/>
                  </a:cubicBezTo>
                  <a:cubicBezTo>
                    <a:pt x="46220" y="54757"/>
                    <a:pt x="46346" y="54653"/>
                    <a:pt x="46513" y="54548"/>
                  </a:cubicBezTo>
                  <a:cubicBezTo>
                    <a:pt x="46995" y="54276"/>
                    <a:pt x="47518" y="54025"/>
                    <a:pt x="48020" y="53753"/>
                  </a:cubicBezTo>
                  <a:cubicBezTo>
                    <a:pt x="48145" y="53690"/>
                    <a:pt x="48250" y="53586"/>
                    <a:pt x="48438" y="53481"/>
                  </a:cubicBezTo>
                  <a:cubicBezTo>
                    <a:pt x="48124" y="53272"/>
                    <a:pt x="47852" y="53355"/>
                    <a:pt x="47601" y="53376"/>
                  </a:cubicBezTo>
                  <a:cubicBezTo>
                    <a:pt x="46513" y="53544"/>
                    <a:pt x="45404" y="53753"/>
                    <a:pt x="44379" y="54171"/>
                  </a:cubicBezTo>
                  <a:cubicBezTo>
                    <a:pt x="44295" y="54213"/>
                    <a:pt x="44128" y="54234"/>
                    <a:pt x="44044" y="54213"/>
                  </a:cubicBezTo>
                  <a:cubicBezTo>
                    <a:pt x="43919" y="54171"/>
                    <a:pt x="43793" y="54067"/>
                    <a:pt x="43730" y="53920"/>
                  </a:cubicBezTo>
                  <a:cubicBezTo>
                    <a:pt x="43710" y="53858"/>
                    <a:pt x="43793" y="53669"/>
                    <a:pt x="43856" y="53648"/>
                  </a:cubicBezTo>
                  <a:cubicBezTo>
                    <a:pt x="44107" y="53481"/>
                    <a:pt x="44337" y="53355"/>
                    <a:pt x="44567" y="53272"/>
                  </a:cubicBezTo>
                  <a:cubicBezTo>
                    <a:pt x="45342" y="53083"/>
                    <a:pt x="46095" y="52937"/>
                    <a:pt x="46848" y="52770"/>
                  </a:cubicBezTo>
                  <a:cubicBezTo>
                    <a:pt x="47120" y="52728"/>
                    <a:pt x="47371" y="52644"/>
                    <a:pt x="47685" y="52560"/>
                  </a:cubicBezTo>
                  <a:cubicBezTo>
                    <a:pt x="47267" y="51912"/>
                    <a:pt x="47287" y="51221"/>
                    <a:pt x="47225" y="50552"/>
                  </a:cubicBezTo>
                  <a:cubicBezTo>
                    <a:pt x="47225" y="50468"/>
                    <a:pt x="47162" y="50363"/>
                    <a:pt x="47162" y="50301"/>
                  </a:cubicBezTo>
                  <a:cubicBezTo>
                    <a:pt x="46764" y="48355"/>
                    <a:pt x="46325" y="46388"/>
                    <a:pt x="45802" y="44484"/>
                  </a:cubicBezTo>
                  <a:cubicBezTo>
                    <a:pt x="45718" y="44191"/>
                    <a:pt x="45614" y="43919"/>
                    <a:pt x="45488" y="43647"/>
                  </a:cubicBezTo>
                  <a:cubicBezTo>
                    <a:pt x="45258" y="43145"/>
                    <a:pt x="45070" y="42663"/>
                    <a:pt x="44944" y="42140"/>
                  </a:cubicBezTo>
                  <a:cubicBezTo>
                    <a:pt x="44818" y="41575"/>
                    <a:pt x="44630" y="41031"/>
                    <a:pt x="44316" y="40508"/>
                  </a:cubicBezTo>
                  <a:cubicBezTo>
                    <a:pt x="43479" y="40780"/>
                    <a:pt x="42684" y="41052"/>
                    <a:pt x="41889" y="41241"/>
                  </a:cubicBezTo>
                  <a:cubicBezTo>
                    <a:pt x="41052" y="41450"/>
                    <a:pt x="40173" y="41638"/>
                    <a:pt x="39316" y="41722"/>
                  </a:cubicBezTo>
                  <a:cubicBezTo>
                    <a:pt x="38541" y="41659"/>
                    <a:pt x="37704" y="41617"/>
                    <a:pt x="36784" y="41617"/>
                  </a:cubicBezTo>
                  <a:close/>
                  <a:moveTo>
                    <a:pt x="28665" y="61034"/>
                  </a:moveTo>
                  <a:cubicBezTo>
                    <a:pt x="28393" y="60721"/>
                    <a:pt x="28142" y="60386"/>
                    <a:pt x="27828" y="60156"/>
                  </a:cubicBezTo>
                  <a:cubicBezTo>
                    <a:pt x="27473" y="59842"/>
                    <a:pt x="27075" y="59570"/>
                    <a:pt x="26845" y="59151"/>
                  </a:cubicBezTo>
                  <a:cubicBezTo>
                    <a:pt x="26720" y="58921"/>
                    <a:pt x="26448" y="58817"/>
                    <a:pt x="26196" y="58712"/>
                  </a:cubicBezTo>
                  <a:cubicBezTo>
                    <a:pt x="25820" y="58586"/>
                    <a:pt x="25485" y="58419"/>
                    <a:pt x="25192" y="58105"/>
                  </a:cubicBezTo>
                  <a:cubicBezTo>
                    <a:pt x="25004" y="57938"/>
                    <a:pt x="24753" y="57833"/>
                    <a:pt x="24523" y="57666"/>
                  </a:cubicBezTo>
                  <a:cubicBezTo>
                    <a:pt x="24313" y="57540"/>
                    <a:pt x="24062" y="57456"/>
                    <a:pt x="23895" y="57310"/>
                  </a:cubicBezTo>
                  <a:cubicBezTo>
                    <a:pt x="23518" y="56933"/>
                    <a:pt x="23100" y="56808"/>
                    <a:pt x="22598" y="56682"/>
                  </a:cubicBezTo>
                  <a:cubicBezTo>
                    <a:pt x="21489" y="56389"/>
                    <a:pt x="20296" y="56159"/>
                    <a:pt x="19229" y="55678"/>
                  </a:cubicBezTo>
                  <a:cubicBezTo>
                    <a:pt x="18999" y="55573"/>
                    <a:pt x="18706" y="55573"/>
                    <a:pt x="18455" y="55573"/>
                  </a:cubicBezTo>
                  <a:lnTo>
                    <a:pt x="13287" y="55573"/>
                  </a:lnTo>
                  <a:cubicBezTo>
                    <a:pt x="13035" y="55573"/>
                    <a:pt x="12743" y="55594"/>
                    <a:pt x="12491" y="55636"/>
                  </a:cubicBezTo>
                  <a:cubicBezTo>
                    <a:pt x="11466" y="55783"/>
                    <a:pt x="10462" y="55992"/>
                    <a:pt x="9458" y="56159"/>
                  </a:cubicBezTo>
                  <a:cubicBezTo>
                    <a:pt x="8035" y="56327"/>
                    <a:pt x="6758" y="56933"/>
                    <a:pt x="5419" y="57456"/>
                  </a:cubicBezTo>
                  <a:cubicBezTo>
                    <a:pt x="5273" y="58168"/>
                    <a:pt x="5001" y="58796"/>
                    <a:pt x="4561" y="59340"/>
                  </a:cubicBezTo>
                  <a:cubicBezTo>
                    <a:pt x="3871" y="60177"/>
                    <a:pt x="3411" y="61181"/>
                    <a:pt x="2825" y="62081"/>
                  </a:cubicBezTo>
                  <a:cubicBezTo>
                    <a:pt x="2406" y="62771"/>
                    <a:pt x="2239" y="63503"/>
                    <a:pt x="1988" y="64340"/>
                  </a:cubicBezTo>
                  <a:cubicBezTo>
                    <a:pt x="2260" y="64257"/>
                    <a:pt x="2490" y="64257"/>
                    <a:pt x="2657" y="64152"/>
                  </a:cubicBezTo>
                  <a:cubicBezTo>
                    <a:pt x="3243" y="63713"/>
                    <a:pt x="3955" y="63545"/>
                    <a:pt x="4666" y="63420"/>
                  </a:cubicBezTo>
                  <a:cubicBezTo>
                    <a:pt x="5064" y="63336"/>
                    <a:pt x="5419" y="63210"/>
                    <a:pt x="5796" y="63106"/>
                  </a:cubicBezTo>
                  <a:cubicBezTo>
                    <a:pt x="6800" y="62792"/>
                    <a:pt x="7805" y="62499"/>
                    <a:pt x="8851" y="62353"/>
                  </a:cubicBezTo>
                  <a:cubicBezTo>
                    <a:pt x="9499" y="62248"/>
                    <a:pt x="10148" y="62122"/>
                    <a:pt x="10818" y="62039"/>
                  </a:cubicBezTo>
                  <a:cubicBezTo>
                    <a:pt x="11864" y="61871"/>
                    <a:pt x="12910" y="61746"/>
                    <a:pt x="13956" y="61746"/>
                  </a:cubicBezTo>
                  <a:cubicBezTo>
                    <a:pt x="15797" y="61767"/>
                    <a:pt x="17681" y="61767"/>
                    <a:pt x="19543" y="61746"/>
                  </a:cubicBezTo>
                  <a:cubicBezTo>
                    <a:pt x="20547" y="61746"/>
                    <a:pt x="21530" y="61809"/>
                    <a:pt x="22493" y="61976"/>
                  </a:cubicBezTo>
                  <a:cubicBezTo>
                    <a:pt x="22744" y="62039"/>
                    <a:pt x="22974" y="62081"/>
                    <a:pt x="23204" y="62122"/>
                  </a:cubicBezTo>
                  <a:cubicBezTo>
                    <a:pt x="25987" y="62562"/>
                    <a:pt x="28728" y="63022"/>
                    <a:pt x="31427" y="63901"/>
                  </a:cubicBezTo>
                  <a:cubicBezTo>
                    <a:pt x="31553" y="63943"/>
                    <a:pt x="31699" y="63922"/>
                    <a:pt x="31867" y="63922"/>
                  </a:cubicBezTo>
                  <a:cubicBezTo>
                    <a:pt x="31365" y="62646"/>
                    <a:pt x="31030" y="61348"/>
                    <a:pt x="29753" y="60658"/>
                  </a:cubicBezTo>
                  <a:cubicBezTo>
                    <a:pt x="29481" y="60930"/>
                    <a:pt x="29126" y="61034"/>
                    <a:pt x="28665" y="61034"/>
                  </a:cubicBezTo>
                  <a:close/>
                  <a:moveTo>
                    <a:pt x="45195" y="40090"/>
                  </a:moveTo>
                  <a:cubicBezTo>
                    <a:pt x="45258" y="40257"/>
                    <a:pt x="45300" y="40404"/>
                    <a:pt x="45362" y="40529"/>
                  </a:cubicBezTo>
                  <a:cubicBezTo>
                    <a:pt x="45572" y="41115"/>
                    <a:pt x="45760" y="41659"/>
                    <a:pt x="45948" y="42245"/>
                  </a:cubicBezTo>
                  <a:cubicBezTo>
                    <a:pt x="46011" y="42391"/>
                    <a:pt x="46053" y="42580"/>
                    <a:pt x="46137" y="42726"/>
                  </a:cubicBezTo>
                  <a:cubicBezTo>
                    <a:pt x="46597" y="43459"/>
                    <a:pt x="46806" y="44275"/>
                    <a:pt x="46995" y="45091"/>
                  </a:cubicBezTo>
                  <a:cubicBezTo>
                    <a:pt x="47371" y="46513"/>
                    <a:pt x="47706" y="47936"/>
                    <a:pt x="48041" y="49380"/>
                  </a:cubicBezTo>
                  <a:cubicBezTo>
                    <a:pt x="48187" y="49945"/>
                    <a:pt x="48229" y="50552"/>
                    <a:pt x="48250" y="51158"/>
                  </a:cubicBezTo>
                  <a:cubicBezTo>
                    <a:pt x="48313" y="51975"/>
                    <a:pt x="48731" y="52623"/>
                    <a:pt x="49547" y="52937"/>
                  </a:cubicBezTo>
                  <a:cubicBezTo>
                    <a:pt x="49694" y="52979"/>
                    <a:pt x="49903" y="53042"/>
                    <a:pt x="50070" y="52958"/>
                  </a:cubicBezTo>
                  <a:cubicBezTo>
                    <a:pt x="50761" y="52707"/>
                    <a:pt x="51472" y="52498"/>
                    <a:pt x="52163" y="52121"/>
                  </a:cubicBezTo>
                  <a:cubicBezTo>
                    <a:pt x="53000" y="51682"/>
                    <a:pt x="53795" y="51138"/>
                    <a:pt x="54611" y="50614"/>
                  </a:cubicBezTo>
                  <a:cubicBezTo>
                    <a:pt x="55887" y="49778"/>
                    <a:pt x="57142" y="48878"/>
                    <a:pt x="58189" y="47748"/>
                  </a:cubicBezTo>
                  <a:cubicBezTo>
                    <a:pt x="59214" y="46660"/>
                    <a:pt x="59067" y="45404"/>
                    <a:pt x="57958" y="44568"/>
                  </a:cubicBezTo>
                  <a:cubicBezTo>
                    <a:pt x="57896" y="44505"/>
                    <a:pt x="57812" y="44463"/>
                    <a:pt x="57749" y="44400"/>
                  </a:cubicBezTo>
                  <a:cubicBezTo>
                    <a:pt x="56368" y="43396"/>
                    <a:pt x="54820" y="42622"/>
                    <a:pt x="53355" y="41743"/>
                  </a:cubicBezTo>
                  <a:cubicBezTo>
                    <a:pt x="53251" y="41680"/>
                    <a:pt x="53146" y="41638"/>
                    <a:pt x="53021" y="41575"/>
                  </a:cubicBezTo>
                  <a:cubicBezTo>
                    <a:pt x="52100" y="41262"/>
                    <a:pt x="51263" y="40801"/>
                    <a:pt x="50426" y="40299"/>
                  </a:cubicBezTo>
                  <a:cubicBezTo>
                    <a:pt x="49861" y="39964"/>
                    <a:pt x="49254" y="39692"/>
                    <a:pt x="48627" y="39462"/>
                  </a:cubicBezTo>
                  <a:cubicBezTo>
                    <a:pt x="48229" y="39337"/>
                    <a:pt x="47873" y="39127"/>
                    <a:pt x="47455" y="38939"/>
                  </a:cubicBezTo>
                  <a:cubicBezTo>
                    <a:pt x="46743" y="39378"/>
                    <a:pt x="45927" y="39630"/>
                    <a:pt x="45195" y="40090"/>
                  </a:cubicBezTo>
                  <a:close/>
                  <a:moveTo>
                    <a:pt x="33750" y="65198"/>
                  </a:moveTo>
                  <a:cubicBezTo>
                    <a:pt x="33896" y="65198"/>
                    <a:pt x="34001" y="65219"/>
                    <a:pt x="34085" y="65198"/>
                  </a:cubicBezTo>
                  <a:cubicBezTo>
                    <a:pt x="34922" y="64968"/>
                    <a:pt x="35759" y="64696"/>
                    <a:pt x="36533" y="64278"/>
                  </a:cubicBezTo>
                  <a:cubicBezTo>
                    <a:pt x="36888" y="64110"/>
                    <a:pt x="37244" y="63964"/>
                    <a:pt x="37621" y="63838"/>
                  </a:cubicBezTo>
                  <a:cubicBezTo>
                    <a:pt x="39316" y="63231"/>
                    <a:pt x="41094" y="62897"/>
                    <a:pt x="42893" y="62687"/>
                  </a:cubicBezTo>
                  <a:cubicBezTo>
                    <a:pt x="43835" y="62583"/>
                    <a:pt x="44839" y="62562"/>
                    <a:pt x="45781" y="62583"/>
                  </a:cubicBezTo>
                  <a:cubicBezTo>
                    <a:pt x="47392" y="62583"/>
                    <a:pt x="49024" y="62478"/>
                    <a:pt x="50635" y="62687"/>
                  </a:cubicBezTo>
                  <a:cubicBezTo>
                    <a:pt x="51221" y="62771"/>
                    <a:pt x="51765" y="62813"/>
                    <a:pt x="52351" y="62897"/>
                  </a:cubicBezTo>
                  <a:cubicBezTo>
                    <a:pt x="54297" y="63106"/>
                    <a:pt x="56222" y="63441"/>
                    <a:pt x="58042" y="64173"/>
                  </a:cubicBezTo>
                  <a:cubicBezTo>
                    <a:pt x="58314" y="64278"/>
                    <a:pt x="58586" y="64361"/>
                    <a:pt x="58942" y="64466"/>
                  </a:cubicBezTo>
                  <a:cubicBezTo>
                    <a:pt x="58942" y="64319"/>
                    <a:pt x="58942" y="64215"/>
                    <a:pt x="58900" y="64152"/>
                  </a:cubicBezTo>
                  <a:cubicBezTo>
                    <a:pt x="58649" y="63713"/>
                    <a:pt x="58377" y="63273"/>
                    <a:pt x="58105" y="62855"/>
                  </a:cubicBezTo>
                  <a:cubicBezTo>
                    <a:pt x="57603" y="62081"/>
                    <a:pt x="57059" y="61390"/>
                    <a:pt x="56578" y="60595"/>
                  </a:cubicBezTo>
                  <a:cubicBezTo>
                    <a:pt x="56368" y="60260"/>
                    <a:pt x="56138" y="60051"/>
                    <a:pt x="55803" y="59925"/>
                  </a:cubicBezTo>
                  <a:cubicBezTo>
                    <a:pt x="54862" y="59549"/>
                    <a:pt x="53899" y="59130"/>
                    <a:pt x="52937" y="58796"/>
                  </a:cubicBezTo>
                  <a:cubicBezTo>
                    <a:pt x="51681" y="58356"/>
                    <a:pt x="50384" y="58084"/>
                    <a:pt x="49045" y="58063"/>
                  </a:cubicBezTo>
                  <a:cubicBezTo>
                    <a:pt x="47057" y="58042"/>
                    <a:pt x="45070" y="57938"/>
                    <a:pt x="43082" y="58210"/>
                  </a:cubicBezTo>
                  <a:cubicBezTo>
                    <a:pt x="41701" y="58419"/>
                    <a:pt x="40257" y="58503"/>
                    <a:pt x="38897" y="58942"/>
                  </a:cubicBezTo>
                  <a:cubicBezTo>
                    <a:pt x="38541" y="59089"/>
                    <a:pt x="38144" y="59151"/>
                    <a:pt x="37746" y="59214"/>
                  </a:cubicBezTo>
                  <a:cubicBezTo>
                    <a:pt x="37014" y="59298"/>
                    <a:pt x="36344" y="59528"/>
                    <a:pt x="35675" y="59821"/>
                  </a:cubicBezTo>
                  <a:cubicBezTo>
                    <a:pt x="35319" y="59967"/>
                    <a:pt x="34943" y="60135"/>
                    <a:pt x="34587" y="60239"/>
                  </a:cubicBezTo>
                  <a:cubicBezTo>
                    <a:pt x="33938" y="60407"/>
                    <a:pt x="33415" y="60825"/>
                    <a:pt x="32850" y="61181"/>
                  </a:cubicBezTo>
                  <a:cubicBezTo>
                    <a:pt x="32494" y="61411"/>
                    <a:pt x="32327" y="61746"/>
                    <a:pt x="32390" y="62164"/>
                  </a:cubicBezTo>
                  <a:cubicBezTo>
                    <a:pt x="32432" y="62541"/>
                    <a:pt x="32515" y="62876"/>
                    <a:pt x="32641" y="63210"/>
                  </a:cubicBezTo>
                  <a:cubicBezTo>
                    <a:pt x="32829" y="63650"/>
                    <a:pt x="33038" y="64110"/>
                    <a:pt x="33248" y="64529"/>
                  </a:cubicBezTo>
                  <a:cubicBezTo>
                    <a:pt x="33394" y="64738"/>
                    <a:pt x="33582" y="64968"/>
                    <a:pt x="33750" y="65198"/>
                  </a:cubicBezTo>
                  <a:close/>
                  <a:moveTo>
                    <a:pt x="15484" y="49945"/>
                  </a:moveTo>
                  <a:cubicBezTo>
                    <a:pt x="15546" y="49798"/>
                    <a:pt x="15630" y="49610"/>
                    <a:pt x="15672" y="49464"/>
                  </a:cubicBezTo>
                  <a:cubicBezTo>
                    <a:pt x="15839" y="48836"/>
                    <a:pt x="15986" y="48166"/>
                    <a:pt x="16153" y="47539"/>
                  </a:cubicBezTo>
                  <a:cubicBezTo>
                    <a:pt x="16362" y="46785"/>
                    <a:pt x="16697" y="46074"/>
                    <a:pt x="17116" y="45425"/>
                  </a:cubicBezTo>
                  <a:cubicBezTo>
                    <a:pt x="17534" y="44714"/>
                    <a:pt x="17932" y="44024"/>
                    <a:pt x="18141" y="43228"/>
                  </a:cubicBezTo>
                  <a:cubicBezTo>
                    <a:pt x="18204" y="42915"/>
                    <a:pt x="18371" y="42601"/>
                    <a:pt x="18559" y="42350"/>
                  </a:cubicBezTo>
                  <a:cubicBezTo>
                    <a:pt x="20024" y="40257"/>
                    <a:pt x="21133" y="37914"/>
                    <a:pt x="22598" y="35821"/>
                  </a:cubicBezTo>
                  <a:cubicBezTo>
                    <a:pt x="22786" y="35570"/>
                    <a:pt x="22932" y="35277"/>
                    <a:pt x="22932" y="34859"/>
                  </a:cubicBezTo>
                  <a:cubicBezTo>
                    <a:pt x="22619" y="34964"/>
                    <a:pt x="22388" y="35047"/>
                    <a:pt x="22158" y="35152"/>
                  </a:cubicBezTo>
                  <a:cubicBezTo>
                    <a:pt x="20233" y="36031"/>
                    <a:pt x="18434" y="37223"/>
                    <a:pt x="16634" y="38374"/>
                  </a:cubicBezTo>
                  <a:cubicBezTo>
                    <a:pt x="16593" y="38395"/>
                    <a:pt x="16530" y="38437"/>
                    <a:pt x="16509" y="38479"/>
                  </a:cubicBezTo>
                  <a:cubicBezTo>
                    <a:pt x="15588" y="39169"/>
                    <a:pt x="14730" y="39902"/>
                    <a:pt x="13789" y="40571"/>
                  </a:cubicBezTo>
                  <a:cubicBezTo>
                    <a:pt x="12868" y="41220"/>
                    <a:pt x="12094" y="41994"/>
                    <a:pt x="11424" y="42894"/>
                  </a:cubicBezTo>
                  <a:cubicBezTo>
                    <a:pt x="10839" y="43731"/>
                    <a:pt x="10629" y="44484"/>
                    <a:pt x="11299" y="45446"/>
                  </a:cubicBezTo>
                  <a:cubicBezTo>
                    <a:pt x="11885" y="46262"/>
                    <a:pt x="12408" y="47099"/>
                    <a:pt x="12973" y="47915"/>
                  </a:cubicBezTo>
                  <a:cubicBezTo>
                    <a:pt x="13496" y="48648"/>
                    <a:pt x="14521" y="49464"/>
                    <a:pt x="15484" y="49945"/>
                  </a:cubicBezTo>
                  <a:close/>
                  <a:moveTo>
                    <a:pt x="23686" y="44275"/>
                  </a:moveTo>
                  <a:cubicBezTo>
                    <a:pt x="24041" y="46137"/>
                    <a:pt x="24418" y="47957"/>
                    <a:pt x="25087" y="49736"/>
                  </a:cubicBezTo>
                  <a:cubicBezTo>
                    <a:pt x="25276" y="49715"/>
                    <a:pt x="25464" y="49652"/>
                    <a:pt x="25611" y="49631"/>
                  </a:cubicBezTo>
                  <a:cubicBezTo>
                    <a:pt x="25799" y="49610"/>
                    <a:pt x="26008" y="49694"/>
                    <a:pt x="26029" y="49903"/>
                  </a:cubicBezTo>
                  <a:cubicBezTo>
                    <a:pt x="26050" y="50029"/>
                    <a:pt x="26008" y="50217"/>
                    <a:pt x="25904" y="50301"/>
                  </a:cubicBezTo>
                  <a:cubicBezTo>
                    <a:pt x="25694" y="50510"/>
                    <a:pt x="25464" y="50677"/>
                    <a:pt x="25213" y="50866"/>
                  </a:cubicBezTo>
                  <a:cubicBezTo>
                    <a:pt x="25318" y="51619"/>
                    <a:pt x="25360" y="52330"/>
                    <a:pt x="25611" y="53021"/>
                  </a:cubicBezTo>
                  <a:cubicBezTo>
                    <a:pt x="26029" y="54171"/>
                    <a:pt x="26301" y="55343"/>
                    <a:pt x="26322" y="56599"/>
                  </a:cubicBezTo>
                  <a:cubicBezTo>
                    <a:pt x="26992" y="56431"/>
                    <a:pt x="27598" y="56180"/>
                    <a:pt x="28289" y="56117"/>
                  </a:cubicBezTo>
                  <a:cubicBezTo>
                    <a:pt x="28456" y="56117"/>
                    <a:pt x="28645" y="55950"/>
                    <a:pt x="28854" y="55804"/>
                  </a:cubicBezTo>
                  <a:cubicBezTo>
                    <a:pt x="28770" y="55448"/>
                    <a:pt x="28624" y="55071"/>
                    <a:pt x="28624" y="54736"/>
                  </a:cubicBezTo>
                  <a:cubicBezTo>
                    <a:pt x="28624" y="53983"/>
                    <a:pt x="28561" y="53251"/>
                    <a:pt x="28393" y="52519"/>
                  </a:cubicBezTo>
                  <a:cubicBezTo>
                    <a:pt x="28352" y="52372"/>
                    <a:pt x="28352" y="52226"/>
                    <a:pt x="28352" y="52058"/>
                  </a:cubicBezTo>
                  <a:cubicBezTo>
                    <a:pt x="28414" y="51326"/>
                    <a:pt x="28247" y="50635"/>
                    <a:pt x="28121" y="49924"/>
                  </a:cubicBezTo>
                  <a:cubicBezTo>
                    <a:pt x="27912" y="48689"/>
                    <a:pt x="27515" y="47476"/>
                    <a:pt x="27598" y="46179"/>
                  </a:cubicBezTo>
                  <a:cubicBezTo>
                    <a:pt x="27598" y="45990"/>
                    <a:pt x="27556" y="45823"/>
                    <a:pt x="27494" y="45656"/>
                  </a:cubicBezTo>
                  <a:cubicBezTo>
                    <a:pt x="27347" y="45258"/>
                    <a:pt x="27347" y="44840"/>
                    <a:pt x="27347" y="44400"/>
                  </a:cubicBezTo>
                  <a:lnTo>
                    <a:pt x="27347" y="43584"/>
                  </a:lnTo>
                  <a:cubicBezTo>
                    <a:pt x="27305" y="43208"/>
                    <a:pt x="27180" y="43061"/>
                    <a:pt x="26761" y="43061"/>
                  </a:cubicBezTo>
                  <a:cubicBezTo>
                    <a:pt x="26510" y="43061"/>
                    <a:pt x="26238" y="43124"/>
                    <a:pt x="25987" y="43166"/>
                  </a:cubicBezTo>
                  <a:cubicBezTo>
                    <a:pt x="25820" y="43208"/>
                    <a:pt x="25694" y="43270"/>
                    <a:pt x="25569" y="43312"/>
                  </a:cubicBezTo>
                  <a:cubicBezTo>
                    <a:pt x="24836" y="43375"/>
                    <a:pt x="24271" y="43710"/>
                    <a:pt x="23686" y="44275"/>
                  </a:cubicBezTo>
                  <a:close/>
                  <a:moveTo>
                    <a:pt x="25067" y="54276"/>
                  </a:moveTo>
                  <a:cubicBezTo>
                    <a:pt x="24313" y="54485"/>
                    <a:pt x="23853" y="54485"/>
                    <a:pt x="23309" y="54171"/>
                  </a:cubicBezTo>
                  <a:cubicBezTo>
                    <a:pt x="22702" y="53816"/>
                    <a:pt x="22137" y="53439"/>
                    <a:pt x="21572" y="53042"/>
                  </a:cubicBezTo>
                  <a:cubicBezTo>
                    <a:pt x="21321" y="52853"/>
                    <a:pt x="21049" y="52770"/>
                    <a:pt x="20735" y="52832"/>
                  </a:cubicBezTo>
                  <a:cubicBezTo>
                    <a:pt x="20484" y="52874"/>
                    <a:pt x="20191" y="52916"/>
                    <a:pt x="19940" y="52853"/>
                  </a:cubicBezTo>
                  <a:cubicBezTo>
                    <a:pt x="18810" y="52623"/>
                    <a:pt x="17681" y="52456"/>
                    <a:pt x="16634" y="51995"/>
                  </a:cubicBezTo>
                  <a:cubicBezTo>
                    <a:pt x="16446" y="51912"/>
                    <a:pt x="16237" y="51891"/>
                    <a:pt x="16090" y="51828"/>
                  </a:cubicBezTo>
                  <a:cubicBezTo>
                    <a:pt x="15651" y="52309"/>
                    <a:pt x="15881" y="52937"/>
                    <a:pt x="15504" y="53376"/>
                  </a:cubicBezTo>
                  <a:lnTo>
                    <a:pt x="15504" y="54653"/>
                  </a:lnTo>
                  <a:cubicBezTo>
                    <a:pt x="15714" y="54695"/>
                    <a:pt x="15902" y="54715"/>
                    <a:pt x="16111" y="54715"/>
                  </a:cubicBezTo>
                  <a:lnTo>
                    <a:pt x="18643" y="54715"/>
                  </a:lnTo>
                  <a:cubicBezTo>
                    <a:pt x="18936" y="54715"/>
                    <a:pt x="19250" y="54736"/>
                    <a:pt x="19543" y="54841"/>
                  </a:cubicBezTo>
                  <a:cubicBezTo>
                    <a:pt x="20694" y="55301"/>
                    <a:pt x="21886" y="55573"/>
                    <a:pt x="23100" y="55866"/>
                  </a:cubicBezTo>
                  <a:cubicBezTo>
                    <a:pt x="23602" y="55992"/>
                    <a:pt x="24062" y="56117"/>
                    <a:pt x="24439" y="56536"/>
                  </a:cubicBezTo>
                  <a:cubicBezTo>
                    <a:pt x="24774" y="56912"/>
                    <a:pt x="25025" y="56954"/>
                    <a:pt x="25548" y="56975"/>
                  </a:cubicBezTo>
                  <a:cubicBezTo>
                    <a:pt x="25485" y="56306"/>
                    <a:pt x="25297" y="55657"/>
                    <a:pt x="25234" y="54967"/>
                  </a:cubicBezTo>
                  <a:cubicBezTo>
                    <a:pt x="25192" y="54715"/>
                    <a:pt x="25108" y="54506"/>
                    <a:pt x="25067" y="54276"/>
                  </a:cubicBezTo>
                  <a:close/>
                  <a:moveTo>
                    <a:pt x="20714" y="22953"/>
                  </a:moveTo>
                  <a:cubicBezTo>
                    <a:pt x="20777" y="22640"/>
                    <a:pt x="20798" y="22409"/>
                    <a:pt x="20840" y="22158"/>
                  </a:cubicBezTo>
                  <a:cubicBezTo>
                    <a:pt x="20924" y="21886"/>
                    <a:pt x="21007" y="21635"/>
                    <a:pt x="21112" y="21384"/>
                  </a:cubicBezTo>
                  <a:cubicBezTo>
                    <a:pt x="21468" y="20589"/>
                    <a:pt x="21510" y="19710"/>
                    <a:pt x="21447" y="18852"/>
                  </a:cubicBezTo>
                  <a:cubicBezTo>
                    <a:pt x="21405" y="18246"/>
                    <a:pt x="21007" y="17869"/>
                    <a:pt x="20401" y="17869"/>
                  </a:cubicBezTo>
                  <a:cubicBezTo>
                    <a:pt x="20170" y="17869"/>
                    <a:pt x="19940" y="17869"/>
                    <a:pt x="19689" y="17890"/>
                  </a:cubicBezTo>
                  <a:cubicBezTo>
                    <a:pt x="19438" y="17911"/>
                    <a:pt x="19208" y="18078"/>
                    <a:pt x="19208" y="18308"/>
                  </a:cubicBezTo>
                  <a:cubicBezTo>
                    <a:pt x="19166" y="19166"/>
                    <a:pt x="19020" y="20066"/>
                    <a:pt x="19438" y="20861"/>
                  </a:cubicBezTo>
                  <a:cubicBezTo>
                    <a:pt x="19752" y="21489"/>
                    <a:pt x="20150" y="22117"/>
                    <a:pt x="20505" y="22723"/>
                  </a:cubicBezTo>
                  <a:cubicBezTo>
                    <a:pt x="20568" y="22786"/>
                    <a:pt x="20610" y="22828"/>
                    <a:pt x="20714" y="22953"/>
                  </a:cubicBezTo>
                  <a:close/>
                  <a:moveTo>
                    <a:pt x="54088" y="33771"/>
                  </a:moveTo>
                  <a:cubicBezTo>
                    <a:pt x="54485" y="33792"/>
                    <a:pt x="54778" y="33792"/>
                    <a:pt x="55071" y="33792"/>
                  </a:cubicBezTo>
                  <a:cubicBezTo>
                    <a:pt x="56368" y="33792"/>
                    <a:pt x="57331" y="33080"/>
                    <a:pt x="58147" y="32160"/>
                  </a:cubicBezTo>
                  <a:cubicBezTo>
                    <a:pt x="58544" y="31720"/>
                    <a:pt x="58210" y="30884"/>
                    <a:pt x="57624" y="30863"/>
                  </a:cubicBezTo>
                  <a:cubicBezTo>
                    <a:pt x="56954" y="30842"/>
                    <a:pt x="56243" y="30758"/>
                    <a:pt x="55510" y="30863"/>
                  </a:cubicBezTo>
                  <a:cubicBezTo>
                    <a:pt x="55071" y="31804"/>
                    <a:pt x="54611" y="32746"/>
                    <a:pt x="54088" y="33771"/>
                  </a:cubicBezTo>
                  <a:close/>
                  <a:moveTo>
                    <a:pt x="35738" y="41555"/>
                  </a:moveTo>
                  <a:cubicBezTo>
                    <a:pt x="34482" y="41324"/>
                    <a:pt x="33310" y="41073"/>
                    <a:pt x="32160" y="40864"/>
                  </a:cubicBezTo>
                  <a:cubicBezTo>
                    <a:pt x="32097" y="41596"/>
                    <a:pt x="32432" y="41994"/>
                    <a:pt x="33059" y="42182"/>
                  </a:cubicBezTo>
                  <a:cubicBezTo>
                    <a:pt x="33206" y="42224"/>
                    <a:pt x="33352" y="42224"/>
                    <a:pt x="33520" y="42224"/>
                  </a:cubicBezTo>
                  <a:lnTo>
                    <a:pt x="34817" y="42224"/>
                  </a:lnTo>
                  <a:cubicBezTo>
                    <a:pt x="35110" y="41994"/>
                    <a:pt x="35361" y="41806"/>
                    <a:pt x="35738" y="41555"/>
                  </a:cubicBezTo>
                  <a:close/>
                  <a:moveTo>
                    <a:pt x="26887" y="57833"/>
                  </a:moveTo>
                  <a:cubicBezTo>
                    <a:pt x="27222" y="58482"/>
                    <a:pt x="27724" y="58984"/>
                    <a:pt x="28310" y="59402"/>
                  </a:cubicBezTo>
                  <a:cubicBezTo>
                    <a:pt x="28540" y="59256"/>
                    <a:pt x="28728" y="59130"/>
                    <a:pt x="28896" y="59005"/>
                  </a:cubicBezTo>
                  <a:lnTo>
                    <a:pt x="28896" y="57143"/>
                  </a:lnTo>
                  <a:cubicBezTo>
                    <a:pt x="28226" y="57268"/>
                    <a:pt x="27556" y="57268"/>
                    <a:pt x="26887" y="57833"/>
                  </a:cubicBezTo>
                  <a:close/>
                  <a:moveTo>
                    <a:pt x="22472" y="52707"/>
                  </a:moveTo>
                  <a:cubicBezTo>
                    <a:pt x="22974" y="52979"/>
                    <a:pt x="23435" y="53251"/>
                    <a:pt x="23937" y="53544"/>
                  </a:cubicBezTo>
                  <a:cubicBezTo>
                    <a:pt x="24041" y="53586"/>
                    <a:pt x="24167" y="53607"/>
                    <a:pt x="24271" y="53607"/>
                  </a:cubicBezTo>
                  <a:cubicBezTo>
                    <a:pt x="24460" y="53648"/>
                    <a:pt x="24690" y="53376"/>
                    <a:pt x="24690" y="53188"/>
                  </a:cubicBezTo>
                  <a:cubicBezTo>
                    <a:pt x="24669" y="52979"/>
                    <a:pt x="24564" y="52853"/>
                    <a:pt x="24355" y="52853"/>
                  </a:cubicBezTo>
                  <a:cubicBezTo>
                    <a:pt x="23853" y="52874"/>
                    <a:pt x="23435" y="52623"/>
                    <a:pt x="22974" y="52456"/>
                  </a:cubicBezTo>
                  <a:cubicBezTo>
                    <a:pt x="22765" y="52414"/>
                    <a:pt x="22639" y="52456"/>
                    <a:pt x="22472" y="52707"/>
                  </a:cubicBezTo>
                  <a:close/>
                  <a:moveTo>
                    <a:pt x="23497" y="51723"/>
                  </a:moveTo>
                  <a:cubicBezTo>
                    <a:pt x="23832" y="51912"/>
                    <a:pt x="24083" y="52142"/>
                    <a:pt x="24460" y="51891"/>
                  </a:cubicBezTo>
                  <a:cubicBezTo>
                    <a:pt x="24418" y="51682"/>
                    <a:pt x="24376" y="51451"/>
                    <a:pt x="24334" y="51242"/>
                  </a:cubicBezTo>
                  <a:cubicBezTo>
                    <a:pt x="23937" y="51263"/>
                    <a:pt x="23707" y="51389"/>
                    <a:pt x="23497" y="51723"/>
                  </a:cubicBezTo>
                  <a:close/>
                  <a:moveTo>
                    <a:pt x="12596" y="62792"/>
                  </a:moveTo>
                  <a:lnTo>
                    <a:pt x="12596" y="62750"/>
                  </a:lnTo>
                  <a:lnTo>
                    <a:pt x="12199" y="62750"/>
                  </a:lnTo>
                  <a:lnTo>
                    <a:pt x="12199" y="627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40" name="Google Shape;380;p37"/>
            <p:cNvSpPr/>
            <p:nvPr/>
          </p:nvSpPr>
          <p:spPr>
            <a:xfrm>
              <a:off x="-1599125" y="1614225"/>
              <a:ext cx="429475" cy="219725"/>
            </a:xfrm>
            <a:custGeom>
              <a:avLst/>
              <a:gdLst/>
              <a:ahLst/>
              <a:cxnLst/>
              <a:rect l="l" t="t" r="r" b="b"/>
              <a:pathLst>
                <a:path w="17179" h="8789" extrusionOk="0">
                  <a:moveTo>
                    <a:pt x="16970" y="5482"/>
                  </a:moveTo>
                  <a:cubicBezTo>
                    <a:pt x="17179" y="5671"/>
                    <a:pt x="17158" y="5859"/>
                    <a:pt x="17012" y="5985"/>
                  </a:cubicBezTo>
                  <a:cubicBezTo>
                    <a:pt x="16740" y="6299"/>
                    <a:pt x="16447" y="6591"/>
                    <a:pt x="16237" y="6947"/>
                  </a:cubicBezTo>
                  <a:cubicBezTo>
                    <a:pt x="16237" y="6989"/>
                    <a:pt x="16216" y="7010"/>
                    <a:pt x="16175" y="7010"/>
                  </a:cubicBezTo>
                  <a:cubicBezTo>
                    <a:pt x="15170" y="7575"/>
                    <a:pt x="14291" y="8412"/>
                    <a:pt x="13120" y="8705"/>
                  </a:cubicBezTo>
                  <a:cubicBezTo>
                    <a:pt x="12911" y="8747"/>
                    <a:pt x="12701" y="8788"/>
                    <a:pt x="12492" y="8788"/>
                  </a:cubicBezTo>
                  <a:lnTo>
                    <a:pt x="7701" y="8788"/>
                  </a:lnTo>
                  <a:cubicBezTo>
                    <a:pt x="7449" y="8788"/>
                    <a:pt x="7157" y="8747"/>
                    <a:pt x="6885" y="8684"/>
                  </a:cubicBezTo>
                  <a:cubicBezTo>
                    <a:pt x="6529" y="8579"/>
                    <a:pt x="6131" y="8516"/>
                    <a:pt x="5755" y="8495"/>
                  </a:cubicBezTo>
                  <a:cubicBezTo>
                    <a:pt x="5399" y="8475"/>
                    <a:pt x="5043" y="8349"/>
                    <a:pt x="4708" y="8203"/>
                  </a:cubicBezTo>
                  <a:cubicBezTo>
                    <a:pt x="4353" y="8077"/>
                    <a:pt x="4039" y="7889"/>
                    <a:pt x="3725" y="7742"/>
                  </a:cubicBezTo>
                  <a:cubicBezTo>
                    <a:pt x="3160" y="7470"/>
                    <a:pt x="2763" y="7115"/>
                    <a:pt x="2365" y="6591"/>
                  </a:cubicBezTo>
                  <a:cubicBezTo>
                    <a:pt x="1905" y="5964"/>
                    <a:pt x="1403" y="5357"/>
                    <a:pt x="984" y="4708"/>
                  </a:cubicBezTo>
                  <a:cubicBezTo>
                    <a:pt x="231" y="3558"/>
                    <a:pt x="1" y="2281"/>
                    <a:pt x="126" y="921"/>
                  </a:cubicBezTo>
                  <a:cubicBezTo>
                    <a:pt x="147" y="565"/>
                    <a:pt x="356" y="314"/>
                    <a:pt x="566" y="42"/>
                  </a:cubicBezTo>
                  <a:cubicBezTo>
                    <a:pt x="628" y="1"/>
                    <a:pt x="754" y="1"/>
                    <a:pt x="796" y="1"/>
                  </a:cubicBezTo>
                  <a:cubicBezTo>
                    <a:pt x="879" y="21"/>
                    <a:pt x="963" y="105"/>
                    <a:pt x="984" y="189"/>
                  </a:cubicBezTo>
                  <a:cubicBezTo>
                    <a:pt x="1005" y="293"/>
                    <a:pt x="1005" y="419"/>
                    <a:pt x="984" y="524"/>
                  </a:cubicBezTo>
                  <a:cubicBezTo>
                    <a:pt x="545" y="1779"/>
                    <a:pt x="963" y="2909"/>
                    <a:pt x="1507" y="3976"/>
                  </a:cubicBezTo>
                  <a:cubicBezTo>
                    <a:pt x="2009" y="4918"/>
                    <a:pt x="2784" y="5650"/>
                    <a:pt x="3411" y="6487"/>
                  </a:cubicBezTo>
                  <a:cubicBezTo>
                    <a:pt x="3495" y="6571"/>
                    <a:pt x="3600" y="6633"/>
                    <a:pt x="3704" y="6696"/>
                  </a:cubicBezTo>
                  <a:cubicBezTo>
                    <a:pt x="4206" y="6926"/>
                    <a:pt x="4667" y="7156"/>
                    <a:pt x="5169" y="7366"/>
                  </a:cubicBezTo>
                  <a:cubicBezTo>
                    <a:pt x="5273" y="7428"/>
                    <a:pt x="5399" y="7470"/>
                    <a:pt x="5504" y="7470"/>
                  </a:cubicBezTo>
                  <a:cubicBezTo>
                    <a:pt x="6320" y="7575"/>
                    <a:pt x="7115" y="7742"/>
                    <a:pt x="7910" y="7763"/>
                  </a:cubicBezTo>
                  <a:cubicBezTo>
                    <a:pt x="9333" y="7826"/>
                    <a:pt x="10734" y="7763"/>
                    <a:pt x="12157" y="7763"/>
                  </a:cubicBezTo>
                  <a:cubicBezTo>
                    <a:pt x="12973" y="7763"/>
                    <a:pt x="13664" y="7470"/>
                    <a:pt x="14291" y="6989"/>
                  </a:cubicBezTo>
                  <a:cubicBezTo>
                    <a:pt x="14480" y="6822"/>
                    <a:pt x="14689" y="6696"/>
                    <a:pt x="14898" y="6591"/>
                  </a:cubicBezTo>
                  <a:cubicBezTo>
                    <a:pt x="15233" y="6403"/>
                    <a:pt x="15589" y="6257"/>
                    <a:pt x="15819" y="5901"/>
                  </a:cubicBezTo>
                  <a:cubicBezTo>
                    <a:pt x="16133" y="5629"/>
                    <a:pt x="16593" y="5566"/>
                    <a:pt x="16970" y="54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41" name="Google Shape;381;p37"/>
            <p:cNvSpPr/>
            <p:nvPr/>
          </p:nvSpPr>
          <p:spPr>
            <a:xfrm>
              <a:off x="-1261200" y="1599050"/>
              <a:ext cx="39250" cy="46575"/>
            </a:xfrm>
            <a:custGeom>
              <a:avLst/>
              <a:gdLst/>
              <a:ahLst/>
              <a:cxnLst/>
              <a:rect l="l" t="t" r="r" b="b"/>
              <a:pathLst>
                <a:path w="1570" h="1863" extrusionOk="0">
                  <a:moveTo>
                    <a:pt x="1570" y="817"/>
                  </a:moveTo>
                  <a:cubicBezTo>
                    <a:pt x="1570" y="1361"/>
                    <a:pt x="1235" y="1758"/>
                    <a:pt x="774" y="1842"/>
                  </a:cubicBezTo>
                  <a:cubicBezTo>
                    <a:pt x="523" y="1863"/>
                    <a:pt x="314" y="1800"/>
                    <a:pt x="147" y="1570"/>
                  </a:cubicBezTo>
                  <a:cubicBezTo>
                    <a:pt x="21" y="1382"/>
                    <a:pt x="0" y="1152"/>
                    <a:pt x="105" y="963"/>
                  </a:cubicBezTo>
                  <a:cubicBezTo>
                    <a:pt x="293" y="712"/>
                    <a:pt x="502" y="440"/>
                    <a:pt x="754" y="231"/>
                  </a:cubicBezTo>
                  <a:cubicBezTo>
                    <a:pt x="1046" y="1"/>
                    <a:pt x="1402" y="147"/>
                    <a:pt x="1507" y="524"/>
                  </a:cubicBezTo>
                  <a:cubicBezTo>
                    <a:pt x="1549" y="628"/>
                    <a:pt x="1549" y="733"/>
                    <a:pt x="1570"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42" name="Google Shape;382;p37"/>
            <p:cNvSpPr/>
            <p:nvPr/>
          </p:nvSpPr>
          <p:spPr>
            <a:xfrm>
              <a:off x="-1527450" y="1533150"/>
              <a:ext cx="41350" cy="38725"/>
            </a:xfrm>
            <a:custGeom>
              <a:avLst/>
              <a:gdLst/>
              <a:ahLst/>
              <a:cxnLst/>
              <a:rect l="l" t="t" r="r" b="b"/>
              <a:pathLst>
                <a:path w="1654" h="1549" extrusionOk="0">
                  <a:moveTo>
                    <a:pt x="649" y="21"/>
                  </a:moveTo>
                  <a:cubicBezTo>
                    <a:pt x="1151" y="0"/>
                    <a:pt x="1402" y="84"/>
                    <a:pt x="1507" y="356"/>
                  </a:cubicBezTo>
                  <a:cubicBezTo>
                    <a:pt x="1611" y="649"/>
                    <a:pt x="1653" y="963"/>
                    <a:pt x="1465" y="1235"/>
                  </a:cubicBezTo>
                  <a:cubicBezTo>
                    <a:pt x="1381" y="1339"/>
                    <a:pt x="1235" y="1402"/>
                    <a:pt x="1088" y="1444"/>
                  </a:cubicBezTo>
                  <a:cubicBezTo>
                    <a:pt x="461" y="1549"/>
                    <a:pt x="0" y="1130"/>
                    <a:pt x="0" y="461"/>
                  </a:cubicBezTo>
                  <a:cubicBezTo>
                    <a:pt x="0" y="356"/>
                    <a:pt x="126" y="189"/>
                    <a:pt x="230" y="126"/>
                  </a:cubicBezTo>
                  <a:cubicBezTo>
                    <a:pt x="440" y="21"/>
                    <a:pt x="649" y="21"/>
                    <a:pt x="649"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43" name="Google Shape;383;p37"/>
            <p:cNvSpPr/>
            <p:nvPr/>
          </p:nvSpPr>
          <p:spPr>
            <a:xfrm flipH="1">
              <a:off x="-590075" y="1442125"/>
              <a:ext cx="257900" cy="310750"/>
            </a:xfrm>
            <a:custGeom>
              <a:avLst/>
              <a:gdLst/>
              <a:ahLst/>
              <a:cxnLst/>
              <a:rect l="l" t="t" r="r" b="b"/>
              <a:pathLst>
                <a:path w="10316" h="12430" extrusionOk="0">
                  <a:moveTo>
                    <a:pt x="4624" y="168"/>
                  </a:moveTo>
                  <a:cubicBezTo>
                    <a:pt x="3934" y="1110"/>
                    <a:pt x="3453" y="2114"/>
                    <a:pt x="3118" y="3223"/>
                  </a:cubicBezTo>
                  <a:cubicBezTo>
                    <a:pt x="3034" y="3516"/>
                    <a:pt x="2929" y="3830"/>
                    <a:pt x="2929" y="4144"/>
                  </a:cubicBezTo>
                  <a:cubicBezTo>
                    <a:pt x="2909" y="5294"/>
                    <a:pt x="2909" y="6403"/>
                    <a:pt x="2888" y="7554"/>
                  </a:cubicBezTo>
                  <a:cubicBezTo>
                    <a:pt x="2888" y="7993"/>
                    <a:pt x="2992" y="8370"/>
                    <a:pt x="3327" y="8663"/>
                  </a:cubicBezTo>
                  <a:cubicBezTo>
                    <a:pt x="3536" y="8830"/>
                    <a:pt x="3725" y="9040"/>
                    <a:pt x="3892" y="9228"/>
                  </a:cubicBezTo>
                  <a:cubicBezTo>
                    <a:pt x="4352" y="9730"/>
                    <a:pt x="4813" y="10170"/>
                    <a:pt x="5566" y="10065"/>
                  </a:cubicBezTo>
                  <a:cubicBezTo>
                    <a:pt x="5629" y="10065"/>
                    <a:pt x="5712" y="10065"/>
                    <a:pt x="5775" y="10086"/>
                  </a:cubicBezTo>
                  <a:cubicBezTo>
                    <a:pt x="7114" y="10609"/>
                    <a:pt x="8432" y="10462"/>
                    <a:pt x="9730" y="9960"/>
                  </a:cubicBezTo>
                  <a:cubicBezTo>
                    <a:pt x="9855" y="9918"/>
                    <a:pt x="10002" y="9877"/>
                    <a:pt x="10127" y="9835"/>
                  </a:cubicBezTo>
                  <a:cubicBezTo>
                    <a:pt x="10148" y="9835"/>
                    <a:pt x="10169" y="9835"/>
                    <a:pt x="10315" y="9877"/>
                  </a:cubicBezTo>
                  <a:cubicBezTo>
                    <a:pt x="10211" y="9981"/>
                    <a:pt x="10148" y="10086"/>
                    <a:pt x="10064" y="10149"/>
                  </a:cubicBezTo>
                  <a:cubicBezTo>
                    <a:pt x="9018" y="10902"/>
                    <a:pt x="7867" y="11446"/>
                    <a:pt x="6696" y="11948"/>
                  </a:cubicBezTo>
                  <a:cubicBezTo>
                    <a:pt x="5838" y="12325"/>
                    <a:pt x="4896" y="12429"/>
                    <a:pt x="3955" y="12157"/>
                  </a:cubicBezTo>
                  <a:cubicBezTo>
                    <a:pt x="3515" y="12032"/>
                    <a:pt x="3097" y="11948"/>
                    <a:pt x="2637" y="11843"/>
                  </a:cubicBezTo>
                  <a:cubicBezTo>
                    <a:pt x="1988" y="11697"/>
                    <a:pt x="1444" y="11341"/>
                    <a:pt x="1067" y="10755"/>
                  </a:cubicBezTo>
                  <a:cubicBezTo>
                    <a:pt x="712" y="10170"/>
                    <a:pt x="230" y="9646"/>
                    <a:pt x="105" y="8914"/>
                  </a:cubicBezTo>
                  <a:cubicBezTo>
                    <a:pt x="84" y="8684"/>
                    <a:pt x="0" y="8454"/>
                    <a:pt x="21" y="8224"/>
                  </a:cubicBezTo>
                  <a:cubicBezTo>
                    <a:pt x="168" y="6696"/>
                    <a:pt x="272" y="5148"/>
                    <a:pt x="795" y="3725"/>
                  </a:cubicBezTo>
                  <a:cubicBezTo>
                    <a:pt x="1318" y="2260"/>
                    <a:pt x="2260" y="1047"/>
                    <a:pt x="3620" y="231"/>
                  </a:cubicBezTo>
                  <a:cubicBezTo>
                    <a:pt x="3955" y="84"/>
                    <a:pt x="4269" y="1"/>
                    <a:pt x="4624" y="1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44" name="Google Shape;384;p37"/>
            <p:cNvSpPr/>
            <p:nvPr/>
          </p:nvSpPr>
          <p:spPr>
            <a:xfrm flipH="1">
              <a:off x="-640300" y="1431675"/>
              <a:ext cx="339000" cy="350475"/>
            </a:xfrm>
            <a:custGeom>
              <a:avLst/>
              <a:gdLst/>
              <a:ahLst/>
              <a:cxnLst/>
              <a:rect l="l" t="t" r="r" b="b"/>
              <a:pathLst>
                <a:path w="13560" h="14019" extrusionOk="0">
                  <a:moveTo>
                    <a:pt x="7324" y="523"/>
                  </a:moveTo>
                  <a:cubicBezTo>
                    <a:pt x="6424" y="1172"/>
                    <a:pt x="6382" y="1214"/>
                    <a:pt x="6006" y="2197"/>
                  </a:cubicBezTo>
                  <a:cubicBezTo>
                    <a:pt x="5524" y="3327"/>
                    <a:pt x="5169" y="4478"/>
                    <a:pt x="5273" y="5733"/>
                  </a:cubicBezTo>
                  <a:cubicBezTo>
                    <a:pt x="5315" y="6298"/>
                    <a:pt x="5294" y="6905"/>
                    <a:pt x="5273" y="7512"/>
                  </a:cubicBezTo>
                  <a:cubicBezTo>
                    <a:pt x="5232" y="7930"/>
                    <a:pt x="5336" y="8244"/>
                    <a:pt x="5692" y="8537"/>
                  </a:cubicBezTo>
                  <a:cubicBezTo>
                    <a:pt x="5901" y="8704"/>
                    <a:pt x="6068" y="8914"/>
                    <a:pt x="6278" y="9102"/>
                  </a:cubicBezTo>
                  <a:cubicBezTo>
                    <a:pt x="6382" y="9186"/>
                    <a:pt x="6529" y="9290"/>
                    <a:pt x="6633" y="9311"/>
                  </a:cubicBezTo>
                  <a:cubicBezTo>
                    <a:pt x="7575" y="9437"/>
                    <a:pt x="8517" y="9834"/>
                    <a:pt x="9479" y="9625"/>
                  </a:cubicBezTo>
                  <a:cubicBezTo>
                    <a:pt x="10211" y="9479"/>
                    <a:pt x="10923" y="9186"/>
                    <a:pt x="11634" y="8976"/>
                  </a:cubicBezTo>
                  <a:cubicBezTo>
                    <a:pt x="12136" y="8809"/>
                    <a:pt x="12639" y="8663"/>
                    <a:pt x="13141" y="8537"/>
                  </a:cubicBezTo>
                  <a:cubicBezTo>
                    <a:pt x="13245" y="8495"/>
                    <a:pt x="13371" y="8579"/>
                    <a:pt x="13559" y="8600"/>
                  </a:cubicBezTo>
                  <a:cubicBezTo>
                    <a:pt x="13329" y="9792"/>
                    <a:pt x="12722" y="10671"/>
                    <a:pt x="11927" y="11466"/>
                  </a:cubicBezTo>
                  <a:cubicBezTo>
                    <a:pt x="11383" y="12010"/>
                    <a:pt x="10776" y="12450"/>
                    <a:pt x="10065" y="12764"/>
                  </a:cubicBezTo>
                  <a:cubicBezTo>
                    <a:pt x="9270" y="13119"/>
                    <a:pt x="8496" y="13621"/>
                    <a:pt x="7596" y="13810"/>
                  </a:cubicBezTo>
                  <a:cubicBezTo>
                    <a:pt x="7073" y="13914"/>
                    <a:pt x="6571" y="14019"/>
                    <a:pt x="6048" y="13977"/>
                  </a:cubicBezTo>
                  <a:cubicBezTo>
                    <a:pt x="4771" y="13810"/>
                    <a:pt x="3516" y="13601"/>
                    <a:pt x="2386" y="12952"/>
                  </a:cubicBezTo>
                  <a:cubicBezTo>
                    <a:pt x="1988" y="12722"/>
                    <a:pt x="1654" y="12429"/>
                    <a:pt x="1423" y="12031"/>
                  </a:cubicBezTo>
                  <a:cubicBezTo>
                    <a:pt x="1172" y="11634"/>
                    <a:pt x="900" y="11299"/>
                    <a:pt x="691" y="10901"/>
                  </a:cubicBezTo>
                  <a:cubicBezTo>
                    <a:pt x="210" y="10127"/>
                    <a:pt x="1" y="9269"/>
                    <a:pt x="126" y="8328"/>
                  </a:cubicBezTo>
                  <a:cubicBezTo>
                    <a:pt x="294" y="6926"/>
                    <a:pt x="503" y="5566"/>
                    <a:pt x="900" y="4248"/>
                  </a:cubicBezTo>
                  <a:cubicBezTo>
                    <a:pt x="1047" y="3745"/>
                    <a:pt x="1214" y="3264"/>
                    <a:pt x="1549" y="2846"/>
                  </a:cubicBezTo>
                  <a:cubicBezTo>
                    <a:pt x="1779" y="2574"/>
                    <a:pt x="1988" y="2218"/>
                    <a:pt x="2198" y="1904"/>
                  </a:cubicBezTo>
                  <a:cubicBezTo>
                    <a:pt x="2595" y="1339"/>
                    <a:pt x="3139" y="921"/>
                    <a:pt x="3746" y="544"/>
                  </a:cubicBezTo>
                  <a:cubicBezTo>
                    <a:pt x="4562" y="21"/>
                    <a:pt x="5441" y="0"/>
                    <a:pt x="6341" y="84"/>
                  </a:cubicBezTo>
                  <a:cubicBezTo>
                    <a:pt x="6445" y="84"/>
                    <a:pt x="6550" y="105"/>
                    <a:pt x="6613" y="168"/>
                  </a:cubicBezTo>
                  <a:cubicBezTo>
                    <a:pt x="6843" y="230"/>
                    <a:pt x="7052" y="377"/>
                    <a:pt x="7324" y="523"/>
                  </a:cubicBezTo>
                  <a:close/>
                  <a:moveTo>
                    <a:pt x="5859" y="586"/>
                  </a:moveTo>
                  <a:cubicBezTo>
                    <a:pt x="5483" y="419"/>
                    <a:pt x="5169" y="481"/>
                    <a:pt x="4876" y="649"/>
                  </a:cubicBezTo>
                  <a:cubicBezTo>
                    <a:pt x="3516" y="1486"/>
                    <a:pt x="2595" y="2699"/>
                    <a:pt x="2051" y="4143"/>
                  </a:cubicBezTo>
                  <a:cubicBezTo>
                    <a:pt x="1528" y="5566"/>
                    <a:pt x="1403" y="7114"/>
                    <a:pt x="1298" y="8642"/>
                  </a:cubicBezTo>
                  <a:cubicBezTo>
                    <a:pt x="1256" y="8872"/>
                    <a:pt x="1340" y="9102"/>
                    <a:pt x="1361" y="9332"/>
                  </a:cubicBezTo>
                  <a:cubicBezTo>
                    <a:pt x="1465" y="10044"/>
                    <a:pt x="1967" y="10567"/>
                    <a:pt x="2344" y="11173"/>
                  </a:cubicBezTo>
                  <a:cubicBezTo>
                    <a:pt x="2700" y="11780"/>
                    <a:pt x="3244" y="12115"/>
                    <a:pt x="3913" y="12261"/>
                  </a:cubicBezTo>
                  <a:cubicBezTo>
                    <a:pt x="4353" y="12366"/>
                    <a:pt x="4792" y="12471"/>
                    <a:pt x="5211" y="12575"/>
                  </a:cubicBezTo>
                  <a:cubicBezTo>
                    <a:pt x="6152" y="12847"/>
                    <a:pt x="7094" y="12764"/>
                    <a:pt x="7952" y="12366"/>
                  </a:cubicBezTo>
                  <a:cubicBezTo>
                    <a:pt x="9144" y="11864"/>
                    <a:pt x="10295" y="11299"/>
                    <a:pt x="11341" y="10567"/>
                  </a:cubicBezTo>
                  <a:cubicBezTo>
                    <a:pt x="11404" y="10504"/>
                    <a:pt x="11467" y="10399"/>
                    <a:pt x="11571" y="10295"/>
                  </a:cubicBezTo>
                  <a:cubicBezTo>
                    <a:pt x="11467" y="10274"/>
                    <a:pt x="11404" y="10253"/>
                    <a:pt x="11383" y="10253"/>
                  </a:cubicBezTo>
                  <a:cubicBezTo>
                    <a:pt x="11258" y="10274"/>
                    <a:pt x="11132" y="10336"/>
                    <a:pt x="10986" y="10378"/>
                  </a:cubicBezTo>
                  <a:cubicBezTo>
                    <a:pt x="9688" y="10880"/>
                    <a:pt x="8370" y="11027"/>
                    <a:pt x="7052" y="10504"/>
                  </a:cubicBezTo>
                  <a:cubicBezTo>
                    <a:pt x="6989" y="10483"/>
                    <a:pt x="6905" y="10462"/>
                    <a:pt x="6843" y="10483"/>
                  </a:cubicBezTo>
                  <a:cubicBezTo>
                    <a:pt x="6068" y="10588"/>
                    <a:pt x="5608" y="10148"/>
                    <a:pt x="5169" y="9646"/>
                  </a:cubicBezTo>
                  <a:cubicBezTo>
                    <a:pt x="4980" y="9437"/>
                    <a:pt x="4792" y="9269"/>
                    <a:pt x="4583" y="9081"/>
                  </a:cubicBezTo>
                  <a:cubicBezTo>
                    <a:pt x="4248" y="8788"/>
                    <a:pt x="4123" y="8432"/>
                    <a:pt x="4144" y="7972"/>
                  </a:cubicBezTo>
                  <a:cubicBezTo>
                    <a:pt x="4164" y="6821"/>
                    <a:pt x="4144" y="5712"/>
                    <a:pt x="4185" y="4562"/>
                  </a:cubicBezTo>
                  <a:cubicBezTo>
                    <a:pt x="4185" y="4248"/>
                    <a:pt x="4290" y="3955"/>
                    <a:pt x="4374" y="3641"/>
                  </a:cubicBezTo>
                  <a:cubicBezTo>
                    <a:pt x="4688" y="2532"/>
                    <a:pt x="5190" y="1528"/>
                    <a:pt x="5859" y="5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sp>
        <p:nvSpPr>
          <p:cNvPr id="45" name="TextBox 35">
            <a:extLst>
              <a:ext uri="{FF2B5EF4-FFF2-40B4-BE49-F238E27FC236}">
                <a16:creationId xmlns:a16="http://schemas.microsoft.com/office/drawing/2014/main" xmlns="" id="{D04737F1-26D2-47D1-A0E6-BCD0B56EABD3}"/>
              </a:ext>
            </a:extLst>
          </p:cNvPr>
          <p:cNvSpPr txBox="1">
            <a:spLocks noChangeArrowheads="1"/>
          </p:cNvSpPr>
          <p:nvPr/>
        </p:nvSpPr>
        <p:spPr bwMode="auto">
          <a:xfrm>
            <a:off x="382524" y="347484"/>
            <a:ext cx="484755"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2</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46" name="Shape 468">
            <a:extLst>
              <a:ext uri="{FF2B5EF4-FFF2-40B4-BE49-F238E27FC236}">
                <a16:creationId xmlns:a16="http://schemas.microsoft.com/office/drawing/2014/main" xmlns="" id="{9D5DA3BD-86AB-42FE-94D1-390F965E8284}"/>
              </a:ext>
            </a:extLst>
          </p:cNvPr>
          <p:cNvSpPr/>
          <p:nvPr/>
        </p:nvSpPr>
        <p:spPr>
          <a:xfrm>
            <a:off x="951413" y="239734"/>
            <a:ext cx="3300277" cy="716799"/>
          </a:xfrm>
          <a:prstGeom prst="rect">
            <a:avLst/>
          </a:prstGeom>
          <a:noFill/>
          <a:ln w="12700" cap="flat">
            <a:noFill/>
            <a:miter lim="400000"/>
          </a:ln>
          <a:effectLst/>
        </p:spPr>
        <p:txBody>
          <a:bodyPr wrap="square" lIns="0" tIns="0" rIns="0" bIns="0" numCol="1" anchor="ctr" anchorCtr="0">
            <a:spAutoFit/>
          </a:bodyPr>
          <a:lstStyle/>
          <a:p>
            <a:pPr algn="just">
              <a:lnSpc>
                <a:spcPct val="150000"/>
              </a:lnSpc>
              <a:buClrTx/>
              <a:buFontTx/>
              <a:buNone/>
              <a:defRPr/>
            </a:pP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Đặc</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điểm</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thể</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loại</a:t>
            </a:r>
            <a:endParaRPr lang="en-US" altLang="zh-CN" sz="3600" dirty="0">
              <a:solidFill>
                <a:srgbClr val="51AAA0"/>
              </a:solidFill>
              <a:latin typeface="Times" panose="020B0500000000000000" pitchFamily="34" charset="0"/>
              <a:ea typeface="Times" panose="020B0500000000000000" pitchFamily="34" charset="0"/>
              <a:cs typeface="Times" panose="020B0500000000000000" pitchFamily="34" charset="0"/>
              <a:sym typeface="+mn-lt"/>
            </a:endParaRPr>
          </a:p>
        </p:txBody>
      </p:sp>
    </p:spTree>
    <p:extLst>
      <p:ext uri="{BB962C8B-B14F-4D97-AF65-F5344CB8AC3E}">
        <p14:creationId xmlns:p14="http://schemas.microsoft.com/office/powerpoint/2010/main" val="1306709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down)">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23" grpId="0" animBg="1"/>
      <p:bldP spid="25" grpId="0" animBg="1"/>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grpSp>
        <p:nvGrpSpPr>
          <p:cNvPr id="278" name="Google Shape;278;p34"/>
          <p:cNvGrpSpPr/>
          <p:nvPr/>
        </p:nvGrpSpPr>
        <p:grpSpPr>
          <a:xfrm>
            <a:off x="7900263" y="275350"/>
            <a:ext cx="777038" cy="619488"/>
            <a:chOff x="7900263" y="275350"/>
            <a:chExt cx="777038" cy="619488"/>
          </a:xfrm>
        </p:grpSpPr>
        <p:sp>
          <p:nvSpPr>
            <p:cNvPr id="279" name="Google Shape;279;p34"/>
            <p:cNvSpPr/>
            <p:nvPr/>
          </p:nvSpPr>
          <p:spPr>
            <a:xfrm>
              <a:off x="8113888" y="275350"/>
              <a:ext cx="313875" cy="324875"/>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0" name="Google Shape;280;p34"/>
            <p:cNvSpPr/>
            <p:nvPr/>
          </p:nvSpPr>
          <p:spPr>
            <a:xfrm>
              <a:off x="7900263" y="445013"/>
              <a:ext cx="283550" cy="431575"/>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1" name="Google Shape;281;p34"/>
            <p:cNvSpPr/>
            <p:nvPr/>
          </p:nvSpPr>
          <p:spPr>
            <a:xfrm>
              <a:off x="8380150" y="567888"/>
              <a:ext cx="297150" cy="326950"/>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8" name="文本框 7">
            <a:extLst>
              <a:ext uri="{FF2B5EF4-FFF2-40B4-BE49-F238E27FC236}">
                <a16:creationId xmlns:a16="http://schemas.microsoft.com/office/drawing/2014/main" xmlns="" id="{D8365AB4-431F-4052-B6D5-6E99551D7BE3}"/>
              </a:ext>
            </a:extLst>
          </p:cNvPr>
          <p:cNvSpPr txBox="1"/>
          <p:nvPr/>
        </p:nvSpPr>
        <p:spPr>
          <a:xfrm>
            <a:off x="2571015" y="215504"/>
            <a:ext cx="4055919" cy="769441"/>
          </a:xfrm>
          <a:prstGeom prst="rect">
            <a:avLst/>
          </a:prstGeom>
          <a:noFill/>
        </p:spPr>
        <p:txBody>
          <a:bodyPr wrap="none" rtlCol="0">
            <a:spAutoFit/>
          </a:bodyPr>
          <a:lstStyle/>
          <a:p>
            <a:pPr algn="ctr"/>
            <a:r>
              <a:rPr lang="vi-VN" altLang="zh-CN" sz="4400" b="1" dirty="0">
                <a:solidFill>
                  <a:schemeClr val="accent6">
                    <a:lumMod val="75000"/>
                  </a:schemeClr>
                </a:solidFill>
                <a:latin typeface="+mj-lt"/>
              </a:rPr>
              <a:t>Yêu cầu cần đạt</a:t>
            </a:r>
            <a:endParaRPr lang="zh-CN" altLang="en-US" sz="4400" b="1" dirty="0">
              <a:solidFill>
                <a:schemeClr val="accent6">
                  <a:lumMod val="75000"/>
                </a:schemeClr>
              </a:solidFill>
              <a:latin typeface="+mj-lt"/>
            </a:endParaRPr>
          </a:p>
        </p:txBody>
      </p:sp>
      <p:sp>
        <p:nvSpPr>
          <p:cNvPr id="39" name="Synergistically utilize technically sound portals with frictionless chains. Dramatically customize…">
            <a:extLst>
              <a:ext uri="{FF2B5EF4-FFF2-40B4-BE49-F238E27FC236}">
                <a16:creationId xmlns:a16="http://schemas.microsoft.com/office/drawing/2014/main" xmlns="" id="{A71CEDA5-476B-CE47-8D59-ABEA8450E7EE}"/>
              </a:ext>
            </a:extLst>
          </p:cNvPr>
          <p:cNvSpPr txBox="1"/>
          <p:nvPr/>
        </p:nvSpPr>
        <p:spPr>
          <a:xfrm>
            <a:off x="1034994" y="1004358"/>
            <a:ext cx="7568443" cy="92333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just" defTabSz="412750" hangingPunct="0">
              <a:buClrTx/>
              <a:buFontTx/>
              <a:buNone/>
              <a:defRPr sz="2000" b="0">
                <a:solidFill>
                  <a:srgbClr val="1C1F25"/>
                </a:solidFill>
                <a:latin typeface="Roboto Bold"/>
                <a:ea typeface="Roboto Bold"/>
                <a:cs typeface="Roboto Bold"/>
                <a:sym typeface="Roboto Bold"/>
              </a:defRPr>
            </a:pP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Nhận</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biết</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được</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một</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số</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yếu</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tố</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của</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truyện</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ngụ</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ngôn</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như</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đề</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tài</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sự</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kiện</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tình</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huống</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cốt</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truyện</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nhân</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vật</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không</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gian</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thời</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gian</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tóm</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tắt</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được</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văn</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bản</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một</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cách</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ngắn</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gọn</a:t>
            </a:r>
            <a:r>
              <a:rPr lang="en-US" altLang="zh-CN" sz="2000" dirty="0">
                <a:solidFill>
                  <a:srgbClr val="4472C4">
                    <a:lumMod val="75000"/>
                  </a:srgbClr>
                </a:solidFill>
                <a:latin typeface="Times" panose="020B0500000000000000" pitchFamily="34" charset="0"/>
                <a:ea typeface="Times" panose="020B0500000000000000" pitchFamily="34" charset="0"/>
                <a:cs typeface="Times" panose="020B0500000000000000" pitchFamily="34" charset="0"/>
                <a:sym typeface="+mn-lt"/>
              </a:rPr>
              <a:t>. </a:t>
            </a:r>
          </a:p>
        </p:txBody>
      </p:sp>
      <p:sp>
        <p:nvSpPr>
          <p:cNvPr id="43" name="Synergistically utilize technically sound portals with frictionless chains. Dramatically customize…">
            <a:extLst>
              <a:ext uri="{FF2B5EF4-FFF2-40B4-BE49-F238E27FC236}">
                <a16:creationId xmlns:a16="http://schemas.microsoft.com/office/drawing/2014/main" xmlns="" id="{B3570D99-E454-A245-9F62-F7D33BFB6905}"/>
              </a:ext>
            </a:extLst>
          </p:cNvPr>
          <p:cNvSpPr txBox="1"/>
          <p:nvPr/>
        </p:nvSpPr>
        <p:spPr>
          <a:xfrm>
            <a:off x="329733" y="2188896"/>
            <a:ext cx="7784155" cy="61555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412750" hangingPunct="0">
              <a:buClrTx/>
              <a:buFontTx/>
              <a:buNone/>
              <a:defRPr sz="2000" b="0">
                <a:solidFill>
                  <a:srgbClr val="1C1F25"/>
                </a:solidFill>
                <a:latin typeface="Roboto Bold"/>
                <a:ea typeface="Roboto Bold"/>
                <a:cs typeface="Roboto Bold"/>
                <a:sym typeface="Roboto Bold"/>
              </a:defRPr>
            </a:pP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Nêu</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được</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ấn</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tượng</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chung</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về</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văn</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bản</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nhận</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biết</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được</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các</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chi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tiết</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tiêu</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biểu</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đề</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tài</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câu</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chuyện</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nhân</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vật</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trong</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tính</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chỉnh</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thể</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của</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tác</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phẩm</a:t>
            </a:r>
            <a:r>
              <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a:t>
            </a:r>
          </a:p>
        </p:txBody>
      </p:sp>
      <p:sp>
        <p:nvSpPr>
          <p:cNvPr id="47" name="Synergistically utilize technically sound portals with frictionless chains. Dramatically customize…">
            <a:extLst>
              <a:ext uri="{FF2B5EF4-FFF2-40B4-BE49-F238E27FC236}">
                <a16:creationId xmlns:a16="http://schemas.microsoft.com/office/drawing/2014/main" xmlns="" id="{A2B98C15-4D70-7C4D-A7B1-B38363356368}"/>
              </a:ext>
            </a:extLst>
          </p:cNvPr>
          <p:cNvSpPr txBox="1"/>
          <p:nvPr/>
        </p:nvSpPr>
        <p:spPr>
          <a:xfrm>
            <a:off x="1033027" y="2997593"/>
            <a:ext cx="7525346" cy="61555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412750" hangingPunct="0">
              <a:buClrTx/>
              <a:buFontTx/>
              <a:buNone/>
              <a:defRPr sz="2000" b="0">
                <a:solidFill>
                  <a:srgbClr val="1C1F25"/>
                </a:solidFill>
                <a:latin typeface="Roboto Bold"/>
                <a:ea typeface="Roboto Bold"/>
                <a:cs typeface="Roboto Bold"/>
                <a:sym typeface="Roboto Bold"/>
              </a:defRPr>
            </a:pP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Nêu</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được</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những</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trải</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nghiệm</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trong</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cuộc</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sống</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giúp</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bản</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thân</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hiểu</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thêm</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về</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nhân</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vật</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sự</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việc</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trong</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tác</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phẩm</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văn</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a:solidFill>
                  <a:srgbClr val="3E65A2"/>
                </a:solidFill>
                <a:latin typeface="Times" panose="020B0500000000000000" pitchFamily="34" charset="0"/>
                <a:ea typeface="Times" panose="020B0500000000000000" pitchFamily="34" charset="0"/>
                <a:cs typeface="Times" panose="020B0500000000000000" pitchFamily="34" charset="0"/>
                <a:sym typeface="+mn-lt"/>
              </a:rPr>
              <a:t>học</a:t>
            </a:r>
            <a:r>
              <a:rPr lang="en-US" altLang="zh-CN" sz="2000" dirty="0">
                <a:solidFill>
                  <a:srgbClr val="3E65A2"/>
                </a:solidFill>
                <a:latin typeface="Times" panose="020B0500000000000000" pitchFamily="34" charset="0"/>
                <a:ea typeface="Times" panose="020B0500000000000000" pitchFamily="34" charset="0"/>
                <a:cs typeface="Times" panose="020B0500000000000000" pitchFamily="34" charset="0"/>
                <a:sym typeface="+mn-lt"/>
              </a:rPr>
              <a:t>.</a:t>
            </a:r>
          </a:p>
        </p:txBody>
      </p:sp>
      <p:sp>
        <p:nvSpPr>
          <p:cNvPr id="51" name="Synergistically utilize technically sound portals with frictionless chains. Dramatically customize…">
            <a:extLst>
              <a:ext uri="{FF2B5EF4-FFF2-40B4-BE49-F238E27FC236}">
                <a16:creationId xmlns:a16="http://schemas.microsoft.com/office/drawing/2014/main" xmlns="" id="{64218119-A80D-2342-84FE-0B8CF1C166F1}"/>
              </a:ext>
            </a:extLst>
          </p:cNvPr>
          <p:cNvSpPr txBox="1"/>
          <p:nvPr/>
        </p:nvSpPr>
        <p:spPr>
          <a:xfrm>
            <a:off x="498139" y="3928645"/>
            <a:ext cx="6997538" cy="3077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412750" hangingPunct="0">
              <a:buClrTx/>
              <a:buFontTx/>
              <a:buNone/>
              <a:defRPr sz="2000" b="0">
                <a:solidFill>
                  <a:srgbClr val="1C1F25"/>
                </a:solidFill>
                <a:latin typeface="Roboto Bold"/>
                <a:ea typeface="Roboto Bold"/>
                <a:cs typeface="Roboto Bold"/>
                <a:sym typeface="Roboto Bold"/>
              </a:defRPr>
            </a:pPr>
            <a:r>
              <a:rPr lang="en-US" altLang="zh-CN" sz="2000" dirty="0" err="1"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Yêu</a:t>
            </a:r>
            <a:r>
              <a:rPr lang="en-US" altLang="zh-CN" sz="2000" dirty="0"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thương</a:t>
            </a:r>
            <a:r>
              <a:rPr lang="en-US" altLang="zh-CN" sz="2000" dirty="0"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bạn</a:t>
            </a:r>
            <a:r>
              <a:rPr lang="en-US" altLang="zh-CN" sz="2000" dirty="0"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bè</a:t>
            </a:r>
            <a:r>
              <a:rPr lang="en-US" altLang="zh-CN" sz="2000" dirty="0"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người</a:t>
            </a:r>
            <a:r>
              <a:rPr lang="en-US" altLang="zh-CN" sz="2000" dirty="0"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thân</a:t>
            </a:r>
            <a:r>
              <a:rPr lang="en-US" altLang="zh-CN" sz="2000" dirty="0"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biết</a:t>
            </a:r>
            <a:r>
              <a:rPr lang="en-US" altLang="zh-CN" sz="2000" dirty="0"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ứng</a:t>
            </a:r>
            <a:r>
              <a:rPr lang="en-US" altLang="zh-CN" sz="2000" dirty="0"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xử</a:t>
            </a:r>
            <a:r>
              <a:rPr lang="en-US" altLang="zh-CN" sz="2000" dirty="0"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đúng</a:t>
            </a:r>
            <a:r>
              <a:rPr lang="en-US" altLang="zh-CN" sz="2000" dirty="0"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mực</a:t>
            </a:r>
            <a:r>
              <a:rPr lang="en-US" altLang="zh-CN" sz="2000" dirty="0"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nhân</a:t>
            </a:r>
            <a:r>
              <a:rPr lang="en-US" altLang="zh-CN" sz="2000" dirty="0"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000" dirty="0" err="1"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văn</a:t>
            </a:r>
            <a:r>
              <a:rPr lang="en-US" altLang="zh-CN" sz="2000" dirty="0" smtClean="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rPr>
              <a:t>.</a:t>
            </a:r>
            <a:endParaRPr lang="en-US" altLang="zh-CN" sz="20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sym typeface="+mn-lt"/>
            </a:endParaRPr>
          </a:p>
        </p:txBody>
      </p:sp>
      <p:grpSp>
        <p:nvGrpSpPr>
          <p:cNvPr id="18" name="Google Shape;415;p38"/>
          <p:cNvGrpSpPr/>
          <p:nvPr/>
        </p:nvGrpSpPr>
        <p:grpSpPr>
          <a:xfrm>
            <a:off x="264570" y="1090712"/>
            <a:ext cx="562960" cy="549437"/>
            <a:chOff x="-3118700" y="2365900"/>
            <a:chExt cx="741250" cy="792000"/>
          </a:xfrm>
        </p:grpSpPr>
        <p:sp>
          <p:nvSpPr>
            <p:cNvPr id="19"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415;p38"/>
          <p:cNvGrpSpPr/>
          <p:nvPr/>
        </p:nvGrpSpPr>
        <p:grpSpPr>
          <a:xfrm>
            <a:off x="8114340" y="2132657"/>
            <a:ext cx="562960" cy="549437"/>
            <a:chOff x="-3118700" y="2365900"/>
            <a:chExt cx="741250" cy="792000"/>
          </a:xfrm>
        </p:grpSpPr>
        <p:sp>
          <p:nvSpPr>
            <p:cNvPr id="30"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15;p38"/>
          <p:cNvGrpSpPr/>
          <p:nvPr/>
        </p:nvGrpSpPr>
        <p:grpSpPr>
          <a:xfrm>
            <a:off x="267152" y="2997593"/>
            <a:ext cx="562960" cy="549437"/>
            <a:chOff x="-3118700" y="2365900"/>
            <a:chExt cx="741250" cy="792000"/>
          </a:xfrm>
        </p:grpSpPr>
        <p:sp>
          <p:nvSpPr>
            <p:cNvPr id="44"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415;p38"/>
          <p:cNvGrpSpPr/>
          <p:nvPr/>
        </p:nvGrpSpPr>
        <p:grpSpPr>
          <a:xfrm>
            <a:off x="8036057" y="3817231"/>
            <a:ext cx="562960" cy="549437"/>
            <a:chOff x="-3118700" y="2365900"/>
            <a:chExt cx="741250" cy="792000"/>
          </a:xfrm>
        </p:grpSpPr>
        <p:sp>
          <p:nvSpPr>
            <p:cNvPr id="60"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par>
                                <p:cTn id="37" presetID="10" presetClass="entr" presetSubtype="0" fill="hold"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9" grpId="0" animBg="1"/>
      <p:bldP spid="43" grpId="0" animBg="1"/>
      <p:bldP spid="47"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Google Shape;1843;p38">
            <a:extLst>
              <a:ext uri="{FF2B5EF4-FFF2-40B4-BE49-F238E27FC236}">
                <a16:creationId xmlns:a16="http://schemas.microsoft.com/office/drawing/2014/main" xmlns="" id="{2253A75F-26F0-D245-A081-089F7A93F694}"/>
              </a:ext>
            </a:extLst>
          </p:cNvPr>
          <p:cNvSpPr/>
          <p:nvPr/>
        </p:nvSpPr>
        <p:spPr>
          <a:xfrm>
            <a:off x="2907711" y="3348697"/>
            <a:ext cx="1348002" cy="502010"/>
          </a:xfrm>
          <a:prstGeom prst="roundRect">
            <a:avLst>
              <a:gd name="adj" fmla="val 26147"/>
            </a:avLst>
          </a:prstGeom>
          <a:solidFill>
            <a:schemeClr val="accent4"/>
          </a:solidFill>
          <a:ln>
            <a:solidFill>
              <a:schemeClr val="accent4">
                <a:lumMod val="75000"/>
              </a:schemeClr>
            </a:solidFill>
          </a:ln>
        </p:spPr>
        <p:txBody>
          <a:bodyPr spcFirstLastPara="1" wrap="square" lIns="91425" tIns="91425" rIns="91425" bIns="91425" anchor="ctr" anchorCtr="0">
            <a:noAutofit/>
          </a:bodyPr>
          <a:lstStyle/>
          <a:p>
            <a:pPr algn="ctr" defTabSz="914378">
              <a:defRPr/>
            </a:pPr>
            <a:r>
              <a:rPr lang="vi-VN"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Thời gian</a:t>
            </a:r>
            <a:endParaRPr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25" name="Google Shape;1832;p38">
            <a:extLst>
              <a:ext uri="{FF2B5EF4-FFF2-40B4-BE49-F238E27FC236}">
                <a16:creationId xmlns:a16="http://schemas.microsoft.com/office/drawing/2014/main" xmlns="" id="{820E5E15-9E9A-C44E-B20E-6E3C31651CDF}"/>
              </a:ext>
            </a:extLst>
          </p:cNvPr>
          <p:cNvSpPr/>
          <p:nvPr/>
        </p:nvSpPr>
        <p:spPr>
          <a:xfrm>
            <a:off x="4306325" y="2239675"/>
            <a:ext cx="2040047" cy="502010"/>
          </a:xfrm>
          <a:prstGeom prst="roundRect">
            <a:avLst>
              <a:gd name="adj" fmla="val 1421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just" defTabSz="914378">
              <a:defRPr/>
            </a:pPr>
            <a:endParaRPr lang="vi-VN" sz="1350" dirty="0">
              <a:solidFill>
                <a:prstClr val="black"/>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46" name="Synergistically utilize technically sound portals with frictionless chains. Dramatically customize…">
            <a:extLst>
              <a:ext uri="{FF2B5EF4-FFF2-40B4-BE49-F238E27FC236}">
                <a16:creationId xmlns:a16="http://schemas.microsoft.com/office/drawing/2014/main" xmlns="" id="{84930412-9623-E04D-B8EA-5AAB9A949DF1}"/>
              </a:ext>
            </a:extLst>
          </p:cNvPr>
          <p:cNvSpPr txBox="1"/>
          <p:nvPr/>
        </p:nvSpPr>
        <p:spPr>
          <a:xfrm>
            <a:off x="685181" y="1597759"/>
            <a:ext cx="1767851" cy="23083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309563" hangingPunct="0">
              <a:buClrTx/>
              <a:defRPr sz="2000" b="0">
                <a:solidFill>
                  <a:srgbClr val="1C1F25"/>
                </a:solidFill>
                <a:latin typeface="Roboto Bold"/>
                <a:ea typeface="Roboto Bold"/>
                <a:cs typeface="Roboto Bold"/>
                <a:sym typeface="Roboto Bold"/>
              </a:defRPr>
            </a:pPr>
            <a:endParaRPr lang="en-US" altLang="zh-CN" sz="1500" dirty="0">
              <a:solidFill>
                <a:prstClr val="white"/>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47" name="Google Shape;1843;p38">
            <a:extLst>
              <a:ext uri="{FF2B5EF4-FFF2-40B4-BE49-F238E27FC236}">
                <a16:creationId xmlns:a16="http://schemas.microsoft.com/office/drawing/2014/main" xmlns="" id="{15FAEBAA-E5D3-B04E-A4D3-5DA3AA13796E}"/>
              </a:ext>
            </a:extLst>
          </p:cNvPr>
          <p:cNvSpPr/>
          <p:nvPr/>
        </p:nvSpPr>
        <p:spPr>
          <a:xfrm>
            <a:off x="2907711" y="2219635"/>
            <a:ext cx="1348002" cy="1071725"/>
          </a:xfrm>
          <a:prstGeom prst="roundRect">
            <a:avLst>
              <a:gd name="adj" fmla="val 14974"/>
            </a:avLst>
          </a:prstGeom>
          <a:solidFill>
            <a:schemeClr val="accent4"/>
          </a:solidFill>
          <a:ln>
            <a:solidFill>
              <a:schemeClr val="accent4">
                <a:lumMod val="75000"/>
              </a:schemeClr>
            </a:solidFill>
          </a:ln>
        </p:spPr>
        <p:txBody>
          <a:bodyPr spcFirstLastPara="1" wrap="square" lIns="91425" tIns="91425" rIns="91425" bIns="91425" anchor="ctr" anchorCtr="0">
            <a:noAutofit/>
          </a:bodyPr>
          <a:lstStyle/>
          <a:p>
            <a:pPr algn="ctr" defTabSz="914378">
              <a:defRPr/>
            </a:pPr>
            <a:r>
              <a:rPr lang="vi-VN"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Không gian</a:t>
            </a:r>
            <a:endParaRPr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48" name="Google Shape;1832;p38">
            <a:extLst>
              <a:ext uri="{FF2B5EF4-FFF2-40B4-BE49-F238E27FC236}">
                <a16:creationId xmlns:a16="http://schemas.microsoft.com/office/drawing/2014/main" xmlns="" id="{46B36681-AFC1-F644-84DC-59DA8A424E9D}"/>
              </a:ext>
            </a:extLst>
          </p:cNvPr>
          <p:cNvSpPr/>
          <p:nvPr/>
        </p:nvSpPr>
        <p:spPr>
          <a:xfrm>
            <a:off x="6402234" y="2231511"/>
            <a:ext cx="2040047" cy="502010"/>
          </a:xfrm>
          <a:prstGeom prst="roundRect">
            <a:avLst>
              <a:gd name="adj" fmla="val 1421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just" defTabSz="914378">
              <a:defRPr/>
            </a:pPr>
            <a:endParaRPr lang="vi-VN" sz="1350" dirty="0">
              <a:solidFill>
                <a:prstClr val="black"/>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49" name="Google Shape;1832;p38">
            <a:extLst>
              <a:ext uri="{FF2B5EF4-FFF2-40B4-BE49-F238E27FC236}">
                <a16:creationId xmlns:a16="http://schemas.microsoft.com/office/drawing/2014/main" xmlns="" id="{18B093E2-B518-364F-A539-E723B1500820}"/>
              </a:ext>
            </a:extLst>
          </p:cNvPr>
          <p:cNvSpPr/>
          <p:nvPr/>
        </p:nvSpPr>
        <p:spPr>
          <a:xfrm>
            <a:off x="4306324" y="2789350"/>
            <a:ext cx="4133876" cy="502010"/>
          </a:xfrm>
          <a:prstGeom prst="roundRect">
            <a:avLst>
              <a:gd name="adj" fmla="val 1421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just" defTabSz="914378">
              <a:defRPr/>
            </a:pPr>
            <a:r>
              <a:rPr lang="vi-VN" sz="135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Nhận xét:</a:t>
            </a:r>
          </a:p>
        </p:txBody>
      </p:sp>
      <p:sp>
        <p:nvSpPr>
          <p:cNvPr id="50" name="Google Shape;1832;p38">
            <a:extLst>
              <a:ext uri="{FF2B5EF4-FFF2-40B4-BE49-F238E27FC236}">
                <a16:creationId xmlns:a16="http://schemas.microsoft.com/office/drawing/2014/main" xmlns="" id="{6758806E-E180-8949-B6BA-7C1159072B87}"/>
              </a:ext>
            </a:extLst>
          </p:cNvPr>
          <p:cNvSpPr/>
          <p:nvPr/>
        </p:nvSpPr>
        <p:spPr>
          <a:xfrm>
            <a:off x="4335295" y="3348697"/>
            <a:ext cx="4133876" cy="502010"/>
          </a:xfrm>
          <a:prstGeom prst="roundRect">
            <a:avLst>
              <a:gd name="adj" fmla="val 1421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just" defTabSz="914378">
              <a:defRPr/>
            </a:pPr>
            <a:r>
              <a:rPr lang="vi-VN" sz="135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Nhận xét:</a:t>
            </a:r>
          </a:p>
        </p:txBody>
      </p:sp>
      <p:sp>
        <p:nvSpPr>
          <p:cNvPr id="52" name="Google Shape;1843;p38">
            <a:extLst>
              <a:ext uri="{FF2B5EF4-FFF2-40B4-BE49-F238E27FC236}">
                <a16:creationId xmlns:a16="http://schemas.microsoft.com/office/drawing/2014/main" xmlns="" id="{7B26DBF0-4A05-5242-9505-9BA1AC56E9DF}"/>
              </a:ext>
            </a:extLst>
          </p:cNvPr>
          <p:cNvSpPr/>
          <p:nvPr/>
        </p:nvSpPr>
        <p:spPr>
          <a:xfrm>
            <a:off x="4306324" y="1682690"/>
            <a:ext cx="2040047" cy="502010"/>
          </a:xfrm>
          <a:prstGeom prst="roundRect">
            <a:avLst>
              <a:gd name="adj" fmla="val 15305"/>
            </a:avLst>
          </a:prstGeom>
          <a:solidFill>
            <a:schemeClr val="accent4"/>
          </a:solidFill>
          <a:ln>
            <a:solidFill>
              <a:schemeClr val="accent4">
                <a:lumMod val="75000"/>
              </a:schemeClr>
            </a:solidFill>
          </a:ln>
        </p:spPr>
        <p:txBody>
          <a:bodyPr spcFirstLastPara="1" wrap="square" lIns="91425" tIns="91425" rIns="91425" bIns="91425" anchor="ctr" anchorCtr="0">
            <a:noAutofit/>
          </a:bodyPr>
          <a:lstStyle/>
          <a:p>
            <a:pPr algn="ctr" defTabSz="914378">
              <a:defRPr/>
            </a:pPr>
            <a:r>
              <a:rPr lang="vi-VN" sz="15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Hai người bạn đồng hành và con gấu</a:t>
            </a:r>
            <a:endParaRPr sz="15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53" name="Google Shape;1843;p38">
            <a:extLst>
              <a:ext uri="{FF2B5EF4-FFF2-40B4-BE49-F238E27FC236}">
                <a16:creationId xmlns:a16="http://schemas.microsoft.com/office/drawing/2014/main" xmlns="" id="{461DEEF0-8C72-594A-88E5-759A1470B79F}"/>
              </a:ext>
            </a:extLst>
          </p:cNvPr>
          <p:cNvSpPr/>
          <p:nvPr/>
        </p:nvSpPr>
        <p:spPr>
          <a:xfrm>
            <a:off x="6380098" y="1682690"/>
            <a:ext cx="2040047" cy="502010"/>
          </a:xfrm>
          <a:prstGeom prst="roundRect">
            <a:avLst>
              <a:gd name="adj" fmla="val 19642"/>
            </a:avLst>
          </a:prstGeom>
          <a:solidFill>
            <a:schemeClr val="accent4"/>
          </a:solidFill>
          <a:ln>
            <a:solidFill>
              <a:schemeClr val="accent4">
                <a:lumMod val="75000"/>
              </a:schemeClr>
            </a:solidFill>
          </a:ln>
        </p:spPr>
        <p:txBody>
          <a:bodyPr spcFirstLastPara="1" wrap="square" lIns="91425" tIns="91425" rIns="91425" bIns="91425" anchor="ctr" anchorCtr="0">
            <a:noAutofit/>
          </a:bodyPr>
          <a:lstStyle/>
          <a:p>
            <a:pPr algn="ctr" defTabSz="914378">
              <a:defRPr/>
            </a:pPr>
            <a:r>
              <a:rPr lang="vi-VN"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Chó sói và chiên con</a:t>
            </a:r>
            <a:endParaRPr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2" name="Oval Callout 1"/>
          <p:cNvSpPr/>
          <p:nvPr/>
        </p:nvSpPr>
        <p:spPr>
          <a:xfrm>
            <a:off x="244258" y="938865"/>
            <a:ext cx="2983351" cy="162702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85000"/>
                  <a:lumOff val="15000"/>
                </a:schemeClr>
              </a:solidFill>
              <a:latin typeface="Times" panose="020B0500000000000000" pitchFamily="34" charset="0"/>
              <a:ea typeface="Times" panose="020B0500000000000000" pitchFamily="34" charset="0"/>
              <a:cs typeface="Times" panose="020B0500000000000000" pitchFamily="34" charset="0"/>
            </a:endParaRPr>
          </a:p>
        </p:txBody>
      </p:sp>
      <p:sp>
        <p:nvSpPr>
          <p:cNvPr id="3" name="TextBox 2"/>
          <p:cNvSpPr txBox="1"/>
          <p:nvPr/>
        </p:nvSpPr>
        <p:spPr>
          <a:xfrm>
            <a:off x="646896" y="1096781"/>
            <a:ext cx="2260815" cy="1323439"/>
          </a:xfrm>
          <a:prstGeom prst="rect">
            <a:avLst/>
          </a:prstGeom>
          <a:noFill/>
        </p:spPr>
        <p:txBody>
          <a:bodyPr wrap="square" rtlCol="0">
            <a:spAutoFit/>
          </a:bodyPr>
          <a:lstStyle/>
          <a:p>
            <a:r>
              <a:rPr lang="en-US" sz="1600" dirty="0" err="1">
                <a:latin typeface="Times" panose="020B0500000000000000" pitchFamily="34" charset="0"/>
                <a:ea typeface="Times" panose="020B0500000000000000" pitchFamily="34" charset="0"/>
                <a:cs typeface="Times" panose="020B0500000000000000" pitchFamily="34" charset="0"/>
              </a:rPr>
              <a:t>Liệt</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kê</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một</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số</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từ</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ngữ</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chỉ</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không</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gian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và</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thời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gian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có</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trong</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hai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văn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bản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Và</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ghi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lại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nhận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xét</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của</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em</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vào</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bảng</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sau</a:t>
            </a:r>
            <a:r>
              <a:rPr lang="en-US" sz="1600" dirty="0">
                <a:latin typeface="Times" panose="020B0500000000000000" pitchFamily="34" charset="0"/>
                <a:ea typeface="Times" panose="020B0500000000000000" pitchFamily="34" charset="0"/>
                <a:cs typeface="Times" panose="020B0500000000000000" pitchFamily="34" charset="0"/>
              </a:rPr>
              <a:t>:</a:t>
            </a:r>
          </a:p>
        </p:txBody>
      </p:sp>
      <p:pic>
        <p:nvPicPr>
          <p:cNvPr id="4" name="Picture 3"/>
          <p:cNvPicPr>
            <a:picLocks noChangeAspect="1"/>
          </p:cNvPicPr>
          <p:nvPr/>
        </p:nvPicPr>
        <p:blipFill>
          <a:blip r:embed="rId3"/>
          <a:stretch>
            <a:fillRect/>
          </a:stretch>
        </p:blipFill>
        <p:spPr>
          <a:xfrm>
            <a:off x="224821" y="2362106"/>
            <a:ext cx="2688569" cy="2475191"/>
          </a:xfrm>
          <a:prstGeom prst="rect">
            <a:avLst/>
          </a:prstGeom>
        </p:spPr>
      </p:pic>
      <p:sp>
        <p:nvSpPr>
          <p:cNvPr id="22" name="TextBox 35">
            <a:extLst>
              <a:ext uri="{FF2B5EF4-FFF2-40B4-BE49-F238E27FC236}">
                <a16:creationId xmlns:a16="http://schemas.microsoft.com/office/drawing/2014/main" xmlns="" id="{D04737F1-26D2-47D1-A0E6-BCD0B56EABD3}"/>
              </a:ext>
            </a:extLst>
          </p:cNvPr>
          <p:cNvSpPr txBox="1">
            <a:spLocks noChangeArrowheads="1"/>
          </p:cNvSpPr>
          <p:nvPr/>
        </p:nvSpPr>
        <p:spPr bwMode="auto">
          <a:xfrm>
            <a:off x="849086" y="217167"/>
            <a:ext cx="484755"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2</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23" name="Shape 468">
            <a:extLst>
              <a:ext uri="{FF2B5EF4-FFF2-40B4-BE49-F238E27FC236}">
                <a16:creationId xmlns:a16="http://schemas.microsoft.com/office/drawing/2014/main" xmlns="" id="{9D5DA3BD-86AB-42FE-94D1-390F965E8284}"/>
              </a:ext>
            </a:extLst>
          </p:cNvPr>
          <p:cNvSpPr/>
          <p:nvPr/>
        </p:nvSpPr>
        <p:spPr>
          <a:xfrm>
            <a:off x="1417975" y="52318"/>
            <a:ext cx="3300277" cy="830997"/>
          </a:xfrm>
          <a:prstGeom prst="rect">
            <a:avLst/>
          </a:prstGeom>
          <a:noFill/>
          <a:ln w="12700" cap="flat">
            <a:noFill/>
            <a:miter lim="400000"/>
          </a:ln>
          <a:effectLst/>
        </p:spPr>
        <p:txBody>
          <a:bodyPr wrap="square" lIns="0" tIns="0" rIns="0" bIns="0" numCol="1" anchor="ctr" anchorCtr="0">
            <a:spAutoFit/>
          </a:bodyPr>
          <a:lstStyle/>
          <a:p>
            <a:pPr algn="just">
              <a:lnSpc>
                <a:spcPct val="150000"/>
              </a:lnSpc>
              <a:buClrTx/>
              <a:buFontTx/>
              <a:buNone/>
              <a:defRPr/>
            </a:pP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Đặc</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điểm</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thể</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loại</a:t>
            </a:r>
            <a:endParaRPr lang="en-US" altLang="zh-CN" sz="3600" dirty="0">
              <a:solidFill>
                <a:srgbClr val="51AAA0"/>
              </a:solidFill>
              <a:latin typeface="Times" panose="020B0500000000000000" pitchFamily="34" charset="0"/>
              <a:ea typeface="Times" panose="020B0500000000000000" pitchFamily="34" charset="0"/>
              <a:cs typeface="Times" panose="020B0500000000000000" pitchFamily="34" charset="0"/>
              <a:sym typeface="+mn-lt"/>
            </a:endParaRPr>
          </a:p>
        </p:txBody>
      </p:sp>
    </p:spTree>
    <p:extLst>
      <p:ext uri="{BB962C8B-B14F-4D97-AF65-F5344CB8AC3E}">
        <p14:creationId xmlns:p14="http://schemas.microsoft.com/office/powerpoint/2010/main" val="1453828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Google Shape;1843;p38">
            <a:extLst>
              <a:ext uri="{FF2B5EF4-FFF2-40B4-BE49-F238E27FC236}">
                <a16:creationId xmlns:a16="http://schemas.microsoft.com/office/drawing/2014/main" xmlns="" id="{2253A75F-26F0-D245-A081-089F7A93F694}"/>
              </a:ext>
            </a:extLst>
          </p:cNvPr>
          <p:cNvSpPr/>
          <p:nvPr/>
        </p:nvSpPr>
        <p:spPr>
          <a:xfrm>
            <a:off x="2444466" y="3351121"/>
            <a:ext cx="1348002" cy="534992"/>
          </a:xfrm>
          <a:prstGeom prst="roundRect">
            <a:avLst>
              <a:gd name="adj" fmla="val 26147"/>
            </a:avLst>
          </a:prstGeom>
          <a:solidFill>
            <a:schemeClr val="accent4"/>
          </a:solidFill>
          <a:ln>
            <a:solidFill>
              <a:schemeClr val="accent4">
                <a:lumMod val="75000"/>
              </a:schemeClr>
            </a:solidFill>
          </a:ln>
        </p:spPr>
        <p:txBody>
          <a:bodyPr spcFirstLastPara="1" wrap="square" lIns="91425" tIns="91425" rIns="91425" bIns="91425" anchor="ctr" anchorCtr="0">
            <a:noAutofit/>
          </a:bodyPr>
          <a:lstStyle/>
          <a:p>
            <a:pPr algn="ctr" defTabSz="914378">
              <a:defRPr/>
            </a:pPr>
            <a:r>
              <a:rPr lang="vi-VN"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Thời gian</a:t>
            </a:r>
            <a:endParaRPr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25" name="Google Shape;1832;p38">
            <a:extLst>
              <a:ext uri="{FF2B5EF4-FFF2-40B4-BE49-F238E27FC236}">
                <a16:creationId xmlns:a16="http://schemas.microsoft.com/office/drawing/2014/main" xmlns="" id="{820E5E15-9E9A-C44E-B20E-6E3C31651CDF}"/>
              </a:ext>
            </a:extLst>
          </p:cNvPr>
          <p:cNvSpPr/>
          <p:nvPr/>
        </p:nvSpPr>
        <p:spPr>
          <a:xfrm>
            <a:off x="3843080" y="2087275"/>
            <a:ext cx="2332719" cy="502010"/>
          </a:xfrm>
          <a:prstGeom prst="roundRect">
            <a:avLst>
              <a:gd name="adj" fmla="val 1421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just" defTabSz="914378">
              <a:defRPr/>
            </a:pPr>
            <a:r>
              <a:rPr lang="en-US" sz="135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C</a:t>
            </a:r>
            <a:r>
              <a:rPr lang="vi-VN" sz="1350"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rPr>
              <a:t>on </a:t>
            </a:r>
            <a:r>
              <a:rPr lang="vi-VN" sz="135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đường, </a:t>
            </a:r>
            <a:r>
              <a:rPr lang="en-US" sz="135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k</a:t>
            </a:r>
            <a:r>
              <a:rPr lang="vi-VN" sz="1350"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rPr>
              <a:t>hu </a:t>
            </a:r>
            <a:r>
              <a:rPr lang="vi-VN" sz="135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rừng, …</a:t>
            </a:r>
          </a:p>
        </p:txBody>
      </p:sp>
      <p:sp>
        <p:nvSpPr>
          <p:cNvPr id="47" name="Google Shape;1843;p38">
            <a:extLst>
              <a:ext uri="{FF2B5EF4-FFF2-40B4-BE49-F238E27FC236}">
                <a16:creationId xmlns:a16="http://schemas.microsoft.com/office/drawing/2014/main" xmlns="" id="{15FAEBAA-E5D3-B04E-A4D3-5DA3AA13796E}"/>
              </a:ext>
            </a:extLst>
          </p:cNvPr>
          <p:cNvSpPr/>
          <p:nvPr/>
        </p:nvSpPr>
        <p:spPr>
          <a:xfrm>
            <a:off x="2444466" y="2067235"/>
            <a:ext cx="1348002" cy="1250603"/>
          </a:xfrm>
          <a:prstGeom prst="roundRect">
            <a:avLst>
              <a:gd name="adj" fmla="val 14974"/>
            </a:avLst>
          </a:prstGeom>
          <a:solidFill>
            <a:schemeClr val="accent4"/>
          </a:solidFill>
          <a:ln>
            <a:solidFill>
              <a:schemeClr val="accent4">
                <a:lumMod val="75000"/>
              </a:schemeClr>
            </a:solidFill>
          </a:ln>
        </p:spPr>
        <p:txBody>
          <a:bodyPr spcFirstLastPara="1" wrap="square" lIns="91425" tIns="91425" rIns="91425" bIns="91425" anchor="ctr" anchorCtr="0">
            <a:noAutofit/>
          </a:bodyPr>
          <a:lstStyle/>
          <a:p>
            <a:pPr algn="ctr" defTabSz="914378">
              <a:defRPr/>
            </a:pPr>
            <a:r>
              <a:rPr lang="vi-VN"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Không gian</a:t>
            </a:r>
            <a:endParaRPr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48" name="Google Shape;1832;p38">
            <a:extLst>
              <a:ext uri="{FF2B5EF4-FFF2-40B4-BE49-F238E27FC236}">
                <a16:creationId xmlns:a16="http://schemas.microsoft.com/office/drawing/2014/main" xmlns="" id="{46B36681-AFC1-F644-84DC-59DA8A424E9D}"/>
              </a:ext>
            </a:extLst>
          </p:cNvPr>
          <p:cNvSpPr/>
          <p:nvPr/>
        </p:nvSpPr>
        <p:spPr>
          <a:xfrm>
            <a:off x="6236684" y="2067235"/>
            <a:ext cx="2373059" cy="502010"/>
          </a:xfrm>
          <a:prstGeom prst="roundRect">
            <a:avLst>
              <a:gd name="adj" fmla="val 1421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just" defTabSz="914378">
              <a:defRPr/>
            </a:pPr>
            <a:r>
              <a:rPr lang="en-US" sz="135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C</a:t>
            </a:r>
            <a:r>
              <a:rPr lang="vi-VN" sz="1350"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rPr>
              <a:t>on </a:t>
            </a:r>
            <a:r>
              <a:rPr lang="vi-VN" sz="135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suối, nguồn nước sinh hoạt chung, …</a:t>
            </a:r>
          </a:p>
        </p:txBody>
      </p:sp>
      <p:sp>
        <p:nvSpPr>
          <p:cNvPr id="49" name="Google Shape;1832;p38">
            <a:extLst>
              <a:ext uri="{FF2B5EF4-FFF2-40B4-BE49-F238E27FC236}">
                <a16:creationId xmlns:a16="http://schemas.microsoft.com/office/drawing/2014/main" xmlns="" id="{18B093E2-B518-364F-A539-E723B1500820}"/>
              </a:ext>
            </a:extLst>
          </p:cNvPr>
          <p:cNvSpPr/>
          <p:nvPr/>
        </p:nvSpPr>
        <p:spPr>
          <a:xfrm>
            <a:off x="3843078" y="2636949"/>
            <a:ext cx="4766665" cy="680889"/>
          </a:xfrm>
          <a:prstGeom prst="roundRect">
            <a:avLst>
              <a:gd name="adj" fmla="val 1421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just" defTabSz="914378">
              <a:defRPr/>
            </a:pPr>
            <a:r>
              <a:rPr lang="vi-VN" sz="135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Nhận xét: không gian tiêu biểu, quen thuộc của truyện của truyện ngụ ngôn </a:t>
            </a:r>
            <a:endParaRPr lang="en-US" sz="1350"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endParaRPr>
          </a:p>
          <a:p>
            <a:pPr algn="just" defTabSz="914378">
              <a:defRPr/>
            </a:pPr>
            <a:r>
              <a:rPr lang="vi-VN" sz="1350"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rPr>
              <a:t>=&gt; </a:t>
            </a:r>
            <a:r>
              <a:rPr lang="vi-VN" sz="135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hướng đến một bài học chung cho mọi người.</a:t>
            </a:r>
          </a:p>
        </p:txBody>
      </p:sp>
      <p:sp>
        <p:nvSpPr>
          <p:cNvPr id="50" name="Google Shape;1832;p38">
            <a:extLst>
              <a:ext uri="{FF2B5EF4-FFF2-40B4-BE49-F238E27FC236}">
                <a16:creationId xmlns:a16="http://schemas.microsoft.com/office/drawing/2014/main" xmlns="" id="{6758806E-E180-8949-B6BA-7C1159072B87}"/>
              </a:ext>
            </a:extLst>
          </p:cNvPr>
          <p:cNvSpPr/>
          <p:nvPr/>
        </p:nvSpPr>
        <p:spPr>
          <a:xfrm>
            <a:off x="3843078" y="3367612"/>
            <a:ext cx="4737693" cy="502010"/>
          </a:xfrm>
          <a:prstGeom prst="roundRect">
            <a:avLst>
              <a:gd name="adj" fmla="val 1421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just" defTabSz="914378">
              <a:defRPr/>
            </a:pPr>
            <a:r>
              <a:rPr lang="vi-VN" sz="135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Nhận xét: không được nhắc đến cụ thể </a:t>
            </a:r>
            <a:endParaRPr lang="en-US" sz="1350"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endParaRPr>
          </a:p>
          <a:p>
            <a:pPr algn="just" defTabSz="914378">
              <a:defRPr/>
            </a:pPr>
            <a:r>
              <a:rPr lang="vi-VN" sz="1350"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rPr>
              <a:t>=&gt; </a:t>
            </a:r>
            <a:r>
              <a:rPr lang="vi-VN" sz="135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gia tăng tính phổ quát cho bài học.</a:t>
            </a:r>
          </a:p>
        </p:txBody>
      </p:sp>
      <p:sp>
        <p:nvSpPr>
          <p:cNvPr id="52" name="Google Shape;1843;p38">
            <a:extLst>
              <a:ext uri="{FF2B5EF4-FFF2-40B4-BE49-F238E27FC236}">
                <a16:creationId xmlns:a16="http://schemas.microsoft.com/office/drawing/2014/main" xmlns="" id="{7B26DBF0-4A05-5242-9505-9BA1AC56E9DF}"/>
              </a:ext>
            </a:extLst>
          </p:cNvPr>
          <p:cNvSpPr/>
          <p:nvPr/>
        </p:nvSpPr>
        <p:spPr>
          <a:xfrm>
            <a:off x="3792468" y="1530290"/>
            <a:ext cx="2383331" cy="502010"/>
          </a:xfrm>
          <a:prstGeom prst="roundRect">
            <a:avLst>
              <a:gd name="adj" fmla="val 15305"/>
            </a:avLst>
          </a:prstGeom>
          <a:solidFill>
            <a:schemeClr val="accent4"/>
          </a:solidFill>
          <a:ln>
            <a:solidFill>
              <a:schemeClr val="accent4">
                <a:lumMod val="75000"/>
              </a:schemeClr>
            </a:solidFill>
          </a:ln>
        </p:spPr>
        <p:txBody>
          <a:bodyPr spcFirstLastPara="1" wrap="square" lIns="91425" tIns="91425" rIns="91425" bIns="91425" anchor="ctr" anchorCtr="0">
            <a:noAutofit/>
          </a:bodyPr>
          <a:lstStyle/>
          <a:p>
            <a:pPr algn="ctr" defTabSz="914378">
              <a:defRPr/>
            </a:pPr>
            <a:r>
              <a:rPr lang="vi-VN" sz="15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Hai người bạn đồng hành và con gấu</a:t>
            </a:r>
            <a:endParaRPr sz="15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53" name="Google Shape;1843;p38">
            <a:extLst>
              <a:ext uri="{FF2B5EF4-FFF2-40B4-BE49-F238E27FC236}">
                <a16:creationId xmlns:a16="http://schemas.microsoft.com/office/drawing/2014/main" xmlns="" id="{461DEEF0-8C72-594A-88E5-759A1470B79F}"/>
              </a:ext>
            </a:extLst>
          </p:cNvPr>
          <p:cNvSpPr/>
          <p:nvPr/>
        </p:nvSpPr>
        <p:spPr>
          <a:xfrm>
            <a:off x="6236684" y="1530290"/>
            <a:ext cx="2383334" cy="502010"/>
          </a:xfrm>
          <a:prstGeom prst="roundRect">
            <a:avLst>
              <a:gd name="adj" fmla="val 19642"/>
            </a:avLst>
          </a:prstGeom>
          <a:solidFill>
            <a:schemeClr val="accent4"/>
          </a:solidFill>
          <a:ln>
            <a:solidFill>
              <a:schemeClr val="accent4">
                <a:lumMod val="75000"/>
              </a:schemeClr>
            </a:solidFill>
          </a:ln>
        </p:spPr>
        <p:txBody>
          <a:bodyPr spcFirstLastPara="1" wrap="square" lIns="91425" tIns="91425" rIns="91425" bIns="91425" anchor="ctr" anchorCtr="0">
            <a:noAutofit/>
          </a:bodyPr>
          <a:lstStyle/>
          <a:p>
            <a:pPr algn="ctr" defTabSz="914378">
              <a:defRPr/>
            </a:pPr>
            <a:r>
              <a:rPr lang="vi-VN"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Chó sói và chiên con</a:t>
            </a:r>
            <a:endParaRPr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grpSp>
        <p:nvGrpSpPr>
          <p:cNvPr id="23" name="Google Shape;1483;p59"/>
          <p:cNvGrpSpPr/>
          <p:nvPr/>
        </p:nvGrpSpPr>
        <p:grpSpPr>
          <a:xfrm>
            <a:off x="119236" y="1436282"/>
            <a:ext cx="2481581" cy="2584500"/>
            <a:chOff x="5412800" y="2831850"/>
            <a:chExt cx="1674898" cy="1765450"/>
          </a:xfrm>
        </p:grpSpPr>
        <p:sp>
          <p:nvSpPr>
            <p:cNvPr id="24" name="Google Shape;1484;p59"/>
            <p:cNvSpPr/>
            <p:nvPr/>
          </p:nvSpPr>
          <p:spPr>
            <a:xfrm>
              <a:off x="5697875" y="3002375"/>
              <a:ext cx="848475" cy="536200"/>
            </a:xfrm>
            <a:custGeom>
              <a:avLst/>
              <a:gdLst/>
              <a:ahLst/>
              <a:cxnLst/>
              <a:rect l="l" t="t" r="r" b="b"/>
              <a:pathLst>
                <a:path w="33939" h="21448" extrusionOk="0">
                  <a:moveTo>
                    <a:pt x="32830" y="8475"/>
                  </a:moveTo>
                  <a:cubicBezTo>
                    <a:pt x="32683" y="8182"/>
                    <a:pt x="32620" y="7847"/>
                    <a:pt x="32495" y="7554"/>
                  </a:cubicBezTo>
                  <a:cubicBezTo>
                    <a:pt x="32307" y="7178"/>
                    <a:pt x="32160" y="6780"/>
                    <a:pt x="31909" y="6445"/>
                  </a:cubicBezTo>
                  <a:cubicBezTo>
                    <a:pt x="31219" y="5399"/>
                    <a:pt x="30277" y="4562"/>
                    <a:pt x="29461" y="3621"/>
                  </a:cubicBezTo>
                  <a:cubicBezTo>
                    <a:pt x="29294" y="3432"/>
                    <a:pt x="29126" y="3307"/>
                    <a:pt x="28938" y="3160"/>
                  </a:cubicBezTo>
                  <a:cubicBezTo>
                    <a:pt x="28289" y="2721"/>
                    <a:pt x="27620" y="2282"/>
                    <a:pt x="26971" y="1863"/>
                  </a:cubicBezTo>
                  <a:cubicBezTo>
                    <a:pt x="26239" y="1424"/>
                    <a:pt x="25569" y="901"/>
                    <a:pt x="24753" y="629"/>
                  </a:cubicBezTo>
                  <a:cubicBezTo>
                    <a:pt x="22765" y="1"/>
                    <a:pt x="22765" y="1"/>
                    <a:pt x="20673" y="85"/>
                  </a:cubicBezTo>
                  <a:cubicBezTo>
                    <a:pt x="20234" y="106"/>
                    <a:pt x="19773" y="126"/>
                    <a:pt x="19313" y="106"/>
                  </a:cubicBezTo>
                  <a:cubicBezTo>
                    <a:pt x="18790" y="106"/>
                    <a:pt x="18288" y="210"/>
                    <a:pt x="17869" y="503"/>
                  </a:cubicBezTo>
                  <a:cubicBezTo>
                    <a:pt x="17472" y="733"/>
                    <a:pt x="17053" y="838"/>
                    <a:pt x="16593" y="838"/>
                  </a:cubicBezTo>
                  <a:cubicBezTo>
                    <a:pt x="15756" y="859"/>
                    <a:pt x="14919" y="922"/>
                    <a:pt x="14082" y="942"/>
                  </a:cubicBezTo>
                  <a:cubicBezTo>
                    <a:pt x="13894" y="942"/>
                    <a:pt x="13664" y="922"/>
                    <a:pt x="13496" y="1005"/>
                  </a:cubicBezTo>
                  <a:cubicBezTo>
                    <a:pt x="13015" y="1256"/>
                    <a:pt x="12450" y="1235"/>
                    <a:pt x="11927" y="1382"/>
                  </a:cubicBezTo>
                  <a:cubicBezTo>
                    <a:pt x="11257" y="1612"/>
                    <a:pt x="10462" y="1675"/>
                    <a:pt x="9918" y="2135"/>
                  </a:cubicBezTo>
                  <a:cubicBezTo>
                    <a:pt x="8705" y="3119"/>
                    <a:pt x="7135" y="3537"/>
                    <a:pt x="5943" y="4520"/>
                  </a:cubicBezTo>
                  <a:cubicBezTo>
                    <a:pt x="5880" y="4562"/>
                    <a:pt x="5838" y="4604"/>
                    <a:pt x="5775" y="4604"/>
                  </a:cubicBezTo>
                  <a:cubicBezTo>
                    <a:pt x="4897" y="4897"/>
                    <a:pt x="4311" y="5546"/>
                    <a:pt x="3850" y="6299"/>
                  </a:cubicBezTo>
                  <a:cubicBezTo>
                    <a:pt x="3118" y="7429"/>
                    <a:pt x="2365" y="8559"/>
                    <a:pt x="1591" y="9709"/>
                  </a:cubicBezTo>
                  <a:cubicBezTo>
                    <a:pt x="1444" y="9940"/>
                    <a:pt x="1277" y="10170"/>
                    <a:pt x="1151" y="10442"/>
                  </a:cubicBezTo>
                  <a:cubicBezTo>
                    <a:pt x="1068" y="10567"/>
                    <a:pt x="1005" y="10735"/>
                    <a:pt x="1026" y="10881"/>
                  </a:cubicBezTo>
                  <a:cubicBezTo>
                    <a:pt x="1026" y="11069"/>
                    <a:pt x="1130" y="11216"/>
                    <a:pt x="1214" y="11488"/>
                  </a:cubicBezTo>
                  <a:cubicBezTo>
                    <a:pt x="440" y="11718"/>
                    <a:pt x="377" y="12367"/>
                    <a:pt x="314" y="13036"/>
                  </a:cubicBezTo>
                  <a:cubicBezTo>
                    <a:pt x="231" y="13706"/>
                    <a:pt x="189" y="14354"/>
                    <a:pt x="105" y="15045"/>
                  </a:cubicBezTo>
                  <a:cubicBezTo>
                    <a:pt x="1" y="16028"/>
                    <a:pt x="21" y="17033"/>
                    <a:pt x="84" y="18016"/>
                  </a:cubicBezTo>
                  <a:cubicBezTo>
                    <a:pt x="168" y="19272"/>
                    <a:pt x="733" y="20318"/>
                    <a:pt x="1256" y="21448"/>
                  </a:cubicBezTo>
                  <a:cubicBezTo>
                    <a:pt x="2365" y="21448"/>
                    <a:pt x="3306" y="21427"/>
                    <a:pt x="4164" y="20925"/>
                  </a:cubicBezTo>
                  <a:cubicBezTo>
                    <a:pt x="4666" y="20632"/>
                    <a:pt x="5148" y="20360"/>
                    <a:pt x="5629" y="20067"/>
                  </a:cubicBezTo>
                  <a:cubicBezTo>
                    <a:pt x="5817" y="19962"/>
                    <a:pt x="5985" y="19836"/>
                    <a:pt x="6131" y="19648"/>
                  </a:cubicBezTo>
                  <a:cubicBezTo>
                    <a:pt x="6822" y="18728"/>
                    <a:pt x="7721" y="18016"/>
                    <a:pt x="8579" y="17284"/>
                  </a:cubicBezTo>
                  <a:cubicBezTo>
                    <a:pt x="8872" y="17033"/>
                    <a:pt x="9102" y="16761"/>
                    <a:pt x="9228" y="16384"/>
                  </a:cubicBezTo>
                  <a:cubicBezTo>
                    <a:pt x="9374" y="15987"/>
                    <a:pt x="9563" y="15610"/>
                    <a:pt x="9856" y="15338"/>
                  </a:cubicBezTo>
                  <a:cubicBezTo>
                    <a:pt x="10169" y="15045"/>
                    <a:pt x="10337" y="14668"/>
                    <a:pt x="10420" y="14250"/>
                  </a:cubicBezTo>
                  <a:cubicBezTo>
                    <a:pt x="10525" y="13559"/>
                    <a:pt x="10839" y="12932"/>
                    <a:pt x="10860" y="12220"/>
                  </a:cubicBezTo>
                  <a:cubicBezTo>
                    <a:pt x="10860" y="11739"/>
                    <a:pt x="11404" y="11614"/>
                    <a:pt x="11801" y="11948"/>
                  </a:cubicBezTo>
                  <a:cubicBezTo>
                    <a:pt x="11885" y="12032"/>
                    <a:pt x="11906" y="12116"/>
                    <a:pt x="11990" y="12199"/>
                  </a:cubicBezTo>
                  <a:cubicBezTo>
                    <a:pt x="12241" y="12471"/>
                    <a:pt x="12534" y="12534"/>
                    <a:pt x="12848" y="12367"/>
                  </a:cubicBezTo>
                  <a:cubicBezTo>
                    <a:pt x="13245" y="12158"/>
                    <a:pt x="13601" y="11948"/>
                    <a:pt x="13789" y="11509"/>
                  </a:cubicBezTo>
                  <a:cubicBezTo>
                    <a:pt x="14019" y="10965"/>
                    <a:pt x="14375" y="10463"/>
                    <a:pt x="14605" y="9898"/>
                  </a:cubicBezTo>
                  <a:cubicBezTo>
                    <a:pt x="14940" y="9019"/>
                    <a:pt x="15212" y="8161"/>
                    <a:pt x="15526" y="7282"/>
                  </a:cubicBezTo>
                  <a:cubicBezTo>
                    <a:pt x="15672" y="6822"/>
                    <a:pt x="15777" y="6383"/>
                    <a:pt x="15630" y="5860"/>
                  </a:cubicBezTo>
                  <a:cubicBezTo>
                    <a:pt x="15484" y="5441"/>
                    <a:pt x="15568" y="5023"/>
                    <a:pt x="15861" y="4688"/>
                  </a:cubicBezTo>
                  <a:cubicBezTo>
                    <a:pt x="15923" y="4583"/>
                    <a:pt x="16091" y="4479"/>
                    <a:pt x="16258" y="4479"/>
                  </a:cubicBezTo>
                  <a:cubicBezTo>
                    <a:pt x="16426" y="4479"/>
                    <a:pt x="16530" y="4625"/>
                    <a:pt x="16572" y="4813"/>
                  </a:cubicBezTo>
                  <a:cubicBezTo>
                    <a:pt x="16614" y="5211"/>
                    <a:pt x="16635" y="5567"/>
                    <a:pt x="16677" y="5880"/>
                  </a:cubicBezTo>
                  <a:cubicBezTo>
                    <a:pt x="17137" y="6445"/>
                    <a:pt x="17576" y="6885"/>
                    <a:pt x="17932" y="7408"/>
                  </a:cubicBezTo>
                  <a:cubicBezTo>
                    <a:pt x="18518" y="8370"/>
                    <a:pt x="19313" y="9165"/>
                    <a:pt x="20171" y="9856"/>
                  </a:cubicBezTo>
                  <a:cubicBezTo>
                    <a:pt x="21092" y="10630"/>
                    <a:pt x="22054" y="11069"/>
                    <a:pt x="23226" y="10693"/>
                  </a:cubicBezTo>
                  <a:cubicBezTo>
                    <a:pt x="23749" y="10212"/>
                    <a:pt x="23749" y="10212"/>
                    <a:pt x="24000" y="9479"/>
                  </a:cubicBezTo>
                  <a:cubicBezTo>
                    <a:pt x="24042" y="9333"/>
                    <a:pt x="24063" y="9228"/>
                    <a:pt x="24146" y="9124"/>
                  </a:cubicBezTo>
                  <a:cubicBezTo>
                    <a:pt x="24314" y="8914"/>
                    <a:pt x="24481" y="8747"/>
                    <a:pt x="24774" y="8768"/>
                  </a:cubicBezTo>
                  <a:cubicBezTo>
                    <a:pt x="25046" y="8789"/>
                    <a:pt x="25213" y="9019"/>
                    <a:pt x="25276" y="9417"/>
                  </a:cubicBezTo>
                  <a:cubicBezTo>
                    <a:pt x="25297" y="9521"/>
                    <a:pt x="25297" y="9605"/>
                    <a:pt x="25297" y="9709"/>
                  </a:cubicBezTo>
                  <a:cubicBezTo>
                    <a:pt x="25297" y="10777"/>
                    <a:pt x="25674" y="11718"/>
                    <a:pt x="26218" y="12639"/>
                  </a:cubicBezTo>
                  <a:cubicBezTo>
                    <a:pt x="26741" y="13497"/>
                    <a:pt x="27390" y="14103"/>
                    <a:pt x="28331" y="14417"/>
                  </a:cubicBezTo>
                  <a:cubicBezTo>
                    <a:pt x="28603" y="14501"/>
                    <a:pt x="28833" y="14564"/>
                    <a:pt x="29063" y="14647"/>
                  </a:cubicBezTo>
                  <a:cubicBezTo>
                    <a:pt x="30110" y="14940"/>
                    <a:pt x="31093" y="14815"/>
                    <a:pt x="31993" y="14208"/>
                  </a:cubicBezTo>
                  <a:cubicBezTo>
                    <a:pt x="32286" y="14020"/>
                    <a:pt x="32516" y="13769"/>
                    <a:pt x="32892" y="13727"/>
                  </a:cubicBezTo>
                  <a:cubicBezTo>
                    <a:pt x="33227" y="13894"/>
                    <a:pt x="33353" y="14313"/>
                    <a:pt x="33729" y="14354"/>
                  </a:cubicBezTo>
                  <a:cubicBezTo>
                    <a:pt x="33792" y="14313"/>
                    <a:pt x="33855" y="14292"/>
                    <a:pt x="33876" y="14229"/>
                  </a:cubicBezTo>
                  <a:cubicBezTo>
                    <a:pt x="33897" y="14103"/>
                    <a:pt x="33939" y="13978"/>
                    <a:pt x="33897" y="13873"/>
                  </a:cubicBezTo>
                  <a:cubicBezTo>
                    <a:pt x="33771" y="12053"/>
                    <a:pt x="33688" y="10212"/>
                    <a:pt x="32830" y="847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85;p59"/>
            <p:cNvSpPr/>
            <p:nvPr/>
          </p:nvSpPr>
          <p:spPr>
            <a:xfrm>
              <a:off x="5747050" y="3180225"/>
              <a:ext cx="799825" cy="625650"/>
            </a:xfrm>
            <a:custGeom>
              <a:avLst/>
              <a:gdLst/>
              <a:ahLst/>
              <a:cxnLst/>
              <a:rect l="l" t="t" r="r" b="b"/>
              <a:pathLst>
                <a:path w="31993" h="25026" extrusionOk="0">
                  <a:moveTo>
                    <a:pt x="30674" y="7931"/>
                  </a:moveTo>
                  <a:cubicBezTo>
                    <a:pt x="31093" y="8119"/>
                    <a:pt x="31511" y="8266"/>
                    <a:pt x="31993" y="8454"/>
                  </a:cubicBezTo>
                  <a:cubicBezTo>
                    <a:pt x="31867" y="8914"/>
                    <a:pt x="31930" y="9417"/>
                    <a:pt x="31804" y="9940"/>
                  </a:cubicBezTo>
                  <a:cubicBezTo>
                    <a:pt x="31700" y="10337"/>
                    <a:pt x="31804" y="10798"/>
                    <a:pt x="31721" y="11258"/>
                  </a:cubicBezTo>
                  <a:cubicBezTo>
                    <a:pt x="31679" y="11467"/>
                    <a:pt x="31679" y="11697"/>
                    <a:pt x="31574" y="11906"/>
                  </a:cubicBezTo>
                  <a:cubicBezTo>
                    <a:pt x="31051" y="13057"/>
                    <a:pt x="30632" y="14250"/>
                    <a:pt x="29900" y="15296"/>
                  </a:cubicBezTo>
                  <a:cubicBezTo>
                    <a:pt x="29356" y="16091"/>
                    <a:pt x="28854" y="16865"/>
                    <a:pt x="28268" y="17640"/>
                  </a:cubicBezTo>
                  <a:cubicBezTo>
                    <a:pt x="26741" y="19669"/>
                    <a:pt x="24753" y="21197"/>
                    <a:pt x="22619" y="22578"/>
                  </a:cubicBezTo>
                  <a:cubicBezTo>
                    <a:pt x="21426" y="23352"/>
                    <a:pt x="20108" y="23875"/>
                    <a:pt x="18748" y="24356"/>
                  </a:cubicBezTo>
                  <a:cubicBezTo>
                    <a:pt x="18622" y="24398"/>
                    <a:pt x="18518" y="24419"/>
                    <a:pt x="18392" y="24461"/>
                  </a:cubicBezTo>
                  <a:cubicBezTo>
                    <a:pt x="16530" y="24816"/>
                    <a:pt x="14647" y="25026"/>
                    <a:pt x="12743" y="24712"/>
                  </a:cubicBezTo>
                  <a:cubicBezTo>
                    <a:pt x="11718" y="24565"/>
                    <a:pt x="10734" y="24189"/>
                    <a:pt x="9730" y="23896"/>
                  </a:cubicBezTo>
                  <a:cubicBezTo>
                    <a:pt x="9521" y="23854"/>
                    <a:pt x="9311" y="23749"/>
                    <a:pt x="9081" y="23666"/>
                  </a:cubicBezTo>
                  <a:cubicBezTo>
                    <a:pt x="7700" y="23247"/>
                    <a:pt x="6466" y="22473"/>
                    <a:pt x="5294" y="21636"/>
                  </a:cubicBezTo>
                  <a:cubicBezTo>
                    <a:pt x="5022" y="21448"/>
                    <a:pt x="4792" y="21217"/>
                    <a:pt x="4562" y="20987"/>
                  </a:cubicBezTo>
                  <a:cubicBezTo>
                    <a:pt x="3474" y="19941"/>
                    <a:pt x="2407" y="18832"/>
                    <a:pt x="1319" y="17786"/>
                  </a:cubicBezTo>
                  <a:cubicBezTo>
                    <a:pt x="691" y="17200"/>
                    <a:pt x="335" y="16468"/>
                    <a:pt x="0" y="15673"/>
                  </a:cubicBezTo>
                  <a:cubicBezTo>
                    <a:pt x="210" y="15610"/>
                    <a:pt x="398" y="15526"/>
                    <a:pt x="544" y="15526"/>
                  </a:cubicBezTo>
                  <a:cubicBezTo>
                    <a:pt x="1486" y="15484"/>
                    <a:pt x="2365" y="15191"/>
                    <a:pt x="3160" y="14689"/>
                  </a:cubicBezTo>
                  <a:cubicBezTo>
                    <a:pt x="3411" y="14543"/>
                    <a:pt x="3641" y="14417"/>
                    <a:pt x="3892" y="14271"/>
                  </a:cubicBezTo>
                  <a:cubicBezTo>
                    <a:pt x="4520" y="13957"/>
                    <a:pt x="5022" y="13497"/>
                    <a:pt x="5503" y="12974"/>
                  </a:cubicBezTo>
                  <a:cubicBezTo>
                    <a:pt x="6068" y="12346"/>
                    <a:pt x="6696" y="11760"/>
                    <a:pt x="7345" y="11216"/>
                  </a:cubicBezTo>
                  <a:cubicBezTo>
                    <a:pt x="7847" y="10798"/>
                    <a:pt x="8244" y="10358"/>
                    <a:pt x="8453" y="9709"/>
                  </a:cubicBezTo>
                  <a:cubicBezTo>
                    <a:pt x="8537" y="9437"/>
                    <a:pt x="8684" y="9186"/>
                    <a:pt x="8893" y="8977"/>
                  </a:cubicBezTo>
                  <a:cubicBezTo>
                    <a:pt x="9311" y="8559"/>
                    <a:pt x="9521" y="8036"/>
                    <a:pt x="9625" y="7450"/>
                  </a:cubicBezTo>
                  <a:cubicBezTo>
                    <a:pt x="9688" y="7136"/>
                    <a:pt x="9793" y="6822"/>
                    <a:pt x="9855" y="6508"/>
                  </a:cubicBezTo>
                  <a:cubicBezTo>
                    <a:pt x="9960" y="6487"/>
                    <a:pt x="10065" y="6445"/>
                    <a:pt x="10148" y="6466"/>
                  </a:cubicBezTo>
                  <a:cubicBezTo>
                    <a:pt x="10839" y="6613"/>
                    <a:pt x="11404" y="6404"/>
                    <a:pt x="11948" y="6069"/>
                  </a:cubicBezTo>
                  <a:cubicBezTo>
                    <a:pt x="12345" y="5839"/>
                    <a:pt x="12575" y="5525"/>
                    <a:pt x="12785" y="5106"/>
                  </a:cubicBezTo>
                  <a:cubicBezTo>
                    <a:pt x="13496" y="3746"/>
                    <a:pt x="13873" y="2240"/>
                    <a:pt x="14249" y="775"/>
                  </a:cubicBezTo>
                  <a:cubicBezTo>
                    <a:pt x="14333" y="545"/>
                    <a:pt x="14417" y="315"/>
                    <a:pt x="14500" y="1"/>
                  </a:cubicBezTo>
                  <a:cubicBezTo>
                    <a:pt x="14668" y="147"/>
                    <a:pt x="14835" y="252"/>
                    <a:pt x="14961" y="419"/>
                  </a:cubicBezTo>
                  <a:cubicBezTo>
                    <a:pt x="15149" y="650"/>
                    <a:pt x="15275" y="922"/>
                    <a:pt x="15442" y="1173"/>
                  </a:cubicBezTo>
                  <a:cubicBezTo>
                    <a:pt x="16237" y="2595"/>
                    <a:pt x="17430" y="3600"/>
                    <a:pt x="18811" y="4416"/>
                  </a:cubicBezTo>
                  <a:cubicBezTo>
                    <a:pt x="19355" y="4751"/>
                    <a:pt x="19941" y="4939"/>
                    <a:pt x="20568" y="4834"/>
                  </a:cubicBezTo>
                  <a:cubicBezTo>
                    <a:pt x="20673" y="4813"/>
                    <a:pt x="20736" y="4834"/>
                    <a:pt x="20840" y="4813"/>
                  </a:cubicBezTo>
                  <a:cubicBezTo>
                    <a:pt x="21656" y="4751"/>
                    <a:pt x="21656" y="4751"/>
                    <a:pt x="22368" y="4374"/>
                  </a:cubicBezTo>
                  <a:cubicBezTo>
                    <a:pt x="22410" y="4416"/>
                    <a:pt x="22472" y="4437"/>
                    <a:pt x="22493" y="4500"/>
                  </a:cubicBezTo>
                  <a:cubicBezTo>
                    <a:pt x="22786" y="5023"/>
                    <a:pt x="23100" y="5525"/>
                    <a:pt x="23330" y="6069"/>
                  </a:cubicBezTo>
                  <a:cubicBezTo>
                    <a:pt x="23749" y="7052"/>
                    <a:pt x="24565" y="7680"/>
                    <a:pt x="25443" y="8161"/>
                  </a:cubicBezTo>
                  <a:cubicBezTo>
                    <a:pt x="26029" y="8454"/>
                    <a:pt x="26657" y="8684"/>
                    <a:pt x="27306" y="8789"/>
                  </a:cubicBezTo>
                  <a:cubicBezTo>
                    <a:pt x="28519" y="8998"/>
                    <a:pt x="29733" y="8852"/>
                    <a:pt x="30674" y="7931"/>
                  </a:cubicBezTo>
                  <a:close/>
                  <a:moveTo>
                    <a:pt x="11215" y="15380"/>
                  </a:moveTo>
                  <a:cubicBezTo>
                    <a:pt x="11111" y="15694"/>
                    <a:pt x="11090" y="15924"/>
                    <a:pt x="10985" y="16112"/>
                  </a:cubicBezTo>
                  <a:cubicBezTo>
                    <a:pt x="10567" y="16844"/>
                    <a:pt x="10546" y="17619"/>
                    <a:pt x="10671" y="18435"/>
                  </a:cubicBezTo>
                  <a:cubicBezTo>
                    <a:pt x="10734" y="18728"/>
                    <a:pt x="10734" y="19020"/>
                    <a:pt x="10755" y="19292"/>
                  </a:cubicBezTo>
                  <a:cubicBezTo>
                    <a:pt x="10797" y="19899"/>
                    <a:pt x="11048" y="20422"/>
                    <a:pt x="11383" y="20925"/>
                  </a:cubicBezTo>
                  <a:cubicBezTo>
                    <a:pt x="11864" y="21657"/>
                    <a:pt x="12534" y="22264"/>
                    <a:pt x="13287" y="22745"/>
                  </a:cubicBezTo>
                  <a:cubicBezTo>
                    <a:pt x="13789" y="23101"/>
                    <a:pt x="14333" y="23310"/>
                    <a:pt x="14940" y="23331"/>
                  </a:cubicBezTo>
                  <a:cubicBezTo>
                    <a:pt x="15400" y="23352"/>
                    <a:pt x="15902" y="23435"/>
                    <a:pt x="16363" y="23435"/>
                  </a:cubicBezTo>
                  <a:cubicBezTo>
                    <a:pt x="17597" y="23456"/>
                    <a:pt x="18727" y="23205"/>
                    <a:pt x="19648" y="22389"/>
                  </a:cubicBezTo>
                  <a:cubicBezTo>
                    <a:pt x="20003" y="22075"/>
                    <a:pt x="20380" y="21782"/>
                    <a:pt x="20736" y="21510"/>
                  </a:cubicBezTo>
                  <a:cubicBezTo>
                    <a:pt x="21259" y="21134"/>
                    <a:pt x="21593" y="20611"/>
                    <a:pt x="21907" y="20067"/>
                  </a:cubicBezTo>
                  <a:cubicBezTo>
                    <a:pt x="22577" y="18937"/>
                    <a:pt x="22912" y="17681"/>
                    <a:pt x="23560" y="16552"/>
                  </a:cubicBezTo>
                  <a:cubicBezTo>
                    <a:pt x="23623" y="16489"/>
                    <a:pt x="23644" y="16384"/>
                    <a:pt x="23644" y="16300"/>
                  </a:cubicBezTo>
                  <a:cubicBezTo>
                    <a:pt x="23581" y="15861"/>
                    <a:pt x="23749" y="15484"/>
                    <a:pt x="23958" y="15129"/>
                  </a:cubicBezTo>
                  <a:cubicBezTo>
                    <a:pt x="24188" y="14647"/>
                    <a:pt x="23895" y="14124"/>
                    <a:pt x="23372" y="14020"/>
                  </a:cubicBezTo>
                  <a:cubicBezTo>
                    <a:pt x="23246" y="13999"/>
                    <a:pt x="23121" y="13999"/>
                    <a:pt x="22995" y="13999"/>
                  </a:cubicBezTo>
                  <a:cubicBezTo>
                    <a:pt x="21049" y="13831"/>
                    <a:pt x="19145" y="14062"/>
                    <a:pt x="17283" y="14522"/>
                  </a:cubicBezTo>
                  <a:cubicBezTo>
                    <a:pt x="16425" y="14731"/>
                    <a:pt x="15526" y="14857"/>
                    <a:pt x="14647" y="14878"/>
                  </a:cubicBezTo>
                  <a:cubicBezTo>
                    <a:pt x="14103" y="14899"/>
                    <a:pt x="13580" y="14940"/>
                    <a:pt x="13057" y="15150"/>
                  </a:cubicBezTo>
                  <a:cubicBezTo>
                    <a:pt x="12743" y="15275"/>
                    <a:pt x="12366" y="15275"/>
                    <a:pt x="12031" y="15338"/>
                  </a:cubicBezTo>
                  <a:cubicBezTo>
                    <a:pt x="11738" y="15380"/>
                    <a:pt x="11487" y="15359"/>
                    <a:pt x="11215" y="15380"/>
                  </a:cubicBezTo>
                  <a:close/>
                  <a:moveTo>
                    <a:pt x="10797" y="11007"/>
                  </a:moveTo>
                  <a:cubicBezTo>
                    <a:pt x="10274" y="11049"/>
                    <a:pt x="10065" y="11342"/>
                    <a:pt x="10127" y="11927"/>
                  </a:cubicBezTo>
                  <a:cubicBezTo>
                    <a:pt x="10148" y="12346"/>
                    <a:pt x="10441" y="12576"/>
                    <a:pt x="10839" y="12555"/>
                  </a:cubicBezTo>
                  <a:cubicBezTo>
                    <a:pt x="11362" y="12534"/>
                    <a:pt x="11697" y="12116"/>
                    <a:pt x="11634" y="11593"/>
                  </a:cubicBezTo>
                  <a:cubicBezTo>
                    <a:pt x="11613" y="11174"/>
                    <a:pt x="11320" y="10986"/>
                    <a:pt x="10797" y="11007"/>
                  </a:cubicBezTo>
                  <a:close/>
                  <a:moveTo>
                    <a:pt x="23560" y="11174"/>
                  </a:moveTo>
                  <a:cubicBezTo>
                    <a:pt x="23560" y="11111"/>
                    <a:pt x="23560" y="11049"/>
                    <a:pt x="23539" y="10986"/>
                  </a:cubicBezTo>
                  <a:cubicBezTo>
                    <a:pt x="23456" y="10567"/>
                    <a:pt x="23205" y="10358"/>
                    <a:pt x="22786" y="10379"/>
                  </a:cubicBezTo>
                  <a:cubicBezTo>
                    <a:pt x="22389" y="10421"/>
                    <a:pt x="22179" y="10651"/>
                    <a:pt x="22200" y="11090"/>
                  </a:cubicBezTo>
                  <a:cubicBezTo>
                    <a:pt x="22200" y="11216"/>
                    <a:pt x="22242" y="11362"/>
                    <a:pt x="22263" y="11488"/>
                  </a:cubicBezTo>
                  <a:cubicBezTo>
                    <a:pt x="22326" y="11802"/>
                    <a:pt x="22577" y="11990"/>
                    <a:pt x="22891" y="11990"/>
                  </a:cubicBezTo>
                  <a:cubicBezTo>
                    <a:pt x="23393" y="11990"/>
                    <a:pt x="23623" y="11697"/>
                    <a:pt x="23560" y="1117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86;p59"/>
            <p:cNvSpPr/>
            <p:nvPr/>
          </p:nvSpPr>
          <p:spPr>
            <a:xfrm>
              <a:off x="5444700" y="3030625"/>
              <a:ext cx="260525" cy="324350"/>
            </a:xfrm>
            <a:custGeom>
              <a:avLst/>
              <a:gdLst/>
              <a:ahLst/>
              <a:cxnLst/>
              <a:rect l="l" t="t" r="r" b="b"/>
              <a:pathLst>
                <a:path w="10421" h="12974" extrusionOk="0">
                  <a:moveTo>
                    <a:pt x="3578" y="2219"/>
                  </a:moveTo>
                  <a:cubicBezTo>
                    <a:pt x="3411" y="1758"/>
                    <a:pt x="3537" y="1465"/>
                    <a:pt x="3725" y="1193"/>
                  </a:cubicBezTo>
                  <a:cubicBezTo>
                    <a:pt x="4332" y="315"/>
                    <a:pt x="5210" y="1"/>
                    <a:pt x="6319" y="294"/>
                  </a:cubicBezTo>
                  <a:cubicBezTo>
                    <a:pt x="7073" y="503"/>
                    <a:pt x="7784" y="838"/>
                    <a:pt x="8412" y="1298"/>
                  </a:cubicBezTo>
                  <a:cubicBezTo>
                    <a:pt x="8454" y="1340"/>
                    <a:pt x="8537" y="1382"/>
                    <a:pt x="8558" y="1445"/>
                  </a:cubicBezTo>
                  <a:cubicBezTo>
                    <a:pt x="8851" y="2198"/>
                    <a:pt x="9604" y="2616"/>
                    <a:pt x="9960" y="3328"/>
                  </a:cubicBezTo>
                  <a:cubicBezTo>
                    <a:pt x="10107" y="3621"/>
                    <a:pt x="10232" y="3976"/>
                    <a:pt x="10420" y="4311"/>
                  </a:cubicBezTo>
                  <a:lnTo>
                    <a:pt x="9311" y="5880"/>
                  </a:lnTo>
                  <a:cubicBezTo>
                    <a:pt x="9144" y="6152"/>
                    <a:pt x="8977" y="6403"/>
                    <a:pt x="8851" y="6696"/>
                  </a:cubicBezTo>
                  <a:cubicBezTo>
                    <a:pt x="8558" y="7261"/>
                    <a:pt x="8412" y="7889"/>
                    <a:pt x="8558" y="8559"/>
                  </a:cubicBezTo>
                  <a:cubicBezTo>
                    <a:pt x="8767" y="9458"/>
                    <a:pt x="8495" y="10170"/>
                    <a:pt x="7847" y="10797"/>
                  </a:cubicBezTo>
                  <a:cubicBezTo>
                    <a:pt x="7617" y="11007"/>
                    <a:pt x="7428" y="11279"/>
                    <a:pt x="7219" y="11509"/>
                  </a:cubicBezTo>
                  <a:cubicBezTo>
                    <a:pt x="6801" y="11948"/>
                    <a:pt x="6361" y="12325"/>
                    <a:pt x="5734" y="12450"/>
                  </a:cubicBezTo>
                  <a:cubicBezTo>
                    <a:pt x="5399" y="12534"/>
                    <a:pt x="5085" y="12680"/>
                    <a:pt x="4750" y="12764"/>
                  </a:cubicBezTo>
                  <a:cubicBezTo>
                    <a:pt x="4457" y="12848"/>
                    <a:pt x="4185" y="12890"/>
                    <a:pt x="3913" y="12911"/>
                  </a:cubicBezTo>
                  <a:cubicBezTo>
                    <a:pt x="3097" y="12973"/>
                    <a:pt x="3013" y="12534"/>
                    <a:pt x="3076" y="11948"/>
                  </a:cubicBezTo>
                  <a:cubicBezTo>
                    <a:pt x="3097" y="11739"/>
                    <a:pt x="3223" y="11530"/>
                    <a:pt x="3327" y="11341"/>
                  </a:cubicBezTo>
                  <a:cubicBezTo>
                    <a:pt x="3746" y="10546"/>
                    <a:pt x="4185" y="9730"/>
                    <a:pt x="4646" y="8914"/>
                  </a:cubicBezTo>
                  <a:cubicBezTo>
                    <a:pt x="4897" y="8475"/>
                    <a:pt x="5022" y="7973"/>
                    <a:pt x="5106" y="7471"/>
                  </a:cubicBezTo>
                  <a:cubicBezTo>
                    <a:pt x="5210" y="6801"/>
                    <a:pt x="4750" y="6278"/>
                    <a:pt x="4039" y="6278"/>
                  </a:cubicBezTo>
                  <a:cubicBezTo>
                    <a:pt x="3139" y="6278"/>
                    <a:pt x="2239" y="6362"/>
                    <a:pt x="1340" y="6403"/>
                  </a:cubicBezTo>
                  <a:cubicBezTo>
                    <a:pt x="1089" y="6403"/>
                    <a:pt x="816" y="6424"/>
                    <a:pt x="586" y="6382"/>
                  </a:cubicBezTo>
                  <a:cubicBezTo>
                    <a:pt x="210" y="6320"/>
                    <a:pt x="0" y="5943"/>
                    <a:pt x="210" y="5650"/>
                  </a:cubicBezTo>
                  <a:cubicBezTo>
                    <a:pt x="670" y="5002"/>
                    <a:pt x="1193" y="4395"/>
                    <a:pt x="1925" y="4060"/>
                  </a:cubicBezTo>
                  <a:cubicBezTo>
                    <a:pt x="2156" y="3955"/>
                    <a:pt x="2386" y="3872"/>
                    <a:pt x="2595" y="3746"/>
                  </a:cubicBezTo>
                  <a:cubicBezTo>
                    <a:pt x="3013" y="3474"/>
                    <a:pt x="3432" y="3369"/>
                    <a:pt x="3955" y="3495"/>
                  </a:cubicBezTo>
                  <a:cubicBezTo>
                    <a:pt x="4332" y="3579"/>
                    <a:pt x="4708" y="3495"/>
                    <a:pt x="5106" y="3474"/>
                  </a:cubicBezTo>
                  <a:cubicBezTo>
                    <a:pt x="5441" y="3432"/>
                    <a:pt x="5650" y="3118"/>
                    <a:pt x="5608" y="2763"/>
                  </a:cubicBezTo>
                  <a:cubicBezTo>
                    <a:pt x="5545" y="2428"/>
                    <a:pt x="5294" y="2177"/>
                    <a:pt x="4959" y="2177"/>
                  </a:cubicBezTo>
                  <a:cubicBezTo>
                    <a:pt x="4478" y="2198"/>
                    <a:pt x="4039" y="2219"/>
                    <a:pt x="3578" y="221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87;p59"/>
            <p:cNvSpPr/>
            <p:nvPr/>
          </p:nvSpPr>
          <p:spPr>
            <a:xfrm>
              <a:off x="6401425" y="2856450"/>
              <a:ext cx="256350" cy="298175"/>
            </a:xfrm>
            <a:custGeom>
              <a:avLst/>
              <a:gdLst/>
              <a:ahLst/>
              <a:cxnLst/>
              <a:rect l="l" t="t" r="r" b="b"/>
              <a:pathLst>
                <a:path w="10254" h="11927" extrusionOk="0">
                  <a:moveTo>
                    <a:pt x="252" y="5943"/>
                  </a:moveTo>
                  <a:cubicBezTo>
                    <a:pt x="1" y="4708"/>
                    <a:pt x="43" y="3599"/>
                    <a:pt x="273" y="2490"/>
                  </a:cubicBezTo>
                  <a:cubicBezTo>
                    <a:pt x="461" y="1632"/>
                    <a:pt x="1005" y="942"/>
                    <a:pt x="1612" y="377"/>
                  </a:cubicBezTo>
                  <a:cubicBezTo>
                    <a:pt x="1968" y="0"/>
                    <a:pt x="2407" y="105"/>
                    <a:pt x="2784" y="565"/>
                  </a:cubicBezTo>
                  <a:cubicBezTo>
                    <a:pt x="3537" y="1444"/>
                    <a:pt x="3872" y="2490"/>
                    <a:pt x="3976" y="3599"/>
                  </a:cubicBezTo>
                  <a:cubicBezTo>
                    <a:pt x="4018" y="3976"/>
                    <a:pt x="4039" y="4373"/>
                    <a:pt x="4081" y="4750"/>
                  </a:cubicBezTo>
                  <a:cubicBezTo>
                    <a:pt x="4123" y="4980"/>
                    <a:pt x="4248" y="5168"/>
                    <a:pt x="4499" y="5231"/>
                  </a:cubicBezTo>
                  <a:cubicBezTo>
                    <a:pt x="4771" y="5315"/>
                    <a:pt x="4960" y="5210"/>
                    <a:pt x="5085" y="5022"/>
                  </a:cubicBezTo>
                  <a:cubicBezTo>
                    <a:pt x="5232" y="4792"/>
                    <a:pt x="5378" y="4562"/>
                    <a:pt x="5504" y="4290"/>
                  </a:cubicBezTo>
                  <a:cubicBezTo>
                    <a:pt x="5755" y="3725"/>
                    <a:pt x="6110" y="3160"/>
                    <a:pt x="6529" y="2699"/>
                  </a:cubicBezTo>
                  <a:cubicBezTo>
                    <a:pt x="6885" y="2302"/>
                    <a:pt x="6885" y="2281"/>
                    <a:pt x="7575" y="2051"/>
                  </a:cubicBezTo>
                  <a:cubicBezTo>
                    <a:pt x="8098" y="2323"/>
                    <a:pt x="8517" y="2678"/>
                    <a:pt x="8579" y="3348"/>
                  </a:cubicBezTo>
                  <a:cubicBezTo>
                    <a:pt x="8621" y="3641"/>
                    <a:pt x="8747" y="3892"/>
                    <a:pt x="8872" y="4185"/>
                  </a:cubicBezTo>
                  <a:cubicBezTo>
                    <a:pt x="9061" y="4603"/>
                    <a:pt x="8998" y="4980"/>
                    <a:pt x="8726" y="5252"/>
                  </a:cubicBezTo>
                  <a:cubicBezTo>
                    <a:pt x="8328" y="5712"/>
                    <a:pt x="7994" y="6194"/>
                    <a:pt x="7470" y="6549"/>
                  </a:cubicBezTo>
                  <a:cubicBezTo>
                    <a:pt x="7052" y="6821"/>
                    <a:pt x="7115" y="7282"/>
                    <a:pt x="7596" y="7533"/>
                  </a:cubicBezTo>
                  <a:cubicBezTo>
                    <a:pt x="7638" y="7554"/>
                    <a:pt x="7701" y="7616"/>
                    <a:pt x="7784" y="7616"/>
                  </a:cubicBezTo>
                  <a:cubicBezTo>
                    <a:pt x="8412" y="7826"/>
                    <a:pt x="8935" y="8223"/>
                    <a:pt x="9416" y="8663"/>
                  </a:cubicBezTo>
                  <a:cubicBezTo>
                    <a:pt x="9563" y="8788"/>
                    <a:pt x="9730" y="8893"/>
                    <a:pt x="9835" y="8976"/>
                  </a:cubicBezTo>
                  <a:cubicBezTo>
                    <a:pt x="10253" y="9918"/>
                    <a:pt x="9898" y="10525"/>
                    <a:pt x="9249" y="11006"/>
                  </a:cubicBezTo>
                  <a:cubicBezTo>
                    <a:pt x="8935" y="11257"/>
                    <a:pt x="8621" y="11404"/>
                    <a:pt x="8224" y="11487"/>
                  </a:cubicBezTo>
                  <a:cubicBezTo>
                    <a:pt x="7784" y="11592"/>
                    <a:pt x="7366" y="11717"/>
                    <a:pt x="6947" y="11822"/>
                  </a:cubicBezTo>
                  <a:cubicBezTo>
                    <a:pt x="6424" y="11927"/>
                    <a:pt x="5901" y="11906"/>
                    <a:pt x="5336" y="11906"/>
                  </a:cubicBezTo>
                  <a:cubicBezTo>
                    <a:pt x="5190" y="11906"/>
                    <a:pt x="4981" y="11738"/>
                    <a:pt x="4876" y="11613"/>
                  </a:cubicBezTo>
                  <a:cubicBezTo>
                    <a:pt x="4750" y="11487"/>
                    <a:pt x="4667" y="11278"/>
                    <a:pt x="4562" y="11111"/>
                  </a:cubicBezTo>
                  <a:cubicBezTo>
                    <a:pt x="4750" y="10567"/>
                    <a:pt x="4604" y="10023"/>
                    <a:pt x="4478" y="9500"/>
                  </a:cubicBezTo>
                  <a:cubicBezTo>
                    <a:pt x="4457" y="9311"/>
                    <a:pt x="4353" y="9144"/>
                    <a:pt x="4227" y="8976"/>
                  </a:cubicBezTo>
                  <a:cubicBezTo>
                    <a:pt x="3809" y="8474"/>
                    <a:pt x="3349" y="7972"/>
                    <a:pt x="2909" y="7491"/>
                  </a:cubicBezTo>
                  <a:cubicBezTo>
                    <a:pt x="2784" y="7323"/>
                    <a:pt x="2616" y="7198"/>
                    <a:pt x="2512" y="7051"/>
                  </a:cubicBezTo>
                  <a:cubicBezTo>
                    <a:pt x="2198" y="6549"/>
                    <a:pt x="1758" y="6361"/>
                    <a:pt x="1235" y="6256"/>
                  </a:cubicBezTo>
                  <a:cubicBezTo>
                    <a:pt x="900" y="6152"/>
                    <a:pt x="608" y="6047"/>
                    <a:pt x="252" y="594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88;p59"/>
            <p:cNvSpPr/>
            <p:nvPr/>
          </p:nvSpPr>
          <p:spPr>
            <a:xfrm>
              <a:off x="6277975" y="4004625"/>
              <a:ext cx="169000" cy="146500"/>
            </a:xfrm>
            <a:custGeom>
              <a:avLst/>
              <a:gdLst/>
              <a:ahLst/>
              <a:cxnLst/>
              <a:rect l="l" t="t" r="r" b="b"/>
              <a:pathLst>
                <a:path w="6760" h="5860" extrusionOk="0">
                  <a:moveTo>
                    <a:pt x="4186" y="1"/>
                  </a:moveTo>
                  <a:cubicBezTo>
                    <a:pt x="3516" y="1"/>
                    <a:pt x="2846" y="84"/>
                    <a:pt x="2198" y="252"/>
                  </a:cubicBezTo>
                  <a:cubicBezTo>
                    <a:pt x="1612" y="377"/>
                    <a:pt x="1235" y="670"/>
                    <a:pt x="963" y="1130"/>
                  </a:cubicBezTo>
                  <a:cubicBezTo>
                    <a:pt x="733" y="1549"/>
                    <a:pt x="545" y="1967"/>
                    <a:pt x="315" y="2386"/>
                  </a:cubicBezTo>
                  <a:cubicBezTo>
                    <a:pt x="1" y="2972"/>
                    <a:pt x="84" y="3558"/>
                    <a:pt x="189" y="4164"/>
                  </a:cubicBezTo>
                  <a:cubicBezTo>
                    <a:pt x="210" y="4353"/>
                    <a:pt x="315" y="4520"/>
                    <a:pt x="440" y="4687"/>
                  </a:cubicBezTo>
                  <a:cubicBezTo>
                    <a:pt x="1068" y="5420"/>
                    <a:pt x="1884" y="5838"/>
                    <a:pt x="2825" y="5859"/>
                  </a:cubicBezTo>
                  <a:cubicBezTo>
                    <a:pt x="3118" y="5859"/>
                    <a:pt x="3411" y="5838"/>
                    <a:pt x="3683" y="5817"/>
                  </a:cubicBezTo>
                  <a:cubicBezTo>
                    <a:pt x="3997" y="5775"/>
                    <a:pt x="4332" y="5817"/>
                    <a:pt x="4667" y="5755"/>
                  </a:cubicBezTo>
                  <a:cubicBezTo>
                    <a:pt x="5357" y="5650"/>
                    <a:pt x="5943" y="5315"/>
                    <a:pt x="6173" y="4625"/>
                  </a:cubicBezTo>
                  <a:cubicBezTo>
                    <a:pt x="6508" y="3704"/>
                    <a:pt x="6759" y="2721"/>
                    <a:pt x="6550" y="1654"/>
                  </a:cubicBezTo>
                  <a:cubicBezTo>
                    <a:pt x="6466" y="1235"/>
                    <a:pt x="6299" y="921"/>
                    <a:pt x="5985" y="670"/>
                  </a:cubicBezTo>
                  <a:cubicBezTo>
                    <a:pt x="5462" y="210"/>
                    <a:pt x="4834" y="42"/>
                    <a:pt x="4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89;p59"/>
            <p:cNvSpPr/>
            <p:nvPr/>
          </p:nvSpPr>
          <p:spPr>
            <a:xfrm>
              <a:off x="5624650" y="3527575"/>
              <a:ext cx="122950" cy="121375"/>
            </a:xfrm>
            <a:custGeom>
              <a:avLst/>
              <a:gdLst/>
              <a:ahLst/>
              <a:cxnLst/>
              <a:rect l="l" t="t" r="r" b="b"/>
              <a:pathLst>
                <a:path w="4918" h="4855" extrusionOk="0">
                  <a:moveTo>
                    <a:pt x="293" y="398"/>
                  </a:moveTo>
                  <a:cubicBezTo>
                    <a:pt x="1088" y="0"/>
                    <a:pt x="1737" y="398"/>
                    <a:pt x="2365" y="565"/>
                  </a:cubicBezTo>
                  <a:cubicBezTo>
                    <a:pt x="2678" y="649"/>
                    <a:pt x="2950" y="963"/>
                    <a:pt x="3118" y="1297"/>
                  </a:cubicBezTo>
                  <a:cubicBezTo>
                    <a:pt x="3285" y="1611"/>
                    <a:pt x="3432" y="1967"/>
                    <a:pt x="3620" y="2281"/>
                  </a:cubicBezTo>
                  <a:cubicBezTo>
                    <a:pt x="3997" y="3055"/>
                    <a:pt x="4352" y="3871"/>
                    <a:pt x="4917" y="4541"/>
                  </a:cubicBezTo>
                  <a:cubicBezTo>
                    <a:pt x="4436" y="4687"/>
                    <a:pt x="2783" y="4854"/>
                    <a:pt x="2427" y="4792"/>
                  </a:cubicBezTo>
                  <a:cubicBezTo>
                    <a:pt x="1632" y="4582"/>
                    <a:pt x="921" y="4206"/>
                    <a:pt x="523" y="3390"/>
                  </a:cubicBezTo>
                  <a:cubicBezTo>
                    <a:pt x="63" y="2344"/>
                    <a:pt x="0" y="1381"/>
                    <a:pt x="293" y="3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90;p59"/>
            <p:cNvSpPr/>
            <p:nvPr/>
          </p:nvSpPr>
          <p:spPr>
            <a:xfrm>
              <a:off x="5829175" y="4433550"/>
              <a:ext cx="108825" cy="125575"/>
            </a:xfrm>
            <a:custGeom>
              <a:avLst/>
              <a:gdLst/>
              <a:ahLst/>
              <a:cxnLst/>
              <a:rect l="l" t="t" r="r" b="b"/>
              <a:pathLst>
                <a:path w="4353" h="5023" extrusionOk="0">
                  <a:moveTo>
                    <a:pt x="691" y="1"/>
                  </a:moveTo>
                  <a:cubicBezTo>
                    <a:pt x="1423" y="398"/>
                    <a:pt x="1967" y="984"/>
                    <a:pt x="2553" y="1466"/>
                  </a:cubicBezTo>
                  <a:cubicBezTo>
                    <a:pt x="3223" y="2072"/>
                    <a:pt x="3892" y="2721"/>
                    <a:pt x="4164" y="3621"/>
                  </a:cubicBezTo>
                  <a:cubicBezTo>
                    <a:pt x="4352" y="4165"/>
                    <a:pt x="4269" y="4437"/>
                    <a:pt x="3746" y="4688"/>
                  </a:cubicBezTo>
                  <a:cubicBezTo>
                    <a:pt x="3160" y="5002"/>
                    <a:pt x="2469" y="5023"/>
                    <a:pt x="1821" y="5023"/>
                  </a:cubicBezTo>
                  <a:cubicBezTo>
                    <a:pt x="1695" y="5023"/>
                    <a:pt x="1549" y="4981"/>
                    <a:pt x="1444" y="4897"/>
                  </a:cubicBezTo>
                  <a:cubicBezTo>
                    <a:pt x="816" y="4437"/>
                    <a:pt x="377" y="3851"/>
                    <a:pt x="272" y="3077"/>
                  </a:cubicBezTo>
                  <a:cubicBezTo>
                    <a:pt x="230" y="2616"/>
                    <a:pt x="230" y="2177"/>
                    <a:pt x="126" y="1738"/>
                  </a:cubicBezTo>
                  <a:cubicBezTo>
                    <a:pt x="0" y="1047"/>
                    <a:pt x="126" y="482"/>
                    <a:pt x="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91;p59"/>
            <p:cNvSpPr/>
            <p:nvPr/>
          </p:nvSpPr>
          <p:spPr>
            <a:xfrm>
              <a:off x="6548950" y="3417725"/>
              <a:ext cx="113525" cy="116150"/>
            </a:xfrm>
            <a:custGeom>
              <a:avLst/>
              <a:gdLst/>
              <a:ahLst/>
              <a:cxnLst/>
              <a:rect l="l" t="t" r="r" b="b"/>
              <a:pathLst>
                <a:path w="4541" h="4646" extrusionOk="0">
                  <a:moveTo>
                    <a:pt x="0" y="4436"/>
                  </a:moveTo>
                  <a:cubicBezTo>
                    <a:pt x="21" y="4290"/>
                    <a:pt x="42" y="4185"/>
                    <a:pt x="63" y="4101"/>
                  </a:cubicBezTo>
                  <a:cubicBezTo>
                    <a:pt x="523" y="3181"/>
                    <a:pt x="795" y="2218"/>
                    <a:pt x="1067" y="1235"/>
                  </a:cubicBezTo>
                  <a:cubicBezTo>
                    <a:pt x="1130" y="879"/>
                    <a:pt x="1193" y="544"/>
                    <a:pt x="1549" y="356"/>
                  </a:cubicBezTo>
                  <a:cubicBezTo>
                    <a:pt x="2030" y="126"/>
                    <a:pt x="2532" y="0"/>
                    <a:pt x="3055" y="189"/>
                  </a:cubicBezTo>
                  <a:cubicBezTo>
                    <a:pt x="4352" y="628"/>
                    <a:pt x="4541" y="1716"/>
                    <a:pt x="4038" y="2741"/>
                  </a:cubicBezTo>
                  <a:cubicBezTo>
                    <a:pt x="3620" y="3118"/>
                    <a:pt x="3202" y="3494"/>
                    <a:pt x="2762" y="3808"/>
                  </a:cubicBezTo>
                  <a:cubicBezTo>
                    <a:pt x="2386" y="4080"/>
                    <a:pt x="1967" y="4206"/>
                    <a:pt x="1590" y="4415"/>
                  </a:cubicBezTo>
                  <a:cubicBezTo>
                    <a:pt x="1172" y="4645"/>
                    <a:pt x="753" y="4645"/>
                    <a:pt x="272" y="4603"/>
                  </a:cubicBezTo>
                  <a:cubicBezTo>
                    <a:pt x="209" y="4624"/>
                    <a:pt x="126" y="4541"/>
                    <a:pt x="0" y="44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92;p59"/>
            <p:cNvSpPr/>
            <p:nvPr/>
          </p:nvSpPr>
          <p:spPr>
            <a:xfrm>
              <a:off x="6156625" y="4479600"/>
              <a:ext cx="87375" cy="94700"/>
            </a:xfrm>
            <a:custGeom>
              <a:avLst/>
              <a:gdLst/>
              <a:ahLst/>
              <a:cxnLst/>
              <a:rect l="l" t="t" r="r" b="b"/>
              <a:pathLst>
                <a:path w="3495" h="3788" extrusionOk="0">
                  <a:moveTo>
                    <a:pt x="3495" y="3264"/>
                  </a:moveTo>
                  <a:cubicBezTo>
                    <a:pt x="3244" y="3536"/>
                    <a:pt x="2972" y="3662"/>
                    <a:pt x="2637" y="3704"/>
                  </a:cubicBezTo>
                  <a:cubicBezTo>
                    <a:pt x="2135" y="3787"/>
                    <a:pt x="1716" y="3683"/>
                    <a:pt x="1298" y="3285"/>
                  </a:cubicBezTo>
                  <a:cubicBezTo>
                    <a:pt x="649" y="2637"/>
                    <a:pt x="210" y="1904"/>
                    <a:pt x="126" y="984"/>
                  </a:cubicBezTo>
                  <a:cubicBezTo>
                    <a:pt x="105" y="670"/>
                    <a:pt x="1" y="356"/>
                    <a:pt x="126" y="0"/>
                  </a:cubicBezTo>
                  <a:cubicBezTo>
                    <a:pt x="1047" y="461"/>
                    <a:pt x="1905" y="879"/>
                    <a:pt x="2616" y="1590"/>
                  </a:cubicBezTo>
                  <a:cubicBezTo>
                    <a:pt x="3097" y="2072"/>
                    <a:pt x="3348" y="2657"/>
                    <a:pt x="3495" y="3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93;p59"/>
            <p:cNvSpPr/>
            <p:nvPr/>
          </p:nvSpPr>
          <p:spPr>
            <a:xfrm>
              <a:off x="5682175" y="3147800"/>
              <a:ext cx="82675" cy="116150"/>
            </a:xfrm>
            <a:custGeom>
              <a:avLst/>
              <a:gdLst/>
              <a:ahLst/>
              <a:cxnLst/>
              <a:rect l="l" t="t" r="r" b="b"/>
              <a:pathLst>
                <a:path w="3307" h="4646" extrusionOk="0">
                  <a:moveTo>
                    <a:pt x="3307" y="147"/>
                  </a:moveTo>
                  <a:cubicBezTo>
                    <a:pt x="2846" y="1026"/>
                    <a:pt x="2365" y="1716"/>
                    <a:pt x="1842" y="2407"/>
                  </a:cubicBezTo>
                  <a:cubicBezTo>
                    <a:pt x="1319" y="3097"/>
                    <a:pt x="733" y="3788"/>
                    <a:pt x="461" y="4625"/>
                  </a:cubicBezTo>
                  <a:cubicBezTo>
                    <a:pt x="252" y="4646"/>
                    <a:pt x="210" y="4520"/>
                    <a:pt x="189" y="4395"/>
                  </a:cubicBezTo>
                  <a:cubicBezTo>
                    <a:pt x="64" y="3600"/>
                    <a:pt x="1" y="2846"/>
                    <a:pt x="461" y="2156"/>
                  </a:cubicBezTo>
                  <a:cubicBezTo>
                    <a:pt x="608" y="1926"/>
                    <a:pt x="796" y="1716"/>
                    <a:pt x="942" y="1486"/>
                  </a:cubicBezTo>
                  <a:cubicBezTo>
                    <a:pt x="1089" y="1277"/>
                    <a:pt x="1235" y="1068"/>
                    <a:pt x="1340" y="838"/>
                  </a:cubicBezTo>
                  <a:cubicBezTo>
                    <a:pt x="1779" y="126"/>
                    <a:pt x="2407" y="1"/>
                    <a:pt x="3307" y="1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94;p59"/>
            <p:cNvSpPr/>
            <p:nvPr/>
          </p:nvSpPr>
          <p:spPr>
            <a:xfrm>
              <a:off x="6402475" y="3033775"/>
              <a:ext cx="83725" cy="77950"/>
            </a:xfrm>
            <a:custGeom>
              <a:avLst/>
              <a:gdLst/>
              <a:ahLst/>
              <a:cxnLst/>
              <a:rect l="l" t="t" r="r" b="b"/>
              <a:pathLst>
                <a:path w="3349" h="3118" extrusionOk="0">
                  <a:moveTo>
                    <a:pt x="3348" y="3118"/>
                  </a:moveTo>
                  <a:cubicBezTo>
                    <a:pt x="2532" y="2720"/>
                    <a:pt x="2239" y="1967"/>
                    <a:pt x="1675" y="1528"/>
                  </a:cubicBezTo>
                  <a:cubicBezTo>
                    <a:pt x="1089" y="1046"/>
                    <a:pt x="566" y="544"/>
                    <a:pt x="1" y="0"/>
                  </a:cubicBezTo>
                  <a:cubicBezTo>
                    <a:pt x="419" y="63"/>
                    <a:pt x="754" y="105"/>
                    <a:pt x="1089" y="168"/>
                  </a:cubicBezTo>
                  <a:cubicBezTo>
                    <a:pt x="1256" y="189"/>
                    <a:pt x="1423" y="272"/>
                    <a:pt x="1507" y="377"/>
                  </a:cubicBezTo>
                  <a:cubicBezTo>
                    <a:pt x="2093" y="1067"/>
                    <a:pt x="2763" y="1695"/>
                    <a:pt x="3202" y="2511"/>
                  </a:cubicBezTo>
                  <a:cubicBezTo>
                    <a:pt x="3265" y="2637"/>
                    <a:pt x="3286" y="2846"/>
                    <a:pt x="3348" y="31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95;p59"/>
            <p:cNvSpPr/>
            <p:nvPr/>
          </p:nvSpPr>
          <p:spPr>
            <a:xfrm>
              <a:off x="6090200" y="3833575"/>
              <a:ext cx="51800" cy="31400"/>
            </a:xfrm>
            <a:custGeom>
              <a:avLst/>
              <a:gdLst/>
              <a:ahLst/>
              <a:cxnLst/>
              <a:rect l="l" t="t" r="r" b="b"/>
              <a:pathLst>
                <a:path w="2072" h="1256" extrusionOk="0">
                  <a:moveTo>
                    <a:pt x="0" y="1"/>
                  </a:moveTo>
                  <a:lnTo>
                    <a:pt x="2072" y="1"/>
                  </a:lnTo>
                  <a:cubicBezTo>
                    <a:pt x="2051" y="921"/>
                    <a:pt x="1737" y="1256"/>
                    <a:pt x="900" y="1193"/>
                  </a:cubicBezTo>
                  <a:cubicBezTo>
                    <a:pt x="314" y="1193"/>
                    <a:pt x="63" y="8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96;p59"/>
            <p:cNvSpPr/>
            <p:nvPr/>
          </p:nvSpPr>
          <p:spPr>
            <a:xfrm>
              <a:off x="6184350" y="3855025"/>
              <a:ext cx="346825" cy="300800"/>
            </a:xfrm>
            <a:custGeom>
              <a:avLst/>
              <a:gdLst/>
              <a:ahLst/>
              <a:cxnLst/>
              <a:rect l="l" t="t" r="r" b="b"/>
              <a:pathLst>
                <a:path w="13873" h="12032" extrusionOk="0">
                  <a:moveTo>
                    <a:pt x="11195" y="10065"/>
                  </a:moveTo>
                  <a:cubicBezTo>
                    <a:pt x="11174" y="10044"/>
                    <a:pt x="11153" y="10023"/>
                    <a:pt x="11153" y="10002"/>
                  </a:cubicBezTo>
                  <a:cubicBezTo>
                    <a:pt x="11383" y="9228"/>
                    <a:pt x="11216" y="8474"/>
                    <a:pt x="11153" y="7721"/>
                  </a:cubicBezTo>
                  <a:cubicBezTo>
                    <a:pt x="11069" y="6696"/>
                    <a:pt x="10462" y="6047"/>
                    <a:pt x="9604" y="5629"/>
                  </a:cubicBezTo>
                  <a:cubicBezTo>
                    <a:pt x="9311" y="5461"/>
                    <a:pt x="8998" y="5336"/>
                    <a:pt x="8684" y="5315"/>
                  </a:cubicBezTo>
                  <a:cubicBezTo>
                    <a:pt x="7407" y="5148"/>
                    <a:pt x="6110" y="5043"/>
                    <a:pt x="5064" y="5985"/>
                  </a:cubicBezTo>
                  <a:cubicBezTo>
                    <a:pt x="5001" y="6047"/>
                    <a:pt x="4980" y="6089"/>
                    <a:pt x="4918" y="6131"/>
                  </a:cubicBezTo>
                  <a:cubicBezTo>
                    <a:pt x="3620" y="6570"/>
                    <a:pt x="3348" y="7826"/>
                    <a:pt x="2888" y="8893"/>
                  </a:cubicBezTo>
                  <a:cubicBezTo>
                    <a:pt x="2909" y="9876"/>
                    <a:pt x="2825" y="10902"/>
                    <a:pt x="3746" y="11676"/>
                  </a:cubicBezTo>
                  <a:cubicBezTo>
                    <a:pt x="3829" y="11718"/>
                    <a:pt x="3871" y="11801"/>
                    <a:pt x="3955" y="11885"/>
                  </a:cubicBezTo>
                  <a:cubicBezTo>
                    <a:pt x="3976" y="11906"/>
                    <a:pt x="3976" y="11927"/>
                    <a:pt x="4018" y="12031"/>
                  </a:cubicBezTo>
                  <a:cubicBezTo>
                    <a:pt x="3829" y="12011"/>
                    <a:pt x="3662" y="12011"/>
                    <a:pt x="3537" y="11927"/>
                  </a:cubicBezTo>
                  <a:cubicBezTo>
                    <a:pt x="2658" y="11508"/>
                    <a:pt x="1988" y="10839"/>
                    <a:pt x="1465" y="10002"/>
                  </a:cubicBezTo>
                  <a:cubicBezTo>
                    <a:pt x="1130" y="9437"/>
                    <a:pt x="816" y="8872"/>
                    <a:pt x="524" y="8265"/>
                  </a:cubicBezTo>
                  <a:cubicBezTo>
                    <a:pt x="398" y="7972"/>
                    <a:pt x="314" y="7658"/>
                    <a:pt x="252" y="7345"/>
                  </a:cubicBezTo>
                  <a:cubicBezTo>
                    <a:pt x="189" y="7031"/>
                    <a:pt x="189" y="6696"/>
                    <a:pt x="147" y="6382"/>
                  </a:cubicBezTo>
                  <a:cubicBezTo>
                    <a:pt x="0" y="5775"/>
                    <a:pt x="147" y="5231"/>
                    <a:pt x="398" y="4708"/>
                  </a:cubicBezTo>
                  <a:cubicBezTo>
                    <a:pt x="712" y="4080"/>
                    <a:pt x="1047" y="3474"/>
                    <a:pt x="1549" y="2992"/>
                  </a:cubicBezTo>
                  <a:cubicBezTo>
                    <a:pt x="1674" y="2846"/>
                    <a:pt x="1821" y="2700"/>
                    <a:pt x="1988" y="2637"/>
                  </a:cubicBezTo>
                  <a:cubicBezTo>
                    <a:pt x="2679" y="2428"/>
                    <a:pt x="3034" y="1946"/>
                    <a:pt x="3306" y="1360"/>
                  </a:cubicBezTo>
                  <a:cubicBezTo>
                    <a:pt x="3725" y="419"/>
                    <a:pt x="4562" y="126"/>
                    <a:pt x="5441" y="84"/>
                  </a:cubicBezTo>
                  <a:cubicBezTo>
                    <a:pt x="6591" y="0"/>
                    <a:pt x="7742" y="126"/>
                    <a:pt x="8851" y="649"/>
                  </a:cubicBezTo>
                  <a:cubicBezTo>
                    <a:pt x="9918" y="1151"/>
                    <a:pt x="10964" y="1653"/>
                    <a:pt x="11927" y="2365"/>
                  </a:cubicBezTo>
                  <a:cubicBezTo>
                    <a:pt x="12324" y="2637"/>
                    <a:pt x="12701" y="2992"/>
                    <a:pt x="13036" y="3348"/>
                  </a:cubicBezTo>
                  <a:cubicBezTo>
                    <a:pt x="13475" y="3829"/>
                    <a:pt x="13705" y="4394"/>
                    <a:pt x="13747" y="5022"/>
                  </a:cubicBezTo>
                  <a:lnTo>
                    <a:pt x="13810" y="5880"/>
                  </a:lnTo>
                  <a:cubicBezTo>
                    <a:pt x="13810" y="6026"/>
                    <a:pt x="13873" y="6152"/>
                    <a:pt x="13810" y="6277"/>
                  </a:cubicBezTo>
                  <a:cubicBezTo>
                    <a:pt x="13350" y="7826"/>
                    <a:pt x="12827" y="9290"/>
                    <a:pt x="11278" y="10106"/>
                  </a:cubicBezTo>
                  <a:cubicBezTo>
                    <a:pt x="11257" y="10065"/>
                    <a:pt x="11236" y="10065"/>
                    <a:pt x="11195" y="10065"/>
                  </a:cubicBezTo>
                  <a:close/>
                  <a:moveTo>
                    <a:pt x="3767" y="4248"/>
                  </a:moveTo>
                  <a:cubicBezTo>
                    <a:pt x="3432" y="4520"/>
                    <a:pt x="3285" y="4876"/>
                    <a:pt x="3097" y="5231"/>
                  </a:cubicBezTo>
                  <a:cubicBezTo>
                    <a:pt x="3495" y="5420"/>
                    <a:pt x="3829" y="5441"/>
                    <a:pt x="4081" y="5127"/>
                  </a:cubicBezTo>
                  <a:cubicBezTo>
                    <a:pt x="4269" y="4917"/>
                    <a:pt x="4164" y="4687"/>
                    <a:pt x="3767" y="4248"/>
                  </a:cubicBezTo>
                  <a:close/>
                  <a:moveTo>
                    <a:pt x="11027" y="5231"/>
                  </a:moveTo>
                  <a:cubicBezTo>
                    <a:pt x="11278" y="5231"/>
                    <a:pt x="11488" y="5022"/>
                    <a:pt x="11488" y="4771"/>
                  </a:cubicBezTo>
                  <a:cubicBezTo>
                    <a:pt x="11488" y="4478"/>
                    <a:pt x="11236" y="4185"/>
                    <a:pt x="10964" y="4206"/>
                  </a:cubicBezTo>
                  <a:cubicBezTo>
                    <a:pt x="10755" y="4206"/>
                    <a:pt x="10567" y="4415"/>
                    <a:pt x="10567" y="4666"/>
                  </a:cubicBezTo>
                  <a:cubicBezTo>
                    <a:pt x="10525" y="4980"/>
                    <a:pt x="10734" y="5231"/>
                    <a:pt x="11027" y="52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97;p59"/>
            <p:cNvSpPr/>
            <p:nvPr/>
          </p:nvSpPr>
          <p:spPr>
            <a:xfrm>
              <a:off x="6249200" y="4175675"/>
              <a:ext cx="164275" cy="199850"/>
            </a:xfrm>
            <a:custGeom>
              <a:avLst/>
              <a:gdLst/>
              <a:ahLst/>
              <a:cxnLst/>
              <a:rect l="l" t="t" r="r" b="b"/>
              <a:pathLst>
                <a:path w="6571" h="7994" extrusionOk="0">
                  <a:moveTo>
                    <a:pt x="901" y="335"/>
                  </a:moveTo>
                  <a:cubicBezTo>
                    <a:pt x="2805" y="482"/>
                    <a:pt x="4604" y="461"/>
                    <a:pt x="6445" y="1"/>
                  </a:cubicBezTo>
                  <a:cubicBezTo>
                    <a:pt x="6341" y="335"/>
                    <a:pt x="6383" y="628"/>
                    <a:pt x="6466" y="900"/>
                  </a:cubicBezTo>
                  <a:cubicBezTo>
                    <a:pt x="6571" y="1423"/>
                    <a:pt x="6571" y="2009"/>
                    <a:pt x="6550" y="2532"/>
                  </a:cubicBezTo>
                  <a:cubicBezTo>
                    <a:pt x="6487" y="3139"/>
                    <a:pt x="6404" y="3725"/>
                    <a:pt x="6487" y="4353"/>
                  </a:cubicBezTo>
                  <a:cubicBezTo>
                    <a:pt x="6508" y="4562"/>
                    <a:pt x="6466" y="4813"/>
                    <a:pt x="6466" y="5022"/>
                  </a:cubicBezTo>
                  <a:cubicBezTo>
                    <a:pt x="6425" y="5294"/>
                    <a:pt x="6383" y="5587"/>
                    <a:pt x="6383" y="5880"/>
                  </a:cubicBezTo>
                  <a:cubicBezTo>
                    <a:pt x="6404" y="6299"/>
                    <a:pt x="6278" y="6633"/>
                    <a:pt x="6027" y="6926"/>
                  </a:cubicBezTo>
                  <a:cubicBezTo>
                    <a:pt x="5755" y="7240"/>
                    <a:pt x="5525" y="7554"/>
                    <a:pt x="5211" y="7952"/>
                  </a:cubicBezTo>
                  <a:cubicBezTo>
                    <a:pt x="5085" y="7952"/>
                    <a:pt x="4897" y="7993"/>
                    <a:pt x="4709" y="7972"/>
                  </a:cubicBezTo>
                  <a:cubicBezTo>
                    <a:pt x="3642" y="7805"/>
                    <a:pt x="2637" y="7491"/>
                    <a:pt x="1696" y="6926"/>
                  </a:cubicBezTo>
                  <a:cubicBezTo>
                    <a:pt x="922" y="6424"/>
                    <a:pt x="419" y="5713"/>
                    <a:pt x="315" y="4771"/>
                  </a:cubicBezTo>
                  <a:cubicBezTo>
                    <a:pt x="294" y="4395"/>
                    <a:pt x="231" y="4018"/>
                    <a:pt x="189" y="3620"/>
                  </a:cubicBezTo>
                  <a:cubicBezTo>
                    <a:pt x="1" y="2428"/>
                    <a:pt x="336" y="1402"/>
                    <a:pt x="901" y="3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98;p59"/>
            <p:cNvSpPr/>
            <p:nvPr/>
          </p:nvSpPr>
          <p:spPr>
            <a:xfrm>
              <a:off x="6092275" y="4152150"/>
              <a:ext cx="148600" cy="64350"/>
            </a:xfrm>
            <a:custGeom>
              <a:avLst/>
              <a:gdLst/>
              <a:ahLst/>
              <a:cxnLst/>
              <a:rect l="l" t="t" r="r" b="b"/>
              <a:pathLst>
                <a:path w="5944" h="2574" extrusionOk="0">
                  <a:moveTo>
                    <a:pt x="5106" y="0"/>
                  </a:moveTo>
                  <a:cubicBezTo>
                    <a:pt x="5399" y="230"/>
                    <a:pt x="5629" y="418"/>
                    <a:pt x="5943" y="649"/>
                  </a:cubicBezTo>
                  <a:cubicBezTo>
                    <a:pt x="5106" y="1360"/>
                    <a:pt x="4311" y="2009"/>
                    <a:pt x="3223" y="2113"/>
                  </a:cubicBezTo>
                  <a:cubicBezTo>
                    <a:pt x="3056" y="2134"/>
                    <a:pt x="2909" y="2197"/>
                    <a:pt x="2784" y="2260"/>
                  </a:cubicBezTo>
                  <a:cubicBezTo>
                    <a:pt x="2156" y="2574"/>
                    <a:pt x="1466" y="2511"/>
                    <a:pt x="796" y="2511"/>
                  </a:cubicBezTo>
                  <a:cubicBezTo>
                    <a:pt x="503" y="2511"/>
                    <a:pt x="210" y="2427"/>
                    <a:pt x="1" y="2155"/>
                  </a:cubicBezTo>
                  <a:cubicBezTo>
                    <a:pt x="587" y="1527"/>
                    <a:pt x="1424" y="1088"/>
                    <a:pt x="2156" y="942"/>
                  </a:cubicBezTo>
                  <a:cubicBezTo>
                    <a:pt x="2930" y="774"/>
                    <a:pt x="3725" y="649"/>
                    <a:pt x="4395" y="230"/>
                  </a:cubicBezTo>
                  <a:cubicBezTo>
                    <a:pt x="4625" y="126"/>
                    <a:pt x="4876" y="63"/>
                    <a:pt x="5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99;p59"/>
            <p:cNvSpPr/>
            <p:nvPr/>
          </p:nvSpPr>
          <p:spPr>
            <a:xfrm>
              <a:off x="6356975" y="4399550"/>
              <a:ext cx="37675" cy="98375"/>
            </a:xfrm>
            <a:custGeom>
              <a:avLst/>
              <a:gdLst/>
              <a:ahLst/>
              <a:cxnLst/>
              <a:rect l="l" t="t" r="r" b="b"/>
              <a:pathLst>
                <a:path w="1507" h="3935" extrusionOk="0">
                  <a:moveTo>
                    <a:pt x="816" y="3935"/>
                  </a:moveTo>
                  <a:cubicBezTo>
                    <a:pt x="356" y="3663"/>
                    <a:pt x="189" y="3307"/>
                    <a:pt x="168" y="2867"/>
                  </a:cubicBezTo>
                  <a:cubicBezTo>
                    <a:pt x="147" y="2302"/>
                    <a:pt x="0" y="1779"/>
                    <a:pt x="168" y="1235"/>
                  </a:cubicBezTo>
                  <a:cubicBezTo>
                    <a:pt x="251" y="922"/>
                    <a:pt x="168" y="545"/>
                    <a:pt x="147" y="126"/>
                  </a:cubicBezTo>
                  <a:cubicBezTo>
                    <a:pt x="461" y="22"/>
                    <a:pt x="795" y="1"/>
                    <a:pt x="1151" y="168"/>
                  </a:cubicBezTo>
                  <a:cubicBezTo>
                    <a:pt x="1193" y="336"/>
                    <a:pt x="1235" y="524"/>
                    <a:pt x="1256" y="712"/>
                  </a:cubicBezTo>
                  <a:cubicBezTo>
                    <a:pt x="1318" y="1298"/>
                    <a:pt x="1339" y="1863"/>
                    <a:pt x="1423" y="2428"/>
                  </a:cubicBezTo>
                  <a:cubicBezTo>
                    <a:pt x="1507" y="2951"/>
                    <a:pt x="1318" y="3390"/>
                    <a:pt x="1088" y="3767"/>
                  </a:cubicBezTo>
                  <a:cubicBezTo>
                    <a:pt x="1046" y="3851"/>
                    <a:pt x="921" y="3872"/>
                    <a:pt x="816" y="39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500;p59"/>
            <p:cNvSpPr/>
            <p:nvPr/>
          </p:nvSpPr>
          <p:spPr>
            <a:xfrm>
              <a:off x="6200050" y="4352475"/>
              <a:ext cx="60175" cy="112500"/>
            </a:xfrm>
            <a:custGeom>
              <a:avLst/>
              <a:gdLst/>
              <a:ahLst/>
              <a:cxnLst/>
              <a:rect l="l" t="t" r="r" b="b"/>
              <a:pathLst>
                <a:path w="2407" h="4500" extrusionOk="0">
                  <a:moveTo>
                    <a:pt x="0" y="4353"/>
                  </a:moveTo>
                  <a:cubicBezTo>
                    <a:pt x="42" y="3913"/>
                    <a:pt x="168" y="3495"/>
                    <a:pt x="398" y="3181"/>
                  </a:cubicBezTo>
                  <a:cubicBezTo>
                    <a:pt x="921" y="2512"/>
                    <a:pt x="1130" y="1716"/>
                    <a:pt x="1569" y="1005"/>
                  </a:cubicBezTo>
                  <a:cubicBezTo>
                    <a:pt x="1758" y="691"/>
                    <a:pt x="1862" y="294"/>
                    <a:pt x="2239" y="1"/>
                  </a:cubicBezTo>
                  <a:cubicBezTo>
                    <a:pt x="2302" y="147"/>
                    <a:pt x="2406" y="252"/>
                    <a:pt x="2406" y="315"/>
                  </a:cubicBezTo>
                  <a:cubicBezTo>
                    <a:pt x="2197" y="1424"/>
                    <a:pt x="1967" y="2491"/>
                    <a:pt x="1569" y="3516"/>
                  </a:cubicBezTo>
                  <a:cubicBezTo>
                    <a:pt x="1339" y="4144"/>
                    <a:pt x="921" y="4499"/>
                    <a:pt x="188" y="4395"/>
                  </a:cubicBezTo>
                  <a:cubicBezTo>
                    <a:pt x="168" y="4457"/>
                    <a:pt x="147" y="4437"/>
                    <a:pt x="0" y="435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501;p59"/>
            <p:cNvSpPr/>
            <p:nvPr/>
          </p:nvSpPr>
          <p:spPr>
            <a:xfrm>
              <a:off x="6432300" y="4174100"/>
              <a:ext cx="146475" cy="47625"/>
            </a:xfrm>
            <a:custGeom>
              <a:avLst/>
              <a:gdLst/>
              <a:ahLst/>
              <a:cxnLst/>
              <a:rect l="l" t="t" r="r" b="b"/>
              <a:pathLst>
                <a:path w="5859" h="1905" extrusionOk="0">
                  <a:moveTo>
                    <a:pt x="5859" y="1779"/>
                  </a:moveTo>
                  <a:cubicBezTo>
                    <a:pt x="4938" y="1842"/>
                    <a:pt x="3997" y="1884"/>
                    <a:pt x="3097" y="1905"/>
                  </a:cubicBezTo>
                  <a:cubicBezTo>
                    <a:pt x="2930" y="1905"/>
                    <a:pt x="2762" y="1884"/>
                    <a:pt x="2616" y="1842"/>
                  </a:cubicBezTo>
                  <a:cubicBezTo>
                    <a:pt x="1800" y="1570"/>
                    <a:pt x="1026" y="1256"/>
                    <a:pt x="314" y="754"/>
                  </a:cubicBezTo>
                  <a:cubicBezTo>
                    <a:pt x="84" y="608"/>
                    <a:pt x="0" y="336"/>
                    <a:pt x="84" y="189"/>
                  </a:cubicBezTo>
                  <a:cubicBezTo>
                    <a:pt x="189" y="1"/>
                    <a:pt x="544" y="1"/>
                    <a:pt x="733" y="231"/>
                  </a:cubicBezTo>
                  <a:cubicBezTo>
                    <a:pt x="1046" y="649"/>
                    <a:pt x="1423" y="482"/>
                    <a:pt x="1862" y="503"/>
                  </a:cubicBezTo>
                  <a:cubicBezTo>
                    <a:pt x="1800" y="629"/>
                    <a:pt x="1779" y="733"/>
                    <a:pt x="1758" y="859"/>
                  </a:cubicBezTo>
                  <a:cubicBezTo>
                    <a:pt x="1737" y="1026"/>
                    <a:pt x="1737" y="1173"/>
                    <a:pt x="1904" y="1277"/>
                  </a:cubicBezTo>
                  <a:cubicBezTo>
                    <a:pt x="2093" y="1382"/>
                    <a:pt x="2302" y="1382"/>
                    <a:pt x="2427" y="1235"/>
                  </a:cubicBezTo>
                  <a:cubicBezTo>
                    <a:pt x="2574" y="1068"/>
                    <a:pt x="2678" y="859"/>
                    <a:pt x="2804" y="649"/>
                  </a:cubicBezTo>
                  <a:cubicBezTo>
                    <a:pt x="3013" y="733"/>
                    <a:pt x="3202" y="796"/>
                    <a:pt x="3348" y="838"/>
                  </a:cubicBezTo>
                  <a:cubicBezTo>
                    <a:pt x="3536" y="901"/>
                    <a:pt x="3725" y="1026"/>
                    <a:pt x="3892" y="1026"/>
                  </a:cubicBezTo>
                  <a:cubicBezTo>
                    <a:pt x="4624" y="1026"/>
                    <a:pt x="5252" y="1340"/>
                    <a:pt x="5859" y="17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02;p59"/>
            <p:cNvSpPr/>
            <p:nvPr/>
          </p:nvSpPr>
          <p:spPr>
            <a:xfrm>
              <a:off x="6509700" y="3879075"/>
              <a:ext cx="64375" cy="56525"/>
            </a:xfrm>
            <a:custGeom>
              <a:avLst/>
              <a:gdLst/>
              <a:ahLst/>
              <a:cxnLst/>
              <a:rect l="l" t="t" r="r" b="b"/>
              <a:pathLst>
                <a:path w="2575" h="2261" extrusionOk="0">
                  <a:moveTo>
                    <a:pt x="1173" y="2261"/>
                  </a:moveTo>
                  <a:cubicBezTo>
                    <a:pt x="712" y="1758"/>
                    <a:pt x="378" y="1361"/>
                    <a:pt x="1" y="922"/>
                  </a:cubicBezTo>
                  <a:cubicBezTo>
                    <a:pt x="482" y="294"/>
                    <a:pt x="1152" y="1"/>
                    <a:pt x="1947" y="22"/>
                  </a:cubicBezTo>
                  <a:cubicBezTo>
                    <a:pt x="2198" y="22"/>
                    <a:pt x="2344" y="210"/>
                    <a:pt x="2428" y="461"/>
                  </a:cubicBezTo>
                  <a:cubicBezTo>
                    <a:pt x="2575" y="1005"/>
                    <a:pt x="2365" y="1403"/>
                    <a:pt x="1821" y="1675"/>
                  </a:cubicBezTo>
                  <a:cubicBezTo>
                    <a:pt x="1675" y="1758"/>
                    <a:pt x="1487" y="1842"/>
                    <a:pt x="1361" y="1947"/>
                  </a:cubicBezTo>
                  <a:cubicBezTo>
                    <a:pt x="1277" y="2030"/>
                    <a:pt x="1256" y="2114"/>
                    <a:pt x="1173" y="22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03;p59"/>
            <p:cNvSpPr/>
            <p:nvPr/>
          </p:nvSpPr>
          <p:spPr>
            <a:xfrm>
              <a:off x="6213125" y="3848750"/>
              <a:ext cx="41875" cy="39775"/>
            </a:xfrm>
            <a:custGeom>
              <a:avLst/>
              <a:gdLst/>
              <a:ahLst/>
              <a:cxnLst/>
              <a:rect l="l" t="t" r="r" b="b"/>
              <a:pathLst>
                <a:path w="1675" h="1591" extrusionOk="0">
                  <a:moveTo>
                    <a:pt x="419" y="1590"/>
                  </a:moveTo>
                  <a:cubicBezTo>
                    <a:pt x="0" y="1214"/>
                    <a:pt x="0" y="837"/>
                    <a:pt x="147" y="419"/>
                  </a:cubicBezTo>
                  <a:cubicBezTo>
                    <a:pt x="189" y="272"/>
                    <a:pt x="356" y="147"/>
                    <a:pt x="482" y="126"/>
                  </a:cubicBezTo>
                  <a:cubicBezTo>
                    <a:pt x="879" y="0"/>
                    <a:pt x="1298" y="42"/>
                    <a:pt x="1674" y="230"/>
                  </a:cubicBezTo>
                  <a:cubicBezTo>
                    <a:pt x="1402" y="837"/>
                    <a:pt x="1298" y="963"/>
                    <a:pt x="419" y="15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04;p59"/>
            <p:cNvSpPr/>
            <p:nvPr/>
          </p:nvSpPr>
          <p:spPr>
            <a:xfrm>
              <a:off x="5893500" y="3763475"/>
              <a:ext cx="467675" cy="418500"/>
            </a:xfrm>
            <a:custGeom>
              <a:avLst/>
              <a:gdLst/>
              <a:ahLst/>
              <a:cxnLst/>
              <a:rect l="l" t="t" r="r" b="b"/>
              <a:pathLst>
                <a:path w="18707" h="16740" extrusionOk="0">
                  <a:moveTo>
                    <a:pt x="17974" y="1"/>
                  </a:moveTo>
                  <a:cubicBezTo>
                    <a:pt x="17221" y="294"/>
                    <a:pt x="16614" y="900"/>
                    <a:pt x="15882" y="1235"/>
                  </a:cubicBezTo>
                  <a:cubicBezTo>
                    <a:pt x="15129" y="1570"/>
                    <a:pt x="14355" y="1863"/>
                    <a:pt x="13580" y="2093"/>
                  </a:cubicBezTo>
                  <a:cubicBezTo>
                    <a:pt x="12785" y="2323"/>
                    <a:pt x="11990" y="2491"/>
                    <a:pt x="11216" y="2679"/>
                  </a:cubicBezTo>
                  <a:cubicBezTo>
                    <a:pt x="11090" y="3118"/>
                    <a:pt x="10944" y="3474"/>
                    <a:pt x="10839" y="3893"/>
                  </a:cubicBezTo>
                  <a:cubicBezTo>
                    <a:pt x="10651" y="4520"/>
                    <a:pt x="10170" y="4813"/>
                    <a:pt x="9626" y="4981"/>
                  </a:cubicBezTo>
                  <a:cubicBezTo>
                    <a:pt x="9375" y="5043"/>
                    <a:pt x="9061" y="5043"/>
                    <a:pt x="8768" y="5043"/>
                  </a:cubicBezTo>
                  <a:cubicBezTo>
                    <a:pt x="7805" y="5043"/>
                    <a:pt x="7073" y="4478"/>
                    <a:pt x="6906" y="3432"/>
                  </a:cubicBezTo>
                  <a:cubicBezTo>
                    <a:pt x="6885" y="3223"/>
                    <a:pt x="6822" y="2993"/>
                    <a:pt x="6801" y="2742"/>
                  </a:cubicBezTo>
                  <a:cubicBezTo>
                    <a:pt x="5964" y="2512"/>
                    <a:pt x="5127" y="2323"/>
                    <a:pt x="4353" y="2072"/>
                  </a:cubicBezTo>
                  <a:cubicBezTo>
                    <a:pt x="3537" y="1842"/>
                    <a:pt x="2742" y="1507"/>
                    <a:pt x="1884" y="1235"/>
                  </a:cubicBezTo>
                  <a:cubicBezTo>
                    <a:pt x="1738" y="1591"/>
                    <a:pt x="1570" y="1947"/>
                    <a:pt x="1445" y="2302"/>
                  </a:cubicBezTo>
                  <a:cubicBezTo>
                    <a:pt x="1340" y="2553"/>
                    <a:pt x="1277" y="2846"/>
                    <a:pt x="1152" y="3118"/>
                  </a:cubicBezTo>
                  <a:cubicBezTo>
                    <a:pt x="922" y="3537"/>
                    <a:pt x="817" y="3997"/>
                    <a:pt x="754" y="4478"/>
                  </a:cubicBezTo>
                  <a:cubicBezTo>
                    <a:pt x="545" y="5943"/>
                    <a:pt x="294" y="7387"/>
                    <a:pt x="126" y="8851"/>
                  </a:cubicBezTo>
                  <a:cubicBezTo>
                    <a:pt x="22" y="9647"/>
                    <a:pt x="1" y="10525"/>
                    <a:pt x="22" y="11320"/>
                  </a:cubicBezTo>
                  <a:cubicBezTo>
                    <a:pt x="64" y="12199"/>
                    <a:pt x="419" y="12973"/>
                    <a:pt x="943" y="13664"/>
                  </a:cubicBezTo>
                  <a:cubicBezTo>
                    <a:pt x="1947" y="14919"/>
                    <a:pt x="3307" y="15714"/>
                    <a:pt x="4583" y="16635"/>
                  </a:cubicBezTo>
                  <a:cubicBezTo>
                    <a:pt x="4667" y="16698"/>
                    <a:pt x="4772" y="16698"/>
                    <a:pt x="4876" y="16740"/>
                  </a:cubicBezTo>
                  <a:cubicBezTo>
                    <a:pt x="5546" y="16133"/>
                    <a:pt x="6466" y="16070"/>
                    <a:pt x="7282" y="15714"/>
                  </a:cubicBezTo>
                  <a:cubicBezTo>
                    <a:pt x="7345" y="15693"/>
                    <a:pt x="7450" y="15693"/>
                    <a:pt x="7554" y="15693"/>
                  </a:cubicBezTo>
                  <a:cubicBezTo>
                    <a:pt x="7764" y="15693"/>
                    <a:pt x="7910" y="15903"/>
                    <a:pt x="7826" y="16112"/>
                  </a:cubicBezTo>
                  <a:cubicBezTo>
                    <a:pt x="7743" y="16300"/>
                    <a:pt x="7638" y="16489"/>
                    <a:pt x="7554" y="16656"/>
                  </a:cubicBezTo>
                  <a:cubicBezTo>
                    <a:pt x="7952" y="16635"/>
                    <a:pt x="8245" y="16384"/>
                    <a:pt x="8559" y="16217"/>
                  </a:cubicBezTo>
                  <a:cubicBezTo>
                    <a:pt x="9019" y="15965"/>
                    <a:pt x="9500" y="15777"/>
                    <a:pt x="10065" y="15756"/>
                  </a:cubicBezTo>
                  <a:cubicBezTo>
                    <a:pt x="10965" y="15693"/>
                    <a:pt x="11802" y="15442"/>
                    <a:pt x="12534" y="14940"/>
                  </a:cubicBezTo>
                  <a:cubicBezTo>
                    <a:pt x="12220" y="14396"/>
                    <a:pt x="11927" y="13894"/>
                    <a:pt x="11634" y="13371"/>
                  </a:cubicBezTo>
                  <a:cubicBezTo>
                    <a:pt x="10630" y="11509"/>
                    <a:pt x="10881" y="12220"/>
                    <a:pt x="10630" y="10065"/>
                  </a:cubicBezTo>
                  <a:cubicBezTo>
                    <a:pt x="10526" y="9270"/>
                    <a:pt x="10651" y="8559"/>
                    <a:pt x="10986" y="7847"/>
                  </a:cubicBezTo>
                  <a:cubicBezTo>
                    <a:pt x="11090" y="7617"/>
                    <a:pt x="11216" y="7408"/>
                    <a:pt x="11362" y="7198"/>
                  </a:cubicBezTo>
                  <a:cubicBezTo>
                    <a:pt x="11697" y="6696"/>
                    <a:pt x="12032" y="6215"/>
                    <a:pt x="12367" y="5755"/>
                  </a:cubicBezTo>
                  <a:cubicBezTo>
                    <a:pt x="11739" y="4395"/>
                    <a:pt x="11739" y="3934"/>
                    <a:pt x="12430" y="2888"/>
                  </a:cubicBezTo>
                  <a:cubicBezTo>
                    <a:pt x="12649" y="2845"/>
                    <a:pt x="12866" y="2826"/>
                    <a:pt x="13080" y="2826"/>
                  </a:cubicBezTo>
                  <a:cubicBezTo>
                    <a:pt x="13909" y="2826"/>
                    <a:pt x="14703" y="3112"/>
                    <a:pt x="15484" y="3411"/>
                  </a:cubicBezTo>
                  <a:cubicBezTo>
                    <a:pt x="16008" y="3202"/>
                    <a:pt x="16426" y="2846"/>
                    <a:pt x="17012" y="2846"/>
                  </a:cubicBezTo>
                  <a:lnTo>
                    <a:pt x="18644" y="2846"/>
                  </a:lnTo>
                  <a:cubicBezTo>
                    <a:pt x="18686" y="1800"/>
                    <a:pt x="18707" y="859"/>
                    <a:pt x="17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05;p59"/>
            <p:cNvSpPr/>
            <p:nvPr/>
          </p:nvSpPr>
          <p:spPr>
            <a:xfrm>
              <a:off x="6084450" y="4241575"/>
              <a:ext cx="25" cy="25"/>
            </a:xfrm>
            <a:custGeom>
              <a:avLst/>
              <a:gdLst/>
              <a:ahLst/>
              <a:cxnLst/>
              <a:rect l="l" t="t" r="r" b="b"/>
              <a:pathLst>
                <a:path w="1" h="1" extrusionOk="0">
                  <a:moveTo>
                    <a:pt x="0" y="1"/>
                  </a:moveTo>
                  <a:lnTo>
                    <a:pt x="0" y="1"/>
                  </a:lnTo>
                  <a:close/>
                </a:path>
              </a:pathLst>
            </a:custGeom>
            <a:solidFill>
              <a:srgbClr val="C06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06;p59"/>
            <p:cNvSpPr/>
            <p:nvPr/>
          </p:nvSpPr>
          <p:spPr>
            <a:xfrm>
              <a:off x="5715650" y="3777475"/>
              <a:ext cx="522600" cy="508225"/>
            </a:xfrm>
            <a:custGeom>
              <a:avLst/>
              <a:gdLst/>
              <a:ahLst/>
              <a:cxnLst/>
              <a:rect l="l" t="t" r="r" b="b"/>
              <a:pathLst>
                <a:path w="20904" h="20329" extrusionOk="0">
                  <a:moveTo>
                    <a:pt x="7508" y="1"/>
                  </a:moveTo>
                  <a:cubicBezTo>
                    <a:pt x="7482" y="1"/>
                    <a:pt x="7456" y="2"/>
                    <a:pt x="7429" y="6"/>
                  </a:cubicBezTo>
                  <a:cubicBezTo>
                    <a:pt x="7282" y="340"/>
                    <a:pt x="7199" y="696"/>
                    <a:pt x="6989" y="926"/>
                  </a:cubicBezTo>
                  <a:cubicBezTo>
                    <a:pt x="6466" y="1575"/>
                    <a:pt x="6152" y="2349"/>
                    <a:pt x="5755" y="3081"/>
                  </a:cubicBezTo>
                  <a:cubicBezTo>
                    <a:pt x="5190" y="4169"/>
                    <a:pt x="4583" y="5237"/>
                    <a:pt x="3788" y="6178"/>
                  </a:cubicBezTo>
                  <a:cubicBezTo>
                    <a:pt x="3349" y="6701"/>
                    <a:pt x="2993" y="7308"/>
                    <a:pt x="2784" y="7999"/>
                  </a:cubicBezTo>
                  <a:cubicBezTo>
                    <a:pt x="2616" y="8522"/>
                    <a:pt x="2303" y="8961"/>
                    <a:pt x="1968" y="9379"/>
                  </a:cubicBezTo>
                  <a:cubicBezTo>
                    <a:pt x="1424" y="10028"/>
                    <a:pt x="1005" y="10781"/>
                    <a:pt x="733" y="11597"/>
                  </a:cubicBezTo>
                  <a:cubicBezTo>
                    <a:pt x="545" y="12204"/>
                    <a:pt x="378" y="12811"/>
                    <a:pt x="1" y="13355"/>
                  </a:cubicBezTo>
                  <a:cubicBezTo>
                    <a:pt x="942" y="14234"/>
                    <a:pt x="2010" y="14861"/>
                    <a:pt x="3056" y="15552"/>
                  </a:cubicBezTo>
                  <a:cubicBezTo>
                    <a:pt x="4165" y="16263"/>
                    <a:pt x="5316" y="16891"/>
                    <a:pt x="6466" y="17540"/>
                  </a:cubicBezTo>
                  <a:cubicBezTo>
                    <a:pt x="6989" y="17833"/>
                    <a:pt x="7512" y="18126"/>
                    <a:pt x="8057" y="18293"/>
                  </a:cubicBezTo>
                  <a:cubicBezTo>
                    <a:pt x="9312" y="18690"/>
                    <a:pt x="10484" y="19276"/>
                    <a:pt x="11781" y="19527"/>
                  </a:cubicBezTo>
                  <a:cubicBezTo>
                    <a:pt x="11948" y="19548"/>
                    <a:pt x="12137" y="19653"/>
                    <a:pt x="12325" y="19737"/>
                  </a:cubicBezTo>
                  <a:cubicBezTo>
                    <a:pt x="13183" y="20073"/>
                    <a:pt x="14041" y="20329"/>
                    <a:pt x="14943" y="20329"/>
                  </a:cubicBezTo>
                  <a:cubicBezTo>
                    <a:pt x="15163" y="20329"/>
                    <a:pt x="15385" y="20313"/>
                    <a:pt x="15610" y="20281"/>
                  </a:cubicBezTo>
                  <a:cubicBezTo>
                    <a:pt x="16217" y="20218"/>
                    <a:pt x="16844" y="20239"/>
                    <a:pt x="17451" y="20218"/>
                  </a:cubicBezTo>
                  <a:cubicBezTo>
                    <a:pt x="17744" y="20176"/>
                    <a:pt x="17995" y="20113"/>
                    <a:pt x="18288" y="20051"/>
                  </a:cubicBezTo>
                  <a:cubicBezTo>
                    <a:pt x="18895" y="19925"/>
                    <a:pt x="19355" y="19548"/>
                    <a:pt x="19836" y="19193"/>
                  </a:cubicBezTo>
                  <a:cubicBezTo>
                    <a:pt x="20401" y="18711"/>
                    <a:pt x="20694" y="18146"/>
                    <a:pt x="20883" y="17456"/>
                  </a:cubicBezTo>
                  <a:cubicBezTo>
                    <a:pt x="20904" y="17330"/>
                    <a:pt x="20904" y="17184"/>
                    <a:pt x="20904" y="17038"/>
                  </a:cubicBezTo>
                  <a:lnTo>
                    <a:pt x="20904" y="17038"/>
                  </a:lnTo>
                  <a:cubicBezTo>
                    <a:pt x="20213" y="17330"/>
                    <a:pt x="19627" y="17665"/>
                    <a:pt x="18958" y="17895"/>
                  </a:cubicBezTo>
                  <a:cubicBezTo>
                    <a:pt x="18128" y="18212"/>
                    <a:pt x="17261" y="18378"/>
                    <a:pt x="16374" y="18378"/>
                  </a:cubicBezTo>
                  <a:cubicBezTo>
                    <a:pt x="16322" y="18378"/>
                    <a:pt x="16269" y="18378"/>
                    <a:pt x="16217" y="18377"/>
                  </a:cubicBezTo>
                  <a:cubicBezTo>
                    <a:pt x="15987" y="18377"/>
                    <a:pt x="15715" y="18460"/>
                    <a:pt x="15484" y="18544"/>
                  </a:cubicBezTo>
                  <a:cubicBezTo>
                    <a:pt x="15356" y="18579"/>
                    <a:pt x="15214" y="18608"/>
                    <a:pt x="15073" y="18608"/>
                  </a:cubicBezTo>
                  <a:cubicBezTo>
                    <a:pt x="14963" y="18608"/>
                    <a:pt x="14853" y="18590"/>
                    <a:pt x="14752" y="18544"/>
                  </a:cubicBezTo>
                  <a:lnTo>
                    <a:pt x="14752" y="18544"/>
                  </a:lnTo>
                  <a:cubicBezTo>
                    <a:pt x="14710" y="18774"/>
                    <a:pt x="14878" y="18858"/>
                    <a:pt x="15045" y="18962"/>
                  </a:cubicBezTo>
                  <a:cubicBezTo>
                    <a:pt x="15254" y="19088"/>
                    <a:pt x="15568" y="19088"/>
                    <a:pt x="15652" y="19444"/>
                  </a:cubicBezTo>
                  <a:cubicBezTo>
                    <a:pt x="15527" y="19707"/>
                    <a:pt x="15320" y="19833"/>
                    <a:pt x="15102" y="19833"/>
                  </a:cubicBezTo>
                  <a:cubicBezTo>
                    <a:pt x="14992" y="19833"/>
                    <a:pt x="14879" y="19800"/>
                    <a:pt x="14773" y="19737"/>
                  </a:cubicBezTo>
                  <a:cubicBezTo>
                    <a:pt x="14145" y="19381"/>
                    <a:pt x="13392" y="19109"/>
                    <a:pt x="13036" y="18356"/>
                  </a:cubicBezTo>
                  <a:cubicBezTo>
                    <a:pt x="12890" y="18084"/>
                    <a:pt x="12722" y="17812"/>
                    <a:pt x="12471" y="17665"/>
                  </a:cubicBezTo>
                  <a:cubicBezTo>
                    <a:pt x="11383" y="17079"/>
                    <a:pt x="10379" y="16347"/>
                    <a:pt x="9375" y="15615"/>
                  </a:cubicBezTo>
                  <a:cubicBezTo>
                    <a:pt x="7973" y="14631"/>
                    <a:pt x="6864" y="13522"/>
                    <a:pt x="6278" y="11890"/>
                  </a:cubicBezTo>
                  <a:cubicBezTo>
                    <a:pt x="6152" y="11472"/>
                    <a:pt x="6027" y="11074"/>
                    <a:pt x="6048" y="10656"/>
                  </a:cubicBezTo>
                  <a:cubicBezTo>
                    <a:pt x="6090" y="9672"/>
                    <a:pt x="6152" y="8668"/>
                    <a:pt x="6278" y="7706"/>
                  </a:cubicBezTo>
                  <a:cubicBezTo>
                    <a:pt x="6445" y="6513"/>
                    <a:pt x="6696" y="5320"/>
                    <a:pt x="6906" y="4128"/>
                  </a:cubicBezTo>
                  <a:cubicBezTo>
                    <a:pt x="7031" y="3374"/>
                    <a:pt x="7136" y="2600"/>
                    <a:pt x="7596" y="1952"/>
                  </a:cubicBezTo>
                  <a:cubicBezTo>
                    <a:pt x="7659" y="1826"/>
                    <a:pt x="7722" y="1659"/>
                    <a:pt x="7743" y="1512"/>
                  </a:cubicBezTo>
                  <a:cubicBezTo>
                    <a:pt x="7805" y="1136"/>
                    <a:pt x="7973" y="864"/>
                    <a:pt x="8182" y="571"/>
                  </a:cubicBezTo>
                  <a:cubicBezTo>
                    <a:pt x="8224" y="508"/>
                    <a:pt x="8224" y="424"/>
                    <a:pt x="8224" y="340"/>
                  </a:cubicBezTo>
                  <a:cubicBezTo>
                    <a:pt x="7993" y="206"/>
                    <a:pt x="7798" y="1"/>
                    <a:pt x="75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07;p59"/>
            <p:cNvSpPr/>
            <p:nvPr/>
          </p:nvSpPr>
          <p:spPr>
            <a:xfrm>
              <a:off x="6043650" y="4180900"/>
              <a:ext cx="37675" cy="22000"/>
            </a:xfrm>
            <a:custGeom>
              <a:avLst/>
              <a:gdLst/>
              <a:ahLst/>
              <a:cxnLst/>
              <a:rect l="l" t="t" r="r" b="b"/>
              <a:pathLst>
                <a:path w="1507" h="880" extrusionOk="0">
                  <a:moveTo>
                    <a:pt x="1507" y="1"/>
                  </a:moveTo>
                  <a:cubicBezTo>
                    <a:pt x="921" y="1"/>
                    <a:pt x="460" y="210"/>
                    <a:pt x="0" y="524"/>
                  </a:cubicBezTo>
                  <a:cubicBezTo>
                    <a:pt x="167" y="859"/>
                    <a:pt x="460" y="796"/>
                    <a:pt x="649" y="880"/>
                  </a:cubicBezTo>
                  <a:cubicBezTo>
                    <a:pt x="900" y="649"/>
                    <a:pt x="1172" y="440"/>
                    <a:pt x="1402" y="210"/>
                  </a:cubicBezTo>
                  <a:cubicBezTo>
                    <a:pt x="1444" y="147"/>
                    <a:pt x="1486" y="64"/>
                    <a:pt x="1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08;p59"/>
            <p:cNvSpPr/>
            <p:nvPr/>
          </p:nvSpPr>
          <p:spPr>
            <a:xfrm>
              <a:off x="6081300" y="4179850"/>
              <a:ext cx="550" cy="1075"/>
            </a:xfrm>
            <a:custGeom>
              <a:avLst/>
              <a:gdLst/>
              <a:ahLst/>
              <a:cxnLst/>
              <a:rect l="l" t="t" r="r" b="b"/>
              <a:pathLst>
                <a:path w="22" h="43" extrusionOk="0">
                  <a:moveTo>
                    <a:pt x="21" y="1"/>
                  </a:moveTo>
                  <a:lnTo>
                    <a:pt x="1" y="43"/>
                  </a:lnTo>
                  <a:lnTo>
                    <a:pt x="21" y="43"/>
                  </a:lnTo>
                  <a:lnTo>
                    <a:pt x="21" y="1"/>
                  </a:lnTo>
                  <a:close/>
                </a:path>
              </a:pathLst>
            </a:custGeom>
            <a:solidFill>
              <a:srgbClr val="C06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09;p59"/>
            <p:cNvSpPr/>
            <p:nvPr/>
          </p:nvSpPr>
          <p:spPr>
            <a:xfrm>
              <a:off x="6078675" y="4240700"/>
              <a:ext cx="3700" cy="1425"/>
            </a:xfrm>
            <a:custGeom>
              <a:avLst/>
              <a:gdLst/>
              <a:ahLst/>
              <a:cxnLst/>
              <a:rect l="l" t="t" r="r" b="b"/>
              <a:pathLst>
                <a:path w="148" h="57" extrusionOk="0">
                  <a:moveTo>
                    <a:pt x="22" y="1"/>
                  </a:moveTo>
                  <a:cubicBezTo>
                    <a:pt x="21" y="1"/>
                    <a:pt x="17" y="41"/>
                    <a:pt x="1" y="57"/>
                  </a:cubicBezTo>
                  <a:cubicBezTo>
                    <a:pt x="43" y="57"/>
                    <a:pt x="106" y="36"/>
                    <a:pt x="147" y="36"/>
                  </a:cubicBezTo>
                  <a:cubicBezTo>
                    <a:pt x="106" y="36"/>
                    <a:pt x="85" y="15"/>
                    <a:pt x="22" y="15"/>
                  </a:cubicBezTo>
                  <a:cubicBezTo>
                    <a:pt x="22" y="5"/>
                    <a:pt x="22" y="1"/>
                    <a:pt x="22" y="1"/>
                  </a:cubicBezTo>
                  <a:close/>
                </a:path>
              </a:pathLst>
            </a:custGeom>
            <a:solidFill>
              <a:srgbClr val="C06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10;p59"/>
            <p:cNvSpPr/>
            <p:nvPr/>
          </p:nvSpPr>
          <p:spPr>
            <a:xfrm>
              <a:off x="6082350" y="4241075"/>
              <a:ext cx="2125" cy="525"/>
            </a:xfrm>
            <a:custGeom>
              <a:avLst/>
              <a:gdLst/>
              <a:ahLst/>
              <a:cxnLst/>
              <a:rect l="l" t="t" r="r" b="b"/>
              <a:pathLst>
                <a:path w="85" h="21" extrusionOk="0">
                  <a:moveTo>
                    <a:pt x="0" y="0"/>
                  </a:moveTo>
                  <a:cubicBezTo>
                    <a:pt x="42" y="21"/>
                    <a:pt x="63" y="21"/>
                    <a:pt x="63" y="21"/>
                  </a:cubicBezTo>
                  <a:lnTo>
                    <a:pt x="84" y="0"/>
                  </a:lnTo>
                  <a:close/>
                </a:path>
              </a:pathLst>
            </a:custGeom>
            <a:solidFill>
              <a:srgbClr val="C06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11;p59"/>
            <p:cNvSpPr/>
            <p:nvPr/>
          </p:nvSpPr>
          <p:spPr>
            <a:xfrm>
              <a:off x="6039450" y="3549025"/>
              <a:ext cx="285625" cy="189900"/>
            </a:xfrm>
            <a:custGeom>
              <a:avLst/>
              <a:gdLst/>
              <a:ahLst/>
              <a:cxnLst/>
              <a:rect l="l" t="t" r="r" b="b"/>
              <a:pathLst>
                <a:path w="11425" h="7596" extrusionOk="0">
                  <a:moveTo>
                    <a:pt x="649" y="1255"/>
                  </a:moveTo>
                  <a:cubicBezTo>
                    <a:pt x="838" y="1235"/>
                    <a:pt x="1068" y="1193"/>
                    <a:pt x="1277" y="1172"/>
                  </a:cubicBezTo>
                  <a:cubicBezTo>
                    <a:pt x="1884" y="1151"/>
                    <a:pt x="2511" y="1109"/>
                    <a:pt x="3118" y="1109"/>
                  </a:cubicBezTo>
                  <a:cubicBezTo>
                    <a:pt x="4060" y="1067"/>
                    <a:pt x="4939" y="921"/>
                    <a:pt x="5859" y="732"/>
                  </a:cubicBezTo>
                  <a:cubicBezTo>
                    <a:pt x="6968" y="502"/>
                    <a:pt x="8140" y="377"/>
                    <a:pt x="9249" y="209"/>
                  </a:cubicBezTo>
                  <a:cubicBezTo>
                    <a:pt x="9939" y="105"/>
                    <a:pt x="10630" y="84"/>
                    <a:pt x="11425" y="0"/>
                  </a:cubicBezTo>
                  <a:cubicBezTo>
                    <a:pt x="11320" y="398"/>
                    <a:pt x="11153" y="711"/>
                    <a:pt x="11132" y="1046"/>
                  </a:cubicBezTo>
                  <a:cubicBezTo>
                    <a:pt x="11111" y="1381"/>
                    <a:pt x="10986" y="1653"/>
                    <a:pt x="10776" y="1904"/>
                  </a:cubicBezTo>
                  <a:cubicBezTo>
                    <a:pt x="10672" y="2051"/>
                    <a:pt x="10588" y="2176"/>
                    <a:pt x="10567" y="2323"/>
                  </a:cubicBezTo>
                  <a:cubicBezTo>
                    <a:pt x="10295" y="3432"/>
                    <a:pt x="9563" y="4289"/>
                    <a:pt x="9019" y="5252"/>
                  </a:cubicBezTo>
                  <a:cubicBezTo>
                    <a:pt x="8935" y="5419"/>
                    <a:pt x="8789" y="5545"/>
                    <a:pt x="8621" y="5670"/>
                  </a:cubicBezTo>
                  <a:cubicBezTo>
                    <a:pt x="8035" y="6152"/>
                    <a:pt x="7429" y="6612"/>
                    <a:pt x="6801" y="7009"/>
                  </a:cubicBezTo>
                  <a:cubicBezTo>
                    <a:pt x="6466" y="7219"/>
                    <a:pt x="6048" y="7344"/>
                    <a:pt x="5650" y="7428"/>
                  </a:cubicBezTo>
                  <a:cubicBezTo>
                    <a:pt x="4729" y="7595"/>
                    <a:pt x="3788" y="7449"/>
                    <a:pt x="2846" y="7344"/>
                  </a:cubicBezTo>
                  <a:cubicBezTo>
                    <a:pt x="2783" y="7344"/>
                    <a:pt x="2721" y="7323"/>
                    <a:pt x="2658" y="7302"/>
                  </a:cubicBezTo>
                  <a:cubicBezTo>
                    <a:pt x="1403" y="6570"/>
                    <a:pt x="314" y="5733"/>
                    <a:pt x="168" y="4101"/>
                  </a:cubicBezTo>
                  <a:cubicBezTo>
                    <a:pt x="168" y="4059"/>
                    <a:pt x="168" y="3976"/>
                    <a:pt x="147" y="3934"/>
                  </a:cubicBezTo>
                  <a:cubicBezTo>
                    <a:pt x="1" y="2929"/>
                    <a:pt x="210" y="2092"/>
                    <a:pt x="649" y="12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12;p59"/>
            <p:cNvSpPr/>
            <p:nvPr/>
          </p:nvSpPr>
          <p:spPr>
            <a:xfrm>
              <a:off x="5815050" y="3486250"/>
              <a:ext cx="220250" cy="196700"/>
            </a:xfrm>
            <a:custGeom>
              <a:avLst/>
              <a:gdLst/>
              <a:ahLst/>
              <a:cxnLst/>
              <a:rect l="l" t="t" r="r" b="b"/>
              <a:pathLst>
                <a:path w="8810" h="7868" extrusionOk="0">
                  <a:moveTo>
                    <a:pt x="7219" y="1549"/>
                  </a:moveTo>
                  <a:cubicBezTo>
                    <a:pt x="6863" y="1318"/>
                    <a:pt x="6466" y="1172"/>
                    <a:pt x="6047" y="1088"/>
                  </a:cubicBezTo>
                  <a:cubicBezTo>
                    <a:pt x="4583" y="0"/>
                    <a:pt x="2281" y="209"/>
                    <a:pt x="1047" y="1883"/>
                  </a:cubicBezTo>
                  <a:cubicBezTo>
                    <a:pt x="377" y="2804"/>
                    <a:pt x="0" y="4080"/>
                    <a:pt x="168" y="5210"/>
                  </a:cubicBezTo>
                  <a:cubicBezTo>
                    <a:pt x="314" y="6319"/>
                    <a:pt x="1214" y="7449"/>
                    <a:pt x="2428" y="7428"/>
                  </a:cubicBezTo>
                  <a:cubicBezTo>
                    <a:pt x="2741" y="7596"/>
                    <a:pt x="3118" y="7721"/>
                    <a:pt x="3516" y="7742"/>
                  </a:cubicBezTo>
                  <a:cubicBezTo>
                    <a:pt x="5189" y="7868"/>
                    <a:pt x="6508" y="6884"/>
                    <a:pt x="7094" y="5524"/>
                  </a:cubicBezTo>
                  <a:cubicBezTo>
                    <a:pt x="8161" y="4227"/>
                    <a:pt x="8809" y="2574"/>
                    <a:pt x="7219" y="15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13;p59"/>
            <p:cNvSpPr/>
            <p:nvPr/>
          </p:nvSpPr>
          <p:spPr>
            <a:xfrm>
              <a:off x="6342850" y="3429000"/>
              <a:ext cx="186250" cy="176800"/>
            </a:xfrm>
            <a:custGeom>
              <a:avLst/>
              <a:gdLst/>
              <a:ahLst/>
              <a:cxnLst/>
              <a:rect l="l" t="t" r="r" b="b"/>
              <a:pathLst>
                <a:path w="7450" h="7072" extrusionOk="0">
                  <a:moveTo>
                    <a:pt x="3130" y="1"/>
                  </a:moveTo>
                  <a:cubicBezTo>
                    <a:pt x="2552" y="1"/>
                    <a:pt x="1968" y="175"/>
                    <a:pt x="1486" y="470"/>
                  </a:cubicBezTo>
                  <a:cubicBezTo>
                    <a:pt x="816" y="888"/>
                    <a:pt x="523" y="1537"/>
                    <a:pt x="398" y="2269"/>
                  </a:cubicBezTo>
                  <a:cubicBezTo>
                    <a:pt x="105" y="2855"/>
                    <a:pt x="0" y="3546"/>
                    <a:pt x="105" y="4278"/>
                  </a:cubicBezTo>
                  <a:cubicBezTo>
                    <a:pt x="126" y="4466"/>
                    <a:pt x="147" y="4613"/>
                    <a:pt x="210" y="4780"/>
                  </a:cubicBezTo>
                  <a:cubicBezTo>
                    <a:pt x="210" y="4822"/>
                    <a:pt x="230" y="4885"/>
                    <a:pt x="230" y="4927"/>
                  </a:cubicBezTo>
                  <a:cubicBezTo>
                    <a:pt x="356" y="5512"/>
                    <a:pt x="649" y="5952"/>
                    <a:pt x="1047" y="6266"/>
                  </a:cubicBezTo>
                  <a:cubicBezTo>
                    <a:pt x="1525" y="6759"/>
                    <a:pt x="2164" y="7071"/>
                    <a:pt x="2872" y="7071"/>
                  </a:cubicBezTo>
                  <a:cubicBezTo>
                    <a:pt x="3154" y="7071"/>
                    <a:pt x="3447" y="7022"/>
                    <a:pt x="3746" y="6914"/>
                  </a:cubicBezTo>
                  <a:cubicBezTo>
                    <a:pt x="3913" y="6893"/>
                    <a:pt x="4080" y="6873"/>
                    <a:pt x="4227" y="6810"/>
                  </a:cubicBezTo>
                  <a:cubicBezTo>
                    <a:pt x="5901" y="6454"/>
                    <a:pt x="7449" y="4780"/>
                    <a:pt x="7031" y="3002"/>
                  </a:cubicBezTo>
                  <a:cubicBezTo>
                    <a:pt x="6926" y="2583"/>
                    <a:pt x="6738" y="2207"/>
                    <a:pt x="6508" y="1893"/>
                  </a:cubicBezTo>
                  <a:cubicBezTo>
                    <a:pt x="6382" y="1537"/>
                    <a:pt x="6173" y="1223"/>
                    <a:pt x="5901" y="909"/>
                  </a:cubicBezTo>
                  <a:cubicBezTo>
                    <a:pt x="5440" y="386"/>
                    <a:pt x="4750" y="198"/>
                    <a:pt x="4080" y="177"/>
                  </a:cubicBezTo>
                  <a:cubicBezTo>
                    <a:pt x="3779" y="56"/>
                    <a:pt x="3455" y="1"/>
                    <a:pt x="31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14;p59"/>
            <p:cNvSpPr/>
            <p:nvPr/>
          </p:nvSpPr>
          <p:spPr>
            <a:xfrm>
              <a:off x="5412800" y="2831850"/>
              <a:ext cx="1277400" cy="1765450"/>
            </a:xfrm>
            <a:custGeom>
              <a:avLst/>
              <a:gdLst/>
              <a:ahLst/>
              <a:cxnLst/>
              <a:rect l="l" t="t" r="r" b="b"/>
              <a:pathLst>
                <a:path w="51096" h="70618" extrusionOk="0">
                  <a:moveTo>
                    <a:pt x="44777" y="13999"/>
                  </a:moveTo>
                  <a:cubicBezTo>
                    <a:pt x="45028" y="14585"/>
                    <a:pt x="45174" y="15087"/>
                    <a:pt x="45383" y="15568"/>
                  </a:cubicBezTo>
                  <a:cubicBezTo>
                    <a:pt x="45802" y="16510"/>
                    <a:pt x="46095" y="17451"/>
                    <a:pt x="46158" y="18455"/>
                  </a:cubicBezTo>
                  <a:cubicBezTo>
                    <a:pt x="46241" y="19585"/>
                    <a:pt x="46367" y="20715"/>
                    <a:pt x="46492" y="21845"/>
                  </a:cubicBezTo>
                  <a:cubicBezTo>
                    <a:pt x="46513" y="22096"/>
                    <a:pt x="46492" y="22368"/>
                    <a:pt x="46723" y="22556"/>
                  </a:cubicBezTo>
                  <a:cubicBezTo>
                    <a:pt x="47204" y="22536"/>
                    <a:pt x="47727" y="22515"/>
                    <a:pt x="48229" y="22494"/>
                  </a:cubicBezTo>
                  <a:cubicBezTo>
                    <a:pt x="49087" y="22473"/>
                    <a:pt x="50070" y="23121"/>
                    <a:pt x="50510" y="23896"/>
                  </a:cubicBezTo>
                  <a:cubicBezTo>
                    <a:pt x="51096" y="24942"/>
                    <a:pt x="50845" y="25925"/>
                    <a:pt x="50426" y="26846"/>
                  </a:cubicBezTo>
                  <a:cubicBezTo>
                    <a:pt x="50363" y="27013"/>
                    <a:pt x="50196" y="27139"/>
                    <a:pt x="50070" y="27264"/>
                  </a:cubicBezTo>
                  <a:cubicBezTo>
                    <a:pt x="49861" y="27453"/>
                    <a:pt x="49652" y="27662"/>
                    <a:pt x="49443" y="27850"/>
                  </a:cubicBezTo>
                  <a:cubicBezTo>
                    <a:pt x="49254" y="28018"/>
                    <a:pt x="49045" y="28164"/>
                    <a:pt x="48836" y="28269"/>
                  </a:cubicBezTo>
                  <a:cubicBezTo>
                    <a:pt x="48438" y="28478"/>
                    <a:pt x="48020" y="28666"/>
                    <a:pt x="47664" y="28875"/>
                  </a:cubicBezTo>
                  <a:cubicBezTo>
                    <a:pt x="46869" y="29315"/>
                    <a:pt x="46032" y="29357"/>
                    <a:pt x="45174" y="29022"/>
                  </a:cubicBezTo>
                  <a:cubicBezTo>
                    <a:pt x="45132" y="29001"/>
                    <a:pt x="45049" y="29022"/>
                    <a:pt x="44965" y="29001"/>
                  </a:cubicBezTo>
                  <a:cubicBezTo>
                    <a:pt x="44044" y="30256"/>
                    <a:pt x="43270" y="31616"/>
                    <a:pt x="42266" y="32851"/>
                  </a:cubicBezTo>
                  <a:cubicBezTo>
                    <a:pt x="41262" y="34085"/>
                    <a:pt x="40069" y="35090"/>
                    <a:pt x="38876" y="36073"/>
                  </a:cubicBezTo>
                  <a:cubicBezTo>
                    <a:pt x="39839" y="37057"/>
                    <a:pt x="40801" y="37998"/>
                    <a:pt x="41743" y="38961"/>
                  </a:cubicBezTo>
                  <a:cubicBezTo>
                    <a:pt x="42412" y="39672"/>
                    <a:pt x="42977" y="40425"/>
                    <a:pt x="43249" y="41367"/>
                  </a:cubicBezTo>
                  <a:cubicBezTo>
                    <a:pt x="43270" y="41450"/>
                    <a:pt x="43354" y="41534"/>
                    <a:pt x="43396" y="41618"/>
                  </a:cubicBezTo>
                  <a:cubicBezTo>
                    <a:pt x="43458" y="41660"/>
                    <a:pt x="43500" y="41681"/>
                    <a:pt x="43584" y="41743"/>
                  </a:cubicBezTo>
                  <a:cubicBezTo>
                    <a:pt x="44505" y="41158"/>
                    <a:pt x="45509" y="40906"/>
                    <a:pt x="46639" y="41095"/>
                  </a:cubicBezTo>
                  <a:cubicBezTo>
                    <a:pt x="47120" y="41534"/>
                    <a:pt x="47288" y="42057"/>
                    <a:pt x="47392" y="42664"/>
                  </a:cubicBezTo>
                  <a:cubicBezTo>
                    <a:pt x="47560" y="43564"/>
                    <a:pt x="46764" y="44715"/>
                    <a:pt x="45697" y="44568"/>
                  </a:cubicBezTo>
                  <a:cubicBezTo>
                    <a:pt x="45614" y="44568"/>
                    <a:pt x="45509" y="44589"/>
                    <a:pt x="45404" y="44589"/>
                  </a:cubicBezTo>
                  <a:cubicBezTo>
                    <a:pt x="45488" y="44924"/>
                    <a:pt x="45572" y="45238"/>
                    <a:pt x="45593" y="45552"/>
                  </a:cubicBezTo>
                  <a:cubicBezTo>
                    <a:pt x="45865" y="47393"/>
                    <a:pt x="45802" y="47790"/>
                    <a:pt x="44923" y="49715"/>
                  </a:cubicBezTo>
                  <a:cubicBezTo>
                    <a:pt x="44735" y="50134"/>
                    <a:pt x="44609" y="50531"/>
                    <a:pt x="44547" y="50971"/>
                  </a:cubicBezTo>
                  <a:cubicBezTo>
                    <a:pt x="44505" y="51557"/>
                    <a:pt x="44295" y="52080"/>
                    <a:pt x="44128" y="52624"/>
                  </a:cubicBezTo>
                  <a:lnTo>
                    <a:pt x="43898" y="53335"/>
                  </a:lnTo>
                  <a:cubicBezTo>
                    <a:pt x="44254" y="53649"/>
                    <a:pt x="44651" y="53816"/>
                    <a:pt x="45070" y="53816"/>
                  </a:cubicBezTo>
                  <a:cubicBezTo>
                    <a:pt x="45886" y="53816"/>
                    <a:pt x="46555" y="54235"/>
                    <a:pt x="47329" y="54423"/>
                  </a:cubicBezTo>
                  <a:cubicBezTo>
                    <a:pt x="47748" y="54528"/>
                    <a:pt x="47915" y="54883"/>
                    <a:pt x="47978" y="55302"/>
                  </a:cubicBezTo>
                  <a:cubicBezTo>
                    <a:pt x="48020" y="55699"/>
                    <a:pt x="47894" y="56013"/>
                    <a:pt x="47539" y="56181"/>
                  </a:cubicBezTo>
                  <a:cubicBezTo>
                    <a:pt x="47267" y="56285"/>
                    <a:pt x="47015" y="56390"/>
                    <a:pt x="46723" y="56411"/>
                  </a:cubicBezTo>
                  <a:cubicBezTo>
                    <a:pt x="45865" y="56495"/>
                    <a:pt x="44986" y="56515"/>
                    <a:pt x="44128" y="56557"/>
                  </a:cubicBezTo>
                  <a:cubicBezTo>
                    <a:pt x="43584" y="56599"/>
                    <a:pt x="43040" y="56411"/>
                    <a:pt x="42538" y="56223"/>
                  </a:cubicBezTo>
                  <a:cubicBezTo>
                    <a:pt x="42119" y="56076"/>
                    <a:pt x="41701" y="55888"/>
                    <a:pt x="41282" y="55699"/>
                  </a:cubicBezTo>
                  <a:cubicBezTo>
                    <a:pt x="41052" y="56390"/>
                    <a:pt x="40948" y="56934"/>
                    <a:pt x="41010" y="57562"/>
                  </a:cubicBezTo>
                  <a:cubicBezTo>
                    <a:pt x="41073" y="58148"/>
                    <a:pt x="41157" y="58712"/>
                    <a:pt x="40948" y="59298"/>
                  </a:cubicBezTo>
                  <a:cubicBezTo>
                    <a:pt x="40885" y="59424"/>
                    <a:pt x="40906" y="59612"/>
                    <a:pt x="40948" y="59759"/>
                  </a:cubicBezTo>
                  <a:cubicBezTo>
                    <a:pt x="40989" y="60345"/>
                    <a:pt x="40780" y="60826"/>
                    <a:pt x="40445" y="61244"/>
                  </a:cubicBezTo>
                  <a:cubicBezTo>
                    <a:pt x="40236" y="61516"/>
                    <a:pt x="40027" y="61809"/>
                    <a:pt x="39797" y="62060"/>
                  </a:cubicBezTo>
                  <a:cubicBezTo>
                    <a:pt x="40215" y="63274"/>
                    <a:pt x="40215" y="64466"/>
                    <a:pt x="40320" y="65638"/>
                  </a:cubicBezTo>
                  <a:cubicBezTo>
                    <a:pt x="40362" y="66371"/>
                    <a:pt x="40027" y="66998"/>
                    <a:pt x="39483" y="67479"/>
                  </a:cubicBezTo>
                  <a:cubicBezTo>
                    <a:pt x="38981" y="67898"/>
                    <a:pt x="38123" y="67772"/>
                    <a:pt x="37663" y="67249"/>
                  </a:cubicBezTo>
                  <a:cubicBezTo>
                    <a:pt x="37244" y="66768"/>
                    <a:pt x="37014" y="66266"/>
                    <a:pt x="37014" y="65680"/>
                  </a:cubicBezTo>
                  <a:cubicBezTo>
                    <a:pt x="36993" y="64969"/>
                    <a:pt x="36868" y="64257"/>
                    <a:pt x="37098" y="63588"/>
                  </a:cubicBezTo>
                  <a:cubicBezTo>
                    <a:pt x="37202" y="63295"/>
                    <a:pt x="37181" y="62960"/>
                    <a:pt x="37202" y="62709"/>
                  </a:cubicBezTo>
                  <a:cubicBezTo>
                    <a:pt x="36386" y="62374"/>
                    <a:pt x="35633" y="62039"/>
                    <a:pt x="34901" y="61746"/>
                  </a:cubicBezTo>
                  <a:cubicBezTo>
                    <a:pt x="34671" y="62667"/>
                    <a:pt x="34461" y="63525"/>
                    <a:pt x="34210" y="64362"/>
                  </a:cubicBezTo>
                  <a:cubicBezTo>
                    <a:pt x="34001" y="65178"/>
                    <a:pt x="33562" y="65806"/>
                    <a:pt x="32808" y="66161"/>
                  </a:cubicBezTo>
                  <a:cubicBezTo>
                    <a:pt x="32704" y="66224"/>
                    <a:pt x="32599" y="66308"/>
                    <a:pt x="32474" y="66371"/>
                  </a:cubicBezTo>
                  <a:cubicBezTo>
                    <a:pt x="32599" y="66517"/>
                    <a:pt x="32704" y="66663"/>
                    <a:pt x="32829" y="66747"/>
                  </a:cubicBezTo>
                  <a:cubicBezTo>
                    <a:pt x="33457" y="67187"/>
                    <a:pt x="33771" y="67835"/>
                    <a:pt x="34085" y="68463"/>
                  </a:cubicBezTo>
                  <a:cubicBezTo>
                    <a:pt x="34566" y="69404"/>
                    <a:pt x="34043" y="70346"/>
                    <a:pt x="32955" y="70534"/>
                  </a:cubicBezTo>
                  <a:cubicBezTo>
                    <a:pt x="32536" y="70618"/>
                    <a:pt x="32118" y="70618"/>
                    <a:pt x="31699" y="70618"/>
                  </a:cubicBezTo>
                  <a:cubicBezTo>
                    <a:pt x="31532" y="70618"/>
                    <a:pt x="31323" y="70534"/>
                    <a:pt x="31155" y="70430"/>
                  </a:cubicBezTo>
                  <a:cubicBezTo>
                    <a:pt x="30214" y="69781"/>
                    <a:pt x="29461" y="68902"/>
                    <a:pt x="29189" y="67814"/>
                  </a:cubicBezTo>
                  <a:cubicBezTo>
                    <a:pt x="28958" y="66915"/>
                    <a:pt x="28854" y="65973"/>
                    <a:pt x="29126" y="65031"/>
                  </a:cubicBezTo>
                  <a:cubicBezTo>
                    <a:pt x="29251" y="64571"/>
                    <a:pt x="29230" y="64048"/>
                    <a:pt x="29251" y="63546"/>
                  </a:cubicBezTo>
                  <a:cubicBezTo>
                    <a:pt x="29335" y="62186"/>
                    <a:pt x="29377" y="60805"/>
                    <a:pt x="29900" y="59528"/>
                  </a:cubicBezTo>
                  <a:cubicBezTo>
                    <a:pt x="29921" y="59466"/>
                    <a:pt x="29900" y="59382"/>
                    <a:pt x="29900" y="59277"/>
                  </a:cubicBezTo>
                  <a:cubicBezTo>
                    <a:pt x="29754" y="59277"/>
                    <a:pt x="29607" y="59256"/>
                    <a:pt x="29461" y="59256"/>
                  </a:cubicBezTo>
                  <a:cubicBezTo>
                    <a:pt x="28519" y="59319"/>
                    <a:pt x="27598" y="59361"/>
                    <a:pt x="26657" y="59424"/>
                  </a:cubicBezTo>
                  <a:cubicBezTo>
                    <a:pt x="26343" y="59424"/>
                    <a:pt x="26008" y="59382"/>
                    <a:pt x="25715" y="59277"/>
                  </a:cubicBezTo>
                  <a:cubicBezTo>
                    <a:pt x="24564" y="58943"/>
                    <a:pt x="23414" y="58587"/>
                    <a:pt x="22263" y="58189"/>
                  </a:cubicBezTo>
                  <a:cubicBezTo>
                    <a:pt x="21217" y="57813"/>
                    <a:pt x="20171" y="57436"/>
                    <a:pt x="19103" y="57039"/>
                  </a:cubicBezTo>
                  <a:cubicBezTo>
                    <a:pt x="18915" y="57478"/>
                    <a:pt x="18706" y="57896"/>
                    <a:pt x="18601" y="58336"/>
                  </a:cubicBezTo>
                  <a:cubicBezTo>
                    <a:pt x="18413" y="59277"/>
                    <a:pt x="18057" y="60177"/>
                    <a:pt x="18162" y="61161"/>
                  </a:cubicBezTo>
                  <a:cubicBezTo>
                    <a:pt x="18183" y="61537"/>
                    <a:pt x="17974" y="61893"/>
                    <a:pt x="17869" y="62269"/>
                  </a:cubicBezTo>
                  <a:cubicBezTo>
                    <a:pt x="17743" y="62667"/>
                    <a:pt x="17513" y="63002"/>
                    <a:pt x="17534" y="63441"/>
                  </a:cubicBezTo>
                  <a:cubicBezTo>
                    <a:pt x="18287" y="63650"/>
                    <a:pt x="18999" y="63881"/>
                    <a:pt x="19438" y="64571"/>
                  </a:cubicBezTo>
                  <a:cubicBezTo>
                    <a:pt x="20171" y="64906"/>
                    <a:pt x="20589" y="65617"/>
                    <a:pt x="21133" y="66182"/>
                  </a:cubicBezTo>
                  <a:cubicBezTo>
                    <a:pt x="21823" y="66873"/>
                    <a:pt x="22116" y="67814"/>
                    <a:pt x="22012" y="68777"/>
                  </a:cubicBezTo>
                  <a:cubicBezTo>
                    <a:pt x="21970" y="69111"/>
                    <a:pt x="21719" y="69321"/>
                    <a:pt x="21447" y="69509"/>
                  </a:cubicBezTo>
                  <a:cubicBezTo>
                    <a:pt x="20903" y="69886"/>
                    <a:pt x="20296" y="70137"/>
                    <a:pt x="19606" y="70220"/>
                  </a:cubicBezTo>
                  <a:cubicBezTo>
                    <a:pt x="19438" y="70241"/>
                    <a:pt x="19292" y="70220"/>
                    <a:pt x="19124" y="70241"/>
                  </a:cubicBezTo>
                  <a:cubicBezTo>
                    <a:pt x="18246" y="70430"/>
                    <a:pt x="17555" y="70053"/>
                    <a:pt x="16990" y="69384"/>
                  </a:cubicBezTo>
                  <a:cubicBezTo>
                    <a:pt x="16425" y="68735"/>
                    <a:pt x="15944" y="68023"/>
                    <a:pt x="15944" y="67103"/>
                  </a:cubicBezTo>
                  <a:cubicBezTo>
                    <a:pt x="15944" y="66559"/>
                    <a:pt x="15839" y="66015"/>
                    <a:pt x="15797" y="65450"/>
                  </a:cubicBezTo>
                  <a:cubicBezTo>
                    <a:pt x="15777" y="65073"/>
                    <a:pt x="15839" y="64697"/>
                    <a:pt x="16069" y="64362"/>
                  </a:cubicBezTo>
                  <a:cubicBezTo>
                    <a:pt x="16258" y="64069"/>
                    <a:pt x="16404" y="63734"/>
                    <a:pt x="16425" y="63399"/>
                  </a:cubicBezTo>
                  <a:cubicBezTo>
                    <a:pt x="16488" y="62834"/>
                    <a:pt x="16676" y="62353"/>
                    <a:pt x="16885" y="61851"/>
                  </a:cubicBezTo>
                  <a:cubicBezTo>
                    <a:pt x="17011" y="61474"/>
                    <a:pt x="17137" y="61140"/>
                    <a:pt x="17095" y="60721"/>
                  </a:cubicBezTo>
                  <a:cubicBezTo>
                    <a:pt x="17053" y="60428"/>
                    <a:pt x="17116" y="60156"/>
                    <a:pt x="17158" y="59863"/>
                  </a:cubicBezTo>
                  <a:cubicBezTo>
                    <a:pt x="17367" y="59005"/>
                    <a:pt x="17513" y="58106"/>
                    <a:pt x="17848" y="57269"/>
                  </a:cubicBezTo>
                  <a:cubicBezTo>
                    <a:pt x="17953" y="57039"/>
                    <a:pt x="17953" y="56767"/>
                    <a:pt x="17994" y="56495"/>
                  </a:cubicBezTo>
                  <a:cubicBezTo>
                    <a:pt x="17827" y="56348"/>
                    <a:pt x="17660" y="56223"/>
                    <a:pt x="17450" y="56118"/>
                  </a:cubicBezTo>
                  <a:lnTo>
                    <a:pt x="15421" y="54946"/>
                  </a:lnTo>
                  <a:cubicBezTo>
                    <a:pt x="14228" y="54256"/>
                    <a:pt x="13056" y="53502"/>
                    <a:pt x="11989" y="52645"/>
                  </a:cubicBezTo>
                  <a:cubicBezTo>
                    <a:pt x="11822" y="52519"/>
                    <a:pt x="11655" y="52435"/>
                    <a:pt x="11487" y="52331"/>
                  </a:cubicBezTo>
                  <a:cubicBezTo>
                    <a:pt x="10880" y="51954"/>
                    <a:pt x="10671" y="51222"/>
                    <a:pt x="11090" y="50678"/>
                  </a:cubicBezTo>
                  <a:cubicBezTo>
                    <a:pt x="11487" y="50197"/>
                    <a:pt x="11655" y="49632"/>
                    <a:pt x="11822" y="49067"/>
                  </a:cubicBezTo>
                  <a:cubicBezTo>
                    <a:pt x="12136" y="48125"/>
                    <a:pt x="12638" y="47288"/>
                    <a:pt x="13266" y="46514"/>
                  </a:cubicBezTo>
                  <a:cubicBezTo>
                    <a:pt x="13559" y="46179"/>
                    <a:pt x="13789" y="45824"/>
                    <a:pt x="13956" y="45405"/>
                  </a:cubicBezTo>
                  <a:cubicBezTo>
                    <a:pt x="14270" y="44610"/>
                    <a:pt x="14730" y="43961"/>
                    <a:pt x="15233" y="43313"/>
                  </a:cubicBezTo>
                  <a:cubicBezTo>
                    <a:pt x="15567" y="42894"/>
                    <a:pt x="15902" y="42476"/>
                    <a:pt x="16195" y="42015"/>
                  </a:cubicBezTo>
                  <a:cubicBezTo>
                    <a:pt x="17095" y="40593"/>
                    <a:pt x="17932" y="39065"/>
                    <a:pt x="18915" y="37705"/>
                  </a:cubicBezTo>
                  <a:cubicBezTo>
                    <a:pt x="18978" y="37642"/>
                    <a:pt x="18999" y="37559"/>
                    <a:pt x="19020" y="37475"/>
                  </a:cubicBezTo>
                  <a:cubicBezTo>
                    <a:pt x="18978" y="37391"/>
                    <a:pt x="18978" y="37308"/>
                    <a:pt x="18915" y="37287"/>
                  </a:cubicBezTo>
                  <a:cubicBezTo>
                    <a:pt x="17869" y="36680"/>
                    <a:pt x="17053" y="35843"/>
                    <a:pt x="16216" y="35006"/>
                  </a:cubicBezTo>
                  <a:cubicBezTo>
                    <a:pt x="15672" y="34462"/>
                    <a:pt x="15107" y="33918"/>
                    <a:pt x="14605" y="33395"/>
                  </a:cubicBezTo>
                  <a:cubicBezTo>
                    <a:pt x="13475" y="33479"/>
                    <a:pt x="12429" y="33583"/>
                    <a:pt x="11362" y="33583"/>
                  </a:cubicBezTo>
                  <a:cubicBezTo>
                    <a:pt x="10148" y="33583"/>
                    <a:pt x="9165" y="33060"/>
                    <a:pt x="8474" y="32014"/>
                  </a:cubicBezTo>
                  <a:cubicBezTo>
                    <a:pt x="7888" y="31114"/>
                    <a:pt x="7700" y="30152"/>
                    <a:pt x="7742" y="29126"/>
                  </a:cubicBezTo>
                  <a:cubicBezTo>
                    <a:pt x="7784" y="28729"/>
                    <a:pt x="7826" y="28373"/>
                    <a:pt x="7930" y="27997"/>
                  </a:cubicBezTo>
                  <a:cubicBezTo>
                    <a:pt x="8035" y="27557"/>
                    <a:pt x="8328" y="27306"/>
                    <a:pt x="8830" y="27306"/>
                  </a:cubicBezTo>
                  <a:cubicBezTo>
                    <a:pt x="9416" y="27306"/>
                    <a:pt x="10023" y="27160"/>
                    <a:pt x="10629" y="27474"/>
                  </a:cubicBezTo>
                  <a:cubicBezTo>
                    <a:pt x="10650" y="27515"/>
                    <a:pt x="10734" y="27453"/>
                    <a:pt x="10859" y="27411"/>
                  </a:cubicBezTo>
                  <a:cubicBezTo>
                    <a:pt x="10839" y="27306"/>
                    <a:pt x="10859" y="27181"/>
                    <a:pt x="10818" y="27076"/>
                  </a:cubicBezTo>
                  <a:cubicBezTo>
                    <a:pt x="10546" y="26490"/>
                    <a:pt x="10462" y="25883"/>
                    <a:pt x="10357" y="25297"/>
                  </a:cubicBezTo>
                  <a:cubicBezTo>
                    <a:pt x="10106" y="23624"/>
                    <a:pt x="10399" y="22012"/>
                    <a:pt x="10546" y="20401"/>
                  </a:cubicBezTo>
                  <a:cubicBezTo>
                    <a:pt x="10608" y="19941"/>
                    <a:pt x="10650" y="19502"/>
                    <a:pt x="10713" y="18937"/>
                  </a:cubicBezTo>
                  <a:cubicBezTo>
                    <a:pt x="10462" y="19146"/>
                    <a:pt x="10315" y="19271"/>
                    <a:pt x="10190" y="19397"/>
                  </a:cubicBezTo>
                  <a:cubicBezTo>
                    <a:pt x="9709" y="19899"/>
                    <a:pt x="9248" y="20401"/>
                    <a:pt x="8746" y="20903"/>
                  </a:cubicBezTo>
                  <a:cubicBezTo>
                    <a:pt x="8474" y="21155"/>
                    <a:pt x="8139" y="21322"/>
                    <a:pt x="7742" y="21427"/>
                  </a:cubicBezTo>
                  <a:cubicBezTo>
                    <a:pt x="7177" y="21573"/>
                    <a:pt x="6591" y="21803"/>
                    <a:pt x="6026" y="21950"/>
                  </a:cubicBezTo>
                  <a:cubicBezTo>
                    <a:pt x="5378" y="22117"/>
                    <a:pt x="4687" y="22096"/>
                    <a:pt x="4059" y="21699"/>
                  </a:cubicBezTo>
                  <a:cubicBezTo>
                    <a:pt x="3662" y="21468"/>
                    <a:pt x="3432" y="21155"/>
                    <a:pt x="3348" y="20694"/>
                  </a:cubicBezTo>
                  <a:cubicBezTo>
                    <a:pt x="3285" y="20067"/>
                    <a:pt x="3327" y="19481"/>
                    <a:pt x="3662" y="18937"/>
                  </a:cubicBezTo>
                  <a:cubicBezTo>
                    <a:pt x="4185" y="18100"/>
                    <a:pt x="4645" y="17242"/>
                    <a:pt x="5105" y="16363"/>
                  </a:cubicBezTo>
                  <a:cubicBezTo>
                    <a:pt x="5273" y="16091"/>
                    <a:pt x="5482" y="15777"/>
                    <a:pt x="5336" y="15401"/>
                  </a:cubicBezTo>
                  <a:cubicBezTo>
                    <a:pt x="5189" y="15212"/>
                    <a:pt x="4980" y="15275"/>
                    <a:pt x="4792" y="15275"/>
                  </a:cubicBezTo>
                  <a:cubicBezTo>
                    <a:pt x="3976" y="15296"/>
                    <a:pt x="3201" y="15359"/>
                    <a:pt x="2385" y="15380"/>
                  </a:cubicBezTo>
                  <a:cubicBezTo>
                    <a:pt x="2092" y="15380"/>
                    <a:pt x="1820" y="15380"/>
                    <a:pt x="1528" y="15296"/>
                  </a:cubicBezTo>
                  <a:cubicBezTo>
                    <a:pt x="356" y="14898"/>
                    <a:pt x="0" y="13789"/>
                    <a:pt x="774" y="12848"/>
                  </a:cubicBezTo>
                  <a:cubicBezTo>
                    <a:pt x="1444" y="12011"/>
                    <a:pt x="2197" y="11279"/>
                    <a:pt x="3285" y="10902"/>
                  </a:cubicBezTo>
                  <a:cubicBezTo>
                    <a:pt x="3494" y="10818"/>
                    <a:pt x="3641" y="10672"/>
                    <a:pt x="3808" y="10567"/>
                  </a:cubicBezTo>
                  <a:cubicBezTo>
                    <a:pt x="3808" y="10442"/>
                    <a:pt x="3829" y="10337"/>
                    <a:pt x="3829" y="10232"/>
                  </a:cubicBezTo>
                  <a:cubicBezTo>
                    <a:pt x="3599" y="8935"/>
                    <a:pt x="4331" y="8182"/>
                    <a:pt x="5189" y="7512"/>
                  </a:cubicBezTo>
                  <a:cubicBezTo>
                    <a:pt x="5419" y="7303"/>
                    <a:pt x="5733" y="7199"/>
                    <a:pt x="6068" y="7199"/>
                  </a:cubicBezTo>
                  <a:cubicBezTo>
                    <a:pt x="6466" y="7199"/>
                    <a:pt x="6842" y="7136"/>
                    <a:pt x="7219" y="7136"/>
                  </a:cubicBezTo>
                  <a:cubicBezTo>
                    <a:pt x="7407" y="7136"/>
                    <a:pt x="7616" y="7157"/>
                    <a:pt x="7805" y="7199"/>
                  </a:cubicBezTo>
                  <a:cubicBezTo>
                    <a:pt x="8788" y="7429"/>
                    <a:pt x="9667" y="7952"/>
                    <a:pt x="10504" y="8517"/>
                  </a:cubicBezTo>
                  <a:cubicBezTo>
                    <a:pt x="10629" y="8600"/>
                    <a:pt x="10755" y="8768"/>
                    <a:pt x="10818" y="8893"/>
                  </a:cubicBezTo>
                  <a:cubicBezTo>
                    <a:pt x="10964" y="9333"/>
                    <a:pt x="11299" y="9647"/>
                    <a:pt x="11613" y="9981"/>
                  </a:cubicBezTo>
                  <a:cubicBezTo>
                    <a:pt x="11968" y="10379"/>
                    <a:pt x="12220" y="10860"/>
                    <a:pt x="12450" y="11320"/>
                  </a:cubicBezTo>
                  <a:cubicBezTo>
                    <a:pt x="12617" y="11655"/>
                    <a:pt x="12826" y="11864"/>
                    <a:pt x="13182" y="11823"/>
                  </a:cubicBezTo>
                  <a:cubicBezTo>
                    <a:pt x="13663" y="11760"/>
                    <a:pt x="14082" y="11864"/>
                    <a:pt x="14479" y="12178"/>
                  </a:cubicBezTo>
                  <a:cubicBezTo>
                    <a:pt x="14814" y="11864"/>
                    <a:pt x="15107" y="11592"/>
                    <a:pt x="15421" y="11320"/>
                  </a:cubicBezTo>
                  <a:cubicBezTo>
                    <a:pt x="15860" y="10986"/>
                    <a:pt x="16195" y="10504"/>
                    <a:pt x="16823" y="10463"/>
                  </a:cubicBezTo>
                  <a:cubicBezTo>
                    <a:pt x="16948" y="10463"/>
                    <a:pt x="17095" y="10295"/>
                    <a:pt x="17220" y="10191"/>
                  </a:cubicBezTo>
                  <a:cubicBezTo>
                    <a:pt x="17743" y="9772"/>
                    <a:pt x="18308" y="9458"/>
                    <a:pt x="18915" y="9186"/>
                  </a:cubicBezTo>
                  <a:cubicBezTo>
                    <a:pt x="19501" y="8893"/>
                    <a:pt x="20087" y="8559"/>
                    <a:pt x="20610" y="8161"/>
                  </a:cubicBezTo>
                  <a:cubicBezTo>
                    <a:pt x="21321" y="7617"/>
                    <a:pt x="22158" y="7429"/>
                    <a:pt x="22974" y="7240"/>
                  </a:cubicBezTo>
                  <a:cubicBezTo>
                    <a:pt x="23853" y="7031"/>
                    <a:pt x="24774" y="6906"/>
                    <a:pt x="25694" y="6822"/>
                  </a:cubicBezTo>
                  <a:cubicBezTo>
                    <a:pt x="26573" y="6717"/>
                    <a:pt x="27494" y="6717"/>
                    <a:pt x="28393" y="6675"/>
                  </a:cubicBezTo>
                  <a:cubicBezTo>
                    <a:pt x="28812" y="6634"/>
                    <a:pt x="29189" y="6634"/>
                    <a:pt x="29502" y="6257"/>
                  </a:cubicBezTo>
                  <a:cubicBezTo>
                    <a:pt x="29649" y="6090"/>
                    <a:pt x="29963" y="6006"/>
                    <a:pt x="30193" y="5985"/>
                  </a:cubicBezTo>
                  <a:cubicBezTo>
                    <a:pt x="31448" y="5880"/>
                    <a:pt x="32683" y="5797"/>
                    <a:pt x="33938" y="5755"/>
                  </a:cubicBezTo>
                  <a:cubicBezTo>
                    <a:pt x="34147" y="5755"/>
                    <a:pt x="34378" y="5797"/>
                    <a:pt x="34587" y="5859"/>
                  </a:cubicBezTo>
                  <a:cubicBezTo>
                    <a:pt x="35236" y="6006"/>
                    <a:pt x="35926" y="6173"/>
                    <a:pt x="36575" y="6403"/>
                  </a:cubicBezTo>
                  <a:cubicBezTo>
                    <a:pt x="36993" y="6529"/>
                    <a:pt x="37412" y="6738"/>
                    <a:pt x="37809" y="6989"/>
                  </a:cubicBezTo>
                  <a:cubicBezTo>
                    <a:pt x="38186" y="7219"/>
                    <a:pt x="38541" y="7240"/>
                    <a:pt x="38918" y="6927"/>
                  </a:cubicBezTo>
                  <a:cubicBezTo>
                    <a:pt x="38918" y="6696"/>
                    <a:pt x="38918" y="6403"/>
                    <a:pt x="38897" y="6110"/>
                  </a:cubicBezTo>
                  <a:cubicBezTo>
                    <a:pt x="38772" y="5274"/>
                    <a:pt x="38876" y="4437"/>
                    <a:pt x="38981" y="3600"/>
                  </a:cubicBezTo>
                  <a:cubicBezTo>
                    <a:pt x="39023" y="2993"/>
                    <a:pt x="39232" y="2428"/>
                    <a:pt x="39609" y="1926"/>
                  </a:cubicBezTo>
                  <a:cubicBezTo>
                    <a:pt x="39860" y="1591"/>
                    <a:pt x="40111" y="1193"/>
                    <a:pt x="40362" y="859"/>
                  </a:cubicBezTo>
                  <a:cubicBezTo>
                    <a:pt x="40948" y="147"/>
                    <a:pt x="41722" y="1"/>
                    <a:pt x="42517" y="336"/>
                  </a:cubicBezTo>
                  <a:cubicBezTo>
                    <a:pt x="42642" y="377"/>
                    <a:pt x="42768" y="440"/>
                    <a:pt x="42852" y="545"/>
                  </a:cubicBezTo>
                  <a:cubicBezTo>
                    <a:pt x="43312" y="1235"/>
                    <a:pt x="43982" y="1758"/>
                    <a:pt x="44191" y="2595"/>
                  </a:cubicBezTo>
                  <a:cubicBezTo>
                    <a:pt x="44254" y="2951"/>
                    <a:pt x="44400" y="3349"/>
                    <a:pt x="44526" y="3788"/>
                  </a:cubicBezTo>
                  <a:cubicBezTo>
                    <a:pt x="44672" y="3683"/>
                    <a:pt x="44819" y="3600"/>
                    <a:pt x="44881" y="3537"/>
                  </a:cubicBezTo>
                  <a:cubicBezTo>
                    <a:pt x="45153" y="3244"/>
                    <a:pt x="45363" y="2951"/>
                    <a:pt x="45635" y="2658"/>
                  </a:cubicBezTo>
                  <a:cubicBezTo>
                    <a:pt x="45823" y="2491"/>
                    <a:pt x="46011" y="2302"/>
                    <a:pt x="46241" y="2219"/>
                  </a:cubicBezTo>
                  <a:cubicBezTo>
                    <a:pt x="46723" y="2072"/>
                    <a:pt x="47204" y="1717"/>
                    <a:pt x="47706" y="2030"/>
                  </a:cubicBezTo>
                  <a:cubicBezTo>
                    <a:pt x="48334" y="2449"/>
                    <a:pt x="48940" y="2930"/>
                    <a:pt x="49171" y="3704"/>
                  </a:cubicBezTo>
                  <a:cubicBezTo>
                    <a:pt x="49275" y="4081"/>
                    <a:pt x="49380" y="4478"/>
                    <a:pt x="49505" y="4834"/>
                  </a:cubicBezTo>
                  <a:cubicBezTo>
                    <a:pt x="49798" y="5566"/>
                    <a:pt x="49694" y="6215"/>
                    <a:pt x="49254" y="6822"/>
                  </a:cubicBezTo>
                  <a:cubicBezTo>
                    <a:pt x="49045" y="7115"/>
                    <a:pt x="48815" y="7429"/>
                    <a:pt x="48522" y="7763"/>
                  </a:cubicBezTo>
                  <a:cubicBezTo>
                    <a:pt x="49129" y="8182"/>
                    <a:pt x="49673" y="8600"/>
                    <a:pt x="50217" y="8998"/>
                  </a:cubicBezTo>
                  <a:cubicBezTo>
                    <a:pt x="50447" y="9144"/>
                    <a:pt x="50614" y="9333"/>
                    <a:pt x="50635" y="9626"/>
                  </a:cubicBezTo>
                  <a:cubicBezTo>
                    <a:pt x="50698" y="10086"/>
                    <a:pt x="50740" y="10588"/>
                    <a:pt x="50803" y="11069"/>
                  </a:cubicBezTo>
                  <a:cubicBezTo>
                    <a:pt x="50824" y="11341"/>
                    <a:pt x="50719" y="11551"/>
                    <a:pt x="50573" y="11760"/>
                  </a:cubicBezTo>
                  <a:cubicBezTo>
                    <a:pt x="50301" y="12074"/>
                    <a:pt x="50049" y="12388"/>
                    <a:pt x="49736" y="12681"/>
                  </a:cubicBezTo>
                  <a:cubicBezTo>
                    <a:pt x="49296" y="13078"/>
                    <a:pt x="48836" y="13371"/>
                    <a:pt x="48229" y="13476"/>
                  </a:cubicBezTo>
                  <a:cubicBezTo>
                    <a:pt x="47664" y="13580"/>
                    <a:pt x="47120" y="13706"/>
                    <a:pt x="46618" y="13999"/>
                  </a:cubicBezTo>
                  <a:cubicBezTo>
                    <a:pt x="46199" y="14229"/>
                    <a:pt x="45781" y="14271"/>
                    <a:pt x="45321" y="13999"/>
                  </a:cubicBezTo>
                  <a:cubicBezTo>
                    <a:pt x="45153" y="14020"/>
                    <a:pt x="45049" y="14041"/>
                    <a:pt x="44777" y="13999"/>
                  </a:cubicBezTo>
                  <a:close/>
                  <a:moveTo>
                    <a:pt x="26845" y="56390"/>
                  </a:moveTo>
                  <a:cubicBezTo>
                    <a:pt x="26782" y="56369"/>
                    <a:pt x="26741" y="56327"/>
                    <a:pt x="26657" y="56327"/>
                  </a:cubicBezTo>
                  <a:cubicBezTo>
                    <a:pt x="26657" y="56327"/>
                    <a:pt x="26636" y="56369"/>
                    <a:pt x="26636" y="56390"/>
                  </a:cubicBezTo>
                  <a:cubicBezTo>
                    <a:pt x="26720" y="56390"/>
                    <a:pt x="26782" y="56369"/>
                    <a:pt x="26866" y="56369"/>
                  </a:cubicBezTo>
                  <a:cubicBezTo>
                    <a:pt x="26782" y="56599"/>
                    <a:pt x="26992" y="56704"/>
                    <a:pt x="27159" y="56808"/>
                  </a:cubicBezTo>
                  <a:cubicBezTo>
                    <a:pt x="27368" y="56934"/>
                    <a:pt x="27682" y="56934"/>
                    <a:pt x="27766" y="57311"/>
                  </a:cubicBezTo>
                  <a:cubicBezTo>
                    <a:pt x="27577" y="57687"/>
                    <a:pt x="27201" y="57771"/>
                    <a:pt x="26887" y="57583"/>
                  </a:cubicBezTo>
                  <a:cubicBezTo>
                    <a:pt x="26259" y="57227"/>
                    <a:pt x="25506" y="56955"/>
                    <a:pt x="25150" y="56202"/>
                  </a:cubicBezTo>
                  <a:cubicBezTo>
                    <a:pt x="25004" y="55951"/>
                    <a:pt x="24816" y="55658"/>
                    <a:pt x="24585" y="55532"/>
                  </a:cubicBezTo>
                  <a:cubicBezTo>
                    <a:pt x="23497" y="54925"/>
                    <a:pt x="22493" y="54193"/>
                    <a:pt x="21489" y="53461"/>
                  </a:cubicBezTo>
                  <a:cubicBezTo>
                    <a:pt x="20087" y="52498"/>
                    <a:pt x="18957" y="51368"/>
                    <a:pt x="18392" y="49736"/>
                  </a:cubicBezTo>
                  <a:cubicBezTo>
                    <a:pt x="18266" y="49318"/>
                    <a:pt x="18141" y="48941"/>
                    <a:pt x="18162" y="48523"/>
                  </a:cubicBezTo>
                  <a:cubicBezTo>
                    <a:pt x="18204" y="47518"/>
                    <a:pt x="18266" y="46535"/>
                    <a:pt x="18392" y="45552"/>
                  </a:cubicBezTo>
                  <a:cubicBezTo>
                    <a:pt x="18559" y="44359"/>
                    <a:pt x="18810" y="43187"/>
                    <a:pt x="19020" y="41974"/>
                  </a:cubicBezTo>
                  <a:cubicBezTo>
                    <a:pt x="19145" y="41220"/>
                    <a:pt x="19250" y="40467"/>
                    <a:pt x="19710" y="39798"/>
                  </a:cubicBezTo>
                  <a:cubicBezTo>
                    <a:pt x="19773" y="39672"/>
                    <a:pt x="19836" y="39526"/>
                    <a:pt x="19857" y="39358"/>
                  </a:cubicBezTo>
                  <a:cubicBezTo>
                    <a:pt x="19919" y="39002"/>
                    <a:pt x="20087" y="38709"/>
                    <a:pt x="20296" y="38417"/>
                  </a:cubicBezTo>
                  <a:cubicBezTo>
                    <a:pt x="20338" y="38354"/>
                    <a:pt x="20338" y="38291"/>
                    <a:pt x="20338" y="38186"/>
                  </a:cubicBezTo>
                  <a:cubicBezTo>
                    <a:pt x="20087" y="38061"/>
                    <a:pt x="19878" y="37810"/>
                    <a:pt x="19543" y="37873"/>
                  </a:cubicBezTo>
                  <a:cubicBezTo>
                    <a:pt x="19396" y="38186"/>
                    <a:pt x="19313" y="38542"/>
                    <a:pt x="19103" y="38772"/>
                  </a:cubicBezTo>
                  <a:cubicBezTo>
                    <a:pt x="18580" y="39442"/>
                    <a:pt x="18266" y="40195"/>
                    <a:pt x="17869" y="40927"/>
                  </a:cubicBezTo>
                  <a:cubicBezTo>
                    <a:pt x="17283" y="42036"/>
                    <a:pt x="16697" y="43103"/>
                    <a:pt x="15902" y="44045"/>
                  </a:cubicBezTo>
                  <a:cubicBezTo>
                    <a:pt x="15463" y="44568"/>
                    <a:pt x="15086" y="45154"/>
                    <a:pt x="14898" y="45844"/>
                  </a:cubicBezTo>
                  <a:cubicBezTo>
                    <a:pt x="14730" y="46368"/>
                    <a:pt x="14417" y="46807"/>
                    <a:pt x="14082" y="47225"/>
                  </a:cubicBezTo>
                  <a:cubicBezTo>
                    <a:pt x="13517" y="47874"/>
                    <a:pt x="13098" y="48648"/>
                    <a:pt x="12847" y="49443"/>
                  </a:cubicBezTo>
                  <a:cubicBezTo>
                    <a:pt x="12659" y="50050"/>
                    <a:pt x="12471" y="50657"/>
                    <a:pt x="12115" y="51201"/>
                  </a:cubicBezTo>
                  <a:cubicBezTo>
                    <a:pt x="13056" y="52101"/>
                    <a:pt x="14124" y="52728"/>
                    <a:pt x="15170" y="53398"/>
                  </a:cubicBezTo>
                  <a:cubicBezTo>
                    <a:pt x="16279" y="54109"/>
                    <a:pt x="17430" y="54737"/>
                    <a:pt x="18580" y="55386"/>
                  </a:cubicBezTo>
                  <a:cubicBezTo>
                    <a:pt x="19103" y="55679"/>
                    <a:pt x="19626" y="55971"/>
                    <a:pt x="20171" y="56160"/>
                  </a:cubicBezTo>
                  <a:cubicBezTo>
                    <a:pt x="21426" y="56536"/>
                    <a:pt x="22598" y="57122"/>
                    <a:pt x="23895" y="57373"/>
                  </a:cubicBezTo>
                  <a:cubicBezTo>
                    <a:pt x="24062" y="57415"/>
                    <a:pt x="24251" y="57520"/>
                    <a:pt x="24439" y="57583"/>
                  </a:cubicBezTo>
                  <a:cubicBezTo>
                    <a:pt x="25506" y="58001"/>
                    <a:pt x="26573" y="58294"/>
                    <a:pt x="27724" y="58148"/>
                  </a:cubicBezTo>
                  <a:cubicBezTo>
                    <a:pt x="28331" y="58064"/>
                    <a:pt x="28958" y="58085"/>
                    <a:pt x="29565" y="58064"/>
                  </a:cubicBezTo>
                  <a:cubicBezTo>
                    <a:pt x="29858" y="58043"/>
                    <a:pt x="30109" y="57959"/>
                    <a:pt x="30402" y="57896"/>
                  </a:cubicBezTo>
                  <a:cubicBezTo>
                    <a:pt x="31009" y="57771"/>
                    <a:pt x="31469" y="57415"/>
                    <a:pt x="31950" y="57039"/>
                  </a:cubicBezTo>
                  <a:cubicBezTo>
                    <a:pt x="32515" y="56578"/>
                    <a:pt x="32808" y="55992"/>
                    <a:pt x="32997" y="55323"/>
                  </a:cubicBezTo>
                  <a:cubicBezTo>
                    <a:pt x="33018" y="55176"/>
                    <a:pt x="33018" y="55030"/>
                    <a:pt x="33018" y="54904"/>
                  </a:cubicBezTo>
                  <a:cubicBezTo>
                    <a:pt x="32327" y="55176"/>
                    <a:pt x="31741" y="55532"/>
                    <a:pt x="31072" y="55762"/>
                  </a:cubicBezTo>
                  <a:cubicBezTo>
                    <a:pt x="30214" y="56076"/>
                    <a:pt x="29335" y="56243"/>
                    <a:pt x="28352" y="56223"/>
                  </a:cubicBezTo>
                  <a:cubicBezTo>
                    <a:pt x="28121" y="56223"/>
                    <a:pt x="27870" y="56306"/>
                    <a:pt x="27619" y="56390"/>
                  </a:cubicBezTo>
                  <a:cubicBezTo>
                    <a:pt x="27368" y="56474"/>
                    <a:pt x="27096" y="56495"/>
                    <a:pt x="26845" y="56390"/>
                  </a:cubicBezTo>
                  <a:close/>
                  <a:moveTo>
                    <a:pt x="26741" y="53921"/>
                  </a:moveTo>
                  <a:cubicBezTo>
                    <a:pt x="27159" y="53921"/>
                    <a:pt x="27452" y="53649"/>
                    <a:pt x="27766" y="53482"/>
                  </a:cubicBezTo>
                  <a:cubicBezTo>
                    <a:pt x="28226" y="53230"/>
                    <a:pt x="28707" y="53042"/>
                    <a:pt x="29272" y="53021"/>
                  </a:cubicBezTo>
                  <a:cubicBezTo>
                    <a:pt x="30151" y="52958"/>
                    <a:pt x="30988" y="52707"/>
                    <a:pt x="31720" y="52205"/>
                  </a:cubicBezTo>
                  <a:cubicBezTo>
                    <a:pt x="31406" y="51661"/>
                    <a:pt x="31134" y="51159"/>
                    <a:pt x="30842" y="50636"/>
                  </a:cubicBezTo>
                  <a:cubicBezTo>
                    <a:pt x="29816" y="48774"/>
                    <a:pt x="30088" y="49485"/>
                    <a:pt x="29816" y="47330"/>
                  </a:cubicBezTo>
                  <a:cubicBezTo>
                    <a:pt x="29712" y="46535"/>
                    <a:pt x="29858" y="45824"/>
                    <a:pt x="30193" y="45112"/>
                  </a:cubicBezTo>
                  <a:cubicBezTo>
                    <a:pt x="30298" y="44882"/>
                    <a:pt x="30423" y="44673"/>
                    <a:pt x="30549" y="44463"/>
                  </a:cubicBezTo>
                  <a:cubicBezTo>
                    <a:pt x="30883" y="43961"/>
                    <a:pt x="31239" y="43480"/>
                    <a:pt x="31574" y="43020"/>
                  </a:cubicBezTo>
                  <a:cubicBezTo>
                    <a:pt x="30946" y="41660"/>
                    <a:pt x="30946" y="41199"/>
                    <a:pt x="31616" y="40153"/>
                  </a:cubicBezTo>
                  <a:cubicBezTo>
                    <a:pt x="32704" y="39944"/>
                    <a:pt x="33687" y="40300"/>
                    <a:pt x="34691" y="40676"/>
                  </a:cubicBezTo>
                  <a:cubicBezTo>
                    <a:pt x="35215" y="40467"/>
                    <a:pt x="35633" y="40111"/>
                    <a:pt x="36198" y="40111"/>
                  </a:cubicBezTo>
                  <a:lnTo>
                    <a:pt x="37851" y="40111"/>
                  </a:lnTo>
                  <a:cubicBezTo>
                    <a:pt x="37872" y="39107"/>
                    <a:pt x="37872" y="38165"/>
                    <a:pt x="37140" y="37287"/>
                  </a:cubicBezTo>
                  <a:cubicBezTo>
                    <a:pt x="36386" y="37580"/>
                    <a:pt x="35780" y="38186"/>
                    <a:pt x="35047" y="38521"/>
                  </a:cubicBezTo>
                  <a:cubicBezTo>
                    <a:pt x="34294" y="38856"/>
                    <a:pt x="33541" y="39149"/>
                    <a:pt x="32746" y="39379"/>
                  </a:cubicBezTo>
                  <a:cubicBezTo>
                    <a:pt x="31971" y="39630"/>
                    <a:pt x="31155" y="39777"/>
                    <a:pt x="30402" y="39965"/>
                  </a:cubicBezTo>
                  <a:cubicBezTo>
                    <a:pt x="30256" y="40404"/>
                    <a:pt x="30109" y="40781"/>
                    <a:pt x="30005" y="41199"/>
                  </a:cubicBezTo>
                  <a:cubicBezTo>
                    <a:pt x="29816" y="41827"/>
                    <a:pt x="29356" y="42099"/>
                    <a:pt x="28791" y="42266"/>
                  </a:cubicBezTo>
                  <a:cubicBezTo>
                    <a:pt x="28540" y="42350"/>
                    <a:pt x="28226" y="42350"/>
                    <a:pt x="27933" y="42350"/>
                  </a:cubicBezTo>
                  <a:cubicBezTo>
                    <a:pt x="26971" y="42350"/>
                    <a:pt x="26238" y="41764"/>
                    <a:pt x="26071" y="40718"/>
                  </a:cubicBezTo>
                  <a:cubicBezTo>
                    <a:pt x="26050" y="40509"/>
                    <a:pt x="26008" y="40279"/>
                    <a:pt x="25966" y="40049"/>
                  </a:cubicBezTo>
                  <a:cubicBezTo>
                    <a:pt x="25129" y="39798"/>
                    <a:pt x="24292" y="39630"/>
                    <a:pt x="23518" y="39358"/>
                  </a:cubicBezTo>
                  <a:cubicBezTo>
                    <a:pt x="22702" y="39128"/>
                    <a:pt x="21928" y="38814"/>
                    <a:pt x="21049" y="38521"/>
                  </a:cubicBezTo>
                  <a:cubicBezTo>
                    <a:pt x="20903" y="38877"/>
                    <a:pt x="20735" y="39233"/>
                    <a:pt x="20610" y="39588"/>
                  </a:cubicBezTo>
                  <a:cubicBezTo>
                    <a:pt x="20505" y="39860"/>
                    <a:pt x="20463" y="40153"/>
                    <a:pt x="20317" y="40404"/>
                  </a:cubicBezTo>
                  <a:cubicBezTo>
                    <a:pt x="20087" y="40823"/>
                    <a:pt x="19982" y="41304"/>
                    <a:pt x="19940" y="41764"/>
                  </a:cubicBezTo>
                  <a:cubicBezTo>
                    <a:pt x="19731" y="43229"/>
                    <a:pt x="19459" y="44673"/>
                    <a:pt x="19313" y="46137"/>
                  </a:cubicBezTo>
                  <a:cubicBezTo>
                    <a:pt x="19208" y="46953"/>
                    <a:pt x="19166" y="47811"/>
                    <a:pt x="19208" y="48627"/>
                  </a:cubicBezTo>
                  <a:cubicBezTo>
                    <a:pt x="19229" y="49485"/>
                    <a:pt x="19585" y="50259"/>
                    <a:pt x="20108" y="50950"/>
                  </a:cubicBezTo>
                  <a:cubicBezTo>
                    <a:pt x="21112" y="52205"/>
                    <a:pt x="22472" y="53021"/>
                    <a:pt x="23748" y="53921"/>
                  </a:cubicBezTo>
                  <a:cubicBezTo>
                    <a:pt x="23832" y="53984"/>
                    <a:pt x="23937" y="53984"/>
                    <a:pt x="24041" y="54026"/>
                  </a:cubicBezTo>
                  <a:cubicBezTo>
                    <a:pt x="24711" y="53440"/>
                    <a:pt x="25632" y="53356"/>
                    <a:pt x="26448" y="53021"/>
                  </a:cubicBezTo>
                  <a:cubicBezTo>
                    <a:pt x="26531" y="52979"/>
                    <a:pt x="26636" y="52979"/>
                    <a:pt x="26741" y="52979"/>
                  </a:cubicBezTo>
                  <a:cubicBezTo>
                    <a:pt x="26950" y="52979"/>
                    <a:pt x="27075" y="53189"/>
                    <a:pt x="26992" y="53398"/>
                  </a:cubicBezTo>
                  <a:cubicBezTo>
                    <a:pt x="26950" y="53565"/>
                    <a:pt x="26845" y="53754"/>
                    <a:pt x="26741" y="53921"/>
                  </a:cubicBezTo>
                  <a:cubicBezTo>
                    <a:pt x="26197" y="53921"/>
                    <a:pt x="25694" y="54130"/>
                    <a:pt x="25234" y="54444"/>
                  </a:cubicBezTo>
                  <a:cubicBezTo>
                    <a:pt x="25401" y="54821"/>
                    <a:pt x="25694" y="54758"/>
                    <a:pt x="25862" y="54821"/>
                  </a:cubicBezTo>
                  <a:cubicBezTo>
                    <a:pt x="26134" y="54591"/>
                    <a:pt x="26385" y="54381"/>
                    <a:pt x="26636" y="54130"/>
                  </a:cubicBezTo>
                  <a:cubicBezTo>
                    <a:pt x="26678" y="54109"/>
                    <a:pt x="26720" y="54005"/>
                    <a:pt x="26741" y="53921"/>
                  </a:cubicBezTo>
                  <a:close/>
                  <a:moveTo>
                    <a:pt x="12701" y="28290"/>
                  </a:moveTo>
                  <a:cubicBezTo>
                    <a:pt x="13789" y="28290"/>
                    <a:pt x="14730" y="28269"/>
                    <a:pt x="15588" y="27766"/>
                  </a:cubicBezTo>
                  <a:cubicBezTo>
                    <a:pt x="16090" y="27494"/>
                    <a:pt x="16593" y="27201"/>
                    <a:pt x="17053" y="26909"/>
                  </a:cubicBezTo>
                  <a:cubicBezTo>
                    <a:pt x="17241" y="26804"/>
                    <a:pt x="17430" y="26678"/>
                    <a:pt x="17555" y="26490"/>
                  </a:cubicBezTo>
                  <a:cubicBezTo>
                    <a:pt x="18266" y="25569"/>
                    <a:pt x="19145" y="24879"/>
                    <a:pt x="20024" y="24147"/>
                  </a:cubicBezTo>
                  <a:cubicBezTo>
                    <a:pt x="20296" y="23875"/>
                    <a:pt x="20547" y="23624"/>
                    <a:pt x="20673" y="23226"/>
                  </a:cubicBezTo>
                  <a:cubicBezTo>
                    <a:pt x="20798" y="22828"/>
                    <a:pt x="20987" y="22473"/>
                    <a:pt x="21300" y="22180"/>
                  </a:cubicBezTo>
                  <a:cubicBezTo>
                    <a:pt x="21614" y="21887"/>
                    <a:pt x="21761" y="21531"/>
                    <a:pt x="21844" y="21113"/>
                  </a:cubicBezTo>
                  <a:cubicBezTo>
                    <a:pt x="21949" y="20401"/>
                    <a:pt x="22263" y="19774"/>
                    <a:pt x="22284" y="19062"/>
                  </a:cubicBezTo>
                  <a:cubicBezTo>
                    <a:pt x="22284" y="18602"/>
                    <a:pt x="22849" y="18455"/>
                    <a:pt x="23225" y="18811"/>
                  </a:cubicBezTo>
                  <a:cubicBezTo>
                    <a:pt x="23309" y="18874"/>
                    <a:pt x="23330" y="18958"/>
                    <a:pt x="23414" y="19041"/>
                  </a:cubicBezTo>
                  <a:cubicBezTo>
                    <a:pt x="23686" y="19334"/>
                    <a:pt x="23958" y="19376"/>
                    <a:pt x="24272" y="19230"/>
                  </a:cubicBezTo>
                  <a:cubicBezTo>
                    <a:pt x="24669" y="19020"/>
                    <a:pt x="25046" y="18811"/>
                    <a:pt x="25213" y="18351"/>
                  </a:cubicBezTo>
                  <a:cubicBezTo>
                    <a:pt x="25464" y="17807"/>
                    <a:pt x="25799" y="17305"/>
                    <a:pt x="26029" y="16740"/>
                  </a:cubicBezTo>
                  <a:cubicBezTo>
                    <a:pt x="26364" y="15882"/>
                    <a:pt x="26636" y="15003"/>
                    <a:pt x="26950" y="14124"/>
                  </a:cubicBezTo>
                  <a:cubicBezTo>
                    <a:pt x="27096" y="13685"/>
                    <a:pt x="27201" y="13225"/>
                    <a:pt x="27054" y="12701"/>
                  </a:cubicBezTo>
                  <a:cubicBezTo>
                    <a:pt x="26929" y="12283"/>
                    <a:pt x="26992" y="11864"/>
                    <a:pt x="27285" y="11530"/>
                  </a:cubicBezTo>
                  <a:cubicBezTo>
                    <a:pt x="27368" y="11425"/>
                    <a:pt x="27515" y="11320"/>
                    <a:pt x="27682" y="11320"/>
                  </a:cubicBezTo>
                  <a:cubicBezTo>
                    <a:pt x="27870" y="11320"/>
                    <a:pt x="27975" y="11488"/>
                    <a:pt x="27996" y="11655"/>
                  </a:cubicBezTo>
                  <a:cubicBezTo>
                    <a:pt x="28038" y="12053"/>
                    <a:pt x="28080" y="12429"/>
                    <a:pt x="28101" y="12743"/>
                  </a:cubicBezTo>
                  <a:cubicBezTo>
                    <a:pt x="28561" y="13287"/>
                    <a:pt x="29021" y="13727"/>
                    <a:pt x="29356" y="14250"/>
                  </a:cubicBezTo>
                  <a:cubicBezTo>
                    <a:pt x="29963" y="15212"/>
                    <a:pt x="30737" y="16007"/>
                    <a:pt x="31595" y="16719"/>
                  </a:cubicBezTo>
                  <a:cubicBezTo>
                    <a:pt x="32515" y="17472"/>
                    <a:pt x="33478" y="17911"/>
                    <a:pt x="34671" y="17556"/>
                  </a:cubicBezTo>
                  <a:cubicBezTo>
                    <a:pt x="35194" y="17054"/>
                    <a:pt x="35194" y="17054"/>
                    <a:pt x="35424" y="16321"/>
                  </a:cubicBezTo>
                  <a:cubicBezTo>
                    <a:pt x="35466" y="16196"/>
                    <a:pt x="35508" y="16091"/>
                    <a:pt x="35570" y="15986"/>
                  </a:cubicBezTo>
                  <a:cubicBezTo>
                    <a:pt x="35738" y="15777"/>
                    <a:pt x="35926" y="15589"/>
                    <a:pt x="36198" y="15610"/>
                  </a:cubicBezTo>
                  <a:cubicBezTo>
                    <a:pt x="36470" y="15631"/>
                    <a:pt x="36658" y="15882"/>
                    <a:pt x="36700" y="16258"/>
                  </a:cubicBezTo>
                  <a:cubicBezTo>
                    <a:pt x="36721" y="16363"/>
                    <a:pt x="36721" y="16447"/>
                    <a:pt x="36721" y="16551"/>
                  </a:cubicBezTo>
                  <a:cubicBezTo>
                    <a:pt x="36721" y="17618"/>
                    <a:pt x="37098" y="18560"/>
                    <a:pt x="37642" y="19481"/>
                  </a:cubicBezTo>
                  <a:cubicBezTo>
                    <a:pt x="38165" y="20339"/>
                    <a:pt x="38813" y="20945"/>
                    <a:pt x="39755" y="21259"/>
                  </a:cubicBezTo>
                  <a:cubicBezTo>
                    <a:pt x="40027" y="21343"/>
                    <a:pt x="40257" y="21427"/>
                    <a:pt x="40487" y="21489"/>
                  </a:cubicBezTo>
                  <a:cubicBezTo>
                    <a:pt x="41534" y="21782"/>
                    <a:pt x="42538" y="21657"/>
                    <a:pt x="43417" y="21050"/>
                  </a:cubicBezTo>
                  <a:cubicBezTo>
                    <a:pt x="43710" y="20862"/>
                    <a:pt x="43940" y="20611"/>
                    <a:pt x="44316" y="20590"/>
                  </a:cubicBezTo>
                  <a:cubicBezTo>
                    <a:pt x="44651" y="20736"/>
                    <a:pt x="44777" y="21155"/>
                    <a:pt x="45153" y="21217"/>
                  </a:cubicBezTo>
                  <a:cubicBezTo>
                    <a:pt x="45237" y="21155"/>
                    <a:pt x="45279" y="21134"/>
                    <a:pt x="45300" y="21071"/>
                  </a:cubicBezTo>
                  <a:cubicBezTo>
                    <a:pt x="45342" y="20945"/>
                    <a:pt x="45363" y="20820"/>
                    <a:pt x="45342" y="20715"/>
                  </a:cubicBezTo>
                  <a:cubicBezTo>
                    <a:pt x="45195" y="18874"/>
                    <a:pt x="45091" y="17033"/>
                    <a:pt x="44254" y="15296"/>
                  </a:cubicBezTo>
                  <a:cubicBezTo>
                    <a:pt x="44107" y="15003"/>
                    <a:pt x="44044" y="14668"/>
                    <a:pt x="43919" y="14375"/>
                  </a:cubicBezTo>
                  <a:cubicBezTo>
                    <a:pt x="43730" y="13999"/>
                    <a:pt x="43584" y="13601"/>
                    <a:pt x="43354" y="13266"/>
                  </a:cubicBezTo>
                  <a:cubicBezTo>
                    <a:pt x="42642" y="12220"/>
                    <a:pt x="41701" y="11383"/>
                    <a:pt x="40885" y="10442"/>
                  </a:cubicBezTo>
                  <a:cubicBezTo>
                    <a:pt x="40738" y="10253"/>
                    <a:pt x="40550" y="10128"/>
                    <a:pt x="40362" y="9981"/>
                  </a:cubicBezTo>
                  <a:cubicBezTo>
                    <a:pt x="39713" y="9542"/>
                    <a:pt x="39065" y="9103"/>
                    <a:pt x="38395" y="8684"/>
                  </a:cubicBezTo>
                  <a:cubicBezTo>
                    <a:pt x="37663" y="8245"/>
                    <a:pt x="36993" y="7722"/>
                    <a:pt x="36177" y="7450"/>
                  </a:cubicBezTo>
                  <a:cubicBezTo>
                    <a:pt x="34189" y="6822"/>
                    <a:pt x="34189" y="6822"/>
                    <a:pt x="32097" y="6906"/>
                  </a:cubicBezTo>
                  <a:cubicBezTo>
                    <a:pt x="31658" y="6927"/>
                    <a:pt x="31218" y="6947"/>
                    <a:pt x="30737" y="6927"/>
                  </a:cubicBezTo>
                  <a:cubicBezTo>
                    <a:pt x="30214" y="6927"/>
                    <a:pt x="29712" y="7031"/>
                    <a:pt x="29293" y="7324"/>
                  </a:cubicBezTo>
                  <a:cubicBezTo>
                    <a:pt x="28917" y="7554"/>
                    <a:pt x="28498" y="7659"/>
                    <a:pt x="28017" y="7659"/>
                  </a:cubicBezTo>
                  <a:cubicBezTo>
                    <a:pt x="27180" y="7680"/>
                    <a:pt x="26343" y="7743"/>
                    <a:pt x="25506" y="7763"/>
                  </a:cubicBezTo>
                  <a:cubicBezTo>
                    <a:pt x="25318" y="7763"/>
                    <a:pt x="25088" y="7743"/>
                    <a:pt x="24941" y="7826"/>
                  </a:cubicBezTo>
                  <a:cubicBezTo>
                    <a:pt x="24439" y="8077"/>
                    <a:pt x="23895" y="8056"/>
                    <a:pt x="23372" y="8203"/>
                  </a:cubicBezTo>
                  <a:cubicBezTo>
                    <a:pt x="22681" y="8454"/>
                    <a:pt x="21907" y="8496"/>
                    <a:pt x="21342" y="8977"/>
                  </a:cubicBezTo>
                  <a:cubicBezTo>
                    <a:pt x="20150" y="9940"/>
                    <a:pt x="18580" y="10358"/>
                    <a:pt x="17367" y="11341"/>
                  </a:cubicBezTo>
                  <a:cubicBezTo>
                    <a:pt x="17325" y="11383"/>
                    <a:pt x="17262" y="11425"/>
                    <a:pt x="17220" y="11425"/>
                  </a:cubicBezTo>
                  <a:cubicBezTo>
                    <a:pt x="16321" y="11718"/>
                    <a:pt x="15756" y="12367"/>
                    <a:pt x="15274" y="13120"/>
                  </a:cubicBezTo>
                  <a:cubicBezTo>
                    <a:pt x="14542" y="14250"/>
                    <a:pt x="13789" y="15380"/>
                    <a:pt x="13036" y="16530"/>
                  </a:cubicBezTo>
                  <a:cubicBezTo>
                    <a:pt x="12868" y="16761"/>
                    <a:pt x="12722" y="16991"/>
                    <a:pt x="12575" y="17263"/>
                  </a:cubicBezTo>
                  <a:cubicBezTo>
                    <a:pt x="12512" y="17388"/>
                    <a:pt x="12429" y="17556"/>
                    <a:pt x="12450" y="17702"/>
                  </a:cubicBezTo>
                  <a:cubicBezTo>
                    <a:pt x="12450" y="17890"/>
                    <a:pt x="12554" y="18037"/>
                    <a:pt x="12638" y="18309"/>
                  </a:cubicBezTo>
                  <a:cubicBezTo>
                    <a:pt x="11885" y="18539"/>
                    <a:pt x="11801" y="19188"/>
                    <a:pt x="11759" y="19857"/>
                  </a:cubicBezTo>
                  <a:cubicBezTo>
                    <a:pt x="11676" y="20527"/>
                    <a:pt x="11613" y="21175"/>
                    <a:pt x="11550" y="21866"/>
                  </a:cubicBezTo>
                  <a:cubicBezTo>
                    <a:pt x="11445" y="22849"/>
                    <a:pt x="11466" y="23854"/>
                    <a:pt x="11508" y="24837"/>
                  </a:cubicBezTo>
                  <a:cubicBezTo>
                    <a:pt x="11592" y="26093"/>
                    <a:pt x="12178" y="27139"/>
                    <a:pt x="12701" y="28290"/>
                  </a:cubicBezTo>
                  <a:close/>
                  <a:moveTo>
                    <a:pt x="44044" y="21866"/>
                  </a:moveTo>
                  <a:cubicBezTo>
                    <a:pt x="43103" y="22787"/>
                    <a:pt x="41889" y="22933"/>
                    <a:pt x="40634" y="22745"/>
                  </a:cubicBezTo>
                  <a:cubicBezTo>
                    <a:pt x="40006" y="22682"/>
                    <a:pt x="39337" y="22431"/>
                    <a:pt x="38772" y="22117"/>
                  </a:cubicBezTo>
                  <a:cubicBezTo>
                    <a:pt x="37851" y="21657"/>
                    <a:pt x="37077" y="21029"/>
                    <a:pt x="36658" y="20025"/>
                  </a:cubicBezTo>
                  <a:cubicBezTo>
                    <a:pt x="36407" y="19481"/>
                    <a:pt x="36093" y="18979"/>
                    <a:pt x="35800" y="18455"/>
                  </a:cubicBezTo>
                  <a:cubicBezTo>
                    <a:pt x="35780" y="18414"/>
                    <a:pt x="35738" y="18393"/>
                    <a:pt x="35675" y="18330"/>
                  </a:cubicBezTo>
                  <a:cubicBezTo>
                    <a:pt x="35005" y="18727"/>
                    <a:pt x="35005" y="18727"/>
                    <a:pt x="34168" y="18769"/>
                  </a:cubicBezTo>
                  <a:cubicBezTo>
                    <a:pt x="34064" y="18769"/>
                    <a:pt x="33980" y="18769"/>
                    <a:pt x="33875" y="18811"/>
                  </a:cubicBezTo>
                  <a:cubicBezTo>
                    <a:pt x="33248" y="18916"/>
                    <a:pt x="32662" y="18727"/>
                    <a:pt x="32118" y="18393"/>
                  </a:cubicBezTo>
                  <a:cubicBezTo>
                    <a:pt x="30737" y="17577"/>
                    <a:pt x="29565" y="16530"/>
                    <a:pt x="28749" y="15149"/>
                  </a:cubicBezTo>
                  <a:cubicBezTo>
                    <a:pt x="28582" y="14877"/>
                    <a:pt x="28456" y="14626"/>
                    <a:pt x="28289" y="14375"/>
                  </a:cubicBezTo>
                  <a:cubicBezTo>
                    <a:pt x="28184" y="14229"/>
                    <a:pt x="27996" y="14124"/>
                    <a:pt x="27808" y="13957"/>
                  </a:cubicBezTo>
                  <a:cubicBezTo>
                    <a:pt x="27703" y="14271"/>
                    <a:pt x="27619" y="14522"/>
                    <a:pt x="27577" y="14752"/>
                  </a:cubicBezTo>
                  <a:cubicBezTo>
                    <a:pt x="27159" y="16217"/>
                    <a:pt x="26782" y="17702"/>
                    <a:pt x="26113" y="19062"/>
                  </a:cubicBezTo>
                  <a:cubicBezTo>
                    <a:pt x="25904" y="19481"/>
                    <a:pt x="25632" y="19795"/>
                    <a:pt x="25276" y="20025"/>
                  </a:cubicBezTo>
                  <a:cubicBezTo>
                    <a:pt x="24711" y="20380"/>
                    <a:pt x="24146" y="20590"/>
                    <a:pt x="23476" y="20422"/>
                  </a:cubicBezTo>
                  <a:cubicBezTo>
                    <a:pt x="23393" y="20401"/>
                    <a:pt x="23288" y="20443"/>
                    <a:pt x="23184" y="20485"/>
                  </a:cubicBezTo>
                  <a:cubicBezTo>
                    <a:pt x="23100" y="20799"/>
                    <a:pt x="22995" y="21113"/>
                    <a:pt x="22953" y="21427"/>
                  </a:cubicBezTo>
                  <a:cubicBezTo>
                    <a:pt x="22849" y="21992"/>
                    <a:pt x="22619" y="22515"/>
                    <a:pt x="22221" y="22933"/>
                  </a:cubicBezTo>
                  <a:cubicBezTo>
                    <a:pt x="22033" y="23142"/>
                    <a:pt x="21844" y="23372"/>
                    <a:pt x="21761" y="23665"/>
                  </a:cubicBezTo>
                  <a:cubicBezTo>
                    <a:pt x="21572" y="24293"/>
                    <a:pt x="21175" y="24774"/>
                    <a:pt x="20673" y="25193"/>
                  </a:cubicBezTo>
                  <a:cubicBezTo>
                    <a:pt x="20003" y="25737"/>
                    <a:pt x="19375" y="26302"/>
                    <a:pt x="18810" y="26929"/>
                  </a:cubicBezTo>
                  <a:cubicBezTo>
                    <a:pt x="18329" y="27453"/>
                    <a:pt x="17848" y="27934"/>
                    <a:pt x="17220" y="28248"/>
                  </a:cubicBezTo>
                  <a:cubicBezTo>
                    <a:pt x="16948" y="28373"/>
                    <a:pt x="16718" y="28541"/>
                    <a:pt x="16488" y="28666"/>
                  </a:cubicBezTo>
                  <a:cubicBezTo>
                    <a:pt x="15693" y="29168"/>
                    <a:pt x="14835" y="29419"/>
                    <a:pt x="13872" y="29503"/>
                  </a:cubicBezTo>
                  <a:cubicBezTo>
                    <a:pt x="13684" y="29503"/>
                    <a:pt x="13517" y="29587"/>
                    <a:pt x="13308" y="29629"/>
                  </a:cubicBezTo>
                  <a:cubicBezTo>
                    <a:pt x="13663" y="30445"/>
                    <a:pt x="14019" y="31156"/>
                    <a:pt x="14626" y="31742"/>
                  </a:cubicBezTo>
                  <a:cubicBezTo>
                    <a:pt x="15714" y="32788"/>
                    <a:pt x="16802" y="33876"/>
                    <a:pt x="17869" y="34943"/>
                  </a:cubicBezTo>
                  <a:cubicBezTo>
                    <a:pt x="18099" y="35173"/>
                    <a:pt x="18329" y="35404"/>
                    <a:pt x="18601" y="35592"/>
                  </a:cubicBezTo>
                  <a:cubicBezTo>
                    <a:pt x="19773" y="36429"/>
                    <a:pt x="20987" y="37224"/>
                    <a:pt x="22388" y="37642"/>
                  </a:cubicBezTo>
                  <a:cubicBezTo>
                    <a:pt x="22598" y="37684"/>
                    <a:pt x="22807" y="37810"/>
                    <a:pt x="23037" y="37873"/>
                  </a:cubicBezTo>
                  <a:cubicBezTo>
                    <a:pt x="24041" y="38165"/>
                    <a:pt x="25025" y="38521"/>
                    <a:pt x="26050" y="38689"/>
                  </a:cubicBezTo>
                  <a:cubicBezTo>
                    <a:pt x="27954" y="39002"/>
                    <a:pt x="29837" y="38793"/>
                    <a:pt x="31699" y="38417"/>
                  </a:cubicBezTo>
                  <a:cubicBezTo>
                    <a:pt x="31825" y="38396"/>
                    <a:pt x="31971" y="38375"/>
                    <a:pt x="32076" y="38312"/>
                  </a:cubicBezTo>
                  <a:cubicBezTo>
                    <a:pt x="33394" y="37852"/>
                    <a:pt x="34733" y="37329"/>
                    <a:pt x="35947" y="36533"/>
                  </a:cubicBezTo>
                  <a:cubicBezTo>
                    <a:pt x="38060" y="35152"/>
                    <a:pt x="40048" y="33625"/>
                    <a:pt x="41596" y="31595"/>
                  </a:cubicBezTo>
                  <a:cubicBezTo>
                    <a:pt x="42161" y="30842"/>
                    <a:pt x="42663" y="30047"/>
                    <a:pt x="43207" y="29273"/>
                  </a:cubicBezTo>
                  <a:cubicBezTo>
                    <a:pt x="43940" y="28227"/>
                    <a:pt x="44358" y="27013"/>
                    <a:pt x="44881" y="25862"/>
                  </a:cubicBezTo>
                  <a:cubicBezTo>
                    <a:pt x="44965" y="25653"/>
                    <a:pt x="44986" y="25444"/>
                    <a:pt x="45049" y="25214"/>
                  </a:cubicBezTo>
                  <a:cubicBezTo>
                    <a:pt x="45111" y="24795"/>
                    <a:pt x="45007" y="24314"/>
                    <a:pt x="45111" y="23896"/>
                  </a:cubicBezTo>
                  <a:cubicBezTo>
                    <a:pt x="45258" y="23414"/>
                    <a:pt x="45195" y="22912"/>
                    <a:pt x="45300" y="22410"/>
                  </a:cubicBezTo>
                  <a:cubicBezTo>
                    <a:pt x="44881" y="22201"/>
                    <a:pt x="44463" y="22012"/>
                    <a:pt x="44044" y="21866"/>
                  </a:cubicBezTo>
                  <a:close/>
                  <a:moveTo>
                    <a:pt x="42057" y="50992"/>
                  </a:moveTo>
                  <a:lnTo>
                    <a:pt x="42161" y="50992"/>
                  </a:lnTo>
                  <a:cubicBezTo>
                    <a:pt x="43710" y="50217"/>
                    <a:pt x="44233" y="48711"/>
                    <a:pt x="44714" y="47184"/>
                  </a:cubicBezTo>
                  <a:cubicBezTo>
                    <a:pt x="44735" y="47079"/>
                    <a:pt x="44714" y="46912"/>
                    <a:pt x="44714" y="46786"/>
                  </a:cubicBezTo>
                  <a:lnTo>
                    <a:pt x="44630" y="45928"/>
                  </a:lnTo>
                  <a:cubicBezTo>
                    <a:pt x="44609" y="45300"/>
                    <a:pt x="44358" y="44715"/>
                    <a:pt x="43919" y="44254"/>
                  </a:cubicBezTo>
                  <a:cubicBezTo>
                    <a:pt x="43584" y="43878"/>
                    <a:pt x="43207" y="43543"/>
                    <a:pt x="42831" y="43250"/>
                  </a:cubicBezTo>
                  <a:cubicBezTo>
                    <a:pt x="41847" y="42559"/>
                    <a:pt x="40801" y="42057"/>
                    <a:pt x="39734" y="41555"/>
                  </a:cubicBezTo>
                  <a:cubicBezTo>
                    <a:pt x="38604" y="41032"/>
                    <a:pt x="37495" y="40906"/>
                    <a:pt x="36344" y="40990"/>
                  </a:cubicBezTo>
                  <a:cubicBezTo>
                    <a:pt x="35445" y="41032"/>
                    <a:pt x="34608" y="41325"/>
                    <a:pt x="34189" y="42266"/>
                  </a:cubicBezTo>
                  <a:cubicBezTo>
                    <a:pt x="33938" y="42831"/>
                    <a:pt x="33562" y="43334"/>
                    <a:pt x="32892" y="43543"/>
                  </a:cubicBezTo>
                  <a:cubicBezTo>
                    <a:pt x="32725" y="43606"/>
                    <a:pt x="32557" y="43752"/>
                    <a:pt x="32432" y="43878"/>
                  </a:cubicBezTo>
                  <a:cubicBezTo>
                    <a:pt x="31950" y="44380"/>
                    <a:pt x="31595" y="44987"/>
                    <a:pt x="31281" y="45614"/>
                  </a:cubicBezTo>
                  <a:cubicBezTo>
                    <a:pt x="31030" y="46137"/>
                    <a:pt x="30904" y="46681"/>
                    <a:pt x="31030" y="47288"/>
                  </a:cubicBezTo>
                  <a:cubicBezTo>
                    <a:pt x="31072" y="47602"/>
                    <a:pt x="31072" y="47937"/>
                    <a:pt x="31134" y="48251"/>
                  </a:cubicBezTo>
                  <a:cubicBezTo>
                    <a:pt x="31176" y="48565"/>
                    <a:pt x="31260" y="48878"/>
                    <a:pt x="31427" y="49171"/>
                  </a:cubicBezTo>
                  <a:cubicBezTo>
                    <a:pt x="31699" y="49736"/>
                    <a:pt x="32013" y="50322"/>
                    <a:pt x="32369" y="50887"/>
                  </a:cubicBezTo>
                  <a:cubicBezTo>
                    <a:pt x="32850" y="51724"/>
                    <a:pt x="33541" y="52394"/>
                    <a:pt x="34419" y="52833"/>
                  </a:cubicBezTo>
                  <a:cubicBezTo>
                    <a:pt x="34566" y="52875"/>
                    <a:pt x="34712" y="52875"/>
                    <a:pt x="34901" y="52938"/>
                  </a:cubicBezTo>
                  <a:cubicBezTo>
                    <a:pt x="34859" y="52833"/>
                    <a:pt x="34859" y="52812"/>
                    <a:pt x="34838" y="52770"/>
                  </a:cubicBezTo>
                  <a:cubicBezTo>
                    <a:pt x="34796" y="52707"/>
                    <a:pt x="34712" y="52624"/>
                    <a:pt x="34629" y="52561"/>
                  </a:cubicBezTo>
                  <a:cubicBezTo>
                    <a:pt x="33708" y="51808"/>
                    <a:pt x="33792" y="50782"/>
                    <a:pt x="33771" y="49799"/>
                  </a:cubicBezTo>
                  <a:cubicBezTo>
                    <a:pt x="34231" y="48690"/>
                    <a:pt x="34503" y="47476"/>
                    <a:pt x="35800" y="47016"/>
                  </a:cubicBezTo>
                  <a:cubicBezTo>
                    <a:pt x="35863" y="46995"/>
                    <a:pt x="35905" y="46953"/>
                    <a:pt x="35947" y="46891"/>
                  </a:cubicBezTo>
                  <a:cubicBezTo>
                    <a:pt x="36993" y="45970"/>
                    <a:pt x="38269" y="46075"/>
                    <a:pt x="39567" y="46200"/>
                  </a:cubicBezTo>
                  <a:cubicBezTo>
                    <a:pt x="39881" y="46242"/>
                    <a:pt x="40194" y="46368"/>
                    <a:pt x="40487" y="46535"/>
                  </a:cubicBezTo>
                  <a:cubicBezTo>
                    <a:pt x="41345" y="46974"/>
                    <a:pt x="41952" y="47602"/>
                    <a:pt x="42036" y="48627"/>
                  </a:cubicBezTo>
                  <a:cubicBezTo>
                    <a:pt x="42119" y="49381"/>
                    <a:pt x="42245" y="50155"/>
                    <a:pt x="42036" y="50887"/>
                  </a:cubicBezTo>
                  <a:cubicBezTo>
                    <a:pt x="41994" y="50929"/>
                    <a:pt x="42036" y="50971"/>
                    <a:pt x="42057" y="50992"/>
                  </a:cubicBezTo>
                  <a:close/>
                  <a:moveTo>
                    <a:pt x="4854" y="10170"/>
                  </a:moveTo>
                  <a:cubicBezTo>
                    <a:pt x="5315" y="10149"/>
                    <a:pt x="5754" y="10128"/>
                    <a:pt x="6214" y="10128"/>
                  </a:cubicBezTo>
                  <a:cubicBezTo>
                    <a:pt x="6549" y="10128"/>
                    <a:pt x="6800" y="10379"/>
                    <a:pt x="6863" y="10714"/>
                  </a:cubicBezTo>
                  <a:cubicBezTo>
                    <a:pt x="6884" y="11069"/>
                    <a:pt x="6696" y="11383"/>
                    <a:pt x="6361" y="11425"/>
                  </a:cubicBezTo>
                  <a:cubicBezTo>
                    <a:pt x="6005" y="11488"/>
                    <a:pt x="5587" y="11551"/>
                    <a:pt x="5210" y="11446"/>
                  </a:cubicBezTo>
                  <a:cubicBezTo>
                    <a:pt x="4687" y="11320"/>
                    <a:pt x="4269" y="11425"/>
                    <a:pt x="3850" y="11697"/>
                  </a:cubicBezTo>
                  <a:cubicBezTo>
                    <a:pt x="3641" y="11823"/>
                    <a:pt x="3390" y="11906"/>
                    <a:pt x="3181" y="12011"/>
                  </a:cubicBezTo>
                  <a:cubicBezTo>
                    <a:pt x="2448" y="12346"/>
                    <a:pt x="1925" y="12953"/>
                    <a:pt x="1465" y="13601"/>
                  </a:cubicBezTo>
                  <a:cubicBezTo>
                    <a:pt x="1256" y="13894"/>
                    <a:pt x="1465" y="14250"/>
                    <a:pt x="1841" y="14333"/>
                  </a:cubicBezTo>
                  <a:cubicBezTo>
                    <a:pt x="2092" y="14375"/>
                    <a:pt x="2365" y="14354"/>
                    <a:pt x="2595" y="14354"/>
                  </a:cubicBezTo>
                  <a:cubicBezTo>
                    <a:pt x="3494" y="14333"/>
                    <a:pt x="4394" y="14250"/>
                    <a:pt x="5294" y="14229"/>
                  </a:cubicBezTo>
                  <a:cubicBezTo>
                    <a:pt x="6005" y="14229"/>
                    <a:pt x="6466" y="14752"/>
                    <a:pt x="6361" y="15422"/>
                  </a:cubicBezTo>
                  <a:cubicBezTo>
                    <a:pt x="6277" y="15924"/>
                    <a:pt x="6152" y="16426"/>
                    <a:pt x="5901" y="16865"/>
                  </a:cubicBezTo>
                  <a:cubicBezTo>
                    <a:pt x="5440" y="17681"/>
                    <a:pt x="5022" y="18497"/>
                    <a:pt x="4582" y="19292"/>
                  </a:cubicBezTo>
                  <a:cubicBezTo>
                    <a:pt x="4478" y="19481"/>
                    <a:pt x="4352" y="19690"/>
                    <a:pt x="4331" y="19899"/>
                  </a:cubicBezTo>
                  <a:cubicBezTo>
                    <a:pt x="4269" y="20464"/>
                    <a:pt x="4331" y="20924"/>
                    <a:pt x="5168" y="20862"/>
                  </a:cubicBezTo>
                  <a:cubicBezTo>
                    <a:pt x="5440" y="20841"/>
                    <a:pt x="5733" y="20799"/>
                    <a:pt x="6005" y="20715"/>
                  </a:cubicBezTo>
                  <a:cubicBezTo>
                    <a:pt x="6340" y="20631"/>
                    <a:pt x="6654" y="20464"/>
                    <a:pt x="6989" y="20401"/>
                  </a:cubicBezTo>
                  <a:cubicBezTo>
                    <a:pt x="7616" y="20255"/>
                    <a:pt x="8056" y="19899"/>
                    <a:pt x="8474" y="19460"/>
                  </a:cubicBezTo>
                  <a:cubicBezTo>
                    <a:pt x="8683" y="19209"/>
                    <a:pt x="8872" y="18958"/>
                    <a:pt x="9102" y="18748"/>
                  </a:cubicBezTo>
                  <a:cubicBezTo>
                    <a:pt x="9730" y="18121"/>
                    <a:pt x="10023" y="17409"/>
                    <a:pt x="9813" y="16489"/>
                  </a:cubicBezTo>
                  <a:cubicBezTo>
                    <a:pt x="9667" y="15840"/>
                    <a:pt x="9792" y="15212"/>
                    <a:pt x="10106" y="14647"/>
                  </a:cubicBezTo>
                  <a:cubicBezTo>
                    <a:pt x="10253" y="14354"/>
                    <a:pt x="10420" y="14082"/>
                    <a:pt x="10567" y="13831"/>
                  </a:cubicBezTo>
                  <a:cubicBezTo>
                    <a:pt x="10943" y="13308"/>
                    <a:pt x="11299" y="12806"/>
                    <a:pt x="11676" y="12262"/>
                  </a:cubicBezTo>
                  <a:cubicBezTo>
                    <a:pt x="11508" y="11927"/>
                    <a:pt x="11362" y="11572"/>
                    <a:pt x="11194" y="11258"/>
                  </a:cubicBezTo>
                  <a:cubicBezTo>
                    <a:pt x="10859" y="10567"/>
                    <a:pt x="10106" y="10149"/>
                    <a:pt x="9813" y="9375"/>
                  </a:cubicBezTo>
                  <a:cubicBezTo>
                    <a:pt x="9792" y="9333"/>
                    <a:pt x="9709" y="9312"/>
                    <a:pt x="9667" y="9249"/>
                  </a:cubicBezTo>
                  <a:cubicBezTo>
                    <a:pt x="9039" y="8789"/>
                    <a:pt x="8328" y="8412"/>
                    <a:pt x="7574" y="8224"/>
                  </a:cubicBezTo>
                  <a:cubicBezTo>
                    <a:pt x="6486" y="7952"/>
                    <a:pt x="5587" y="8266"/>
                    <a:pt x="4980" y="9144"/>
                  </a:cubicBezTo>
                  <a:cubicBezTo>
                    <a:pt x="4813" y="9437"/>
                    <a:pt x="4687" y="9709"/>
                    <a:pt x="4854" y="10170"/>
                  </a:cubicBezTo>
                  <a:close/>
                  <a:moveTo>
                    <a:pt x="39797" y="6927"/>
                  </a:moveTo>
                  <a:cubicBezTo>
                    <a:pt x="40153" y="7031"/>
                    <a:pt x="40466" y="7136"/>
                    <a:pt x="40759" y="7199"/>
                  </a:cubicBezTo>
                  <a:cubicBezTo>
                    <a:pt x="41282" y="7303"/>
                    <a:pt x="41743" y="7471"/>
                    <a:pt x="42036" y="7973"/>
                  </a:cubicBezTo>
                  <a:cubicBezTo>
                    <a:pt x="42140" y="8140"/>
                    <a:pt x="42308" y="8266"/>
                    <a:pt x="42433" y="8412"/>
                  </a:cubicBezTo>
                  <a:cubicBezTo>
                    <a:pt x="42873" y="8914"/>
                    <a:pt x="43312" y="9396"/>
                    <a:pt x="43730" y="9919"/>
                  </a:cubicBezTo>
                  <a:cubicBezTo>
                    <a:pt x="43877" y="10065"/>
                    <a:pt x="43940" y="10253"/>
                    <a:pt x="44002" y="10442"/>
                  </a:cubicBezTo>
                  <a:cubicBezTo>
                    <a:pt x="44107" y="10965"/>
                    <a:pt x="44254" y="11509"/>
                    <a:pt x="44086" y="12053"/>
                  </a:cubicBezTo>
                  <a:cubicBezTo>
                    <a:pt x="44191" y="12220"/>
                    <a:pt x="44254" y="12409"/>
                    <a:pt x="44400" y="12555"/>
                  </a:cubicBezTo>
                  <a:cubicBezTo>
                    <a:pt x="44526" y="12681"/>
                    <a:pt x="44714" y="12848"/>
                    <a:pt x="44860" y="12848"/>
                  </a:cubicBezTo>
                  <a:cubicBezTo>
                    <a:pt x="45383" y="12848"/>
                    <a:pt x="45927" y="12869"/>
                    <a:pt x="46451" y="12764"/>
                  </a:cubicBezTo>
                  <a:cubicBezTo>
                    <a:pt x="46911" y="12660"/>
                    <a:pt x="47329" y="12534"/>
                    <a:pt x="47748" y="12409"/>
                  </a:cubicBezTo>
                  <a:cubicBezTo>
                    <a:pt x="48124" y="12346"/>
                    <a:pt x="48438" y="12178"/>
                    <a:pt x="48752" y="11948"/>
                  </a:cubicBezTo>
                  <a:cubicBezTo>
                    <a:pt x="49422" y="11446"/>
                    <a:pt x="49798" y="10839"/>
                    <a:pt x="49359" y="9898"/>
                  </a:cubicBezTo>
                  <a:cubicBezTo>
                    <a:pt x="49254" y="9835"/>
                    <a:pt x="49066" y="9730"/>
                    <a:pt x="48940" y="9584"/>
                  </a:cubicBezTo>
                  <a:cubicBezTo>
                    <a:pt x="48438" y="9144"/>
                    <a:pt x="47915" y="8747"/>
                    <a:pt x="47288" y="8538"/>
                  </a:cubicBezTo>
                  <a:cubicBezTo>
                    <a:pt x="47246" y="8517"/>
                    <a:pt x="47162" y="8496"/>
                    <a:pt x="47120" y="8475"/>
                  </a:cubicBezTo>
                  <a:cubicBezTo>
                    <a:pt x="46639" y="8203"/>
                    <a:pt x="46555" y="7763"/>
                    <a:pt x="46974" y="7471"/>
                  </a:cubicBezTo>
                  <a:cubicBezTo>
                    <a:pt x="47497" y="7136"/>
                    <a:pt x="47832" y="6634"/>
                    <a:pt x="48229" y="6194"/>
                  </a:cubicBezTo>
                  <a:cubicBezTo>
                    <a:pt x="48501" y="5880"/>
                    <a:pt x="48564" y="5546"/>
                    <a:pt x="48396" y="5127"/>
                  </a:cubicBezTo>
                  <a:cubicBezTo>
                    <a:pt x="48250" y="4855"/>
                    <a:pt x="48124" y="4562"/>
                    <a:pt x="48104" y="4290"/>
                  </a:cubicBezTo>
                  <a:cubicBezTo>
                    <a:pt x="48020" y="3621"/>
                    <a:pt x="47601" y="3265"/>
                    <a:pt x="47078" y="2972"/>
                  </a:cubicBezTo>
                  <a:cubicBezTo>
                    <a:pt x="46409" y="3244"/>
                    <a:pt x="46409" y="3244"/>
                    <a:pt x="46032" y="3621"/>
                  </a:cubicBezTo>
                  <a:cubicBezTo>
                    <a:pt x="45614" y="4102"/>
                    <a:pt x="45279" y="4625"/>
                    <a:pt x="45028" y="5232"/>
                  </a:cubicBezTo>
                  <a:cubicBezTo>
                    <a:pt x="44923" y="5483"/>
                    <a:pt x="44756" y="5713"/>
                    <a:pt x="44588" y="5964"/>
                  </a:cubicBezTo>
                  <a:cubicBezTo>
                    <a:pt x="44463" y="6131"/>
                    <a:pt x="44254" y="6257"/>
                    <a:pt x="44023" y="6173"/>
                  </a:cubicBezTo>
                  <a:cubicBezTo>
                    <a:pt x="43793" y="6090"/>
                    <a:pt x="43626" y="5901"/>
                    <a:pt x="43605" y="5671"/>
                  </a:cubicBezTo>
                  <a:cubicBezTo>
                    <a:pt x="43542" y="5274"/>
                    <a:pt x="43521" y="4897"/>
                    <a:pt x="43500" y="4520"/>
                  </a:cubicBezTo>
                  <a:cubicBezTo>
                    <a:pt x="43396" y="3390"/>
                    <a:pt x="43082" y="2386"/>
                    <a:pt x="42287" y="1486"/>
                  </a:cubicBezTo>
                  <a:cubicBezTo>
                    <a:pt x="41931" y="1068"/>
                    <a:pt x="41513" y="942"/>
                    <a:pt x="41115" y="1298"/>
                  </a:cubicBezTo>
                  <a:cubicBezTo>
                    <a:pt x="40508" y="1905"/>
                    <a:pt x="39964" y="2553"/>
                    <a:pt x="39776" y="3432"/>
                  </a:cubicBezTo>
                  <a:cubicBezTo>
                    <a:pt x="39588" y="4541"/>
                    <a:pt x="39546" y="5671"/>
                    <a:pt x="39797" y="6927"/>
                  </a:cubicBezTo>
                  <a:close/>
                  <a:moveTo>
                    <a:pt x="34357" y="54088"/>
                  </a:moveTo>
                  <a:cubicBezTo>
                    <a:pt x="33792" y="55155"/>
                    <a:pt x="33478" y="56181"/>
                    <a:pt x="33645" y="57352"/>
                  </a:cubicBezTo>
                  <a:cubicBezTo>
                    <a:pt x="33687" y="57750"/>
                    <a:pt x="33708" y="58106"/>
                    <a:pt x="33771" y="58503"/>
                  </a:cubicBezTo>
                  <a:cubicBezTo>
                    <a:pt x="33855" y="59445"/>
                    <a:pt x="34357" y="60135"/>
                    <a:pt x="35152" y="60658"/>
                  </a:cubicBezTo>
                  <a:cubicBezTo>
                    <a:pt x="36093" y="61244"/>
                    <a:pt x="37098" y="61558"/>
                    <a:pt x="38165" y="61705"/>
                  </a:cubicBezTo>
                  <a:cubicBezTo>
                    <a:pt x="38353" y="61725"/>
                    <a:pt x="38521" y="61663"/>
                    <a:pt x="38667" y="61663"/>
                  </a:cubicBezTo>
                  <a:cubicBezTo>
                    <a:pt x="38981" y="61286"/>
                    <a:pt x="39211" y="60951"/>
                    <a:pt x="39462" y="60658"/>
                  </a:cubicBezTo>
                  <a:cubicBezTo>
                    <a:pt x="39734" y="60345"/>
                    <a:pt x="39860" y="60031"/>
                    <a:pt x="39839" y="59612"/>
                  </a:cubicBezTo>
                  <a:cubicBezTo>
                    <a:pt x="39818" y="59319"/>
                    <a:pt x="39881" y="59026"/>
                    <a:pt x="39922" y="58733"/>
                  </a:cubicBezTo>
                  <a:cubicBezTo>
                    <a:pt x="39943" y="58524"/>
                    <a:pt x="39964" y="58294"/>
                    <a:pt x="39943" y="58085"/>
                  </a:cubicBezTo>
                  <a:cubicBezTo>
                    <a:pt x="39860" y="57457"/>
                    <a:pt x="39943" y="56892"/>
                    <a:pt x="39985" y="56264"/>
                  </a:cubicBezTo>
                  <a:cubicBezTo>
                    <a:pt x="40048" y="55741"/>
                    <a:pt x="40048" y="55155"/>
                    <a:pt x="39922" y="54632"/>
                  </a:cubicBezTo>
                  <a:cubicBezTo>
                    <a:pt x="39839" y="54319"/>
                    <a:pt x="39797" y="54026"/>
                    <a:pt x="39881" y="53712"/>
                  </a:cubicBezTo>
                  <a:cubicBezTo>
                    <a:pt x="38060" y="54214"/>
                    <a:pt x="36261" y="54235"/>
                    <a:pt x="34357" y="54088"/>
                  </a:cubicBezTo>
                  <a:close/>
                  <a:moveTo>
                    <a:pt x="38269" y="52749"/>
                  </a:moveTo>
                  <a:cubicBezTo>
                    <a:pt x="38269" y="52728"/>
                    <a:pt x="38269" y="52728"/>
                    <a:pt x="38269" y="52749"/>
                  </a:cubicBezTo>
                  <a:cubicBezTo>
                    <a:pt x="38583" y="52728"/>
                    <a:pt x="38918" y="52749"/>
                    <a:pt x="39232" y="52707"/>
                  </a:cubicBezTo>
                  <a:cubicBezTo>
                    <a:pt x="39943" y="52603"/>
                    <a:pt x="40529" y="52247"/>
                    <a:pt x="40759" y="51578"/>
                  </a:cubicBezTo>
                  <a:cubicBezTo>
                    <a:pt x="41094" y="50636"/>
                    <a:pt x="41366" y="49632"/>
                    <a:pt x="41115" y="48585"/>
                  </a:cubicBezTo>
                  <a:cubicBezTo>
                    <a:pt x="41052" y="48167"/>
                    <a:pt x="40885" y="47853"/>
                    <a:pt x="40571" y="47602"/>
                  </a:cubicBezTo>
                  <a:cubicBezTo>
                    <a:pt x="40048" y="47163"/>
                    <a:pt x="39420" y="46974"/>
                    <a:pt x="38772" y="46953"/>
                  </a:cubicBezTo>
                  <a:cubicBezTo>
                    <a:pt x="38081" y="46953"/>
                    <a:pt x="37432" y="47016"/>
                    <a:pt x="36784" y="47184"/>
                  </a:cubicBezTo>
                  <a:cubicBezTo>
                    <a:pt x="36198" y="47309"/>
                    <a:pt x="35800" y="47602"/>
                    <a:pt x="35549" y="48062"/>
                  </a:cubicBezTo>
                  <a:cubicBezTo>
                    <a:pt x="35319" y="48481"/>
                    <a:pt x="35131" y="48899"/>
                    <a:pt x="34901" y="49318"/>
                  </a:cubicBezTo>
                  <a:cubicBezTo>
                    <a:pt x="34587" y="49904"/>
                    <a:pt x="34650" y="50510"/>
                    <a:pt x="34754" y="51096"/>
                  </a:cubicBezTo>
                  <a:cubicBezTo>
                    <a:pt x="34796" y="51285"/>
                    <a:pt x="34901" y="51473"/>
                    <a:pt x="35026" y="51619"/>
                  </a:cubicBezTo>
                  <a:cubicBezTo>
                    <a:pt x="35654" y="52352"/>
                    <a:pt x="36470" y="52770"/>
                    <a:pt x="37412" y="52812"/>
                  </a:cubicBezTo>
                  <a:cubicBezTo>
                    <a:pt x="37704" y="52770"/>
                    <a:pt x="37976" y="52749"/>
                    <a:pt x="38269" y="52749"/>
                  </a:cubicBezTo>
                  <a:close/>
                  <a:moveTo>
                    <a:pt x="8767" y="28227"/>
                  </a:moveTo>
                  <a:cubicBezTo>
                    <a:pt x="8474" y="29210"/>
                    <a:pt x="8537" y="30214"/>
                    <a:pt x="8997" y="31198"/>
                  </a:cubicBezTo>
                  <a:cubicBezTo>
                    <a:pt x="9395" y="32014"/>
                    <a:pt x="10106" y="32370"/>
                    <a:pt x="10901" y="32579"/>
                  </a:cubicBezTo>
                  <a:cubicBezTo>
                    <a:pt x="11236" y="32663"/>
                    <a:pt x="12910" y="32474"/>
                    <a:pt x="13391" y="32349"/>
                  </a:cubicBezTo>
                  <a:cubicBezTo>
                    <a:pt x="12826" y="31637"/>
                    <a:pt x="12512" y="30842"/>
                    <a:pt x="12094" y="30068"/>
                  </a:cubicBezTo>
                  <a:cubicBezTo>
                    <a:pt x="11927" y="29754"/>
                    <a:pt x="11759" y="29440"/>
                    <a:pt x="11592" y="29106"/>
                  </a:cubicBezTo>
                  <a:cubicBezTo>
                    <a:pt x="11424" y="28771"/>
                    <a:pt x="11152" y="28478"/>
                    <a:pt x="10839" y="28373"/>
                  </a:cubicBezTo>
                  <a:cubicBezTo>
                    <a:pt x="10211" y="28227"/>
                    <a:pt x="9562" y="27829"/>
                    <a:pt x="8767" y="28227"/>
                  </a:cubicBezTo>
                  <a:close/>
                  <a:moveTo>
                    <a:pt x="17346" y="64069"/>
                  </a:moveTo>
                  <a:cubicBezTo>
                    <a:pt x="16760" y="64550"/>
                    <a:pt x="16634" y="65115"/>
                    <a:pt x="16802" y="65806"/>
                  </a:cubicBezTo>
                  <a:cubicBezTo>
                    <a:pt x="16865" y="66245"/>
                    <a:pt x="16865" y="66684"/>
                    <a:pt x="16948" y="67145"/>
                  </a:cubicBezTo>
                  <a:cubicBezTo>
                    <a:pt x="17053" y="67919"/>
                    <a:pt x="17513" y="68505"/>
                    <a:pt x="18141" y="68965"/>
                  </a:cubicBezTo>
                  <a:cubicBezTo>
                    <a:pt x="18225" y="69049"/>
                    <a:pt x="18371" y="69091"/>
                    <a:pt x="18497" y="69091"/>
                  </a:cubicBezTo>
                  <a:cubicBezTo>
                    <a:pt x="19187" y="69091"/>
                    <a:pt x="19836" y="69070"/>
                    <a:pt x="20443" y="68756"/>
                  </a:cubicBezTo>
                  <a:cubicBezTo>
                    <a:pt x="20966" y="68463"/>
                    <a:pt x="21028" y="68233"/>
                    <a:pt x="20861" y="67689"/>
                  </a:cubicBezTo>
                  <a:cubicBezTo>
                    <a:pt x="20526" y="66789"/>
                    <a:pt x="19919" y="66140"/>
                    <a:pt x="19229" y="65534"/>
                  </a:cubicBezTo>
                  <a:cubicBezTo>
                    <a:pt x="18622" y="65052"/>
                    <a:pt x="18078" y="64487"/>
                    <a:pt x="17346" y="64069"/>
                  </a:cubicBezTo>
                  <a:close/>
                  <a:moveTo>
                    <a:pt x="45446" y="27871"/>
                  </a:moveTo>
                  <a:cubicBezTo>
                    <a:pt x="45572" y="27955"/>
                    <a:pt x="45635" y="28059"/>
                    <a:pt x="45718" y="28059"/>
                  </a:cubicBezTo>
                  <a:cubicBezTo>
                    <a:pt x="46179" y="28122"/>
                    <a:pt x="46618" y="28122"/>
                    <a:pt x="47036" y="27871"/>
                  </a:cubicBezTo>
                  <a:cubicBezTo>
                    <a:pt x="47392" y="27641"/>
                    <a:pt x="47852" y="27515"/>
                    <a:pt x="48208" y="27285"/>
                  </a:cubicBezTo>
                  <a:cubicBezTo>
                    <a:pt x="48648" y="26971"/>
                    <a:pt x="49066" y="26574"/>
                    <a:pt x="49484" y="26197"/>
                  </a:cubicBezTo>
                  <a:cubicBezTo>
                    <a:pt x="49987" y="25193"/>
                    <a:pt x="49798" y="24063"/>
                    <a:pt x="48501" y="23644"/>
                  </a:cubicBezTo>
                  <a:cubicBezTo>
                    <a:pt x="47999" y="23477"/>
                    <a:pt x="47476" y="23624"/>
                    <a:pt x="47015" y="23833"/>
                  </a:cubicBezTo>
                  <a:cubicBezTo>
                    <a:pt x="46639" y="24000"/>
                    <a:pt x="46597" y="24356"/>
                    <a:pt x="46513" y="24691"/>
                  </a:cubicBezTo>
                  <a:cubicBezTo>
                    <a:pt x="46241" y="25674"/>
                    <a:pt x="45990" y="26657"/>
                    <a:pt x="45509" y="27557"/>
                  </a:cubicBezTo>
                  <a:cubicBezTo>
                    <a:pt x="45488" y="27620"/>
                    <a:pt x="45467" y="27725"/>
                    <a:pt x="45446" y="27871"/>
                  </a:cubicBezTo>
                  <a:close/>
                  <a:moveTo>
                    <a:pt x="32704" y="57834"/>
                  </a:moveTo>
                  <a:cubicBezTo>
                    <a:pt x="32264" y="58106"/>
                    <a:pt x="31971" y="58315"/>
                    <a:pt x="31637" y="58503"/>
                  </a:cubicBezTo>
                  <a:cubicBezTo>
                    <a:pt x="31281" y="58692"/>
                    <a:pt x="30821" y="58692"/>
                    <a:pt x="30653" y="59005"/>
                  </a:cubicBezTo>
                  <a:cubicBezTo>
                    <a:pt x="30549" y="60261"/>
                    <a:pt x="30528" y="61412"/>
                    <a:pt x="30318" y="62541"/>
                  </a:cubicBezTo>
                  <a:cubicBezTo>
                    <a:pt x="30193" y="63232"/>
                    <a:pt x="30298" y="63922"/>
                    <a:pt x="30277" y="64634"/>
                  </a:cubicBezTo>
                  <a:cubicBezTo>
                    <a:pt x="30277" y="64738"/>
                    <a:pt x="30318" y="64843"/>
                    <a:pt x="30402" y="65052"/>
                  </a:cubicBezTo>
                  <a:cubicBezTo>
                    <a:pt x="30465" y="64843"/>
                    <a:pt x="30528" y="64780"/>
                    <a:pt x="30549" y="64676"/>
                  </a:cubicBezTo>
                  <a:cubicBezTo>
                    <a:pt x="30821" y="64069"/>
                    <a:pt x="31009" y="63420"/>
                    <a:pt x="31490" y="62960"/>
                  </a:cubicBezTo>
                  <a:cubicBezTo>
                    <a:pt x="31574" y="62897"/>
                    <a:pt x="31595" y="62793"/>
                    <a:pt x="31658" y="62709"/>
                  </a:cubicBezTo>
                  <a:cubicBezTo>
                    <a:pt x="32160" y="61851"/>
                    <a:pt x="32620" y="60972"/>
                    <a:pt x="33122" y="60072"/>
                  </a:cubicBezTo>
                  <a:cubicBezTo>
                    <a:pt x="33018" y="59759"/>
                    <a:pt x="32892" y="59445"/>
                    <a:pt x="32829" y="59110"/>
                  </a:cubicBezTo>
                  <a:cubicBezTo>
                    <a:pt x="32746" y="58712"/>
                    <a:pt x="32725" y="58315"/>
                    <a:pt x="32704" y="57834"/>
                  </a:cubicBezTo>
                  <a:close/>
                  <a:moveTo>
                    <a:pt x="32285" y="52812"/>
                  </a:moveTo>
                  <a:cubicBezTo>
                    <a:pt x="32055" y="52875"/>
                    <a:pt x="31783" y="52938"/>
                    <a:pt x="31574" y="53063"/>
                  </a:cubicBezTo>
                  <a:cubicBezTo>
                    <a:pt x="30904" y="53482"/>
                    <a:pt x="30109" y="53649"/>
                    <a:pt x="29335" y="53774"/>
                  </a:cubicBezTo>
                  <a:cubicBezTo>
                    <a:pt x="28561" y="53900"/>
                    <a:pt x="27766" y="54381"/>
                    <a:pt x="27180" y="55009"/>
                  </a:cubicBezTo>
                  <a:cubicBezTo>
                    <a:pt x="27389" y="55239"/>
                    <a:pt x="27682" y="55344"/>
                    <a:pt x="27954" y="55344"/>
                  </a:cubicBezTo>
                  <a:cubicBezTo>
                    <a:pt x="28624" y="55323"/>
                    <a:pt x="29335" y="55427"/>
                    <a:pt x="29942" y="55114"/>
                  </a:cubicBezTo>
                  <a:cubicBezTo>
                    <a:pt x="30088" y="55030"/>
                    <a:pt x="30235" y="54967"/>
                    <a:pt x="30402" y="54946"/>
                  </a:cubicBezTo>
                  <a:cubicBezTo>
                    <a:pt x="31490" y="54842"/>
                    <a:pt x="32306" y="54193"/>
                    <a:pt x="33122" y="53482"/>
                  </a:cubicBezTo>
                  <a:cubicBezTo>
                    <a:pt x="32829" y="53230"/>
                    <a:pt x="32578" y="53042"/>
                    <a:pt x="32285" y="52812"/>
                  </a:cubicBezTo>
                  <a:close/>
                  <a:moveTo>
                    <a:pt x="33248" y="69174"/>
                  </a:moveTo>
                  <a:cubicBezTo>
                    <a:pt x="33101" y="68567"/>
                    <a:pt x="32850" y="67982"/>
                    <a:pt x="32390" y="67500"/>
                  </a:cubicBezTo>
                  <a:cubicBezTo>
                    <a:pt x="31678" y="66789"/>
                    <a:pt x="30821" y="66371"/>
                    <a:pt x="29900" y="65910"/>
                  </a:cubicBezTo>
                  <a:cubicBezTo>
                    <a:pt x="29795" y="66266"/>
                    <a:pt x="29900" y="66580"/>
                    <a:pt x="29900" y="66894"/>
                  </a:cubicBezTo>
                  <a:cubicBezTo>
                    <a:pt x="29984" y="67814"/>
                    <a:pt x="30423" y="68547"/>
                    <a:pt x="31072" y="69195"/>
                  </a:cubicBezTo>
                  <a:cubicBezTo>
                    <a:pt x="31469" y="69593"/>
                    <a:pt x="31888" y="69697"/>
                    <a:pt x="32411" y="69614"/>
                  </a:cubicBezTo>
                  <a:cubicBezTo>
                    <a:pt x="32725" y="69572"/>
                    <a:pt x="32997" y="69446"/>
                    <a:pt x="33248" y="69174"/>
                  </a:cubicBezTo>
                  <a:close/>
                  <a:moveTo>
                    <a:pt x="42140" y="41618"/>
                  </a:moveTo>
                  <a:cubicBezTo>
                    <a:pt x="42098" y="41430"/>
                    <a:pt x="42098" y="41220"/>
                    <a:pt x="42015" y="41053"/>
                  </a:cubicBezTo>
                  <a:cubicBezTo>
                    <a:pt x="41743" y="40634"/>
                    <a:pt x="41513" y="40216"/>
                    <a:pt x="41178" y="39860"/>
                  </a:cubicBezTo>
                  <a:cubicBezTo>
                    <a:pt x="40383" y="38961"/>
                    <a:pt x="39546" y="38124"/>
                    <a:pt x="38751" y="37287"/>
                  </a:cubicBezTo>
                  <a:cubicBezTo>
                    <a:pt x="38667" y="37182"/>
                    <a:pt x="38562" y="37119"/>
                    <a:pt x="38458" y="37036"/>
                  </a:cubicBezTo>
                  <a:cubicBezTo>
                    <a:pt x="38374" y="36952"/>
                    <a:pt x="38269" y="36910"/>
                    <a:pt x="38018" y="36743"/>
                  </a:cubicBezTo>
                  <a:cubicBezTo>
                    <a:pt x="38165" y="37057"/>
                    <a:pt x="38186" y="37203"/>
                    <a:pt x="38290" y="37349"/>
                  </a:cubicBezTo>
                  <a:cubicBezTo>
                    <a:pt x="38667" y="37831"/>
                    <a:pt x="38772" y="38417"/>
                    <a:pt x="38793" y="38981"/>
                  </a:cubicBezTo>
                  <a:cubicBezTo>
                    <a:pt x="38813" y="39400"/>
                    <a:pt x="38876" y="39818"/>
                    <a:pt x="38918" y="40237"/>
                  </a:cubicBezTo>
                  <a:cubicBezTo>
                    <a:pt x="39943" y="40718"/>
                    <a:pt x="40906" y="41158"/>
                    <a:pt x="41910" y="41597"/>
                  </a:cubicBezTo>
                  <a:cubicBezTo>
                    <a:pt x="41952" y="41618"/>
                    <a:pt x="42036" y="41576"/>
                    <a:pt x="42140" y="41618"/>
                  </a:cubicBezTo>
                  <a:close/>
                  <a:moveTo>
                    <a:pt x="14082" y="12785"/>
                  </a:moveTo>
                  <a:cubicBezTo>
                    <a:pt x="13182" y="12618"/>
                    <a:pt x="12554" y="12764"/>
                    <a:pt x="12178" y="13476"/>
                  </a:cubicBezTo>
                  <a:cubicBezTo>
                    <a:pt x="12031" y="13685"/>
                    <a:pt x="11906" y="13915"/>
                    <a:pt x="11780" y="14124"/>
                  </a:cubicBezTo>
                  <a:cubicBezTo>
                    <a:pt x="11613" y="14354"/>
                    <a:pt x="11404" y="14564"/>
                    <a:pt x="11278" y="14794"/>
                  </a:cubicBezTo>
                  <a:cubicBezTo>
                    <a:pt x="10839" y="15484"/>
                    <a:pt x="10922" y="16258"/>
                    <a:pt x="11027" y="17033"/>
                  </a:cubicBezTo>
                  <a:cubicBezTo>
                    <a:pt x="11048" y="17158"/>
                    <a:pt x="11048" y="17284"/>
                    <a:pt x="11278" y="17263"/>
                  </a:cubicBezTo>
                  <a:cubicBezTo>
                    <a:pt x="11571" y="16426"/>
                    <a:pt x="12136" y="15735"/>
                    <a:pt x="12659" y="15045"/>
                  </a:cubicBezTo>
                  <a:cubicBezTo>
                    <a:pt x="13140" y="14354"/>
                    <a:pt x="13600" y="13685"/>
                    <a:pt x="14082" y="12785"/>
                  </a:cubicBezTo>
                  <a:close/>
                  <a:moveTo>
                    <a:pt x="38583" y="66643"/>
                  </a:moveTo>
                  <a:cubicBezTo>
                    <a:pt x="38709" y="66559"/>
                    <a:pt x="38813" y="66538"/>
                    <a:pt x="38876" y="66475"/>
                  </a:cubicBezTo>
                  <a:cubicBezTo>
                    <a:pt x="39106" y="66057"/>
                    <a:pt x="39295" y="65638"/>
                    <a:pt x="39211" y="65136"/>
                  </a:cubicBezTo>
                  <a:cubicBezTo>
                    <a:pt x="39127" y="64571"/>
                    <a:pt x="39106" y="64006"/>
                    <a:pt x="39065" y="63420"/>
                  </a:cubicBezTo>
                  <a:cubicBezTo>
                    <a:pt x="39023" y="63232"/>
                    <a:pt x="38981" y="63044"/>
                    <a:pt x="38960" y="62876"/>
                  </a:cubicBezTo>
                  <a:cubicBezTo>
                    <a:pt x="38583" y="62730"/>
                    <a:pt x="38249" y="62772"/>
                    <a:pt x="37935" y="62834"/>
                  </a:cubicBezTo>
                  <a:cubicBezTo>
                    <a:pt x="37956" y="63253"/>
                    <a:pt x="38039" y="63630"/>
                    <a:pt x="37956" y="63943"/>
                  </a:cubicBezTo>
                  <a:cubicBezTo>
                    <a:pt x="37809" y="64487"/>
                    <a:pt x="37935" y="65010"/>
                    <a:pt x="37956" y="65575"/>
                  </a:cubicBezTo>
                  <a:cubicBezTo>
                    <a:pt x="37935" y="66015"/>
                    <a:pt x="38123" y="66371"/>
                    <a:pt x="38583" y="66643"/>
                  </a:cubicBezTo>
                  <a:close/>
                  <a:moveTo>
                    <a:pt x="31490" y="65178"/>
                  </a:moveTo>
                  <a:cubicBezTo>
                    <a:pt x="31637" y="65262"/>
                    <a:pt x="31658" y="65282"/>
                    <a:pt x="31678" y="65282"/>
                  </a:cubicBezTo>
                  <a:cubicBezTo>
                    <a:pt x="32411" y="65366"/>
                    <a:pt x="32829" y="65010"/>
                    <a:pt x="33059" y="64383"/>
                  </a:cubicBezTo>
                  <a:cubicBezTo>
                    <a:pt x="33457" y="63337"/>
                    <a:pt x="33666" y="62269"/>
                    <a:pt x="33896" y="61202"/>
                  </a:cubicBezTo>
                  <a:cubicBezTo>
                    <a:pt x="33938" y="61119"/>
                    <a:pt x="33792" y="61014"/>
                    <a:pt x="33729" y="60889"/>
                  </a:cubicBezTo>
                  <a:cubicBezTo>
                    <a:pt x="33352" y="61181"/>
                    <a:pt x="33248" y="61558"/>
                    <a:pt x="33059" y="61872"/>
                  </a:cubicBezTo>
                  <a:cubicBezTo>
                    <a:pt x="32641" y="62583"/>
                    <a:pt x="32411" y="63378"/>
                    <a:pt x="31888" y="64048"/>
                  </a:cubicBezTo>
                  <a:cubicBezTo>
                    <a:pt x="31658" y="64320"/>
                    <a:pt x="31532" y="64738"/>
                    <a:pt x="31490" y="65178"/>
                  </a:cubicBezTo>
                  <a:close/>
                  <a:moveTo>
                    <a:pt x="46639" y="55469"/>
                  </a:moveTo>
                  <a:cubicBezTo>
                    <a:pt x="46032" y="55030"/>
                    <a:pt x="45404" y="54716"/>
                    <a:pt x="44672" y="54737"/>
                  </a:cubicBezTo>
                  <a:cubicBezTo>
                    <a:pt x="44505" y="54737"/>
                    <a:pt x="44316" y="54632"/>
                    <a:pt x="44128" y="54549"/>
                  </a:cubicBezTo>
                  <a:cubicBezTo>
                    <a:pt x="43940" y="54507"/>
                    <a:pt x="43772" y="54423"/>
                    <a:pt x="43584" y="54381"/>
                  </a:cubicBezTo>
                  <a:cubicBezTo>
                    <a:pt x="43458" y="54591"/>
                    <a:pt x="43375" y="54800"/>
                    <a:pt x="43207" y="54946"/>
                  </a:cubicBezTo>
                  <a:cubicBezTo>
                    <a:pt x="43082" y="55114"/>
                    <a:pt x="42873" y="55072"/>
                    <a:pt x="42684" y="55009"/>
                  </a:cubicBezTo>
                  <a:cubicBezTo>
                    <a:pt x="42538" y="54925"/>
                    <a:pt x="42496" y="54737"/>
                    <a:pt x="42538" y="54591"/>
                  </a:cubicBezTo>
                  <a:cubicBezTo>
                    <a:pt x="42559" y="54486"/>
                    <a:pt x="42580" y="54381"/>
                    <a:pt x="42642" y="54214"/>
                  </a:cubicBezTo>
                  <a:cubicBezTo>
                    <a:pt x="42224" y="54193"/>
                    <a:pt x="41826" y="54381"/>
                    <a:pt x="41513" y="53963"/>
                  </a:cubicBezTo>
                  <a:cubicBezTo>
                    <a:pt x="41324" y="53691"/>
                    <a:pt x="40969" y="53712"/>
                    <a:pt x="40864" y="53900"/>
                  </a:cubicBezTo>
                  <a:cubicBezTo>
                    <a:pt x="40780" y="54067"/>
                    <a:pt x="40885" y="54319"/>
                    <a:pt x="41094" y="54486"/>
                  </a:cubicBezTo>
                  <a:cubicBezTo>
                    <a:pt x="41806" y="54946"/>
                    <a:pt x="42580" y="55281"/>
                    <a:pt x="43396" y="55553"/>
                  </a:cubicBezTo>
                  <a:cubicBezTo>
                    <a:pt x="43542" y="55595"/>
                    <a:pt x="43710" y="55637"/>
                    <a:pt x="43856" y="55637"/>
                  </a:cubicBezTo>
                  <a:cubicBezTo>
                    <a:pt x="44819" y="55574"/>
                    <a:pt x="45718" y="55532"/>
                    <a:pt x="46639" y="55469"/>
                  </a:cubicBezTo>
                  <a:close/>
                  <a:moveTo>
                    <a:pt x="45049" y="44150"/>
                  </a:moveTo>
                  <a:cubicBezTo>
                    <a:pt x="45111" y="44003"/>
                    <a:pt x="45153" y="43919"/>
                    <a:pt x="45237" y="43857"/>
                  </a:cubicBezTo>
                  <a:cubicBezTo>
                    <a:pt x="45383" y="43752"/>
                    <a:pt x="45551" y="43668"/>
                    <a:pt x="45697" y="43585"/>
                  </a:cubicBezTo>
                  <a:cubicBezTo>
                    <a:pt x="46241" y="43313"/>
                    <a:pt x="46430" y="42894"/>
                    <a:pt x="46304" y="42371"/>
                  </a:cubicBezTo>
                  <a:cubicBezTo>
                    <a:pt x="46241" y="42120"/>
                    <a:pt x="46074" y="41953"/>
                    <a:pt x="45823" y="41953"/>
                  </a:cubicBezTo>
                  <a:cubicBezTo>
                    <a:pt x="45028" y="41911"/>
                    <a:pt x="44358" y="42183"/>
                    <a:pt x="43877" y="42831"/>
                  </a:cubicBezTo>
                  <a:cubicBezTo>
                    <a:pt x="44233" y="43250"/>
                    <a:pt x="44609" y="43647"/>
                    <a:pt x="45049" y="44150"/>
                  </a:cubicBezTo>
                  <a:close/>
                  <a:moveTo>
                    <a:pt x="42935" y="11195"/>
                  </a:moveTo>
                  <a:cubicBezTo>
                    <a:pt x="42873" y="10923"/>
                    <a:pt x="42852" y="10756"/>
                    <a:pt x="42768" y="10588"/>
                  </a:cubicBezTo>
                  <a:cubicBezTo>
                    <a:pt x="42329" y="9772"/>
                    <a:pt x="41638" y="9144"/>
                    <a:pt x="41073" y="8454"/>
                  </a:cubicBezTo>
                  <a:cubicBezTo>
                    <a:pt x="40989" y="8349"/>
                    <a:pt x="40780" y="8266"/>
                    <a:pt x="40655" y="8245"/>
                  </a:cubicBezTo>
                  <a:cubicBezTo>
                    <a:pt x="40320" y="8161"/>
                    <a:pt x="39964" y="8140"/>
                    <a:pt x="39546" y="8077"/>
                  </a:cubicBezTo>
                  <a:cubicBezTo>
                    <a:pt x="40153" y="8600"/>
                    <a:pt x="40676" y="9123"/>
                    <a:pt x="41220" y="9605"/>
                  </a:cubicBezTo>
                  <a:cubicBezTo>
                    <a:pt x="41826" y="10044"/>
                    <a:pt x="42119" y="10797"/>
                    <a:pt x="42935" y="11195"/>
                  </a:cubicBezTo>
                  <a:close/>
                  <a:moveTo>
                    <a:pt x="27096" y="40070"/>
                  </a:moveTo>
                  <a:cubicBezTo>
                    <a:pt x="27159" y="40948"/>
                    <a:pt x="27410" y="41262"/>
                    <a:pt x="28017" y="41304"/>
                  </a:cubicBezTo>
                  <a:cubicBezTo>
                    <a:pt x="28854" y="41325"/>
                    <a:pt x="29168" y="41011"/>
                    <a:pt x="29189" y="40090"/>
                  </a:cubicBezTo>
                  <a:cubicBezTo>
                    <a:pt x="28519" y="40070"/>
                    <a:pt x="27829" y="40070"/>
                    <a:pt x="27096" y="40070"/>
                  </a:cubicBezTo>
                  <a:close/>
                  <a:moveTo>
                    <a:pt x="32432" y="42266"/>
                  </a:moveTo>
                  <a:cubicBezTo>
                    <a:pt x="33311" y="41639"/>
                    <a:pt x="33415" y="41513"/>
                    <a:pt x="33687" y="40906"/>
                  </a:cubicBezTo>
                  <a:cubicBezTo>
                    <a:pt x="33311" y="40718"/>
                    <a:pt x="32892" y="40676"/>
                    <a:pt x="32495" y="40802"/>
                  </a:cubicBezTo>
                  <a:cubicBezTo>
                    <a:pt x="32369" y="40844"/>
                    <a:pt x="32202" y="40948"/>
                    <a:pt x="32160" y="41095"/>
                  </a:cubicBezTo>
                  <a:cubicBezTo>
                    <a:pt x="32013" y="41513"/>
                    <a:pt x="32013" y="41890"/>
                    <a:pt x="32432" y="42266"/>
                  </a:cubicBezTo>
                  <a:close/>
                  <a:moveTo>
                    <a:pt x="43145" y="51766"/>
                  </a:moveTo>
                  <a:cubicBezTo>
                    <a:pt x="42266" y="52205"/>
                    <a:pt x="42057" y="52352"/>
                    <a:pt x="41722" y="52833"/>
                  </a:cubicBezTo>
                  <a:lnTo>
                    <a:pt x="42580" y="52979"/>
                  </a:lnTo>
                  <a:cubicBezTo>
                    <a:pt x="42831" y="52603"/>
                    <a:pt x="43249" y="52331"/>
                    <a:pt x="43145" y="51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15;p59"/>
            <p:cNvSpPr/>
            <p:nvPr/>
          </p:nvSpPr>
          <p:spPr>
            <a:xfrm>
              <a:off x="6010150" y="3526525"/>
              <a:ext cx="341100" cy="239600"/>
            </a:xfrm>
            <a:custGeom>
              <a:avLst/>
              <a:gdLst/>
              <a:ahLst/>
              <a:cxnLst/>
              <a:rect l="l" t="t" r="r" b="b"/>
              <a:pathLst>
                <a:path w="13644" h="9584" extrusionOk="0">
                  <a:moveTo>
                    <a:pt x="691" y="1528"/>
                  </a:moveTo>
                  <a:cubicBezTo>
                    <a:pt x="984" y="1507"/>
                    <a:pt x="1214" y="1528"/>
                    <a:pt x="1486" y="1486"/>
                  </a:cubicBezTo>
                  <a:cubicBezTo>
                    <a:pt x="1821" y="1423"/>
                    <a:pt x="2198" y="1423"/>
                    <a:pt x="2512" y="1298"/>
                  </a:cubicBezTo>
                  <a:cubicBezTo>
                    <a:pt x="3035" y="1088"/>
                    <a:pt x="3558" y="1047"/>
                    <a:pt x="4102" y="1026"/>
                  </a:cubicBezTo>
                  <a:cubicBezTo>
                    <a:pt x="4981" y="1005"/>
                    <a:pt x="5880" y="879"/>
                    <a:pt x="6738" y="670"/>
                  </a:cubicBezTo>
                  <a:cubicBezTo>
                    <a:pt x="8601" y="210"/>
                    <a:pt x="10505" y="0"/>
                    <a:pt x="12450" y="147"/>
                  </a:cubicBezTo>
                  <a:cubicBezTo>
                    <a:pt x="12576" y="147"/>
                    <a:pt x="12702" y="147"/>
                    <a:pt x="12827" y="168"/>
                  </a:cubicBezTo>
                  <a:cubicBezTo>
                    <a:pt x="13350" y="272"/>
                    <a:pt x="13643" y="795"/>
                    <a:pt x="13413" y="1277"/>
                  </a:cubicBezTo>
                  <a:cubicBezTo>
                    <a:pt x="13225" y="1632"/>
                    <a:pt x="13036" y="2009"/>
                    <a:pt x="13099" y="2448"/>
                  </a:cubicBezTo>
                  <a:cubicBezTo>
                    <a:pt x="13099" y="2532"/>
                    <a:pt x="13078" y="2637"/>
                    <a:pt x="13015" y="2700"/>
                  </a:cubicBezTo>
                  <a:cubicBezTo>
                    <a:pt x="12367" y="3808"/>
                    <a:pt x="12032" y="5085"/>
                    <a:pt x="11362" y="6215"/>
                  </a:cubicBezTo>
                  <a:cubicBezTo>
                    <a:pt x="11049" y="6759"/>
                    <a:pt x="10714" y="7282"/>
                    <a:pt x="10191" y="7658"/>
                  </a:cubicBezTo>
                  <a:cubicBezTo>
                    <a:pt x="9793" y="7909"/>
                    <a:pt x="9437" y="8223"/>
                    <a:pt x="9103" y="8537"/>
                  </a:cubicBezTo>
                  <a:cubicBezTo>
                    <a:pt x="8182" y="9353"/>
                    <a:pt x="7031" y="9583"/>
                    <a:pt x="5818" y="9583"/>
                  </a:cubicBezTo>
                  <a:cubicBezTo>
                    <a:pt x="5357" y="9583"/>
                    <a:pt x="4855" y="9500"/>
                    <a:pt x="4395" y="9479"/>
                  </a:cubicBezTo>
                  <a:cubicBezTo>
                    <a:pt x="3788" y="9458"/>
                    <a:pt x="3265" y="9249"/>
                    <a:pt x="2742" y="8893"/>
                  </a:cubicBezTo>
                  <a:cubicBezTo>
                    <a:pt x="2010" y="8412"/>
                    <a:pt x="1361" y="7805"/>
                    <a:pt x="838" y="7073"/>
                  </a:cubicBezTo>
                  <a:cubicBezTo>
                    <a:pt x="482" y="6570"/>
                    <a:pt x="252" y="6047"/>
                    <a:pt x="210" y="5440"/>
                  </a:cubicBezTo>
                  <a:cubicBezTo>
                    <a:pt x="168" y="5168"/>
                    <a:pt x="168" y="4876"/>
                    <a:pt x="126" y="4583"/>
                  </a:cubicBezTo>
                  <a:cubicBezTo>
                    <a:pt x="1" y="3767"/>
                    <a:pt x="22" y="2992"/>
                    <a:pt x="440" y="2260"/>
                  </a:cubicBezTo>
                  <a:cubicBezTo>
                    <a:pt x="545" y="2072"/>
                    <a:pt x="587" y="1842"/>
                    <a:pt x="691" y="1528"/>
                  </a:cubicBezTo>
                  <a:close/>
                  <a:moveTo>
                    <a:pt x="1821" y="2155"/>
                  </a:moveTo>
                  <a:cubicBezTo>
                    <a:pt x="1382" y="2992"/>
                    <a:pt x="1173" y="3850"/>
                    <a:pt x="1382" y="4771"/>
                  </a:cubicBezTo>
                  <a:cubicBezTo>
                    <a:pt x="1403" y="4834"/>
                    <a:pt x="1403" y="4896"/>
                    <a:pt x="1403" y="4959"/>
                  </a:cubicBezTo>
                  <a:cubicBezTo>
                    <a:pt x="1528" y="6549"/>
                    <a:pt x="2637" y="7407"/>
                    <a:pt x="3893" y="8140"/>
                  </a:cubicBezTo>
                  <a:cubicBezTo>
                    <a:pt x="3935" y="8181"/>
                    <a:pt x="4018" y="8202"/>
                    <a:pt x="4081" y="8202"/>
                  </a:cubicBezTo>
                  <a:cubicBezTo>
                    <a:pt x="5023" y="8307"/>
                    <a:pt x="5922" y="8453"/>
                    <a:pt x="6864" y="8286"/>
                  </a:cubicBezTo>
                  <a:cubicBezTo>
                    <a:pt x="7261" y="8202"/>
                    <a:pt x="7680" y="8077"/>
                    <a:pt x="8015" y="7868"/>
                  </a:cubicBezTo>
                  <a:cubicBezTo>
                    <a:pt x="8642" y="7470"/>
                    <a:pt x="9249" y="6968"/>
                    <a:pt x="9856" y="6529"/>
                  </a:cubicBezTo>
                  <a:cubicBezTo>
                    <a:pt x="10002" y="6424"/>
                    <a:pt x="10149" y="6257"/>
                    <a:pt x="10253" y="6110"/>
                  </a:cubicBezTo>
                  <a:cubicBezTo>
                    <a:pt x="10777" y="5148"/>
                    <a:pt x="11509" y="4269"/>
                    <a:pt x="11781" y="3181"/>
                  </a:cubicBezTo>
                  <a:cubicBezTo>
                    <a:pt x="11823" y="3013"/>
                    <a:pt x="11886" y="2867"/>
                    <a:pt x="11990" y="2762"/>
                  </a:cubicBezTo>
                  <a:cubicBezTo>
                    <a:pt x="12199" y="2490"/>
                    <a:pt x="12325" y="2260"/>
                    <a:pt x="12367" y="1904"/>
                  </a:cubicBezTo>
                  <a:cubicBezTo>
                    <a:pt x="12388" y="1549"/>
                    <a:pt x="12555" y="1235"/>
                    <a:pt x="12660" y="858"/>
                  </a:cubicBezTo>
                  <a:cubicBezTo>
                    <a:pt x="11865" y="921"/>
                    <a:pt x="11153" y="963"/>
                    <a:pt x="10484" y="1047"/>
                  </a:cubicBezTo>
                  <a:cubicBezTo>
                    <a:pt x="9333" y="1214"/>
                    <a:pt x="8203" y="1339"/>
                    <a:pt x="7073" y="1570"/>
                  </a:cubicBezTo>
                  <a:cubicBezTo>
                    <a:pt x="6173" y="1758"/>
                    <a:pt x="5274" y="1946"/>
                    <a:pt x="4332" y="1946"/>
                  </a:cubicBezTo>
                  <a:cubicBezTo>
                    <a:pt x="3725" y="1946"/>
                    <a:pt x="3098" y="2009"/>
                    <a:pt x="2512" y="2030"/>
                  </a:cubicBezTo>
                  <a:cubicBezTo>
                    <a:pt x="2240" y="2093"/>
                    <a:pt x="2010" y="2135"/>
                    <a:pt x="1821" y="21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16;p59"/>
            <p:cNvSpPr/>
            <p:nvPr/>
          </p:nvSpPr>
          <p:spPr>
            <a:xfrm>
              <a:off x="5998650" y="3454850"/>
              <a:ext cx="40825" cy="40825"/>
            </a:xfrm>
            <a:custGeom>
              <a:avLst/>
              <a:gdLst/>
              <a:ahLst/>
              <a:cxnLst/>
              <a:rect l="l" t="t" r="r" b="b"/>
              <a:pathLst>
                <a:path w="1633" h="1633" extrusionOk="0">
                  <a:moveTo>
                    <a:pt x="733" y="22"/>
                  </a:moveTo>
                  <a:cubicBezTo>
                    <a:pt x="1235" y="1"/>
                    <a:pt x="1549" y="189"/>
                    <a:pt x="1570" y="629"/>
                  </a:cubicBezTo>
                  <a:cubicBezTo>
                    <a:pt x="1633" y="1152"/>
                    <a:pt x="1256" y="1570"/>
                    <a:pt x="775" y="1591"/>
                  </a:cubicBezTo>
                  <a:cubicBezTo>
                    <a:pt x="377" y="1633"/>
                    <a:pt x="84" y="1361"/>
                    <a:pt x="63" y="963"/>
                  </a:cubicBezTo>
                  <a:cubicBezTo>
                    <a:pt x="1" y="377"/>
                    <a:pt x="252" y="85"/>
                    <a:pt x="733"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517;p59"/>
            <p:cNvSpPr/>
            <p:nvPr/>
          </p:nvSpPr>
          <p:spPr>
            <a:xfrm>
              <a:off x="6302050" y="3439175"/>
              <a:ext cx="35600" cy="40825"/>
            </a:xfrm>
            <a:custGeom>
              <a:avLst/>
              <a:gdLst/>
              <a:ahLst/>
              <a:cxnLst/>
              <a:rect l="l" t="t" r="r" b="b"/>
              <a:pathLst>
                <a:path w="1424" h="1633" extrusionOk="0">
                  <a:moveTo>
                    <a:pt x="1360" y="816"/>
                  </a:moveTo>
                  <a:cubicBezTo>
                    <a:pt x="1423" y="1360"/>
                    <a:pt x="1214" y="1632"/>
                    <a:pt x="712" y="1632"/>
                  </a:cubicBezTo>
                  <a:cubicBezTo>
                    <a:pt x="398" y="1632"/>
                    <a:pt x="168" y="1444"/>
                    <a:pt x="84" y="1130"/>
                  </a:cubicBezTo>
                  <a:cubicBezTo>
                    <a:pt x="63" y="1004"/>
                    <a:pt x="42" y="858"/>
                    <a:pt x="42" y="732"/>
                  </a:cubicBezTo>
                  <a:cubicBezTo>
                    <a:pt x="0" y="293"/>
                    <a:pt x="210" y="63"/>
                    <a:pt x="607" y="21"/>
                  </a:cubicBezTo>
                  <a:cubicBezTo>
                    <a:pt x="1026" y="0"/>
                    <a:pt x="1298" y="209"/>
                    <a:pt x="1360" y="628"/>
                  </a:cubicBezTo>
                  <a:cubicBezTo>
                    <a:pt x="1339" y="691"/>
                    <a:pt x="1339" y="732"/>
                    <a:pt x="1360" y="8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18;p59"/>
            <p:cNvSpPr/>
            <p:nvPr/>
          </p:nvSpPr>
          <p:spPr>
            <a:xfrm>
              <a:off x="6261775" y="3961200"/>
              <a:ext cx="28775" cy="29850"/>
            </a:xfrm>
            <a:custGeom>
              <a:avLst/>
              <a:gdLst/>
              <a:ahLst/>
              <a:cxnLst/>
              <a:rect l="l" t="t" r="r" b="b"/>
              <a:pathLst>
                <a:path w="1151" h="1194" extrusionOk="0">
                  <a:moveTo>
                    <a:pt x="670" y="1"/>
                  </a:moveTo>
                  <a:cubicBezTo>
                    <a:pt x="1067" y="440"/>
                    <a:pt x="1151" y="691"/>
                    <a:pt x="984" y="880"/>
                  </a:cubicBezTo>
                  <a:cubicBezTo>
                    <a:pt x="732" y="1194"/>
                    <a:pt x="398" y="1173"/>
                    <a:pt x="0" y="984"/>
                  </a:cubicBezTo>
                  <a:cubicBezTo>
                    <a:pt x="188" y="587"/>
                    <a:pt x="335" y="273"/>
                    <a:pt x="670" y="1"/>
                  </a:cubicBezTo>
                  <a:close/>
                </a:path>
              </a:pathLst>
            </a:custGeom>
            <a:solidFill>
              <a:srgbClr val="202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19;p59"/>
            <p:cNvSpPr/>
            <p:nvPr/>
          </p:nvSpPr>
          <p:spPr>
            <a:xfrm>
              <a:off x="6447475" y="3959125"/>
              <a:ext cx="24075" cy="26700"/>
            </a:xfrm>
            <a:custGeom>
              <a:avLst/>
              <a:gdLst/>
              <a:ahLst/>
              <a:cxnLst/>
              <a:rect l="l" t="t" r="r" b="b"/>
              <a:pathLst>
                <a:path w="963" h="1068" extrusionOk="0">
                  <a:moveTo>
                    <a:pt x="502" y="1067"/>
                  </a:moveTo>
                  <a:cubicBezTo>
                    <a:pt x="209" y="1067"/>
                    <a:pt x="0" y="816"/>
                    <a:pt x="21" y="461"/>
                  </a:cubicBezTo>
                  <a:cubicBezTo>
                    <a:pt x="21" y="230"/>
                    <a:pt x="209" y="42"/>
                    <a:pt x="419" y="21"/>
                  </a:cubicBezTo>
                  <a:cubicBezTo>
                    <a:pt x="711" y="0"/>
                    <a:pt x="963" y="293"/>
                    <a:pt x="942" y="565"/>
                  </a:cubicBezTo>
                  <a:cubicBezTo>
                    <a:pt x="963" y="858"/>
                    <a:pt x="753" y="1067"/>
                    <a:pt x="502" y="1067"/>
                  </a:cubicBezTo>
                  <a:close/>
                </a:path>
              </a:pathLst>
            </a:custGeom>
            <a:solidFill>
              <a:srgbClr val="202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20;p59"/>
            <p:cNvSpPr/>
            <p:nvPr/>
          </p:nvSpPr>
          <p:spPr>
            <a:xfrm>
              <a:off x="6319300" y="4026600"/>
              <a:ext cx="103600" cy="90525"/>
            </a:xfrm>
            <a:custGeom>
              <a:avLst/>
              <a:gdLst/>
              <a:ahLst/>
              <a:cxnLst/>
              <a:rect l="l" t="t" r="r" b="b"/>
              <a:pathLst>
                <a:path w="4144" h="3621" extrusionOk="0">
                  <a:moveTo>
                    <a:pt x="1654" y="2616"/>
                  </a:moveTo>
                  <a:cubicBezTo>
                    <a:pt x="1654" y="2114"/>
                    <a:pt x="2030" y="1716"/>
                    <a:pt x="1800" y="1151"/>
                  </a:cubicBezTo>
                  <a:cubicBezTo>
                    <a:pt x="1591" y="1088"/>
                    <a:pt x="1361" y="1005"/>
                    <a:pt x="1131" y="942"/>
                  </a:cubicBezTo>
                  <a:cubicBezTo>
                    <a:pt x="921" y="858"/>
                    <a:pt x="817" y="691"/>
                    <a:pt x="838" y="461"/>
                  </a:cubicBezTo>
                  <a:cubicBezTo>
                    <a:pt x="838" y="251"/>
                    <a:pt x="963" y="63"/>
                    <a:pt x="1152" y="42"/>
                  </a:cubicBezTo>
                  <a:cubicBezTo>
                    <a:pt x="1444" y="0"/>
                    <a:pt x="1716" y="0"/>
                    <a:pt x="2009" y="42"/>
                  </a:cubicBezTo>
                  <a:cubicBezTo>
                    <a:pt x="2407" y="105"/>
                    <a:pt x="2533" y="272"/>
                    <a:pt x="2491" y="733"/>
                  </a:cubicBezTo>
                  <a:cubicBezTo>
                    <a:pt x="2491" y="879"/>
                    <a:pt x="2428" y="1047"/>
                    <a:pt x="2449" y="1193"/>
                  </a:cubicBezTo>
                  <a:cubicBezTo>
                    <a:pt x="2512" y="1632"/>
                    <a:pt x="2637" y="2093"/>
                    <a:pt x="2323" y="2427"/>
                  </a:cubicBezTo>
                  <a:cubicBezTo>
                    <a:pt x="2533" y="2658"/>
                    <a:pt x="2616" y="2553"/>
                    <a:pt x="2721" y="2469"/>
                  </a:cubicBezTo>
                  <a:lnTo>
                    <a:pt x="3662" y="1611"/>
                  </a:lnTo>
                  <a:cubicBezTo>
                    <a:pt x="4081" y="1946"/>
                    <a:pt x="4144" y="2197"/>
                    <a:pt x="3997" y="2448"/>
                  </a:cubicBezTo>
                  <a:cubicBezTo>
                    <a:pt x="3621" y="3034"/>
                    <a:pt x="3160" y="3495"/>
                    <a:pt x="2428" y="3557"/>
                  </a:cubicBezTo>
                  <a:cubicBezTo>
                    <a:pt x="2240" y="3578"/>
                    <a:pt x="2030" y="3578"/>
                    <a:pt x="1842" y="3578"/>
                  </a:cubicBezTo>
                  <a:cubicBezTo>
                    <a:pt x="1403" y="3620"/>
                    <a:pt x="1005" y="3557"/>
                    <a:pt x="691" y="3202"/>
                  </a:cubicBezTo>
                  <a:cubicBezTo>
                    <a:pt x="566" y="3076"/>
                    <a:pt x="377" y="2992"/>
                    <a:pt x="210" y="2867"/>
                  </a:cubicBezTo>
                  <a:cubicBezTo>
                    <a:pt x="43" y="2762"/>
                    <a:pt x="1" y="2574"/>
                    <a:pt x="105" y="2448"/>
                  </a:cubicBezTo>
                  <a:cubicBezTo>
                    <a:pt x="147" y="2365"/>
                    <a:pt x="315" y="2302"/>
                    <a:pt x="419" y="2302"/>
                  </a:cubicBezTo>
                  <a:cubicBezTo>
                    <a:pt x="670" y="2323"/>
                    <a:pt x="921" y="2427"/>
                    <a:pt x="1172" y="2511"/>
                  </a:cubicBezTo>
                  <a:cubicBezTo>
                    <a:pt x="1277" y="2490"/>
                    <a:pt x="1403" y="2553"/>
                    <a:pt x="1654" y="2616"/>
                  </a:cubicBezTo>
                  <a:close/>
                </a:path>
              </a:pathLst>
            </a:custGeom>
            <a:solidFill>
              <a:srgbClr val="202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1521;p59"/>
            <p:cNvGrpSpPr/>
            <p:nvPr/>
          </p:nvGrpSpPr>
          <p:grpSpPr>
            <a:xfrm rot="7898840" flipH="1">
              <a:off x="6725726" y="3514610"/>
              <a:ext cx="296605" cy="308105"/>
              <a:chOff x="7653400" y="2205913"/>
              <a:chExt cx="296625" cy="308125"/>
            </a:xfrm>
          </p:grpSpPr>
          <p:sp>
            <p:nvSpPr>
              <p:cNvPr id="71" name="Google Shape;1522;p59"/>
              <p:cNvSpPr/>
              <p:nvPr/>
            </p:nvSpPr>
            <p:spPr>
              <a:xfrm>
                <a:off x="7774250" y="2463788"/>
                <a:ext cx="175775" cy="50250"/>
              </a:xfrm>
              <a:custGeom>
                <a:avLst/>
                <a:gdLst/>
                <a:ahLst/>
                <a:cxnLst/>
                <a:rect l="l" t="t" r="r" b="b"/>
                <a:pathLst>
                  <a:path w="7031" h="2010" extrusionOk="0">
                    <a:moveTo>
                      <a:pt x="1088" y="2009"/>
                    </a:moveTo>
                    <a:cubicBezTo>
                      <a:pt x="795" y="1967"/>
                      <a:pt x="565" y="1905"/>
                      <a:pt x="293" y="1842"/>
                    </a:cubicBezTo>
                    <a:cubicBezTo>
                      <a:pt x="105" y="1779"/>
                      <a:pt x="0" y="1654"/>
                      <a:pt x="0" y="1444"/>
                    </a:cubicBezTo>
                    <a:cubicBezTo>
                      <a:pt x="0" y="1256"/>
                      <a:pt x="167" y="1047"/>
                      <a:pt x="377" y="1047"/>
                    </a:cubicBezTo>
                    <a:cubicBezTo>
                      <a:pt x="900" y="1068"/>
                      <a:pt x="1360" y="858"/>
                      <a:pt x="1862" y="754"/>
                    </a:cubicBezTo>
                    <a:cubicBezTo>
                      <a:pt x="2051" y="712"/>
                      <a:pt x="2260" y="649"/>
                      <a:pt x="2469" y="691"/>
                    </a:cubicBezTo>
                    <a:cubicBezTo>
                      <a:pt x="3013" y="733"/>
                      <a:pt x="3557" y="607"/>
                      <a:pt x="4059" y="440"/>
                    </a:cubicBezTo>
                    <a:cubicBezTo>
                      <a:pt x="4687" y="273"/>
                      <a:pt x="5336" y="210"/>
                      <a:pt x="5963" y="84"/>
                    </a:cubicBezTo>
                    <a:cubicBezTo>
                      <a:pt x="6256" y="1"/>
                      <a:pt x="6549" y="105"/>
                      <a:pt x="6779" y="231"/>
                    </a:cubicBezTo>
                    <a:cubicBezTo>
                      <a:pt x="6947" y="335"/>
                      <a:pt x="7030" y="503"/>
                      <a:pt x="6989" y="649"/>
                    </a:cubicBezTo>
                    <a:cubicBezTo>
                      <a:pt x="6926" y="796"/>
                      <a:pt x="6821" y="921"/>
                      <a:pt x="6717" y="963"/>
                    </a:cubicBezTo>
                    <a:cubicBezTo>
                      <a:pt x="6445" y="1068"/>
                      <a:pt x="6131" y="1172"/>
                      <a:pt x="5817" y="1172"/>
                    </a:cubicBezTo>
                    <a:cubicBezTo>
                      <a:pt x="5043" y="1214"/>
                      <a:pt x="4373" y="1486"/>
                      <a:pt x="3641" y="1591"/>
                    </a:cubicBezTo>
                    <a:cubicBezTo>
                      <a:pt x="3432" y="1633"/>
                      <a:pt x="3243" y="1695"/>
                      <a:pt x="3055" y="1695"/>
                    </a:cubicBezTo>
                    <a:cubicBezTo>
                      <a:pt x="2490" y="1675"/>
                      <a:pt x="1946" y="1758"/>
                      <a:pt x="1381" y="19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23;p59"/>
              <p:cNvSpPr/>
              <p:nvPr/>
            </p:nvSpPr>
            <p:spPr>
              <a:xfrm>
                <a:off x="7747575" y="2299013"/>
                <a:ext cx="115100" cy="84250"/>
              </a:xfrm>
              <a:custGeom>
                <a:avLst/>
                <a:gdLst/>
                <a:ahLst/>
                <a:cxnLst/>
                <a:rect l="l" t="t" r="r" b="b"/>
                <a:pathLst>
                  <a:path w="4604" h="3370" extrusionOk="0">
                    <a:moveTo>
                      <a:pt x="3955" y="1"/>
                    </a:moveTo>
                    <a:cubicBezTo>
                      <a:pt x="4143" y="22"/>
                      <a:pt x="4268" y="63"/>
                      <a:pt x="4373" y="84"/>
                    </a:cubicBezTo>
                    <a:cubicBezTo>
                      <a:pt x="4499" y="105"/>
                      <a:pt x="4603" y="315"/>
                      <a:pt x="4520" y="419"/>
                    </a:cubicBezTo>
                    <a:cubicBezTo>
                      <a:pt x="4247" y="838"/>
                      <a:pt x="4038" y="1340"/>
                      <a:pt x="3536" y="1570"/>
                    </a:cubicBezTo>
                    <a:cubicBezTo>
                      <a:pt x="3348" y="1654"/>
                      <a:pt x="3159" y="1737"/>
                      <a:pt x="3013" y="1863"/>
                    </a:cubicBezTo>
                    <a:cubicBezTo>
                      <a:pt x="2427" y="2428"/>
                      <a:pt x="1653" y="2700"/>
                      <a:pt x="1004" y="3160"/>
                    </a:cubicBezTo>
                    <a:cubicBezTo>
                      <a:pt x="900" y="3244"/>
                      <a:pt x="732" y="3307"/>
                      <a:pt x="607" y="3328"/>
                    </a:cubicBezTo>
                    <a:cubicBezTo>
                      <a:pt x="418" y="3369"/>
                      <a:pt x="272" y="3328"/>
                      <a:pt x="126" y="3160"/>
                    </a:cubicBezTo>
                    <a:cubicBezTo>
                      <a:pt x="21" y="3014"/>
                      <a:pt x="0" y="2825"/>
                      <a:pt x="105" y="2700"/>
                    </a:cubicBezTo>
                    <a:cubicBezTo>
                      <a:pt x="377" y="2407"/>
                      <a:pt x="628" y="2072"/>
                      <a:pt x="962" y="1884"/>
                    </a:cubicBezTo>
                    <a:cubicBezTo>
                      <a:pt x="1423" y="1633"/>
                      <a:pt x="1883" y="1382"/>
                      <a:pt x="2260" y="1047"/>
                    </a:cubicBezTo>
                    <a:cubicBezTo>
                      <a:pt x="2615" y="712"/>
                      <a:pt x="3118" y="607"/>
                      <a:pt x="3431" y="210"/>
                    </a:cubicBezTo>
                    <a:cubicBezTo>
                      <a:pt x="3578" y="84"/>
                      <a:pt x="3829" y="63"/>
                      <a:pt x="3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24;p59"/>
              <p:cNvSpPr/>
              <p:nvPr/>
            </p:nvSpPr>
            <p:spPr>
              <a:xfrm>
                <a:off x="7653400" y="2205913"/>
                <a:ext cx="36650" cy="138125"/>
              </a:xfrm>
              <a:custGeom>
                <a:avLst/>
                <a:gdLst/>
                <a:ahLst/>
                <a:cxnLst/>
                <a:rect l="l" t="t" r="r" b="b"/>
                <a:pathLst>
                  <a:path w="1466" h="5525" extrusionOk="0">
                    <a:moveTo>
                      <a:pt x="1444" y="1277"/>
                    </a:moveTo>
                    <a:cubicBezTo>
                      <a:pt x="1319" y="2365"/>
                      <a:pt x="1214" y="3536"/>
                      <a:pt x="1047" y="4687"/>
                    </a:cubicBezTo>
                    <a:cubicBezTo>
                      <a:pt x="1026" y="4875"/>
                      <a:pt x="942" y="5085"/>
                      <a:pt x="838" y="5231"/>
                    </a:cubicBezTo>
                    <a:cubicBezTo>
                      <a:pt x="754" y="5399"/>
                      <a:pt x="587" y="5524"/>
                      <a:pt x="419" y="5461"/>
                    </a:cubicBezTo>
                    <a:cubicBezTo>
                      <a:pt x="294" y="5399"/>
                      <a:pt x="126" y="5231"/>
                      <a:pt x="84" y="5106"/>
                    </a:cubicBezTo>
                    <a:cubicBezTo>
                      <a:pt x="1" y="4938"/>
                      <a:pt x="1" y="4708"/>
                      <a:pt x="22" y="4499"/>
                    </a:cubicBezTo>
                    <a:cubicBezTo>
                      <a:pt x="105" y="3808"/>
                      <a:pt x="168" y="3097"/>
                      <a:pt x="273" y="2386"/>
                    </a:cubicBezTo>
                    <a:cubicBezTo>
                      <a:pt x="336" y="1842"/>
                      <a:pt x="419" y="1318"/>
                      <a:pt x="503" y="774"/>
                    </a:cubicBezTo>
                    <a:cubicBezTo>
                      <a:pt x="524" y="670"/>
                      <a:pt x="524" y="523"/>
                      <a:pt x="545" y="419"/>
                    </a:cubicBezTo>
                    <a:cubicBezTo>
                      <a:pt x="628" y="168"/>
                      <a:pt x="817" y="0"/>
                      <a:pt x="1026" y="0"/>
                    </a:cubicBezTo>
                    <a:cubicBezTo>
                      <a:pt x="1235" y="0"/>
                      <a:pt x="1382" y="210"/>
                      <a:pt x="1424" y="482"/>
                    </a:cubicBezTo>
                    <a:cubicBezTo>
                      <a:pt x="1465" y="754"/>
                      <a:pt x="1444" y="963"/>
                      <a:pt x="1444" y="12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4" name="TextBox 35">
            <a:extLst>
              <a:ext uri="{FF2B5EF4-FFF2-40B4-BE49-F238E27FC236}">
                <a16:creationId xmlns:a16="http://schemas.microsoft.com/office/drawing/2014/main" xmlns="" id="{D04737F1-26D2-47D1-A0E6-BCD0B56EABD3}"/>
              </a:ext>
            </a:extLst>
          </p:cNvPr>
          <p:cNvSpPr txBox="1">
            <a:spLocks noChangeArrowheads="1"/>
          </p:cNvSpPr>
          <p:nvPr/>
        </p:nvSpPr>
        <p:spPr bwMode="auto">
          <a:xfrm>
            <a:off x="849086" y="217167"/>
            <a:ext cx="484755"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2</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75" name="Shape 468">
            <a:extLst>
              <a:ext uri="{FF2B5EF4-FFF2-40B4-BE49-F238E27FC236}">
                <a16:creationId xmlns:a16="http://schemas.microsoft.com/office/drawing/2014/main" xmlns="" id="{9D5DA3BD-86AB-42FE-94D1-390F965E8284}"/>
              </a:ext>
            </a:extLst>
          </p:cNvPr>
          <p:cNvSpPr/>
          <p:nvPr/>
        </p:nvSpPr>
        <p:spPr>
          <a:xfrm>
            <a:off x="1417975" y="52318"/>
            <a:ext cx="3300277" cy="830997"/>
          </a:xfrm>
          <a:prstGeom prst="rect">
            <a:avLst/>
          </a:prstGeom>
          <a:noFill/>
          <a:ln w="12700" cap="flat">
            <a:noFill/>
            <a:miter lim="400000"/>
          </a:ln>
          <a:effectLst/>
        </p:spPr>
        <p:txBody>
          <a:bodyPr wrap="square" lIns="0" tIns="0" rIns="0" bIns="0" numCol="1" anchor="ctr" anchorCtr="0">
            <a:spAutoFit/>
          </a:bodyPr>
          <a:lstStyle/>
          <a:p>
            <a:pPr algn="just">
              <a:lnSpc>
                <a:spcPct val="150000"/>
              </a:lnSpc>
              <a:buClrTx/>
              <a:buFontTx/>
              <a:buNone/>
              <a:defRPr/>
            </a:pP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Đặc</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điểm</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thể</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loại</a:t>
            </a:r>
            <a:endParaRPr lang="en-US" altLang="zh-CN" sz="3600" dirty="0">
              <a:solidFill>
                <a:srgbClr val="51AAA0"/>
              </a:solidFill>
              <a:latin typeface="Times" panose="020B0500000000000000" pitchFamily="34" charset="0"/>
              <a:ea typeface="Times" panose="020B0500000000000000" pitchFamily="34" charset="0"/>
              <a:cs typeface="Times" panose="020B0500000000000000" pitchFamily="34" charset="0"/>
              <a:sym typeface="+mn-lt"/>
            </a:endParaRPr>
          </a:p>
        </p:txBody>
      </p:sp>
    </p:spTree>
    <p:extLst>
      <p:ext uri="{BB962C8B-B14F-4D97-AF65-F5344CB8AC3E}">
        <p14:creationId xmlns:p14="http://schemas.microsoft.com/office/powerpoint/2010/main" val="1850133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8"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Google Shape;1843;p38">
            <a:extLst>
              <a:ext uri="{FF2B5EF4-FFF2-40B4-BE49-F238E27FC236}">
                <a16:creationId xmlns:a16="http://schemas.microsoft.com/office/drawing/2014/main" xmlns="" id="{2253A75F-26F0-D245-A081-089F7A93F694}"/>
              </a:ext>
            </a:extLst>
          </p:cNvPr>
          <p:cNvSpPr/>
          <p:nvPr/>
        </p:nvSpPr>
        <p:spPr>
          <a:xfrm>
            <a:off x="2444466" y="3196297"/>
            <a:ext cx="1348002" cy="1427074"/>
          </a:xfrm>
          <a:prstGeom prst="roundRect">
            <a:avLst>
              <a:gd name="adj" fmla="val 15773"/>
            </a:avLst>
          </a:prstGeom>
          <a:solidFill>
            <a:schemeClr val="accent4"/>
          </a:solidFill>
          <a:ln>
            <a:solidFill>
              <a:schemeClr val="accent4">
                <a:lumMod val="75000"/>
              </a:schemeClr>
            </a:solidFill>
          </a:ln>
        </p:spPr>
        <p:txBody>
          <a:bodyPr spcFirstLastPara="1" wrap="square" lIns="91425" tIns="91425" rIns="91425" bIns="91425" anchor="ctr" anchorCtr="0">
            <a:noAutofit/>
          </a:bodyPr>
          <a:lstStyle/>
          <a:p>
            <a:pPr algn="ctr" defTabSz="914378">
              <a:defRPr/>
            </a:pPr>
            <a:r>
              <a:rPr lang="vi-VN"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Tác dụng</a:t>
            </a:r>
            <a:endParaRPr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25" name="Google Shape;1832;p38">
            <a:extLst>
              <a:ext uri="{FF2B5EF4-FFF2-40B4-BE49-F238E27FC236}">
                <a16:creationId xmlns:a16="http://schemas.microsoft.com/office/drawing/2014/main" xmlns="" id="{820E5E15-9E9A-C44E-B20E-6E3C31651CDF}"/>
              </a:ext>
            </a:extLst>
          </p:cNvPr>
          <p:cNvSpPr/>
          <p:nvPr/>
        </p:nvSpPr>
        <p:spPr>
          <a:xfrm>
            <a:off x="3843080" y="2087275"/>
            <a:ext cx="2252921" cy="1051685"/>
          </a:xfrm>
          <a:prstGeom prst="roundRect">
            <a:avLst>
              <a:gd name="adj" fmla="val 1421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just" defTabSz="914378">
              <a:defRPr/>
            </a:pPr>
            <a:r>
              <a:rPr lang="vi-VN"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rPr>
              <a:t>Hai </a:t>
            </a:r>
            <a:r>
              <a:rPr lang="vi-VN"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người bạn đi trong rừng thì một chủ gấu nhảy ra vồ. Người bạn đi trước đã bỏ mặc người còn lại để chạy thoát thân.</a:t>
            </a:r>
          </a:p>
        </p:txBody>
      </p:sp>
      <p:sp>
        <p:nvSpPr>
          <p:cNvPr id="47" name="Google Shape;1843;p38">
            <a:extLst>
              <a:ext uri="{FF2B5EF4-FFF2-40B4-BE49-F238E27FC236}">
                <a16:creationId xmlns:a16="http://schemas.microsoft.com/office/drawing/2014/main" xmlns="" id="{15FAEBAA-E5D3-B04E-A4D3-5DA3AA13796E}"/>
              </a:ext>
            </a:extLst>
          </p:cNvPr>
          <p:cNvSpPr/>
          <p:nvPr/>
        </p:nvSpPr>
        <p:spPr>
          <a:xfrm>
            <a:off x="2444466" y="2067235"/>
            <a:ext cx="1348002" cy="1071725"/>
          </a:xfrm>
          <a:prstGeom prst="roundRect">
            <a:avLst>
              <a:gd name="adj" fmla="val 14974"/>
            </a:avLst>
          </a:prstGeom>
          <a:solidFill>
            <a:schemeClr val="accent4"/>
          </a:solidFill>
          <a:ln>
            <a:solidFill>
              <a:schemeClr val="accent4">
                <a:lumMod val="75000"/>
              </a:schemeClr>
            </a:solidFill>
          </a:ln>
        </p:spPr>
        <p:txBody>
          <a:bodyPr spcFirstLastPara="1" wrap="square" lIns="91425" tIns="91425" rIns="91425" bIns="91425" anchor="ctr" anchorCtr="0">
            <a:noAutofit/>
          </a:bodyPr>
          <a:lstStyle/>
          <a:p>
            <a:pPr algn="ctr" defTabSz="914378">
              <a:defRPr/>
            </a:pPr>
            <a:r>
              <a:rPr lang="vi-VN"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Tình huống</a:t>
            </a:r>
            <a:endParaRPr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48" name="Google Shape;1832;p38">
            <a:extLst>
              <a:ext uri="{FF2B5EF4-FFF2-40B4-BE49-F238E27FC236}">
                <a16:creationId xmlns:a16="http://schemas.microsoft.com/office/drawing/2014/main" xmlns="" id="{46B36681-AFC1-F644-84DC-59DA8A424E9D}"/>
              </a:ext>
            </a:extLst>
          </p:cNvPr>
          <p:cNvSpPr/>
          <p:nvPr/>
        </p:nvSpPr>
        <p:spPr>
          <a:xfrm>
            <a:off x="6129079" y="2079111"/>
            <a:ext cx="2511487" cy="1051685"/>
          </a:xfrm>
          <a:prstGeom prst="roundRect">
            <a:avLst>
              <a:gd name="adj" fmla="val 1421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just" defTabSz="914378">
              <a:defRPr/>
            </a:pPr>
            <a:r>
              <a:rPr lang="vi-VN"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rPr>
              <a:t>Chi</a:t>
            </a:r>
            <a:r>
              <a:rPr lang="en-US"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ê</a:t>
            </a:r>
            <a:r>
              <a:rPr lang="vi-VN"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rPr>
              <a:t>n </a:t>
            </a:r>
            <a:r>
              <a:rPr lang="vi-VN"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con dang uống nước bên bờ suối thì gặp một con sói đói đang lảng vảng gần đó, Con sói đã vặn vẹo, hạch sách chiên con để có cớ ăn thịt.</a:t>
            </a:r>
          </a:p>
        </p:txBody>
      </p:sp>
      <p:sp>
        <p:nvSpPr>
          <p:cNvPr id="52" name="Google Shape;1843;p38">
            <a:extLst>
              <a:ext uri="{FF2B5EF4-FFF2-40B4-BE49-F238E27FC236}">
                <a16:creationId xmlns:a16="http://schemas.microsoft.com/office/drawing/2014/main" xmlns="" id="{7B26DBF0-4A05-5242-9505-9BA1AC56E9DF}"/>
              </a:ext>
            </a:extLst>
          </p:cNvPr>
          <p:cNvSpPr/>
          <p:nvPr/>
        </p:nvSpPr>
        <p:spPr>
          <a:xfrm>
            <a:off x="3843079" y="1530290"/>
            <a:ext cx="2252921" cy="502010"/>
          </a:xfrm>
          <a:prstGeom prst="roundRect">
            <a:avLst>
              <a:gd name="adj" fmla="val 15305"/>
            </a:avLst>
          </a:prstGeom>
          <a:solidFill>
            <a:schemeClr val="accent4"/>
          </a:solidFill>
          <a:ln>
            <a:solidFill>
              <a:schemeClr val="accent4">
                <a:lumMod val="75000"/>
              </a:schemeClr>
            </a:solidFill>
          </a:ln>
        </p:spPr>
        <p:txBody>
          <a:bodyPr spcFirstLastPara="1" wrap="square" lIns="91425" tIns="91425" rIns="91425" bIns="91425" anchor="ctr" anchorCtr="0">
            <a:noAutofit/>
          </a:bodyPr>
          <a:lstStyle/>
          <a:p>
            <a:pPr algn="ctr" defTabSz="914378">
              <a:defRPr/>
            </a:pPr>
            <a:r>
              <a:rPr lang="vi-VN"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Hai người bạn đồng hành và con gấu</a:t>
            </a:r>
            <a:endParaRPr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53" name="Google Shape;1843;p38">
            <a:extLst>
              <a:ext uri="{FF2B5EF4-FFF2-40B4-BE49-F238E27FC236}">
                <a16:creationId xmlns:a16="http://schemas.microsoft.com/office/drawing/2014/main" xmlns="" id="{461DEEF0-8C72-594A-88E5-759A1470B79F}"/>
              </a:ext>
            </a:extLst>
          </p:cNvPr>
          <p:cNvSpPr/>
          <p:nvPr/>
        </p:nvSpPr>
        <p:spPr>
          <a:xfrm>
            <a:off x="6133957" y="1530290"/>
            <a:ext cx="2506609" cy="502010"/>
          </a:xfrm>
          <a:prstGeom prst="roundRect">
            <a:avLst>
              <a:gd name="adj" fmla="val 19642"/>
            </a:avLst>
          </a:prstGeom>
          <a:solidFill>
            <a:schemeClr val="accent4"/>
          </a:solidFill>
          <a:ln>
            <a:solidFill>
              <a:schemeClr val="accent4">
                <a:lumMod val="75000"/>
              </a:schemeClr>
            </a:solidFill>
          </a:ln>
        </p:spPr>
        <p:txBody>
          <a:bodyPr spcFirstLastPara="1" wrap="square" lIns="91425" tIns="91425" rIns="91425" bIns="91425" anchor="ctr" anchorCtr="0">
            <a:noAutofit/>
          </a:bodyPr>
          <a:lstStyle/>
          <a:p>
            <a:pPr algn="ctr" defTabSz="914378">
              <a:defRPr/>
            </a:pPr>
            <a:r>
              <a:rPr lang="vi-VN"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Chó sói và chiên con</a:t>
            </a:r>
            <a:endParaRPr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22" name="Google Shape;1832;p38">
            <a:extLst>
              <a:ext uri="{FF2B5EF4-FFF2-40B4-BE49-F238E27FC236}">
                <a16:creationId xmlns:a16="http://schemas.microsoft.com/office/drawing/2014/main" xmlns="" id="{F29D55DF-A630-6448-9A14-E5754923D290}"/>
              </a:ext>
            </a:extLst>
          </p:cNvPr>
          <p:cNvSpPr/>
          <p:nvPr/>
        </p:nvSpPr>
        <p:spPr>
          <a:xfrm>
            <a:off x="3847958" y="3202100"/>
            <a:ext cx="2252921" cy="1421271"/>
          </a:xfrm>
          <a:prstGeom prst="roundRect">
            <a:avLst>
              <a:gd name="adj" fmla="val 1421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marL="285750" indent="-285750" algn="just" defTabSz="914378">
              <a:buFont typeface="Wingdings" panose="05000000000000000000" pitchFamily="2" charset="2"/>
              <a:buChar char="à"/>
              <a:defRPr/>
            </a:pPr>
            <a:r>
              <a:rPr lang="vi-VN"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rPr>
              <a:t>Thể </a:t>
            </a:r>
            <a:r>
              <a:rPr lang="vi-VN"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hiện bản chất vì mạng sống mà bỏ mặc bạn bè</a:t>
            </a:r>
            <a:r>
              <a:rPr lang="vi-VN"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rPr>
              <a:t>.</a:t>
            </a:r>
            <a:endParaRPr lang="en-US"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endParaRPr>
          </a:p>
          <a:p>
            <a:pPr algn="just" defTabSz="914378">
              <a:defRPr/>
            </a:pPr>
            <a:r>
              <a:rPr lang="en-US" dirty="0" smtClean="0">
                <a:solidFill>
                  <a:prstClr val="black"/>
                </a:solidFill>
                <a:latin typeface="Times" panose="020B0500000000000000" pitchFamily="34" charset="0"/>
                <a:ea typeface="Times" panose="020B0500000000000000" pitchFamily="34" charset="0"/>
                <a:cs typeface="Times" panose="020B0500000000000000" pitchFamily="34" charset="0"/>
                <a:sym typeface="Wingdings" panose="05000000000000000000" pitchFamily="2" charset="2"/>
              </a:rPr>
              <a:t> </a:t>
            </a:r>
            <a:r>
              <a:rPr lang="vi-VN"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rPr>
              <a:t>Làm cho bài học từ câu chuyện trở nên sáng rõ, thấm thía.</a:t>
            </a:r>
            <a:endParaRPr lang="vi-VN" dirty="0">
              <a:solidFill>
                <a:prstClr val="black"/>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23" name="Google Shape;1832;p38">
            <a:extLst>
              <a:ext uri="{FF2B5EF4-FFF2-40B4-BE49-F238E27FC236}">
                <a16:creationId xmlns:a16="http://schemas.microsoft.com/office/drawing/2014/main" xmlns="" id="{AE882DBA-086A-524C-BE9A-7886C7F2435C}"/>
              </a:ext>
            </a:extLst>
          </p:cNvPr>
          <p:cNvSpPr/>
          <p:nvPr/>
        </p:nvSpPr>
        <p:spPr>
          <a:xfrm>
            <a:off x="6133957" y="3193936"/>
            <a:ext cx="2506609" cy="1429435"/>
          </a:xfrm>
          <a:prstGeom prst="roundRect">
            <a:avLst>
              <a:gd name="adj" fmla="val 1421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just" defTabSz="914378">
              <a:defRPr/>
            </a:pPr>
            <a:r>
              <a:rPr lang="en-US" dirty="0" smtClean="0">
                <a:solidFill>
                  <a:prstClr val="black"/>
                </a:solidFill>
                <a:latin typeface="Times" panose="020B0500000000000000" pitchFamily="34" charset="0"/>
                <a:ea typeface="Times" panose="020B0500000000000000" pitchFamily="34" charset="0"/>
                <a:cs typeface="Times" panose="020B0500000000000000" pitchFamily="34" charset="0"/>
                <a:sym typeface="Wingdings" panose="05000000000000000000" pitchFamily="2" charset="2"/>
              </a:rPr>
              <a:t> </a:t>
            </a:r>
            <a:r>
              <a:rPr lang="vi-VN"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rPr>
              <a:t>Thể hiện bản chất tàn ác, hành xử bất công của nhân vật chó sói.</a:t>
            </a:r>
          </a:p>
          <a:p>
            <a:pPr algn="just" defTabSz="914378">
              <a:defRPr/>
            </a:pPr>
            <a:r>
              <a:rPr lang="en-US" dirty="0" smtClean="0">
                <a:solidFill>
                  <a:prstClr val="black"/>
                </a:solidFill>
                <a:latin typeface="Times" panose="020B0500000000000000" pitchFamily="34" charset="0"/>
                <a:ea typeface="Times" panose="020B0500000000000000" pitchFamily="34" charset="0"/>
                <a:cs typeface="Times" panose="020B0500000000000000" pitchFamily="34" charset="0"/>
                <a:sym typeface="Wingdings" panose="05000000000000000000" pitchFamily="2" charset="2"/>
              </a:rPr>
              <a:t> </a:t>
            </a:r>
            <a:r>
              <a:rPr lang="vi-VN"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rPr>
              <a:t>Làm cho bài học từ câu chuyện trở nên sáng rõ, thấm thía.</a:t>
            </a:r>
            <a:endParaRPr lang="vi-VN" dirty="0">
              <a:solidFill>
                <a:prstClr val="black"/>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44" name="Synergistically utilize technically sound portals with frictionless chains. Dramatically customize…">
            <a:extLst>
              <a:ext uri="{FF2B5EF4-FFF2-40B4-BE49-F238E27FC236}">
                <a16:creationId xmlns:a16="http://schemas.microsoft.com/office/drawing/2014/main" xmlns="" id="{8B4707FB-77EF-E24C-AD4D-AB5B464D3DAD}"/>
              </a:ext>
            </a:extLst>
          </p:cNvPr>
          <p:cNvSpPr txBox="1"/>
          <p:nvPr/>
        </p:nvSpPr>
        <p:spPr>
          <a:xfrm>
            <a:off x="211079" y="759656"/>
            <a:ext cx="2105968" cy="1661993"/>
          </a:xfrm>
          <a:prstGeom prst="rect">
            <a:avLst/>
          </a:prstGeom>
          <a:ln/>
          <a:extLst>
            <a:ext uri="{C572A759-6A51-4108-AA02-DFA0A04FC94B}">
              <ma14:wrappingTextBoxFlag xmlns:ma14="http://schemas.microsoft.com/office/mac/drawingml/2011/main" xmlns="" val="1"/>
            </a:ext>
          </a:extLst>
        </p:spPr>
        <p:style>
          <a:lnRef idx="2">
            <a:schemeClr val="accent3">
              <a:shade val="50000"/>
            </a:schemeClr>
          </a:lnRef>
          <a:fillRef idx="1">
            <a:schemeClr val="accent3"/>
          </a:fillRef>
          <a:effectRef idx="0">
            <a:schemeClr val="accent3"/>
          </a:effectRef>
          <a:fontRef idx="minor">
            <a:schemeClr val="lt1"/>
          </a:fontRef>
        </p:style>
        <p:txBody>
          <a:bodyPr wrap="square" lIns="0" tIns="0" rIns="0" bIns="0">
            <a:spAutoFit/>
          </a:bodyPr>
          <a:lstStyle/>
          <a:p>
            <a:pPr algn="ctr" defTabSz="309563" hangingPunct="0">
              <a:buClrTx/>
              <a:defRPr sz="2000" b="0">
                <a:solidFill>
                  <a:srgbClr val="1C1F25"/>
                </a:solidFill>
                <a:latin typeface="Roboto Bold"/>
                <a:ea typeface="Roboto Bold"/>
                <a:cs typeface="Roboto Bold"/>
                <a:sym typeface="Roboto Bold"/>
              </a:defRPr>
            </a:pP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Xác</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định</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tình</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huống</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truyện</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trong</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hai</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văn</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bản</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Tình</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huống</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ấy</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có</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tác</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dụng</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thế</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nào</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trong</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việc</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thể</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hiện</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đặc</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điểm</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nhân</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prstClr val="white"/>
                </a:solidFill>
                <a:latin typeface="Times" panose="020B0500000000000000" pitchFamily="34" charset="0"/>
                <a:ea typeface="Times" panose="020B0500000000000000" pitchFamily="34" charset="0"/>
                <a:cs typeface="Times" panose="020B0500000000000000" pitchFamily="34" charset="0"/>
                <a:sym typeface="+mn-lt"/>
              </a:rPr>
              <a:t>vật</a:t>
            </a:r>
            <a:r>
              <a:rPr lang="en-US" altLang="zh-CN" sz="18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a:t>
            </a:r>
          </a:p>
        </p:txBody>
      </p:sp>
      <p:grpSp>
        <p:nvGrpSpPr>
          <p:cNvPr id="46" name="Google Shape;1483;p59"/>
          <p:cNvGrpSpPr/>
          <p:nvPr/>
        </p:nvGrpSpPr>
        <p:grpSpPr>
          <a:xfrm>
            <a:off x="273153" y="2417384"/>
            <a:ext cx="2073750" cy="2123794"/>
            <a:chOff x="5412800" y="2831850"/>
            <a:chExt cx="1674898" cy="1765450"/>
          </a:xfrm>
        </p:grpSpPr>
        <p:sp>
          <p:nvSpPr>
            <p:cNvPr id="49" name="Google Shape;1484;p59"/>
            <p:cNvSpPr/>
            <p:nvPr/>
          </p:nvSpPr>
          <p:spPr>
            <a:xfrm>
              <a:off x="5697875" y="3002375"/>
              <a:ext cx="848475" cy="536200"/>
            </a:xfrm>
            <a:custGeom>
              <a:avLst/>
              <a:gdLst/>
              <a:ahLst/>
              <a:cxnLst/>
              <a:rect l="l" t="t" r="r" b="b"/>
              <a:pathLst>
                <a:path w="33939" h="21448" extrusionOk="0">
                  <a:moveTo>
                    <a:pt x="32830" y="8475"/>
                  </a:moveTo>
                  <a:cubicBezTo>
                    <a:pt x="32683" y="8182"/>
                    <a:pt x="32620" y="7847"/>
                    <a:pt x="32495" y="7554"/>
                  </a:cubicBezTo>
                  <a:cubicBezTo>
                    <a:pt x="32307" y="7178"/>
                    <a:pt x="32160" y="6780"/>
                    <a:pt x="31909" y="6445"/>
                  </a:cubicBezTo>
                  <a:cubicBezTo>
                    <a:pt x="31219" y="5399"/>
                    <a:pt x="30277" y="4562"/>
                    <a:pt x="29461" y="3621"/>
                  </a:cubicBezTo>
                  <a:cubicBezTo>
                    <a:pt x="29294" y="3432"/>
                    <a:pt x="29126" y="3307"/>
                    <a:pt x="28938" y="3160"/>
                  </a:cubicBezTo>
                  <a:cubicBezTo>
                    <a:pt x="28289" y="2721"/>
                    <a:pt x="27620" y="2282"/>
                    <a:pt x="26971" y="1863"/>
                  </a:cubicBezTo>
                  <a:cubicBezTo>
                    <a:pt x="26239" y="1424"/>
                    <a:pt x="25569" y="901"/>
                    <a:pt x="24753" y="629"/>
                  </a:cubicBezTo>
                  <a:cubicBezTo>
                    <a:pt x="22765" y="1"/>
                    <a:pt x="22765" y="1"/>
                    <a:pt x="20673" y="85"/>
                  </a:cubicBezTo>
                  <a:cubicBezTo>
                    <a:pt x="20234" y="106"/>
                    <a:pt x="19773" y="126"/>
                    <a:pt x="19313" y="106"/>
                  </a:cubicBezTo>
                  <a:cubicBezTo>
                    <a:pt x="18790" y="106"/>
                    <a:pt x="18288" y="210"/>
                    <a:pt x="17869" y="503"/>
                  </a:cubicBezTo>
                  <a:cubicBezTo>
                    <a:pt x="17472" y="733"/>
                    <a:pt x="17053" y="838"/>
                    <a:pt x="16593" y="838"/>
                  </a:cubicBezTo>
                  <a:cubicBezTo>
                    <a:pt x="15756" y="859"/>
                    <a:pt x="14919" y="922"/>
                    <a:pt x="14082" y="942"/>
                  </a:cubicBezTo>
                  <a:cubicBezTo>
                    <a:pt x="13894" y="942"/>
                    <a:pt x="13664" y="922"/>
                    <a:pt x="13496" y="1005"/>
                  </a:cubicBezTo>
                  <a:cubicBezTo>
                    <a:pt x="13015" y="1256"/>
                    <a:pt x="12450" y="1235"/>
                    <a:pt x="11927" y="1382"/>
                  </a:cubicBezTo>
                  <a:cubicBezTo>
                    <a:pt x="11257" y="1612"/>
                    <a:pt x="10462" y="1675"/>
                    <a:pt x="9918" y="2135"/>
                  </a:cubicBezTo>
                  <a:cubicBezTo>
                    <a:pt x="8705" y="3119"/>
                    <a:pt x="7135" y="3537"/>
                    <a:pt x="5943" y="4520"/>
                  </a:cubicBezTo>
                  <a:cubicBezTo>
                    <a:pt x="5880" y="4562"/>
                    <a:pt x="5838" y="4604"/>
                    <a:pt x="5775" y="4604"/>
                  </a:cubicBezTo>
                  <a:cubicBezTo>
                    <a:pt x="4897" y="4897"/>
                    <a:pt x="4311" y="5546"/>
                    <a:pt x="3850" y="6299"/>
                  </a:cubicBezTo>
                  <a:cubicBezTo>
                    <a:pt x="3118" y="7429"/>
                    <a:pt x="2365" y="8559"/>
                    <a:pt x="1591" y="9709"/>
                  </a:cubicBezTo>
                  <a:cubicBezTo>
                    <a:pt x="1444" y="9940"/>
                    <a:pt x="1277" y="10170"/>
                    <a:pt x="1151" y="10442"/>
                  </a:cubicBezTo>
                  <a:cubicBezTo>
                    <a:pt x="1068" y="10567"/>
                    <a:pt x="1005" y="10735"/>
                    <a:pt x="1026" y="10881"/>
                  </a:cubicBezTo>
                  <a:cubicBezTo>
                    <a:pt x="1026" y="11069"/>
                    <a:pt x="1130" y="11216"/>
                    <a:pt x="1214" y="11488"/>
                  </a:cubicBezTo>
                  <a:cubicBezTo>
                    <a:pt x="440" y="11718"/>
                    <a:pt x="377" y="12367"/>
                    <a:pt x="314" y="13036"/>
                  </a:cubicBezTo>
                  <a:cubicBezTo>
                    <a:pt x="231" y="13706"/>
                    <a:pt x="189" y="14354"/>
                    <a:pt x="105" y="15045"/>
                  </a:cubicBezTo>
                  <a:cubicBezTo>
                    <a:pt x="1" y="16028"/>
                    <a:pt x="21" y="17033"/>
                    <a:pt x="84" y="18016"/>
                  </a:cubicBezTo>
                  <a:cubicBezTo>
                    <a:pt x="168" y="19272"/>
                    <a:pt x="733" y="20318"/>
                    <a:pt x="1256" y="21448"/>
                  </a:cubicBezTo>
                  <a:cubicBezTo>
                    <a:pt x="2365" y="21448"/>
                    <a:pt x="3306" y="21427"/>
                    <a:pt x="4164" y="20925"/>
                  </a:cubicBezTo>
                  <a:cubicBezTo>
                    <a:pt x="4666" y="20632"/>
                    <a:pt x="5148" y="20360"/>
                    <a:pt x="5629" y="20067"/>
                  </a:cubicBezTo>
                  <a:cubicBezTo>
                    <a:pt x="5817" y="19962"/>
                    <a:pt x="5985" y="19836"/>
                    <a:pt x="6131" y="19648"/>
                  </a:cubicBezTo>
                  <a:cubicBezTo>
                    <a:pt x="6822" y="18728"/>
                    <a:pt x="7721" y="18016"/>
                    <a:pt x="8579" y="17284"/>
                  </a:cubicBezTo>
                  <a:cubicBezTo>
                    <a:pt x="8872" y="17033"/>
                    <a:pt x="9102" y="16761"/>
                    <a:pt x="9228" y="16384"/>
                  </a:cubicBezTo>
                  <a:cubicBezTo>
                    <a:pt x="9374" y="15987"/>
                    <a:pt x="9563" y="15610"/>
                    <a:pt x="9856" y="15338"/>
                  </a:cubicBezTo>
                  <a:cubicBezTo>
                    <a:pt x="10169" y="15045"/>
                    <a:pt x="10337" y="14668"/>
                    <a:pt x="10420" y="14250"/>
                  </a:cubicBezTo>
                  <a:cubicBezTo>
                    <a:pt x="10525" y="13559"/>
                    <a:pt x="10839" y="12932"/>
                    <a:pt x="10860" y="12220"/>
                  </a:cubicBezTo>
                  <a:cubicBezTo>
                    <a:pt x="10860" y="11739"/>
                    <a:pt x="11404" y="11614"/>
                    <a:pt x="11801" y="11948"/>
                  </a:cubicBezTo>
                  <a:cubicBezTo>
                    <a:pt x="11885" y="12032"/>
                    <a:pt x="11906" y="12116"/>
                    <a:pt x="11990" y="12199"/>
                  </a:cubicBezTo>
                  <a:cubicBezTo>
                    <a:pt x="12241" y="12471"/>
                    <a:pt x="12534" y="12534"/>
                    <a:pt x="12848" y="12367"/>
                  </a:cubicBezTo>
                  <a:cubicBezTo>
                    <a:pt x="13245" y="12158"/>
                    <a:pt x="13601" y="11948"/>
                    <a:pt x="13789" y="11509"/>
                  </a:cubicBezTo>
                  <a:cubicBezTo>
                    <a:pt x="14019" y="10965"/>
                    <a:pt x="14375" y="10463"/>
                    <a:pt x="14605" y="9898"/>
                  </a:cubicBezTo>
                  <a:cubicBezTo>
                    <a:pt x="14940" y="9019"/>
                    <a:pt x="15212" y="8161"/>
                    <a:pt x="15526" y="7282"/>
                  </a:cubicBezTo>
                  <a:cubicBezTo>
                    <a:pt x="15672" y="6822"/>
                    <a:pt x="15777" y="6383"/>
                    <a:pt x="15630" y="5860"/>
                  </a:cubicBezTo>
                  <a:cubicBezTo>
                    <a:pt x="15484" y="5441"/>
                    <a:pt x="15568" y="5023"/>
                    <a:pt x="15861" y="4688"/>
                  </a:cubicBezTo>
                  <a:cubicBezTo>
                    <a:pt x="15923" y="4583"/>
                    <a:pt x="16091" y="4479"/>
                    <a:pt x="16258" y="4479"/>
                  </a:cubicBezTo>
                  <a:cubicBezTo>
                    <a:pt x="16426" y="4479"/>
                    <a:pt x="16530" y="4625"/>
                    <a:pt x="16572" y="4813"/>
                  </a:cubicBezTo>
                  <a:cubicBezTo>
                    <a:pt x="16614" y="5211"/>
                    <a:pt x="16635" y="5567"/>
                    <a:pt x="16677" y="5880"/>
                  </a:cubicBezTo>
                  <a:cubicBezTo>
                    <a:pt x="17137" y="6445"/>
                    <a:pt x="17576" y="6885"/>
                    <a:pt x="17932" y="7408"/>
                  </a:cubicBezTo>
                  <a:cubicBezTo>
                    <a:pt x="18518" y="8370"/>
                    <a:pt x="19313" y="9165"/>
                    <a:pt x="20171" y="9856"/>
                  </a:cubicBezTo>
                  <a:cubicBezTo>
                    <a:pt x="21092" y="10630"/>
                    <a:pt x="22054" y="11069"/>
                    <a:pt x="23226" y="10693"/>
                  </a:cubicBezTo>
                  <a:cubicBezTo>
                    <a:pt x="23749" y="10212"/>
                    <a:pt x="23749" y="10212"/>
                    <a:pt x="24000" y="9479"/>
                  </a:cubicBezTo>
                  <a:cubicBezTo>
                    <a:pt x="24042" y="9333"/>
                    <a:pt x="24063" y="9228"/>
                    <a:pt x="24146" y="9124"/>
                  </a:cubicBezTo>
                  <a:cubicBezTo>
                    <a:pt x="24314" y="8914"/>
                    <a:pt x="24481" y="8747"/>
                    <a:pt x="24774" y="8768"/>
                  </a:cubicBezTo>
                  <a:cubicBezTo>
                    <a:pt x="25046" y="8789"/>
                    <a:pt x="25213" y="9019"/>
                    <a:pt x="25276" y="9417"/>
                  </a:cubicBezTo>
                  <a:cubicBezTo>
                    <a:pt x="25297" y="9521"/>
                    <a:pt x="25297" y="9605"/>
                    <a:pt x="25297" y="9709"/>
                  </a:cubicBezTo>
                  <a:cubicBezTo>
                    <a:pt x="25297" y="10777"/>
                    <a:pt x="25674" y="11718"/>
                    <a:pt x="26218" y="12639"/>
                  </a:cubicBezTo>
                  <a:cubicBezTo>
                    <a:pt x="26741" y="13497"/>
                    <a:pt x="27390" y="14103"/>
                    <a:pt x="28331" y="14417"/>
                  </a:cubicBezTo>
                  <a:cubicBezTo>
                    <a:pt x="28603" y="14501"/>
                    <a:pt x="28833" y="14564"/>
                    <a:pt x="29063" y="14647"/>
                  </a:cubicBezTo>
                  <a:cubicBezTo>
                    <a:pt x="30110" y="14940"/>
                    <a:pt x="31093" y="14815"/>
                    <a:pt x="31993" y="14208"/>
                  </a:cubicBezTo>
                  <a:cubicBezTo>
                    <a:pt x="32286" y="14020"/>
                    <a:pt x="32516" y="13769"/>
                    <a:pt x="32892" y="13727"/>
                  </a:cubicBezTo>
                  <a:cubicBezTo>
                    <a:pt x="33227" y="13894"/>
                    <a:pt x="33353" y="14313"/>
                    <a:pt x="33729" y="14354"/>
                  </a:cubicBezTo>
                  <a:cubicBezTo>
                    <a:pt x="33792" y="14313"/>
                    <a:pt x="33855" y="14292"/>
                    <a:pt x="33876" y="14229"/>
                  </a:cubicBezTo>
                  <a:cubicBezTo>
                    <a:pt x="33897" y="14103"/>
                    <a:pt x="33939" y="13978"/>
                    <a:pt x="33897" y="13873"/>
                  </a:cubicBezTo>
                  <a:cubicBezTo>
                    <a:pt x="33771" y="12053"/>
                    <a:pt x="33688" y="10212"/>
                    <a:pt x="32830" y="847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0" name="Google Shape;1485;p59"/>
            <p:cNvSpPr/>
            <p:nvPr/>
          </p:nvSpPr>
          <p:spPr>
            <a:xfrm>
              <a:off x="5747050" y="3180225"/>
              <a:ext cx="799825" cy="625650"/>
            </a:xfrm>
            <a:custGeom>
              <a:avLst/>
              <a:gdLst/>
              <a:ahLst/>
              <a:cxnLst/>
              <a:rect l="l" t="t" r="r" b="b"/>
              <a:pathLst>
                <a:path w="31993" h="25026" extrusionOk="0">
                  <a:moveTo>
                    <a:pt x="30674" y="7931"/>
                  </a:moveTo>
                  <a:cubicBezTo>
                    <a:pt x="31093" y="8119"/>
                    <a:pt x="31511" y="8266"/>
                    <a:pt x="31993" y="8454"/>
                  </a:cubicBezTo>
                  <a:cubicBezTo>
                    <a:pt x="31867" y="8914"/>
                    <a:pt x="31930" y="9417"/>
                    <a:pt x="31804" y="9940"/>
                  </a:cubicBezTo>
                  <a:cubicBezTo>
                    <a:pt x="31700" y="10337"/>
                    <a:pt x="31804" y="10798"/>
                    <a:pt x="31721" y="11258"/>
                  </a:cubicBezTo>
                  <a:cubicBezTo>
                    <a:pt x="31679" y="11467"/>
                    <a:pt x="31679" y="11697"/>
                    <a:pt x="31574" y="11906"/>
                  </a:cubicBezTo>
                  <a:cubicBezTo>
                    <a:pt x="31051" y="13057"/>
                    <a:pt x="30632" y="14250"/>
                    <a:pt x="29900" y="15296"/>
                  </a:cubicBezTo>
                  <a:cubicBezTo>
                    <a:pt x="29356" y="16091"/>
                    <a:pt x="28854" y="16865"/>
                    <a:pt x="28268" y="17640"/>
                  </a:cubicBezTo>
                  <a:cubicBezTo>
                    <a:pt x="26741" y="19669"/>
                    <a:pt x="24753" y="21197"/>
                    <a:pt x="22619" y="22578"/>
                  </a:cubicBezTo>
                  <a:cubicBezTo>
                    <a:pt x="21426" y="23352"/>
                    <a:pt x="20108" y="23875"/>
                    <a:pt x="18748" y="24356"/>
                  </a:cubicBezTo>
                  <a:cubicBezTo>
                    <a:pt x="18622" y="24398"/>
                    <a:pt x="18518" y="24419"/>
                    <a:pt x="18392" y="24461"/>
                  </a:cubicBezTo>
                  <a:cubicBezTo>
                    <a:pt x="16530" y="24816"/>
                    <a:pt x="14647" y="25026"/>
                    <a:pt x="12743" y="24712"/>
                  </a:cubicBezTo>
                  <a:cubicBezTo>
                    <a:pt x="11718" y="24565"/>
                    <a:pt x="10734" y="24189"/>
                    <a:pt x="9730" y="23896"/>
                  </a:cubicBezTo>
                  <a:cubicBezTo>
                    <a:pt x="9521" y="23854"/>
                    <a:pt x="9311" y="23749"/>
                    <a:pt x="9081" y="23666"/>
                  </a:cubicBezTo>
                  <a:cubicBezTo>
                    <a:pt x="7700" y="23247"/>
                    <a:pt x="6466" y="22473"/>
                    <a:pt x="5294" y="21636"/>
                  </a:cubicBezTo>
                  <a:cubicBezTo>
                    <a:pt x="5022" y="21448"/>
                    <a:pt x="4792" y="21217"/>
                    <a:pt x="4562" y="20987"/>
                  </a:cubicBezTo>
                  <a:cubicBezTo>
                    <a:pt x="3474" y="19941"/>
                    <a:pt x="2407" y="18832"/>
                    <a:pt x="1319" y="17786"/>
                  </a:cubicBezTo>
                  <a:cubicBezTo>
                    <a:pt x="691" y="17200"/>
                    <a:pt x="335" y="16468"/>
                    <a:pt x="0" y="15673"/>
                  </a:cubicBezTo>
                  <a:cubicBezTo>
                    <a:pt x="210" y="15610"/>
                    <a:pt x="398" y="15526"/>
                    <a:pt x="544" y="15526"/>
                  </a:cubicBezTo>
                  <a:cubicBezTo>
                    <a:pt x="1486" y="15484"/>
                    <a:pt x="2365" y="15191"/>
                    <a:pt x="3160" y="14689"/>
                  </a:cubicBezTo>
                  <a:cubicBezTo>
                    <a:pt x="3411" y="14543"/>
                    <a:pt x="3641" y="14417"/>
                    <a:pt x="3892" y="14271"/>
                  </a:cubicBezTo>
                  <a:cubicBezTo>
                    <a:pt x="4520" y="13957"/>
                    <a:pt x="5022" y="13497"/>
                    <a:pt x="5503" y="12974"/>
                  </a:cubicBezTo>
                  <a:cubicBezTo>
                    <a:pt x="6068" y="12346"/>
                    <a:pt x="6696" y="11760"/>
                    <a:pt x="7345" y="11216"/>
                  </a:cubicBezTo>
                  <a:cubicBezTo>
                    <a:pt x="7847" y="10798"/>
                    <a:pt x="8244" y="10358"/>
                    <a:pt x="8453" y="9709"/>
                  </a:cubicBezTo>
                  <a:cubicBezTo>
                    <a:pt x="8537" y="9437"/>
                    <a:pt x="8684" y="9186"/>
                    <a:pt x="8893" y="8977"/>
                  </a:cubicBezTo>
                  <a:cubicBezTo>
                    <a:pt x="9311" y="8559"/>
                    <a:pt x="9521" y="8036"/>
                    <a:pt x="9625" y="7450"/>
                  </a:cubicBezTo>
                  <a:cubicBezTo>
                    <a:pt x="9688" y="7136"/>
                    <a:pt x="9793" y="6822"/>
                    <a:pt x="9855" y="6508"/>
                  </a:cubicBezTo>
                  <a:cubicBezTo>
                    <a:pt x="9960" y="6487"/>
                    <a:pt x="10065" y="6445"/>
                    <a:pt x="10148" y="6466"/>
                  </a:cubicBezTo>
                  <a:cubicBezTo>
                    <a:pt x="10839" y="6613"/>
                    <a:pt x="11404" y="6404"/>
                    <a:pt x="11948" y="6069"/>
                  </a:cubicBezTo>
                  <a:cubicBezTo>
                    <a:pt x="12345" y="5839"/>
                    <a:pt x="12575" y="5525"/>
                    <a:pt x="12785" y="5106"/>
                  </a:cubicBezTo>
                  <a:cubicBezTo>
                    <a:pt x="13496" y="3746"/>
                    <a:pt x="13873" y="2240"/>
                    <a:pt x="14249" y="775"/>
                  </a:cubicBezTo>
                  <a:cubicBezTo>
                    <a:pt x="14333" y="545"/>
                    <a:pt x="14417" y="315"/>
                    <a:pt x="14500" y="1"/>
                  </a:cubicBezTo>
                  <a:cubicBezTo>
                    <a:pt x="14668" y="147"/>
                    <a:pt x="14835" y="252"/>
                    <a:pt x="14961" y="419"/>
                  </a:cubicBezTo>
                  <a:cubicBezTo>
                    <a:pt x="15149" y="650"/>
                    <a:pt x="15275" y="922"/>
                    <a:pt x="15442" y="1173"/>
                  </a:cubicBezTo>
                  <a:cubicBezTo>
                    <a:pt x="16237" y="2595"/>
                    <a:pt x="17430" y="3600"/>
                    <a:pt x="18811" y="4416"/>
                  </a:cubicBezTo>
                  <a:cubicBezTo>
                    <a:pt x="19355" y="4751"/>
                    <a:pt x="19941" y="4939"/>
                    <a:pt x="20568" y="4834"/>
                  </a:cubicBezTo>
                  <a:cubicBezTo>
                    <a:pt x="20673" y="4813"/>
                    <a:pt x="20736" y="4834"/>
                    <a:pt x="20840" y="4813"/>
                  </a:cubicBezTo>
                  <a:cubicBezTo>
                    <a:pt x="21656" y="4751"/>
                    <a:pt x="21656" y="4751"/>
                    <a:pt x="22368" y="4374"/>
                  </a:cubicBezTo>
                  <a:cubicBezTo>
                    <a:pt x="22410" y="4416"/>
                    <a:pt x="22472" y="4437"/>
                    <a:pt x="22493" y="4500"/>
                  </a:cubicBezTo>
                  <a:cubicBezTo>
                    <a:pt x="22786" y="5023"/>
                    <a:pt x="23100" y="5525"/>
                    <a:pt x="23330" y="6069"/>
                  </a:cubicBezTo>
                  <a:cubicBezTo>
                    <a:pt x="23749" y="7052"/>
                    <a:pt x="24565" y="7680"/>
                    <a:pt x="25443" y="8161"/>
                  </a:cubicBezTo>
                  <a:cubicBezTo>
                    <a:pt x="26029" y="8454"/>
                    <a:pt x="26657" y="8684"/>
                    <a:pt x="27306" y="8789"/>
                  </a:cubicBezTo>
                  <a:cubicBezTo>
                    <a:pt x="28519" y="8998"/>
                    <a:pt x="29733" y="8852"/>
                    <a:pt x="30674" y="7931"/>
                  </a:cubicBezTo>
                  <a:close/>
                  <a:moveTo>
                    <a:pt x="11215" y="15380"/>
                  </a:moveTo>
                  <a:cubicBezTo>
                    <a:pt x="11111" y="15694"/>
                    <a:pt x="11090" y="15924"/>
                    <a:pt x="10985" y="16112"/>
                  </a:cubicBezTo>
                  <a:cubicBezTo>
                    <a:pt x="10567" y="16844"/>
                    <a:pt x="10546" y="17619"/>
                    <a:pt x="10671" y="18435"/>
                  </a:cubicBezTo>
                  <a:cubicBezTo>
                    <a:pt x="10734" y="18728"/>
                    <a:pt x="10734" y="19020"/>
                    <a:pt x="10755" y="19292"/>
                  </a:cubicBezTo>
                  <a:cubicBezTo>
                    <a:pt x="10797" y="19899"/>
                    <a:pt x="11048" y="20422"/>
                    <a:pt x="11383" y="20925"/>
                  </a:cubicBezTo>
                  <a:cubicBezTo>
                    <a:pt x="11864" y="21657"/>
                    <a:pt x="12534" y="22264"/>
                    <a:pt x="13287" y="22745"/>
                  </a:cubicBezTo>
                  <a:cubicBezTo>
                    <a:pt x="13789" y="23101"/>
                    <a:pt x="14333" y="23310"/>
                    <a:pt x="14940" y="23331"/>
                  </a:cubicBezTo>
                  <a:cubicBezTo>
                    <a:pt x="15400" y="23352"/>
                    <a:pt x="15902" y="23435"/>
                    <a:pt x="16363" y="23435"/>
                  </a:cubicBezTo>
                  <a:cubicBezTo>
                    <a:pt x="17597" y="23456"/>
                    <a:pt x="18727" y="23205"/>
                    <a:pt x="19648" y="22389"/>
                  </a:cubicBezTo>
                  <a:cubicBezTo>
                    <a:pt x="20003" y="22075"/>
                    <a:pt x="20380" y="21782"/>
                    <a:pt x="20736" y="21510"/>
                  </a:cubicBezTo>
                  <a:cubicBezTo>
                    <a:pt x="21259" y="21134"/>
                    <a:pt x="21593" y="20611"/>
                    <a:pt x="21907" y="20067"/>
                  </a:cubicBezTo>
                  <a:cubicBezTo>
                    <a:pt x="22577" y="18937"/>
                    <a:pt x="22912" y="17681"/>
                    <a:pt x="23560" y="16552"/>
                  </a:cubicBezTo>
                  <a:cubicBezTo>
                    <a:pt x="23623" y="16489"/>
                    <a:pt x="23644" y="16384"/>
                    <a:pt x="23644" y="16300"/>
                  </a:cubicBezTo>
                  <a:cubicBezTo>
                    <a:pt x="23581" y="15861"/>
                    <a:pt x="23749" y="15484"/>
                    <a:pt x="23958" y="15129"/>
                  </a:cubicBezTo>
                  <a:cubicBezTo>
                    <a:pt x="24188" y="14647"/>
                    <a:pt x="23895" y="14124"/>
                    <a:pt x="23372" y="14020"/>
                  </a:cubicBezTo>
                  <a:cubicBezTo>
                    <a:pt x="23246" y="13999"/>
                    <a:pt x="23121" y="13999"/>
                    <a:pt x="22995" y="13999"/>
                  </a:cubicBezTo>
                  <a:cubicBezTo>
                    <a:pt x="21049" y="13831"/>
                    <a:pt x="19145" y="14062"/>
                    <a:pt x="17283" y="14522"/>
                  </a:cubicBezTo>
                  <a:cubicBezTo>
                    <a:pt x="16425" y="14731"/>
                    <a:pt x="15526" y="14857"/>
                    <a:pt x="14647" y="14878"/>
                  </a:cubicBezTo>
                  <a:cubicBezTo>
                    <a:pt x="14103" y="14899"/>
                    <a:pt x="13580" y="14940"/>
                    <a:pt x="13057" y="15150"/>
                  </a:cubicBezTo>
                  <a:cubicBezTo>
                    <a:pt x="12743" y="15275"/>
                    <a:pt x="12366" y="15275"/>
                    <a:pt x="12031" y="15338"/>
                  </a:cubicBezTo>
                  <a:cubicBezTo>
                    <a:pt x="11738" y="15380"/>
                    <a:pt x="11487" y="15359"/>
                    <a:pt x="11215" y="15380"/>
                  </a:cubicBezTo>
                  <a:close/>
                  <a:moveTo>
                    <a:pt x="10797" y="11007"/>
                  </a:moveTo>
                  <a:cubicBezTo>
                    <a:pt x="10274" y="11049"/>
                    <a:pt x="10065" y="11342"/>
                    <a:pt x="10127" y="11927"/>
                  </a:cubicBezTo>
                  <a:cubicBezTo>
                    <a:pt x="10148" y="12346"/>
                    <a:pt x="10441" y="12576"/>
                    <a:pt x="10839" y="12555"/>
                  </a:cubicBezTo>
                  <a:cubicBezTo>
                    <a:pt x="11362" y="12534"/>
                    <a:pt x="11697" y="12116"/>
                    <a:pt x="11634" y="11593"/>
                  </a:cubicBezTo>
                  <a:cubicBezTo>
                    <a:pt x="11613" y="11174"/>
                    <a:pt x="11320" y="10986"/>
                    <a:pt x="10797" y="11007"/>
                  </a:cubicBezTo>
                  <a:close/>
                  <a:moveTo>
                    <a:pt x="23560" y="11174"/>
                  </a:moveTo>
                  <a:cubicBezTo>
                    <a:pt x="23560" y="11111"/>
                    <a:pt x="23560" y="11049"/>
                    <a:pt x="23539" y="10986"/>
                  </a:cubicBezTo>
                  <a:cubicBezTo>
                    <a:pt x="23456" y="10567"/>
                    <a:pt x="23205" y="10358"/>
                    <a:pt x="22786" y="10379"/>
                  </a:cubicBezTo>
                  <a:cubicBezTo>
                    <a:pt x="22389" y="10421"/>
                    <a:pt x="22179" y="10651"/>
                    <a:pt x="22200" y="11090"/>
                  </a:cubicBezTo>
                  <a:cubicBezTo>
                    <a:pt x="22200" y="11216"/>
                    <a:pt x="22242" y="11362"/>
                    <a:pt x="22263" y="11488"/>
                  </a:cubicBezTo>
                  <a:cubicBezTo>
                    <a:pt x="22326" y="11802"/>
                    <a:pt x="22577" y="11990"/>
                    <a:pt x="22891" y="11990"/>
                  </a:cubicBezTo>
                  <a:cubicBezTo>
                    <a:pt x="23393" y="11990"/>
                    <a:pt x="23623" y="11697"/>
                    <a:pt x="23560" y="1117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1" name="Google Shape;1486;p59"/>
            <p:cNvSpPr/>
            <p:nvPr/>
          </p:nvSpPr>
          <p:spPr>
            <a:xfrm>
              <a:off x="5444700" y="3030625"/>
              <a:ext cx="260525" cy="324350"/>
            </a:xfrm>
            <a:custGeom>
              <a:avLst/>
              <a:gdLst/>
              <a:ahLst/>
              <a:cxnLst/>
              <a:rect l="l" t="t" r="r" b="b"/>
              <a:pathLst>
                <a:path w="10421" h="12974" extrusionOk="0">
                  <a:moveTo>
                    <a:pt x="3578" y="2219"/>
                  </a:moveTo>
                  <a:cubicBezTo>
                    <a:pt x="3411" y="1758"/>
                    <a:pt x="3537" y="1465"/>
                    <a:pt x="3725" y="1193"/>
                  </a:cubicBezTo>
                  <a:cubicBezTo>
                    <a:pt x="4332" y="315"/>
                    <a:pt x="5210" y="1"/>
                    <a:pt x="6319" y="294"/>
                  </a:cubicBezTo>
                  <a:cubicBezTo>
                    <a:pt x="7073" y="503"/>
                    <a:pt x="7784" y="838"/>
                    <a:pt x="8412" y="1298"/>
                  </a:cubicBezTo>
                  <a:cubicBezTo>
                    <a:pt x="8454" y="1340"/>
                    <a:pt x="8537" y="1382"/>
                    <a:pt x="8558" y="1445"/>
                  </a:cubicBezTo>
                  <a:cubicBezTo>
                    <a:pt x="8851" y="2198"/>
                    <a:pt x="9604" y="2616"/>
                    <a:pt x="9960" y="3328"/>
                  </a:cubicBezTo>
                  <a:cubicBezTo>
                    <a:pt x="10107" y="3621"/>
                    <a:pt x="10232" y="3976"/>
                    <a:pt x="10420" y="4311"/>
                  </a:cubicBezTo>
                  <a:lnTo>
                    <a:pt x="9311" y="5880"/>
                  </a:lnTo>
                  <a:cubicBezTo>
                    <a:pt x="9144" y="6152"/>
                    <a:pt x="8977" y="6403"/>
                    <a:pt x="8851" y="6696"/>
                  </a:cubicBezTo>
                  <a:cubicBezTo>
                    <a:pt x="8558" y="7261"/>
                    <a:pt x="8412" y="7889"/>
                    <a:pt x="8558" y="8559"/>
                  </a:cubicBezTo>
                  <a:cubicBezTo>
                    <a:pt x="8767" y="9458"/>
                    <a:pt x="8495" y="10170"/>
                    <a:pt x="7847" y="10797"/>
                  </a:cubicBezTo>
                  <a:cubicBezTo>
                    <a:pt x="7617" y="11007"/>
                    <a:pt x="7428" y="11279"/>
                    <a:pt x="7219" y="11509"/>
                  </a:cubicBezTo>
                  <a:cubicBezTo>
                    <a:pt x="6801" y="11948"/>
                    <a:pt x="6361" y="12325"/>
                    <a:pt x="5734" y="12450"/>
                  </a:cubicBezTo>
                  <a:cubicBezTo>
                    <a:pt x="5399" y="12534"/>
                    <a:pt x="5085" y="12680"/>
                    <a:pt x="4750" y="12764"/>
                  </a:cubicBezTo>
                  <a:cubicBezTo>
                    <a:pt x="4457" y="12848"/>
                    <a:pt x="4185" y="12890"/>
                    <a:pt x="3913" y="12911"/>
                  </a:cubicBezTo>
                  <a:cubicBezTo>
                    <a:pt x="3097" y="12973"/>
                    <a:pt x="3013" y="12534"/>
                    <a:pt x="3076" y="11948"/>
                  </a:cubicBezTo>
                  <a:cubicBezTo>
                    <a:pt x="3097" y="11739"/>
                    <a:pt x="3223" y="11530"/>
                    <a:pt x="3327" y="11341"/>
                  </a:cubicBezTo>
                  <a:cubicBezTo>
                    <a:pt x="3746" y="10546"/>
                    <a:pt x="4185" y="9730"/>
                    <a:pt x="4646" y="8914"/>
                  </a:cubicBezTo>
                  <a:cubicBezTo>
                    <a:pt x="4897" y="8475"/>
                    <a:pt x="5022" y="7973"/>
                    <a:pt x="5106" y="7471"/>
                  </a:cubicBezTo>
                  <a:cubicBezTo>
                    <a:pt x="5210" y="6801"/>
                    <a:pt x="4750" y="6278"/>
                    <a:pt x="4039" y="6278"/>
                  </a:cubicBezTo>
                  <a:cubicBezTo>
                    <a:pt x="3139" y="6278"/>
                    <a:pt x="2239" y="6362"/>
                    <a:pt x="1340" y="6403"/>
                  </a:cubicBezTo>
                  <a:cubicBezTo>
                    <a:pt x="1089" y="6403"/>
                    <a:pt x="816" y="6424"/>
                    <a:pt x="586" y="6382"/>
                  </a:cubicBezTo>
                  <a:cubicBezTo>
                    <a:pt x="210" y="6320"/>
                    <a:pt x="0" y="5943"/>
                    <a:pt x="210" y="5650"/>
                  </a:cubicBezTo>
                  <a:cubicBezTo>
                    <a:pt x="670" y="5002"/>
                    <a:pt x="1193" y="4395"/>
                    <a:pt x="1925" y="4060"/>
                  </a:cubicBezTo>
                  <a:cubicBezTo>
                    <a:pt x="2156" y="3955"/>
                    <a:pt x="2386" y="3872"/>
                    <a:pt x="2595" y="3746"/>
                  </a:cubicBezTo>
                  <a:cubicBezTo>
                    <a:pt x="3013" y="3474"/>
                    <a:pt x="3432" y="3369"/>
                    <a:pt x="3955" y="3495"/>
                  </a:cubicBezTo>
                  <a:cubicBezTo>
                    <a:pt x="4332" y="3579"/>
                    <a:pt x="4708" y="3495"/>
                    <a:pt x="5106" y="3474"/>
                  </a:cubicBezTo>
                  <a:cubicBezTo>
                    <a:pt x="5441" y="3432"/>
                    <a:pt x="5650" y="3118"/>
                    <a:pt x="5608" y="2763"/>
                  </a:cubicBezTo>
                  <a:cubicBezTo>
                    <a:pt x="5545" y="2428"/>
                    <a:pt x="5294" y="2177"/>
                    <a:pt x="4959" y="2177"/>
                  </a:cubicBezTo>
                  <a:cubicBezTo>
                    <a:pt x="4478" y="2198"/>
                    <a:pt x="4039" y="2219"/>
                    <a:pt x="3578" y="221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4" name="Google Shape;1487;p59"/>
            <p:cNvSpPr/>
            <p:nvPr/>
          </p:nvSpPr>
          <p:spPr>
            <a:xfrm>
              <a:off x="6401425" y="2856450"/>
              <a:ext cx="256350" cy="298175"/>
            </a:xfrm>
            <a:custGeom>
              <a:avLst/>
              <a:gdLst/>
              <a:ahLst/>
              <a:cxnLst/>
              <a:rect l="l" t="t" r="r" b="b"/>
              <a:pathLst>
                <a:path w="10254" h="11927" extrusionOk="0">
                  <a:moveTo>
                    <a:pt x="252" y="5943"/>
                  </a:moveTo>
                  <a:cubicBezTo>
                    <a:pt x="1" y="4708"/>
                    <a:pt x="43" y="3599"/>
                    <a:pt x="273" y="2490"/>
                  </a:cubicBezTo>
                  <a:cubicBezTo>
                    <a:pt x="461" y="1632"/>
                    <a:pt x="1005" y="942"/>
                    <a:pt x="1612" y="377"/>
                  </a:cubicBezTo>
                  <a:cubicBezTo>
                    <a:pt x="1968" y="0"/>
                    <a:pt x="2407" y="105"/>
                    <a:pt x="2784" y="565"/>
                  </a:cubicBezTo>
                  <a:cubicBezTo>
                    <a:pt x="3537" y="1444"/>
                    <a:pt x="3872" y="2490"/>
                    <a:pt x="3976" y="3599"/>
                  </a:cubicBezTo>
                  <a:cubicBezTo>
                    <a:pt x="4018" y="3976"/>
                    <a:pt x="4039" y="4373"/>
                    <a:pt x="4081" y="4750"/>
                  </a:cubicBezTo>
                  <a:cubicBezTo>
                    <a:pt x="4123" y="4980"/>
                    <a:pt x="4248" y="5168"/>
                    <a:pt x="4499" y="5231"/>
                  </a:cubicBezTo>
                  <a:cubicBezTo>
                    <a:pt x="4771" y="5315"/>
                    <a:pt x="4960" y="5210"/>
                    <a:pt x="5085" y="5022"/>
                  </a:cubicBezTo>
                  <a:cubicBezTo>
                    <a:pt x="5232" y="4792"/>
                    <a:pt x="5378" y="4562"/>
                    <a:pt x="5504" y="4290"/>
                  </a:cubicBezTo>
                  <a:cubicBezTo>
                    <a:pt x="5755" y="3725"/>
                    <a:pt x="6110" y="3160"/>
                    <a:pt x="6529" y="2699"/>
                  </a:cubicBezTo>
                  <a:cubicBezTo>
                    <a:pt x="6885" y="2302"/>
                    <a:pt x="6885" y="2281"/>
                    <a:pt x="7575" y="2051"/>
                  </a:cubicBezTo>
                  <a:cubicBezTo>
                    <a:pt x="8098" y="2323"/>
                    <a:pt x="8517" y="2678"/>
                    <a:pt x="8579" y="3348"/>
                  </a:cubicBezTo>
                  <a:cubicBezTo>
                    <a:pt x="8621" y="3641"/>
                    <a:pt x="8747" y="3892"/>
                    <a:pt x="8872" y="4185"/>
                  </a:cubicBezTo>
                  <a:cubicBezTo>
                    <a:pt x="9061" y="4603"/>
                    <a:pt x="8998" y="4980"/>
                    <a:pt x="8726" y="5252"/>
                  </a:cubicBezTo>
                  <a:cubicBezTo>
                    <a:pt x="8328" y="5712"/>
                    <a:pt x="7994" y="6194"/>
                    <a:pt x="7470" y="6549"/>
                  </a:cubicBezTo>
                  <a:cubicBezTo>
                    <a:pt x="7052" y="6821"/>
                    <a:pt x="7115" y="7282"/>
                    <a:pt x="7596" y="7533"/>
                  </a:cubicBezTo>
                  <a:cubicBezTo>
                    <a:pt x="7638" y="7554"/>
                    <a:pt x="7701" y="7616"/>
                    <a:pt x="7784" y="7616"/>
                  </a:cubicBezTo>
                  <a:cubicBezTo>
                    <a:pt x="8412" y="7826"/>
                    <a:pt x="8935" y="8223"/>
                    <a:pt x="9416" y="8663"/>
                  </a:cubicBezTo>
                  <a:cubicBezTo>
                    <a:pt x="9563" y="8788"/>
                    <a:pt x="9730" y="8893"/>
                    <a:pt x="9835" y="8976"/>
                  </a:cubicBezTo>
                  <a:cubicBezTo>
                    <a:pt x="10253" y="9918"/>
                    <a:pt x="9898" y="10525"/>
                    <a:pt x="9249" y="11006"/>
                  </a:cubicBezTo>
                  <a:cubicBezTo>
                    <a:pt x="8935" y="11257"/>
                    <a:pt x="8621" y="11404"/>
                    <a:pt x="8224" y="11487"/>
                  </a:cubicBezTo>
                  <a:cubicBezTo>
                    <a:pt x="7784" y="11592"/>
                    <a:pt x="7366" y="11717"/>
                    <a:pt x="6947" y="11822"/>
                  </a:cubicBezTo>
                  <a:cubicBezTo>
                    <a:pt x="6424" y="11927"/>
                    <a:pt x="5901" y="11906"/>
                    <a:pt x="5336" y="11906"/>
                  </a:cubicBezTo>
                  <a:cubicBezTo>
                    <a:pt x="5190" y="11906"/>
                    <a:pt x="4981" y="11738"/>
                    <a:pt x="4876" y="11613"/>
                  </a:cubicBezTo>
                  <a:cubicBezTo>
                    <a:pt x="4750" y="11487"/>
                    <a:pt x="4667" y="11278"/>
                    <a:pt x="4562" y="11111"/>
                  </a:cubicBezTo>
                  <a:cubicBezTo>
                    <a:pt x="4750" y="10567"/>
                    <a:pt x="4604" y="10023"/>
                    <a:pt x="4478" y="9500"/>
                  </a:cubicBezTo>
                  <a:cubicBezTo>
                    <a:pt x="4457" y="9311"/>
                    <a:pt x="4353" y="9144"/>
                    <a:pt x="4227" y="8976"/>
                  </a:cubicBezTo>
                  <a:cubicBezTo>
                    <a:pt x="3809" y="8474"/>
                    <a:pt x="3349" y="7972"/>
                    <a:pt x="2909" y="7491"/>
                  </a:cubicBezTo>
                  <a:cubicBezTo>
                    <a:pt x="2784" y="7323"/>
                    <a:pt x="2616" y="7198"/>
                    <a:pt x="2512" y="7051"/>
                  </a:cubicBezTo>
                  <a:cubicBezTo>
                    <a:pt x="2198" y="6549"/>
                    <a:pt x="1758" y="6361"/>
                    <a:pt x="1235" y="6256"/>
                  </a:cubicBezTo>
                  <a:cubicBezTo>
                    <a:pt x="900" y="6152"/>
                    <a:pt x="608" y="6047"/>
                    <a:pt x="252" y="594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5" name="Google Shape;1488;p59"/>
            <p:cNvSpPr/>
            <p:nvPr/>
          </p:nvSpPr>
          <p:spPr>
            <a:xfrm>
              <a:off x="6277975" y="4004625"/>
              <a:ext cx="169000" cy="146500"/>
            </a:xfrm>
            <a:custGeom>
              <a:avLst/>
              <a:gdLst/>
              <a:ahLst/>
              <a:cxnLst/>
              <a:rect l="l" t="t" r="r" b="b"/>
              <a:pathLst>
                <a:path w="6760" h="5860" extrusionOk="0">
                  <a:moveTo>
                    <a:pt x="4186" y="1"/>
                  </a:moveTo>
                  <a:cubicBezTo>
                    <a:pt x="3516" y="1"/>
                    <a:pt x="2846" y="84"/>
                    <a:pt x="2198" y="252"/>
                  </a:cubicBezTo>
                  <a:cubicBezTo>
                    <a:pt x="1612" y="377"/>
                    <a:pt x="1235" y="670"/>
                    <a:pt x="963" y="1130"/>
                  </a:cubicBezTo>
                  <a:cubicBezTo>
                    <a:pt x="733" y="1549"/>
                    <a:pt x="545" y="1967"/>
                    <a:pt x="315" y="2386"/>
                  </a:cubicBezTo>
                  <a:cubicBezTo>
                    <a:pt x="1" y="2972"/>
                    <a:pt x="84" y="3558"/>
                    <a:pt x="189" y="4164"/>
                  </a:cubicBezTo>
                  <a:cubicBezTo>
                    <a:pt x="210" y="4353"/>
                    <a:pt x="315" y="4520"/>
                    <a:pt x="440" y="4687"/>
                  </a:cubicBezTo>
                  <a:cubicBezTo>
                    <a:pt x="1068" y="5420"/>
                    <a:pt x="1884" y="5838"/>
                    <a:pt x="2825" y="5859"/>
                  </a:cubicBezTo>
                  <a:cubicBezTo>
                    <a:pt x="3118" y="5859"/>
                    <a:pt x="3411" y="5838"/>
                    <a:pt x="3683" y="5817"/>
                  </a:cubicBezTo>
                  <a:cubicBezTo>
                    <a:pt x="3997" y="5775"/>
                    <a:pt x="4332" y="5817"/>
                    <a:pt x="4667" y="5755"/>
                  </a:cubicBezTo>
                  <a:cubicBezTo>
                    <a:pt x="5357" y="5650"/>
                    <a:pt x="5943" y="5315"/>
                    <a:pt x="6173" y="4625"/>
                  </a:cubicBezTo>
                  <a:cubicBezTo>
                    <a:pt x="6508" y="3704"/>
                    <a:pt x="6759" y="2721"/>
                    <a:pt x="6550" y="1654"/>
                  </a:cubicBezTo>
                  <a:cubicBezTo>
                    <a:pt x="6466" y="1235"/>
                    <a:pt x="6299" y="921"/>
                    <a:pt x="5985" y="670"/>
                  </a:cubicBezTo>
                  <a:cubicBezTo>
                    <a:pt x="5462" y="210"/>
                    <a:pt x="4834" y="42"/>
                    <a:pt x="4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6" name="Google Shape;1489;p59"/>
            <p:cNvSpPr/>
            <p:nvPr/>
          </p:nvSpPr>
          <p:spPr>
            <a:xfrm>
              <a:off x="5624650" y="3527575"/>
              <a:ext cx="122950" cy="121375"/>
            </a:xfrm>
            <a:custGeom>
              <a:avLst/>
              <a:gdLst/>
              <a:ahLst/>
              <a:cxnLst/>
              <a:rect l="l" t="t" r="r" b="b"/>
              <a:pathLst>
                <a:path w="4918" h="4855" extrusionOk="0">
                  <a:moveTo>
                    <a:pt x="293" y="398"/>
                  </a:moveTo>
                  <a:cubicBezTo>
                    <a:pt x="1088" y="0"/>
                    <a:pt x="1737" y="398"/>
                    <a:pt x="2365" y="565"/>
                  </a:cubicBezTo>
                  <a:cubicBezTo>
                    <a:pt x="2678" y="649"/>
                    <a:pt x="2950" y="963"/>
                    <a:pt x="3118" y="1297"/>
                  </a:cubicBezTo>
                  <a:cubicBezTo>
                    <a:pt x="3285" y="1611"/>
                    <a:pt x="3432" y="1967"/>
                    <a:pt x="3620" y="2281"/>
                  </a:cubicBezTo>
                  <a:cubicBezTo>
                    <a:pt x="3997" y="3055"/>
                    <a:pt x="4352" y="3871"/>
                    <a:pt x="4917" y="4541"/>
                  </a:cubicBezTo>
                  <a:cubicBezTo>
                    <a:pt x="4436" y="4687"/>
                    <a:pt x="2783" y="4854"/>
                    <a:pt x="2427" y="4792"/>
                  </a:cubicBezTo>
                  <a:cubicBezTo>
                    <a:pt x="1632" y="4582"/>
                    <a:pt x="921" y="4206"/>
                    <a:pt x="523" y="3390"/>
                  </a:cubicBezTo>
                  <a:cubicBezTo>
                    <a:pt x="63" y="2344"/>
                    <a:pt x="0" y="1381"/>
                    <a:pt x="293" y="3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8" name="Google Shape;1490;p59"/>
            <p:cNvSpPr/>
            <p:nvPr/>
          </p:nvSpPr>
          <p:spPr>
            <a:xfrm>
              <a:off x="5829175" y="4433550"/>
              <a:ext cx="108825" cy="125575"/>
            </a:xfrm>
            <a:custGeom>
              <a:avLst/>
              <a:gdLst/>
              <a:ahLst/>
              <a:cxnLst/>
              <a:rect l="l" t="t" r="r" b="b"/>
              <a:pathLst>
                <a:path w="4353" h="5023" extrusionOk="0">
                  <a:moveTo>
                    <a:pt x="691" y="1"/>
                  </a:moveTo>
                  <a:cubicBezTo>
                    <a:pt x="1423" y="398"/>
                    <a:pt x="1967" y="984"/>
                    <a:pt x="2553" y="1466"/>
                  </a:cubicBezTo>
                  <a:cubicBezTo>
                    <a:pt x="3223" y="2072"/>
                    <a:pt x="3892" y="2721"/>
                    <a:pt x="4164" y="3621"/>
                  </a:cubicBezTo>
                  <a:cubicBezTo>
                    <a:pt x="4352" y="4165"/>
                    <a:pt x="4269" y="4437"/>
                    <a:pt x="3746" y="4688"/>
                  </a:cubicBezTo>
                  <a:cubicBezTo>
                    <a:pt x="3160" y="5002"/>
                    <a:pt x="2469" y="5023"/>
                    <a:pt x="1821" y="5023"/>
                  </a:cubicBezTo>
                  <a:cubicBezTo>
                    <a:pt x="1695" y="5023"/>
                    <a:pt x="1549" y="4981"/>
                    <a:pt x="1444" y="4897"/>
                  </a:cubicBezTo>
                  <a:cubicBezTo>
                    <a:pt x="816" y="4437"/>
                    <a:pt x="377" y="3851"/>
                    <a:pt x="272" y="3077"/>
                  </a:cubicBezTo>
                  <a:cubicBezTo>
                    <a:pt x="230" y="2616"/>
                    <a:pt x="230" y="2177"/>
                    <a:pt x="126" y="1738"/>
                  </a:cubicBezTo>
                  <a:cubicBezTo>
                    <a:pt x="0" y="1047"/>
                    <a:pt x="126" y="482"/>
                    <a:pt x="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9" name="Google Shape;1491;p59"/>
            <p:cNvSpPr/>
            <p:nvPr/>
          </p:nvSpPr>
          <p:spPr>
            <a:xfrm>
              <a:off x="6548950" y="3417725"/>
              <a:ext cx="113525" cy="116150"/>
            </a:xfrm>
            <a:custGeom>
              <a:avLst/>
              <a:gdLst/>
              <a:ahLst/>
              <a:cxnLst/>
              <a:rect l="l" t="t" r="r" b="b"/>
              <a:pathLst>
                <a:path w="4541" h="4646" extrusionOk="0">
                  <a:moveTo>
                    <a:pt x="0" y="4436"/>
                  </a:moveTo>
                  <a:cubicBezTo>
                    <a:pt x="21" y="4290"/>
                    <a:pt x="42" y="4185"/>
                    <a:pt x="63" y="4101"/>
                  </a:cubicBezTo>
                  <a:cubicBezTo>
                    <a:pt x="523" y="3181"/>
                    <a:pt x="795" y="2218"/>
                    <a:pt x="1067" y="1235"/>
                  </a:cubicBezTo>
                  <a:cubicBezTo>
                    <a:pt x="1130" y="879"/>
                    <a:pt x="1193" y="544"/>
                    <a:pt x="1549" y="356"/>
                  </a:cubicBezTo>
                  <a:cubicBezTo>
                    <a:pt x="2030" y="126"/>
                    <a:pt x="2532" y="0"/>
                    <a:pt x="3055" y="189"/>
                  </a:cubicBezTo>
                  <a:cubicBezTo>
                    <a:pt x="4352" y="628"/>
                    <a:pt x="4541" y="1716"/>
                    <a:pt x="4038" y="2741"/>
                  </a:cubicBezTo>
                  <a:cubicBezTo>
                    <a:pt x="3620" y="3118"/>
                    <a:pt x="3202" y="3494"/>
                    <a:pt x="2762" y="3808"/>
                  </a:cubicBezTo>
                  <a:cubicBezTo>
                    <a:pt x="2386" y="4080"/>
                    <a:pt x="1967" y="4206"/>
                    <a:pt x="1590" y="4415"/>
                  </a:cubicBezTo>
                  <a:cubicBezTo>
                    <a:pt x="1172" y="4645"/>
                    <a:pt x="753" y="4645"/>
                    <a:pt x="272" y="4603"/>
                  </a:cubicBezTo>
                  <a:cubicBezTo>
                    <a:pt x="209" y="4624"/>
                    <a:pt x="126" y="4541"/>
                    <a:pt x="0" y="44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0" name="Google Shape;1492;p59"/>
            <p:cNvSpPr/>
            <p:nvPr/>
          </p:nvSpPr>
          <p:spPr>
            <a:xfrm>
              <a:off x="6156625" y="4479600"/>
              <a:ext cx="87375" cy="94700"/>
            </a:xfrm>
            <a:custGeom>
              <a:avLst/>
              <a:gdLst/>
              <a:ahLst/>
              <a:cxnLst/>
              <a:rect l="l" t="t" r="r" b="b"/>
              <a:pathLst>
                <a:path w="3495" h="3788" extrusionOk="0">
                  <a:moveTo>
                    <a:pt x="3495" y="3264"/>
                  </a:moveTo>
                  <a:cubicBezTo>
                    <a:pt x="3244" y="3536"/>
                    <a:pt x="2972" y="3662"/>
                    <a:pt x="2637" y="3704"/>
                  </a:cubicBezTo>
                  <a:cubicBezTo>
                    <a:pt x="2135" y="3787"/>
                    <a:pt x="1716" y="3683"/>
                    <a:pt x="1298" y="3285"/>
                  </a:cubicBezTo>
                  <a:cubicBezTo>
                    <a:pt x="649" y="2637"/>
                    <a:pt x="210" y="1904"/>
                    <a:pt x="126" y="984"/>
                  </a:cubicBezTo>
                  <a:cubicBezTo>
                    <a:pt x="105" y="670"/>
                    <a:pt x="1" y="356"/>
                    <a:pt x="126" y="0"/>
                  </a:cubicBezTo>
                  <a:cubicBezTo>
                    <a:pt x="1047" y="461"/>
                    <a:pt x="1905" y="879"/>
                    <a:pt x="2616" y="1590"/>
                  </a:cubicBezTo>
                  <a:cubicBezTo>
                    <a:pt x="3097" y="2072"/>
                    <a:pt x="3348" y="2657"/>
                    <a:pt x="3495" y="3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1" name="Google Shape;1493;p59"/>
            <p:cNvSpPr/>
            <p:nvPr/>
          </p:nvSpPr>
          <p:spPr>
            <a:xfrm>
              <a:off x="5682175" y="3147800"/>
              <a:ext cx="82675" cy="116150"/>
            </a:xfrm>
            <a:custGeom>
              <a:avLst/>
              <a:gdLst/>
              <a:ahLst/>
              <a:cxnLst/>
              <a:rect l="l" t="t" r="r" b="b"/>
              <a:pathLst>
                <a:path w="3307" h="4646" extrusionOk="0">
                  <a:moveTo>
                    <a:pt x="3307" y="147"/>
                  </a:moveTo>
                  <a:cubicBezTo>
                    <a:pt x="2846" y="1026"/>
                    <a:pt x="2365" y="1716"/>
                    <a:pt x="1842" y="2407"/>
                  </a:cubicBezTo>
                  <a:cubicBezTo>
                    <a:pt x="1319" y="3097"/>
                    <a:pt x="733" y="3788"/>
                    <a:pt x="461" y="4625"/>
                  </a:cubicBezTo>
                  <a:cubicBezTo>
                    <a:pt x="252" y="4646"/>
                    <a:pt x="210" y="4520"/>
                    <a:pt x="189" y="4395"/>
                  </a:cubicBezTo>
                  <a:cubicBezTo>
                    <a:pt x="64" y="3600"/>
                    <a:pt x="1" y="2846"/>
                    <a:pt x="461" y="2156"/>
                  </a:cubicBezTo>
                  <a:cubicBezTo>
                    <a:pt x="608" y="1926"/>
                    <a:pt x="796" y="1716"/>
                    <a:pt x="942" y="1486"/>
                  </a:cubicBezTo>
                  <a:cubicBezTo>
                    <a:pt x="1089" y="1277"/>
                    <a:pt x="1235" y="1068"/>
                    <a:pt x="1340" y="838"/>
                  </a:cubicBezTo>
                  <a:cubicBezTo>
                    <a:pt x="1779" y="126"/>
                    <a:pt x="2407" y="1"/>
                    <a:pt x="3307" y="1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2" name="Google Shape;1494;p59"/>
            <p:cNvSpPr/>
            <p:nvPr/>
          </p:nvSpPr>
          <p:spPr>
            <a:xfrm>
              <a:off x="6402475" y="3033775"/>
              <a:ext cx="83725" cy="77950"/>
            </a:xfrm>
            <a:custGeom>
              <a:avLst/>
              <a:gdLst/>
              <a:ahLst/>
              <a:cxnLst/>
              <a:rect l="l" t="t" r="r" b="b"/>
              <a:pathLst>
                <a:path w="3349" h="3118" extrusionOk="0">
                  <a:moveTo>
                    <a:pt x="3348" y="3118"/>
                  </a:moveTo>
                  <a:cubicBezTo>
                    <a:pt x="2532" y="2720"/>
                    <a:pt x="2239" y="1967"/>
                    <a:pt x="1675" y="1528"/>
                  </a:cubicBezTo>
                  <a:cubicBezTo>
                    <a:pt x="1089" y="1046"/>
                    <a:pt x="566" y="544"/>
                    <a:pt x="1" y="0"/>
                  </a:cubicBezTo>
                  <a:cubicBezTo>
                    <a:pt x="419" y="63"/>
                    <a:pt x="754" y="105"/>
                    <a:pt x="1089" y="168"/>
                  </a:cubicBezTo>
                  <a:cubicBezTo>
                    <a:pt x="1256" y="189"/>
                    <a:pt x="1423" y="272"/>
                    <a:pt x="1507" y="377"/>
                  </a:cubicBezTo>
                  <a:cubicBezTo>
                    <a:pt x="2093" y="1067"/>
                    <a:pt x="2763" y="1695"/>
                    <a:pt x="3202" y="2511"/>
                  </a:cubicBezTo>
                  <a:cubicBezTo>
                    <a:pt x="3265" y="2637"/>
                    <a:pt x="3286" y="2846"/>
                    <a:pt x="3348" y="31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3" name="Google Shape;1495;p59"/>
            <p:cNvSpPr/>
            <p:nvPr/>
          </p:nvSpPr>
          <p:spPr>
            <a:xfrm>
              <a:off x="6090200" y="3833575"/>
              <a:ext cx="51800" cy="31400"/>
            </a:xfrm>
            <a:custGeom>
              <a:avLst/>
              <a:gdLst/>
              <a:ahLst/>
              <a:cxnLst/>
              <a:rect l="l" t="t" r="r" b="b"/>
              <a:pathLst>
                <a:path w="2072" h="1256" extrusionOk="0">
                  <a:moveTo>
                    <a:pt x="0" y="1"/>
                  </a:moveTo>
                  <a:lnTo>
                    <a:pt x="2072" y="1"/>
                  </a:lnTo>
                  <a:cubicBezTo>
                    <a:pt x="2051" y="921"/>
                    <a:pt x="1737" y="1256"/>
                    <a:pt x="900" y="1193"/>
                  </a:cubicBezTo>
                  <a:cubicBezTo>
                    <a:pt x="314" y="1193"/>
                    <a:pt x="63" y="8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4" name="Google Shape;1496;p59"/>
            <p:cNvSpPr/>
            <p:nvPr/>
          </p:nvSpPr>
          <p:spPr>
            <a:xfrm>
              <a:off x="6184350" y="3855025"/>
              <a:ext cx="346825" cy="300800"/>
            </a:xfrm>
            <a:custGeom>
              <a:avLst/>
              <a:gdLst/>
              <a:ahLst/>
              <a:cxnLst/>
              <a:rect l="l" t="t" r="r" b="b"/>
              <a:pathLst>
                <a:path w="13873" h="12032" extrusionOk="0">
                  <a:moveTo>
                    <a:pt x="11195" y="10065"/>
                  </a:moveTo>
                  <a:cubicBezTo>
                    <a:pt x="11174" y="10044"/>
                    <a:pt x="11153" y="10023"/>
                    <a:pt x="11153" y="10002"/>
                  </a:cubicBezTo>
                  <a:cubicBezTo>
                    <a:pt x="11383" y="9228"/>
                    <a:pt x="11216" y="8474"/>
                    <a:pt x="11153" y="7721"/>
                  </a:cubicBezTo>
                  <a:cubicBezTo>
                    <a:pt x="11069" y="6696"/>
                    <a:pt x="10462" y="6047"/>
                    <a:pt x="9604" y="5629"/>
                  </a:cubicBezTo>
                  <a:cubicBezTo>
                    <a:pt x="9311" y="5461"/>
                    <a:pt x="8998" y="5336"/>
                    <a:pt x="8684" y="5315"/>
                  </a:cubicBezTo>
                  <a:cubicBezTo>
                    <a:pt x="7407" y="5148"/>
                    <a:pt x="6110" y="5043"/>
                    <a:pt x="5064" y="5985"/>
                  </a:cubicBezTo>
                  <a:cubicBezTo>
                    <a:pt x="5001" y="6047"/>
                    <a:pt x="4980" y="6089"/>
                    <a:pt x="4918" y="6131"/>
                  </a:cubicBezTo>
                  <a:cubicBezTo>
                    <a:pt x="3620" y="6570"/>
                    <a:pt x="3348" y="7826"/>
                    <a:pt x="2888" y="8893"/>
                  </a:cubicBezTo>
                  <a:cubicBezTo>
                    <a:pt x="2909" y="9876"/>
                    <a:pt x="2825" y="10902"/>
                    <a:pt x="3746" y="11676"/>
                  </a:cubicBezTo>
                  <a:cubicBezTo>
                    <a:pt x="3829" y="11718"/>
                    <a:pt x="3871" y="11801"/>
                    <a:pt x="3955" y="11885"/>
                  </a:cubicBezTo>
                  <a:cubicBezTo>
                    <a:pt x="3976" y="11906"/>
                    <a:pt x="3976" y="11927"/>
                    <a:pt x="4018" y="12031"/>
                  </a:cubicBezTo>
                  <a:cubicBezTo>
                    <a:pt x="3829" y="12011"/>
                    <a:pt x="3662" y="12011"/>
                    <a:pt x="3537" y="11927"/>
                  </a:cubicBezTo>
                  <a:cubicBezTo>
                    <a:pt x="2658" y="11508"/>
                    <a:pt x="1988" y="10839"/>
                    <a:pt x="1465" y="10002"/>
                  </a:cubicBezTo>
                  <a:cubicBezTo>
                    <a:pt x="1130" y="9437"/>
                    <a:pt x="816" y="8872"/>
                    <a:pt x="524" y="8265"/>
                  </a:cubicBezTo>
                  <a:cubicBezTo>
                    <a:pt x="398" y="7972"/>
                    <a:pt x="314" y="7658"/>
                    <a:pt x="252" y="7345"/>
                  </a:cubicBezTo>
                  <a:cubicBezTo>
                    <a:pt x="189" y="7031"/>
                    <a:pt x="189" y="6696"/>
                    <a:pt x="147" y="6382"/>
                  </a:cubicBezTo>
                  <a:cubicBezTo>
                    <a:pt x="0" y="5775"/>
                    <a:pt x="147" y="5231"/>
                    <a:pt x="398" y="4708"/>
                  </a:cubicBezTo>
                  <a:cubicBezTo>
                    <a:pt x="712" y="4080"/>
                    <a:pt x="1047" y="3474"/>
                    <a:pt x="1549" y="2992"/>
                  </a:cubicBezTo>
                  <a:cubicBezTo>
                    <a:pt x="1674" y="2846"/>
                    <a:pt x="1821" y="2700"/>
                    <a:pt x="1988" y="2637"/>
                  </a:cubicBezTo>
                  <a:cubicBezTo>
                    <a:pt x="2679" y="2428"/>
                    <a:pt x="3034" y="1946"/>
                    <a:pt x="3306" y="1360"/>
                  </a:cubicBezTo>
                  <a:cubicBezTo>
                    <a:pt x="3725" y="419"/>
                    <a:pt x="4562" y="126"/>
                    <a:pt x="5441" y="84"/>
                  </a:cubicBezTo>
                  <a:cubicBezTo>
                    <a:pt x="6591" y="0"/>
                    <a:pt x="7742" y="126"/>
                    <a:pt x="8851" y="649"/>
                  </a:cubicBezTo>
                  <a:cubicBezTo>
                    <a:pt x="9918" y="1151"/>
                    <a:pt x="10964" y="1653"/>
                    <a:pt x="11927" y="2365"/>
                  </a:cubicBezTo>
                  <a:cubicBezTo>
                    <a:pt x="12324" y="2637"/>
                    <a:pt x="12701" y="2992"/>
                    <a:pt x="13036" y="3348"/>
                  </a:cubicBezTo>
                  <a:cubicBezTo>
                    <a:pt x="13475" y="3829"/>
                    <a:pt x="13705" y="4394"/>
                    <a:pt x="13747" y="5022"/>
                  </a:cubicBezTo>
                  <a:lnTo>
                    <a:pt x="13810" y="5880"/>
                  </a:lnTo>
                  <a:cubicBezTo>
                    <a:pt x="13810" y="6026"/>
                    <a:pt x="13873" y="6152"/>
                    <a:pt x="13810" y="6277"/>
                  </a:cubicBezTo>
                  <a:cubicBezTo>
                    <a:pt x="13350" y="7826"/>
                    <a:pt x="12827" y="9290"/>
                    <a:pt x="11278" y="10106"/>
                  </a:cubicBezTo>
                  <a:cubicBezTo>
                    <a:pt x="11257" y="10065"/>
                    <a:pt x="11236" y="10065"/>
                    <a:pt x="11195" y="10065"/>
                  </a:cubicBezTo>
                  <a:close/>
                  <a:moveTo>
                    <a:pt x="3767" y="4248"/>
                  </a:moveTo>
                  <a:cubicBezTo>
                    <a:pt x="3432" y="4520"/>
                    <a:pt x="3285" y="4876"/>
                    <a:pt x="3097" y="5231"/>
                  </a:cubicBezTo>
                  <a:cubicBezTo>
                    <a:pt x="3495" y="5420"/>
                    <a:pt x="3829" y="5441"/>
                    <a:pt x="4081" y="5127"/>
                  </a:cubicBezTo>
                  <a:cubicBezTo>
                    <a:pt x="4269" y="4917"/>
                    <a:pt x="4164" y="4687"/>
                    <a:pt x="3767" y="4248"/>
                  </a:cubicBezTo>
                  <a:close/>
                  <a:moveTo>
                    <a:pt x="11027" y="5231"/>
                  </a:moveTo>
                  <a:cubicBezTo>
                    <a:pt x="11278" y="5231"/>
                    <a:pt x="11488" y="5022"/>
                    <a:pt x="11488" y="4771"/>
                  </a:cubicBezTo>
                  <a:cubicBezTo>
                    <a:pt x="11488" y="4478"/>
                    <a:pt x="11236" y="4185"/>
                    <a:pt x="10964" y="4206"/>
                  </a:cubicBezTo>
                  <a:cubicBezTo>
                    <a:pt x="10755" y="4206"/>
                    <a:pt x="10567" y="4415"/>
                    <a:pt x="10567" y="4666"/>
                  </a:cubicBezTo>
                  <a:cubicBezTo>
                    <a:pt x="10525" y="4980"/>
                    <a:pt x="10734" y="5231"/>
                    <a:pt x="11027" y="52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5" name="Google Shape;1497;p59"/>
            <p:cNvSpPr/>
            <p:nvPr/>
          </p:nvSpPr>
          <p:spPr>
            <a:xfrm>
              <a:off x="6249200" y="4175675"/>
              <a:ext cx="164275" cy="199850"/>
            </a:xfrm>
            <a:custGeom>
              <a:avLst/>
              <a:gdLst/>
              <a:ahLst/>
              <a:cxnLst/>
              <a:rect l="l" t="t" r="r" b="b"/>
              <a:pathLst>
                <a:path w="6571" h="7994" extrusionOk="0">
                  <a:moveTo>
                    <a:pt x="901" y="335"/>
                  </a:moveTo>
                  <a:cubicBezTo>
                    <a:pt x="2805" y="482"/>
                    <a:pt x="4604" y="461"/>
                    <a:pt x="6445" y="1"/>
                  </a:cubicBezTo>
                  <a:cubicBezTo>
                    <a:pt x="6341" y="335"/>
                    <a:pt x="6383" y="628"/>
                    <a:pt x="6466" y="900"/>
                  </a:cubicBezTo>
                  <a:cubicBezTo>
                    <a:pt x="6571" y="1423"/>
                    <a:pt x="6571" y="2009"/>
                    <a:pt x="6550" y="2532"/>
                  </a:cubicBezTo>
                  <a:cubicBezTo>
                    <a:pt x="6487" y="3139"/>
                    <a:pt x="6404" y="3725"/>
                    <a:pt x="6487" y="4353"/>
                  </a:cubicBezTo>
                  <a:cubicBezTo>
                    <a:pt x="6508" y="4562"/>
                    <a:pt x="6466" y="4813"/>
                    <a:pt x="6466" y="5022"/>
                  </a:cubicBezTo>
                  <a:cubicBezTo>
                    <a:pt x="6425" y="5294"/>
                    <a:pt x="6383" y="5587"/>
                    <a:pt x="6383" y="5880"/>
                  </a:cubicBezTo>
                  <a:cubicBezTo>
                    <a:pt x="6404" y="6299"/>
                    <a:pt x="6278" y="6633"/>
                    <a:pt x="6027" y="6926"/>
                  </a:cubicBezTo>
                  <a:cubicBezTo>
                    <a:pt x="5755" y="7240"/>
                    <a:pt x="5525" y="7554"/>
                    <a:pt x="5211" y="7952"/>
                  </a:cubicBezTo>
                  <a:cubicBezTo>
                    <a:pt x="5085" y="7952"/>
                    <a:pt x="4897" y="7993"/>
                    <a:pt x="4709" y="7972"/>
                  </a:cubicBezTo>
                  <a:cubicBezTo>
                    <a:pt x="3642" y="7805"/>
                    <a:pt x="2637" y="7491"/>
                    <a:pt x="1696" y="6926"/>
                  </a:cubicBezTo>
                  <a:cubicBezTo>
                    <a:pt x="922" y="6424"/>
                    <a:pt x="419" y="5713"/>
                    <a:pt x="315" y="4771"/>
                  </a:cubicBezTo>
                  <a:cubicBezTo>
                    <a:pt x="294" y="4395"/>
                    <a:pt x="231" y="4018"/>
                    <a:pt x="189" y="3620"/>
                  </a:cubicBezTo>
                  <a:cubicBezTo>
                    <a:pt x="1" y="2428"/>
                    <a:pt x="336" y="1402"/>
                    <a:pt x="901" y="3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6" name="Google Shape;1498;p59"/>
            <p:cNvSpPr/>
            <p:nvPr/>
          </p:nvSpPr>
          <p:spPr>
            <a:xfrm>
              <a:off x="6092275" y="4152150"/>
              <a:ext cx="148600" cy="64350"/>
            </a:xfrm>
            <a:custGeom>
              <a:avLst/>
              <a:gdLst/>
              <a:ahLst/>
              <a:cxnLst/>
              <a:rect l="l" t="t" r="r" b="b"/>
              <a:pathLst>
                <a:path w="5944" h="2574" extrusionOk="0">
                  <a:moveTo>
                    <a:pt x="5106" y="0"/>
                  </a:moveTo>
                  <a:cubicBezTo>
                    <a:pt x="5399" y="230"/>
                    <a:pt x="5629" y="418"/>
                    <a:pt x="5943" y="649"/>
                  </a:cubicBezTo>
                  <a:cubicBezTo>
                    <a:pt x="5106" y="1360"/>
                    <a:pt x="4311" y="2009"/>
                    <a:pt x="3223" y="2113"/>
                  </a:cubicBezTo>
                  <a:cubicBezTo>
                    <a:pt x="3056" y="2134"/>
                    <a:pt x="2909" y="2197"/>
                    <a:pt x="2784" y="2260"/>
                  </a:cubicBezTo>
                  <a:cubicBezTo>
                    <a:pt x="2156" y="2574"/>
                    <a:pt x="1466" y="2511"/>
                    <a:pt x="796" y="2511"/>
                  </a:cubicBezTo>
                  <a:cubicBezTo>
                    <a:pt x="503" y="2511"/>
                    <a:pt x="210" y="2427"/>
                    <a:pt x="1" y="2155"/>
                  </a:cubicBezTo>
                  <a:cubicBezTo>
                    <a:pt x="587" y="1527"/>
                    <a:pt x="1424" y="1088"/>
                    <a:pt x="2156" y="942"/>
                  </a:cubicBezTo>
                  <a:cubicBezTo>
                    <a:pt x="2930" y="774"/>
                    <a:pt x="3725" y="649"/>
                    <a:pt x="4395" y="230"/>
                  </a:cubicBezTo>
                  <a:cubicBezTo>
                    <a:pt x="4625" y="126"/>
                    <a:pt x="4876" y="63"/>
                    <a:pt x="5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7" name="Google Shape;1499;p59"/>
            <p:cNvSpPr/>
            <p:nvPr/>
          </p:nvSpPr>
          <p:spPr>
            <a:xfrm>
              <a:off x="6356975" y="4399550"/>
              <a:ext cx="37675" cy="98375"/>
            </a:xfrm>
            <a:custGeom>
              <a:avLst/>
              <a:gdLst/>
              <a:ahLst/>
              <a:cxnLst/>
              <a:rect l="l" t="t" r="r" b="b"/>
              <a:pathLst>
                <a:path w="1507" h="3935" extrusionOk="0">
                  <a:moveTo>
                    <a:pt x="816" y="3935"/>
                  </a:moveTo>
                  <a:cubicBezTo>
                    <a:pt x="356" y="3663"/>
                    <a:pt x="189" y="3307"/>
                    <a:pt x="168" y="2867"/>
                  </a:cubicBezTo>
                  <a:cubicBezTo>
                    <a:pt x="147" y="2302"/>
                    <a:pt x="0" y="1779"/>
                    <a:pt x="168" y="1235"/>
                  </a:cubicBezTo>
                  <a:cubicBezTo>
                    <a:pt x="251" y="922"/>
                    <a:pt x="168" y="545"/>
                    <a:pt x="147" y="126"/>
                  </a:cubicBezTo>
                  <a:cubicBezTo>
                    <a:pt x="461" y="22"/>
                    <a:pt x="795" y="1"/>
                    <a:pt x="1151" y="168"/>
                  </a:cubicBezTo>
                  <a:cubicBezTo>
                    <a:pt x="1193" y="336"/>
                    <a:pt x="1235" y="524"/>
                    <a:pt x="1256" y="712"/>
                  </a:cubicBezTo>
                  <a:cubicBezTo>
                    <a:pt x="1318" y="1298"/>
                    <a:pt x="1339" y="1863"/>
                    <a:pt x="1423" y="2428"/>
                  </a:cubicBezTo>
                  <a:cubicBezTo>
                    <a:pt x="1507" y="2951"/>
                    <a:pt x="1318" y="3390"/>
                    <a:pt x="1088" y="3767"/>
                  </a:cubicBezTo>
                  <a:cubicBezTo>
                    <a:pt x="1046" y="3851"/>
                    <a:pt x="921" y="3872"/>
                    <a:pt x="816" y="39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8" name="Google Shape;1500;p59"/>
            <p:cNvSpPr/>
            <p:nvPr/>
          </p:nvSpPr>
          <p:spPr>
            <a:xfrm>
              <a:off x="6200050" y="4352475"/>
              <a:ext cx="60175" cy="112500"/>
            </a:xfrm>
            <a:custGeom>
              <a:avLst/>
              <a:gdLst/>
              <a:ahLst/>
              <a:cxnLst/>
              <a:rect l="l" t="t" r="r" b="b"/>
              <a:pathLst>
                <a:path w="2407" h="4500" extrusionOk="0">
                  <a:moveTo>
                    <a:pt x="0" y="4353"/>
                  </a:moveTo>
                  <a:cubicBezTo>
                    <a:pt x="42" y="3913"/>
                    <a:pt x="168" y="3495"/>
                    <a:pt x="398" y="3181"/>
                  </a:cubicBezTo>
                  <a:cubicBezTo>
                    <a:pt x="921" y="2512"/>
                    <a:pt x="1130" y="1716"/>
                    <a:pt x="1569" y="1005"/>
                  </a:cubicBezTo>
                  <a:cubicBezTo>
                    <a:pt x="1758" y="691"/>
                    <a:pt x="1862" y="294"/>
                    <a:pt x="2239" y="1"/>
                  </a:cubicBezTo>
                  <a:cubicBezTo>
                    <a:pt x="2302" y="147"/>
                    <a:pt x="2406" y="252"/>
                    <a:pt x="2406" y="315"/>
                  </a:cubicBezTo>
                  <a:cubicBezTo>
                    <a:pt x="2197" y="1424"/>
                    <a:pt x="1967" y="2491"/>
                    <a:pt x="1569" y="3516"/>
                  </a:cubicBezTo>
                  <a:cubicBezTo>
                    <a:pt x="1339" y="4144"/>
                    <a:pt x="921" y="4499"/>
                    <a:pt x="188" y="4395"/>
                  </a:cubicBezTo>
                  <a:cubicBezTo>
                    <a:pt x="168" y="4457"/>
                    <a:pt x="147" y="4437"/>
                    <a:pt x="0" y="435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9" name="Google Shape;1501;p59"/>
            <p:cNvSpPr/>
            <p:nvPr/>
          </p:nvSpPr>
          <p:spPr>
            <a:xfrm>
              <a:off x="6432300" y="4174100"/>
              <a:ext cx="146475" cy="47625"/>
            </a:xfrm>
            <a:custGeom>
              <a:avLst/>
              <a:gdLst/>
              <a:ahLst/>
              <a:cxnLst/>
              <a:rect l="l" t="t" r="r" b="b"/>
              <a:pathLst>
                <a:path w="5859" h="1905" extrusionOk="0">
                  <a:moveTo>
                    <a:pt x="5859" y="1779"/>
                  </a:moveTo>
                  <a:cubicBezTo>
                    <a:pt x="4938" y="1842"/>
                    <a:pt x="3997" y="1884"/>
                    <a:pt x="3097" y="1905"/>
                  </a:cubicBezTo>
                  <a:cubicBezTo>
                    <a:pt x="2930" y="1905"/>
                    <a:pt x="2762" y="1884"/>
                    <a:pt x="2616" y="1842"/>
                  </a:cubicBezTo>
                  <a:cubicBezTo>
                    <a:pt x="1800" y="1570"/>
                    <a:pt x="1026" y="1256"/>
                    <a:pt x="314" y="754"/>
                  </a:cubicBezTo>
                  <a:cubicBezTo>
                    <a:pt x="84" y="608"/>
                    <a:pt x="0" y="336"/>
                    <a:pt x="84" y="189"/>
                  </a:cubicBezTo>
                  <a:cubicBezTo>
                    <a:pt x="189" y="1"/>
                    <a:pt x="544" y="1"/>
                    <a:pt x="733" y="231"/>
                  </a:cubicBezTo>
                  <a:cubicBezTo>
                    <a:pt x="1046" y="649"/>
                    <a:pt x="1423" y="482"/>
                    <a:pt x="1862" y="503"/>
                  </a:cubicBezTo>
                  <a:cubicBezTo>
                    <a:pt x="1800" y="629"/>
                    <a:pt x="1779" y="733"/>
                    <a:pt x="1758" y="859"/>
                  </a:cubicBezTo>
                  <a:cubicBezTo>
                    <a:pt x="1737" y="1026"/>
                    <a:pt x="1737" y="1173"/>
                    <a:pt x="1904" y="1277"/>
                  </a:cubicBezTo>
                  <a:cubicBezTo>
                    <a:pt x="2093" y="1382"/>
                    <a:pt x="2302" y="1382"/>
                    <a:pt x="2427" y="1235"/>
                  </a:cubicBezTo>
                  <a:cubicBezTo>
                    <a:pt x="2574" y="1068"/>
                    <a:pt x="2678" y="859"/>
                    <a:pt x="2804" y="649"/>
                  </a:cubicBezTo>
                  <a:cubicBezTo>
                    <a:pt x="3013" y="733"/>
                    <a:pt x="3202" y="796"/>
                    <a:pt x="3348" y="838"/>
                  </a:cubicBezTo>
                  <a:cubicBezTo>
                    <a:pt x="3536" y="901"/>
                    <a:pt x="3725" y="1026"/>
                    <a:pt x="3892" y="1026"/>
                  </a:cubicBezTo>
                  <a:cubicBezTo>
                    <a:pt x="4624" y="1026"/>
                    <a:pt x="5252" y="1340"/>
                    <a:pt x="5859" y="17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0" name="Google Shape;1502;p59"/>
            <p:cNvSpPr/>
            <p:nvPr/>
          </p:nvSpPr>
          <p:spPr>
            <a:xfrm>
              <a:off x="6509700" y="3879075"/>
              <a:ext cx="64375" cy="56525"/>
            </a:xfrm>
            <a:custGeom>
              <a:avLst/>
              <a:gdLst/>
              <a:ahLst/>
              <a:cxnLst/>
              <a:rect l="l" t="t" r="r" b="b"/>
              <a:pathLst>
                <a:path w="2575" h="2261" extrusionOk="0">
                  <a:moveTo>
                    <a:pt x="1173" y="2261"/>
                  </a:moveTo>
                  <a:cubicBezTo>
                    <a:pt x="712" y="1758"/>
                    <a:pt x="378" y="1361"/>
                    <a:pt x="1" y="922"/>
                  </a:cubicBezTo>
                  <a:cubicBezTo>
                    <a:pt x="482" y="294"/>
                    <a:pt x="1152" y="1"/>
                    <a:pt x="1947" y="22"/>
                  </a:cubicBezTo>
                  <a:cubicBezTo>
                    <a:pt x="2198" y="22"/>
                    <a:pt x="2344" y="210"/>
                    <a:pt x="2428" y="461"/>
                  </a:cubicBezTo>
                  <a:cubicBezTo>
                    <a:pt x="2575" y="1005"/>
                    <a:pt x="2365" y="1403"/>
                    <a:pt x="1821" y="1675"/>
                  </a:cubicBezTo>
                  <a:cubicBezTo>
                    <a:pt x="1675" y="1758"/>
                    <a:pt x="1487" y="1842"/>
                    <a:pt x="1361" y="1947"/>
                  </a:cubicBezTo>
                  <a:cubicBezTo>
                    <a:pt x="1277" y="2030"/>
                    <a:pt x="1256" y="2114"/>
                    <a:pt x="1173" y="22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1" name="Google Shape;1503;p59"/>
            <p:cNvSpPr/>
            <p:nvPr/>
          </p:nvSpPr>
          <p:spPr>
            <a:xfrm>
              <a:off x="6213125" y="3848750"/>
              <a:ext cx="41875" cy="39775"/>
            </a:xfrm>
            <a:custGeom>
              <a:avLst/>
              <a:gdLst/>
              <a:ahLst/>
              <a:cxnLst/>
              <a:rect l="l" t="t" r="r" b="b"/>
              <a:pathLst>
                <a:path w="1675" h="1591" extrusionOk="0">
                  <a:moveTo>
                    <a:pt x="419" y="1590"/>
                  </a:moveTo>
                  <a:cubicBezTo>
                    <a:pt x="0" y="1214"/>
                    <a:pt x="0" y="837"/>
                    <a:pt x="147" y="419"/>
                  </a:cubicBezTo>
                  <a:cubicBezTo>
                    <a:pt x="189" y="272"/>
                    <a:pt x="356" y="147"/>
                    <a:pt x="482" y="126"/>
                  </a:cubicBezTo>
                  <a:cubicBezTo>
                    <a:pt x="879" y="0"/>
                    <a:pt x="1298" y="42"/>
                    <a:pt x="1674" y="230"/>
                  </a:cubicBezTo>
                  <a:cubicBezTo>
                    <a:pt x="1402" y="837"/>
                    <a:pt x="1298" y="963"/>
                    <a:pt x="419" y="15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2" name="Google Shape;1504;p59"/>
            <p:cNvSpPr/>
            <p:nvPr/>
          </p:nvSpPr>
          <p:spPr>
            <a:xfrm>
              <a:off x="5893500" y="3763475"/>
              <a:ext cx="467675" cy="418500"/>
            </a:xfrm>
            <a:custGeom>
              <a:avLst/>
              <a:gdLst/>
              <a:ahLst/>
              <a:cxnLst/>
              <a:rect l="l" t="t" r="r" b="b"/>
              <a:pathLst>
                <a:path w="18707" h="16740" extrusionOk="0">
                  <a:moveTo>
                    <a:pt x="17974" y="1"/>
                  </a:moveTo>
                  <a:cubicBezTo>
                    <a:pt x="17221" y="294"/>
                    <a:pt x="16614" y="900"/>
                    <a:pt x="15882" y="1235"/>
                  </a:cubicBezTo>
                  <a:cubicBezTo>
                    <a:pt x="15129" y="1570"/>
                    <a:pt x="14355" y="1863"/>
                    <a:pt x="13580" y="2093"/>
                  </a:cubicBezTo>
                  <a:cubicBezTo>
                    <a:pt x="12785" y="2323"/>
                    <a:pt x="11990" y="2491"/>
                    <a:pt x="11216" y="2679"/>
                  </a:cubicBezTo>
                  <a:cubicBezTo>
                    <a:pt x="11090" y="3118"/>
                    <a:pt x="10944" y="3474"/>
                    <a:pt x="10839" y="3893"/>
                  </a:cubicBezTo>
                  <a:cubicBezTo>
                    <a:pt x="10651" y="4520"/>
                    <a:pt x="10170" y="4813"/>
                    <a:pt x="9626" y="4981"/>
                  </a:cubicBezTo>
                  <a:cubicBezTo>
                    <a:pt x="9375" y="5043"/>
                    <a:pt x="9061" y="5043"/>
                    <a:pt x="8768" y="5043"/>
                  </a:cubicBezTo>
                  <a:cubicBezTo>
                    <a:pt x="7805" y="5043"/>
                    <a:pt x="7073" y="4478"/>
                    <a:pt x="6906" y="3432"/>
                  </a:cubicBezTo>
                  <a:cubicBezTo>
                    <a:pt x="6885" y="3223"/>
                    <a:pt x="6822" y="2993"/>
                    <a:pt x="6801" y="2742"/>
                  </a:cubicBezTo>
                  <a:cubicBezTo>
                    <a:pt x="5964" y="2512"/>
                    <a:pt x="5127" y="2323"/>
                    <a:pt x="4353" y="2072"/>
                  </a:cubicBezTo>
                  <a:cubicBezTo>
                    <a:pt x="3537" y="1842"/>
                    <a:pt x="2742" y="1507"/>
                    <a:pt x="1884" y="1235"/>
                  </a:cubicBezTo>
                  <a:cubicBezTo>
                    <a:pt x="1738" y="1591"/>
                    <a:pt x="1570" y="1947"/>
                    <a:pt x="1445" y="2302"/>
                  </a:cubicBezTo>
                  <a:cubicBezTo>
                    <a:pt x="1340" y="2553"/>
                    <a:pt x="1277" y="2846"/>
                    <a:pt x="1152" y="3118"/>
                  </a:cubicBezTo>
                  <a:cubicBezTo>
                    <a:pt x="922" y="3537"/>
                    <a:pt x="817" y="3997"/>
                    <a:pt x="754" y="4478"/>
                  </a:cubicBezTo>
                  <a:cubicBezTo>
                    <a:pt x="545" y="5943"/>
                    <a:pt x="294" y="7387"/>
                    <a:pt x="126" y="8851"/>
                  </a:cubicBezTo>
                  <a:cubicBezTo>
                    <a:pt x="22" y="9647"/>
                    <a:pt x="1" y="10525"/>
                    <a:pt x="22" y="11320"/>
                  </a:cubicBezTo>
                  <a:cubicBezTo>
                    <a:pt x="64" y="12199"/>
                    <a:pt x="419" y="12973"/>
                    <a:pt x="943" y="13664"/>
                  </a:cubicBezTo>
                  <a:cubicBezTo>
                    <a:pt x="1947" y="14919"/>
                    <a:pt x="3307" y="15714"/>
                    <a:pt x="4583" y="16635"/>
                  </a:cubicBezTo>
                  <a:cubicBezTo>
                    <a:pt x="4667" y="16698"/>
                    <a:pt x="4772" y="16698"/>
                    <a:pt x="4876" y="16740"/>
                  </a:cubicBezTo>
                  <a:cubicBezTo>
                    <a:pt x="5546" y="16133"/>
                    <a:pt x="6466" y="16070"/>
                    <a:pt x="7282" y="15714"/>
                  </a:cubicBezTo>
                  <a:cubicBezTo>
                    <a:pt x="7345" y="15693"/>
                    <a:pt x="7450" y="15693"/>
                    <a:pt x="7554" y="15693"/>
                  </a:cubicBezTo>
                  <a:cubicBezTo>
                    <a:pt x="7764" y="15693"/>
                    <a:pt x="7910" y="15903"/>
                    <a:pt x="7826" y="16112"/>
                  </a:cubicBezTo>
                  <a:cubicBezTo>
                    <a:pt x="7743" y="16300"/>
                    <a:pt x="7638" y="16489"/>
                    <a:pt x="7554" y="16656"/>
                  </a:cubicBezTo>
                  <a:cubicBezTo>
                    <a:pt x="7952" y="16635"/>
                    <a:pt x="8245" y="16384"/>
                    <a:pt x="8559" y="16217"/>
                  </a:cubicBezTo>
                  <a:cubicBezTo>
                    <a:pt x="9019" y="15965"/>
                    <a:pt x="9500" y="15777"/>
                    <a:pt x="10065" y="15756"/>
                  </a:cubicBezTo>
                  <a:cubicBezTo>
                    <a:pt x="10965" y="15693"/>
                    <a:pt x="11802" y="15442"/>
                    <a:pt x="12534" y="14940"/>
                  </a:cubicBezTo>
                  <a:cubicBezTo>
                    <a:pt x="12220" y="14396"/>
                    <a:pt x="11927" y="13894"/>
                    <a:pt x="11634" y="13371"/>
                  </a:cubicBezTo>
                  <a:cubicBezTo>
                    <a:pt x="10630" y="11509"/>
                    <a:pt x="10881" y="12220"/>
                    <a:pt x="10630" y="10065"/>
                  </a:cubicBezTo>
                  <a:cubicBezTo>
                    <a:pt x="10526" y="9270"/>
                    <a:pt x="10651" y="8559"/>
                    <a:pt x="10986" y="7847"/>
                  </a:cubicBezTo>
                  <a:cubicBezTo>
                    <a:pt x="11090" y="7617"/>
                    <a:pt x="11216" y="7408"/>
                    <a:pt x="11362" y="7198"/>
                  </a:cubicBezTo>
                  <a:cubicBezTo>
                    <a:pt x="11697" y="6696"/>
                    <a:pt x="12032" y="6215"/>
                    <a:pt x="12367" y="5755"/>
                  </a:cubicBezTo>
                  <a:cubicBezTo>
                    <a:pt x="11739" y="4395"/>
                    <a:pt x="11739" y="3934"/>
                    <a:pt x="12430" y="2888"/>
                  </a:cubicBezTo>
                  <a:cubicBezTo>
                    <a:pt x="12649" y="2845"/>
                    <a:pt x="12866" y="2826"/>
                    <a:pt x="13080" y="2826"/>
                  </a:cubicBezTo>
                  <a:cubicBezTo>
                    <a:pt x="13909" y="2826"/>
                    <a:pt x="14703" y="3112"/>
                    <a:pt x="15484" y="3411"/>
                  </a:cubicBezTo>
                  <a:cubicBezTo>
                    <a:pt x="16008" y="3202"/>
                    <a:pt x="16426" y="2846"/>
                    <a:pt x="17012" y="2846"/>
                  </a:cubicBezTo>
                  <a:lnTo>
                    <a:pt x="18644" y="2846"/>
                  </a:lnTo>
                  <a:cubicBezTo>
                    <a:pt x="18686" y="1800"/>
                    <a:pt x="18707" y="859"/>
                    <a:pt x="17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3" name="Google Shape;1505;p59"/>
            <p:cNvSpPr/>
            <p:nvPr/>
          </p:nvSpPr>
          <p:spPr>
            <a:xfrm>
              <a:off x="6084450" y="4241575"/>
              <a:ext cx="25" cy="25"/>
            </a:xfrm>
            <a:custGeom>
              <a:avLst/>
              <a:gdLst/>
              <a:ahLst/>
              <a:cxnLst/>
              <a:rect l="l" t="t" r="r" b="b"/>
              <a:pathLst>
                <a:path w="1" h="1" extrusionOk="0">
                  <a:moveTo>
                    <a:pt x="0" y="1"/>
                  </a:moveTo>
                  <a:lnTo>
                    <a:pt x="0" y="1"/>
                  </a:lnTo>
                  <a:close/>
                </a:path>
              </a:pathLst>
            </a:custGeom>
            <a:solidFill>
              <a:srgbClr val="C06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4" name="Google Shape;1506;p59"/>
            <p:cNvSpPr/>
            <p:nvPr/>
          </p:nvSpPr>
          <p:spPr>
            <a:xfrm>
              <a:off x="5715650" y="3777475"/>
              <a:ext cx="522600" cy="508225"/>
            </a:xfrm>
            <a:custGeom>
              <a:avLst/>
              <a:gdLst/>
              <a:ahLst/>
              <a:cxnLst/>
              <a:rect l="l" t="t" r="r" b="b"/>
              <a:pathLst>
                <a:path w="20904" h="20329" extrusionOk="0">
                  <a:moveTo>
                    <a:pt x="7508" y="1"/>
                  </a:moveTo>
                  <a:cubicBezTo>
                    <a:pt x="7482" y="1"/>
                    <a:pt x="7456" y="2"/>
                    <a:pt x="7429" y="6"/>
                  </a:cubicBezTo>
                  <a:cubicBezTo>
                    <a:pt x="7282" y="340"/>
                    <a:pt x="7199" y="696"/>
                    <a:pt x="6989" y="926"/>
                  </a:cubicBezTo>
                  <a:cubicBezTo>
                    <a:pt x="6466" y="1575"/>
                    <a:pt x="6152" y="2349"/>
                    <a:pt x="5755" y="3081"/>
                  </a:cubicBezTo>
                  <a:cubicBezTo>
                    <a:pt x="5190" y="4169"/>
                    <a:pt x="4583" y="5237"/>
                    <a:pt x="3788" y="6178"/>
                  </a:cubicBezTo>
                  <a:cubicBezTo>
                    <a:pt x="3349" y="6701"/>
                    <a:pt x="2993" y="7308"/>
                    <a:pt x="2784" y="7999"/>
                  </a:cubicBezTo>
                  <a:cubicBezTo>
                    <a:pt x="2616" y="8522"/>
                    <a:pt x="2303" y="8961"/>
                    <a:pt x="1968" y="9379"/>
                  </a:cubicBezTo>
                  <a:cubicBezTo>
                    <a:pt x="1424" y="10028"/>
                    <a:pt x="1005" y="10781"/>
                    <a:pt x="733" y="11597"/>
                  </a:cubicBezTo>
                  <a:cubicBezTo>
                    <a:pt x="545" y="12204"/>
                    <a:pt x="378" y="12811"/>
                    <a:pt x="1" y="13355"/>
                  </a:cubicBezTo>
                  <a:cubicBezTo>
                    <a:pt x="942" y="14234"/>
                    <a:pt x="2010" y="14861"/>
                    <a:pt x="3056" y="15552"/>
                  </a:cubicBezTo>
                  <a:cubicBezTo>
                    <a:pt x="4165" y="16263"/>
                    <a:pt x="5316" y="16891"/>
                    <a:pt x="6466" y="17540"/>
                  </a:cubicBezTo>
                  <a:cubicBezTo>
                    <a:pt x="6989" y="17833"/>
                    <a:pt x="7512" y="18126"/>
                    <a:pt x="8057" y="18293"/>
                  </a:cubicBezTo>
                  <a:cubicBezTo>
                    <a:pt x="9312" y="18690"/>
                    <a:pt x="10484" y="19276"/>
                    <a:pt x="11781" y="19527"/>
                  </a:cubicBezTo>
                  <a:cubicBezTo>
                    <a:pt x="11948" y="19548"/>
                    <a:pt x="12137" y="19653"/>
                    <a:pt x="12325" y="19737"/>
                  </a:cubicBezTo>
                  <a:cubicBezTo>
                    <a:pt x="13183" y="20073"/>
                    <a:pt x="14041" y="20329"/>
                    <a:pt x="14943" y="20329"/>
                  </a:cubicBezTo>
                  <a:cubicBezTo>
                    <a:pt x="15163" y="20329"/>
                    <a:pt x="15385" y="20313"/>
                    <a:pt x="15610" y="20281"/>
                  </a:cubicBezTo>
                  <a:cubicBezTo>
                    <a:pt x="16217" y="20218"/>
                    <a:pt x="16844" y="20239"/>
                    <a:pt x="17451" y="20218"/>
                  </a:cubicBezTo>
                  <a:cubicBezTo>
                    <a:pt x="17744" y="20176"/>
                    <a:pt x="17995" y="20113"/>
                    <a:pt x="18288" y="20051"/>
                  </a:cubicBezTo>
                  <a:cubicBezTo>
                    <a:pt x="18895" y="19925"/>
                    <a:pt x="19355" y="19548"/>
                    <a:pt x="19836" y="19193"/>
                  </a:cubicBezTo>
                  <a:cubicBezTo>
                    <a:pt x="20401" y="18711"/>
                    <a:pt x="20694" y="18146"/>
                    <a:pt x="20883" y="17456"/>
                  </a:cubicBezTo>
                  <a:cubicBezTo>
                    <a:pt x="20904" y="17330"/>
                    <a:pt x="20904" y="17184"/>
                    <a:pt x="20904" y="17038"/>
                  </a:cubicBezTo>
                  <a:lnTo>
                    <a:pt x="20904" y="17038"/>
                  </a:lnTo>
                  <a:cubicBezTo>
                    <a:pt x="20213" y="17330"/>
                    <a:pt x="19627" y="17665"/>
                    <a:pt x="18958" y="17895"/>
                  </a:cubicBezTo>
                  <a:cubicBezTo>
                    <a:pt x="18128" y="18212"/>
                    <a:pt x="17261" y="18378"/>
                    <a:pt x="16374" y="18378"/>
                  </a:cubicBezTo>
                  <a:cubicBezTo>
                    <a:pt x="16322" y="18378"/>
                    <a:pt x="16269" y="18378"/>
                    <a:pt x="16217" y="18377"/>
                  </a:cubicBezTo>
                  <a:cubicBezTo>
                    <a:pt x="15987" y="18377"/>
                    <a:pt x="15715" y="18460"/>
                    <a:pt x="15484" y="18544"/>
                  </a:cubicBezTo>
                  <a:cubicBezTo>
                    <a:pt x="15356" y="18579"/>
                    <a:pt x="15214" y="18608"/>
                    <a:pt x="15073" y="18608"/>
                  </a:cubicBezTo>
                  <a:cubicBezTo>
                    <a:pt x="14963" y="18608"/>
                    <a:pt x="14853" y="18590"/>
                    <a:pt x="14752" y="18544"/>
                  </a:cubicBezTo>
                  <a:lnTo>
                    <a:pt x="14752" y="18544"/>
                  </a:lnTo>
                  <a:cubicBezTo>
                    <a:pt x="14710" y="18774"/>
                    <a:pt x="14878" y="18858"/>
                    <a:pt x="15045" y="18962"/>
                  </a:cubicBezTo>
                  <a:cubicBezTo>
                    <a:pt x="15254" y="19088"/>
                    <a:pt x="15568" y="19088"/>
                    <a:pt x="15652" y="19444"/>
                  </a:cubicBezTo>
                  <a:cubicBezTo>
                    <a:pt x="15527" y="19707"/>
                    <a:pt x="15320" y="19833"/>
                    <a:pt x="15102" y="19833"/>
                  </a:cubicBezTo>
                  <a:cubicBezTo>
                    <a:pt x="14992" y="19833"/>
                    <a:pt x="14879" y="19800"/>
                    <a:pt x="14773" y="19737"/>
                  </a:cubicBezTo>
                  <a:cubicBezTo>
                    <a:pt x="14145" y="19381"/>
                    <a:pt x="13392" y="19109"/>
                    <a:pt x="13036" y="18356"/>
                  </a:cubicBezTo>
                  <a:cubicBezTo>
                    <a:pt x="12890" y="18084"/>
                    <a:pt x="12722" y="17812"/>
                    <a:pt x="12471" y="17665"/>
                  </a:cubicBezTo>
                  <a:cubicBezTo>
                    <a:pt x="11383" y="17079"/>
                    <a:pt x="10379" y="16347"/>
                    <a:pt x="9375" y="15615"/>
                  </a:cubicBezTo>
                  <a:cubicBezTo>
                    <a:pt x="7973" y="14631"/>
                    <a:pt x="6864" y="13522"/>
                    <a:pt x="6278" y="11890"/>
                  </a:cubicBezTo>
                  <a:cubicBezTo>
                    <a:pt x="6152" y="11472"/>
                    <a:pt x="6027" y="11074"/>
                    <a:pt x="6048" y="10656"/>
                  </a:cubicBezTo>
                  <a:cubicBezTo>
                    <a:pt x="6090" y="9672"/>
                    <a:pt x="6152" y="8668"/>
                    <a:pt x="6278" y="7706"/>
                  </a:cubicBezTo>
                  <a:cubicBezTo>
                    <a:pt x="6445" y="6513"/>
                    <a:pt x="6696" y="5320"/>
                    <a:pt x="6906" y="4128"/>
                  </a:cubicBezTo>
                  <a:cubicBezTo>
                    <a:pt x="7031" y="3374"/>
                    <a:pt x="7136" y="2600"/>
                    <a:pt x="7596" y="1952"/>
                  </a:cubicBezTo>
                  <a:cubicBezTo>
                    <a:pt x="7659" y="1826"/>
                    <a:pt x="7722" y="1659"/>
                    <a:pt x="7743" y="1512"/>
                  </a:cubicBezTo>
                  <a:cubicBezTo>
                    <a:pt x="7805" y="1136"/>
                    <a:pt x="7973" y="864"/>
                    <a:pt x="8182" y="571"/>
                  </a:cubicBezTo>
                  <a:cubicBezTo>
                    <a:pt x="8224" y="508"/>
                    <a:pt x="8224" y="424"/>
                    <a:pt x="8224" y="340"/>
                  </a:cubicBezTo>
                  <a:cubicBezTo>
                    <a:pt x="7993" y="206"/>
                    <a:pt x="7798" y="1"/>
                    <a:pt x="75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5" name="Google Shape;1507;p59"/>
            <p:cNvSpPr/>
            <p:nvPr/>
          </p:nvSpPr>
          <p:spPr>
            <a:xfrm>
              <a:off x="6043650" y="4180900"/>
              <a:ext cx="37675" cy="22000"/>
            </a:xfrm>
            <a:custGeom>
              <a:avLst/>
              <a:gdLst/>
              <a:ahLst/>
              <a:cxnLst/>
              <a:rect l="l" t="t" r="r" b="b"/>
              <a:pathLst>
                <a:path w="1507" h="880" extrusionOk="0">
                  <a:moveTo>
                    <a:pt x="1507" y="1"/>
                  </a:moveTo>
                  <a:cubicBezTo>
                    <a:pt x="921" y="1"/>
                    <a:pt x="460" y="210"/>
                    <a:pt x="0" y="524"/>
                  </a:cubicBezTo>
                  <a:cubicBezTo>
                    <a:pt x="167" y="859"/>
                    <a:pt x="460" y="796"/>
                    <a:pt x="649" y="880"/>
                  </a:cubicBezTo>
                  <a:cubicBezTo>
                    <a:pt x="900" y="649"/>
                    <a:pt x="1172" y="440"/>
                    <a:pt x="1402" y="210"/>
                  </a:cubicBezTo>
                  <a:cubicBezTo>
                    <a:pt x="1444" y="147"/>
                    <a:pt x="1486" y="64"/>
                    <a:pt x="1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6" name="Google Shape;1508;p59"/>
            <p:cNvSpPr/>
            <p:nvPr/>
          </p:nvSpPr>
          <p:spPr>
            <a:xfrm>
              <a:off x="6081300" y="4179850"/>
              <a:ext cx="550" cy="1075"/>
            </a:xfrm>
            <a:custGeom>
              <a:avLst/>
              <a:gdLst/>
              <a:ahLst/>
              <a:cxnLst/>
              <a:rect l="l" t="t" r="r" b="b"/>
              <a:pathLst>
                <a:path w="22" h="43" extrusionOk="0">
                  <a:moveTo>
                    <a:pt x="21" y="1"/>
                  </a:moveTo>
                  <a:lnTo>
                    <a:pt x="1" y="43"/>
                  </a:lnTo>
                  <a:lnTo>
                    <a:pt x="21" y="43"/>
                  </a:lnTo>
                  <a:lnTo>
                    <a:pt x="21" y="1"/>
                  </a:lnTo>
                  <a:close/>
                </a:path>
              </a:pathLst>
            </a:custGeom>
            <a:solidFill>
              <a:srgbClr val="C06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7" name="Google Shape;1509;p59"/>
            <p:cNvSpPr/>
            <p:nvPr/>
          </p:nvSpPr>
          <p:spPr>
            <a:xfrm>
              <a:off x="6078675" y="4240700"/>
              <a:ext cx="3700" cy="1425"/>
            </a:xfrm>
            <a:custGeom>
              <a:avLst/>
              <a:gdLst/>
              <a:ahLst/>
              <a:cxnLst/>
              <a:rect l="l" t="t" r="r" b="b"/>
              <a:pathLst>
                <a:path w="148" h="57" extrusionOk="0">
                  <a:moveTo>
                    <a:pt x="22" y="1"/>
                  </a:moveTo>
                  <a:cubicBezTo>
                    <a:pt x="21" y="1"/>
                    <a:pt x="17" y="41"/>
                    <a:pt x="1" y="57"/>
                  </a:cubicBezTo>
                  <a:cubicBezTo>
                    <a:pt x="43" y="57"/>
                    <a:pt x="106" y="36"/>
                    <a:pt x="147" y="36"/>
                  </a:cubicBezTo>
                  <a:cubicBezTo>
                    <a:pt x="106" y="36"/>
                    <a:pt x="85" y="15"/>
                    <a:pt x="22" y="15"/>
                  </a:cubicBezTo>
                  <a:cubicBezTo>
                    <a:pt x="22" y="5"/>
                    <a:pt x="22" y="1"/>
                    <a:pt x="22" y="1"/>
                  </a:cubicBezTo>
                  <a:close/>
                </a:path>
              </a:pathLst>
            </a:custGeom>
            <a:solidFill>
              <a:srgbClr val="C06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8" name="Google Shape;1510;p59"/>
            <p:cNvSpPr/>
            <p:nvPr/>
          </p:nvSpPr>
          <p:spPr>
            <a:xfrm>
              <a:off x="6082350" y="4241075"/>
              <a:ext cx="2125" cy="525"/>
            </a:xfrm>
            <a:custGeom>
              <a:avLst/>
              <a:gdLst/>
              <a:ahLst/>
              <a:cxnLst/>
              <a:rect l="l" t="t" r="r" b="b"/>
              <a:pathLst>
                <a:path w="85" h="21" extrusionOk="0">
                  <a:moveTo>
                    <a:pt x="0" y="0"/>
                  </a:moveTo>
                  <a:cubicBezTo>
                    <a:pt x="42" y="21"/>
                    <a:pt x="63" y="21"/>
                    <a:pt x="63" y="21"/>
                  </a:cubicBezTo>
                  <a:lnTo>
                    <a:pt x="84" y="0"/>
                  </a:lnTo>
                  <a:close/>
                </a:path>
              </a:pathLst>
            </a:custGeom>
            <a:solidFill>
              <a:srgbClr val="C06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79" name="Google Shape;1511;p59"/>
            <p:cNvSpPr/>
            <p:nvPr/>
          </p:nvSpPr>
          <p:spPr>
            <a:xfrm>
              <a:off x="6039450" y="3549025"/>
              <a:ext cx="285625" cy="189900"/>
            </a:xfrm>
            <a:custGeom>
              <a:avLst/>
              <a:gdLst/>
              <a:ahLst/>
              <a:cxnLst/>
              <a:rect l="l" t="t" r="r" b="b"/>
              <a:pathLst>
                <a:path w="11425" h="7596" extrusionOk="0">
                  <a:moveTo>
                    <a:pt x="649" y="1255"/>
                  </a:moveTo>
                  <a:cubicBezTo>
                    <a:pt x="838" y="1235"/>
                    <a:pt x="1068" y="1193"/>
                    <a:pt x="1277" y="1172"/>
                  </a:cubicBezTo>
                  <a:cubicBezTo>
                    <a:pt x="1884" y="1151"/>
                    <a:pt x="2511" y="1109"/>
                    <a:pt x="3118" y="1109"/>
                  </a:cubicBezTo>
                  <a:cubicBezTo>
                    <a:pt x="4060" y="1067"/>
                    <a:pt x="4939" y="921"/>
                    <a:pt x="5859" y="732"/>
                  </a:cubicBezTo>
                  <a:cubicBezTo>
                    <a:pt x="6968" y="502"/>
                    <a:pt x="8140" y="377"/>
                    <a:pt x="9249" y="209"/>
                  </a:cubicBezTo>
                  <a:cubicBezTo>
                    <a:pt x="9939" y="105"/>
                    <a:pt x="10630" y="84"/>
                    <a:pt x="11425" y="0"/>
                  </a:cubicBezTo>
                  <a:cubicBezTo>
                    <a:pt x="11320" y="398"/>
                    <a:pt x="11153" y="711"/>
                    <a:pt x="11132" y="1046"/>
                  </a:cubicBezTo>
                  <a:cubicBezTo>
                    <a:pt x="11111" y="1381"/>
                    <a:pt x="10986" y="1653"/>
                    <a:pt x="10776" y="1904"/>
                  </a:cubicBezTo>
                  <a:cubicBezTo>
                    <a:pt x="10672" y="2051"/>
                    <a:pt x="10588" y="2176"/>
                    <a:pt x="10567" y="2323"/>
                  </a:cubicBezTo>
                  <a:cubicBezTo>
                    <a:pt x="10295" y="3432"/>
                    <a:pt x="9563" y="4289"/>
                    <a:pt x="9019" y="5252"/>
                  </a:cubicBezTo>
                  <a:cubicBezTo>
                    <a:pt x="8935" y="5419"/>
                    <a:pt x="8789" y="5545"/>
                    <a:pt x="8621" y="5670"/>
                  </a:cubicBezTo>
                  <a:cubicBezTo>
                    <a:pt x="8035" y="6152"/>
                    <a:pt x="7429" y="6612"/>
                    <a:pt x="6801" y="7009"/>
                  </a:cubicBezTo>
                  <a:cubicBezTo>
                    <a:pt x="6466" y="7219"/>
                    <a:pt x="6048" y="7344"/>
                    <a:pt x="5650" y="7428"/>
                  </a:cubicBezTo>
                  <a:cubicBezTo>
                    <a:pt x="4729" y="7595"/>
                    <a:pt x="3788" y="7449"/>
                    <a:pt x="2846" y="7344"/>
                  </a:cubicBezTo>
                  <a:cubicBezTo>
                    <a:pt x="2783" y="7344"/>
                    <a:pt x="2721" y="7323"/>
                    <a:pt x="2658" y="7302"/>
                  </a:cubicBezTo>
                  <a:cubicBezTo>
                    <a:pt x="1403" y="6570"/>
                    <a:pt x="314" y="5733"/>
                    <a:pt x="168" y="4101"/>
                  </a:cubicBezTo>
                  <a:cubicBezTo>
                    <a:pt x="168" y="4059"/>
                    <a:pt x="168" y="3976"/>
                    <a:pt x="147" y="3934"/>
                  </a:cubicBezTo>
                  <a:cubicBezTo>
                    <a:pt x="1" y="2929"/>
                    <a:pt x="210" y="2092"/>
                    <a:pt x="649" y="12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0" name="Google Shape;1512;p59"/>
            <p:cNvSpPr/>
            <p:nvPr/>
          </p:nvSpPr>
          <p:spPr>
            <a:xfrm>
              <a:off x="5815050" y="3486250"/>
              <a:ext cx="220250" cy="196700"/>
            </a:xfrm>
            <a:custGeom>
              <a:avLst/>
              <a:gdLst/>
              <a:ahLst/>
              <a:cxnLst/>
              <a:rect l="l" t="t" r="r" b="b"/>
              <a:pathLst>
                <a:path w="8810" h="7868" extrusionOk="0">
                  <a:moveTo>
                    <a:pt x="7219" y="1549"/>
                  </a:moveTo>
                  <a:cubicBezTo>
                    <a:pt x="6863" y="1318"/>
                    <a:pt x="6466" y="1172"/>
                    <a:pt x="6047" y="1088"/>
                  </a:cubicBezTo>
                  <a:cubicBezTo>
                    <a:pt x="4583" y="0"/>
                    <a:pt x="2281" y="209"/>
                    <a:pt x="1047" y="1883"/>
                  </a:cubicBezTo>
                  <a:cubicBezTo>
                    <a:pt x="377" y="2804"/>
                    <a:pt x="0" y="4080"/>
                    <a:pt x="168" y="5210"/>
                  </a:cubicBezTo>
                  <a:cubicBezTo>
                    <a:pt x="314" y="6319"/>
                    <a:pt x="1214" y="7449"/>
                    <a:pt x="2428" y="7428"/>
                  </a:cubicBezTo>
                  <a:cubicBezTo>
                    <a:pt x="2741" y="7596"/>
                    <a:pt x="3118" y="7721"/>
                    <a:pt x="3516" y="7742"/>
                  </a:cubicBezTo>
                  <a:cubicBezTo>
                    <a:pt x="5189" y="7868"/>
                    <a:pt x="6508" y="6884"/>
                    <a:pt x="7094" y="5524"/>
                  </a:cubicBezTo>
                  <a:cubicBezTo>
                    <a:pt x="8161" y="4227"/>
                    <a:pt x="8809" y="2574"/>
                    <a:pt x="7219" y="15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1" name="Google Shape;1513;p59"/>
            <p:cNvSpPr/>
            <p:nvPr/>
          </p:nvSpPr>
          <p:spPr>
            <a:xfrm>
              <a:off x="6342850" y="3429000"/>
              <a:ext cx="186250" cy="176800"/>
            </a:xfrm>
            <a:custGeom>
              <a:avLst/>
              <a:gdLst/>
              <a:ahLst/>
              <a:cxnLst/>
              <a:rect l="l" t="t" r="r" b="b"/>
              <a:pathLst>
                <a:path w="7450" h="7072" extrusionOk="0">
                  <a:moveTo>
                    <a:pt x="3130" y="1"/>
                  </a:moveTo>
                  <a:cubicBezTo>
                    <a:pt x="2552" y="1"/>
                    <a:pt x="1968" y="175"/>
                    <a:pt x="1486" y="470"/>
                  </a:cubicBezTo>
                  <a:cubicBezTo>
                    <a:pt x="816" y="888"/>
                    <a:pt x="523" y="1537"/>
                    <a:pt x="398" y="2269"/>
                  </a:cubicBezTo>
                  <a:cubicBezTo>
                    <a:pt x="105" y="2855"/>
                    <a:pt x="0" y="3546"/>
                    <a:pt x="105" y="4278"/>
                  </a:cubicBezTo>
                  <a:cubicBezTo>
                    <a:pt x="126" y="4466"/>
                    <a:pt x="147" y="4613"/>
                    <a:pt x="210" y="4780"/>
                  </a:cubicBezTo>
                  <a:cubicBezTo>
                    <a:pt x="210" y="4822"/>
                    <a:pt x="230" y="4885"/>
                    <a:pt x="230" y="4927"/>
                  </a:cubicBezTo>
                  <a:cubicBezTo>
                    <a:pt x="356" y="5512"/>
                    <a:pt x="649" y="5952"/>
                    <a:pt x="1047" y="6266"/>
                  </a:cubicBezTo>
                  <a:cubicBezTo>
                    <a:pt x="1525" y="6759"/>
                    <a:pt x="2164" y="7071"/>
                    <a:pt x="2872" y="7071"/>
                  </a:cubicBezTo>
                  <a:cubicBezTo>
                    <a:pt x="3154" y="7071"/>
                    <a:pt x="3447" y="7022"/>
                    <a:pt x="3746" y="6914"/>
                  </a:cubicBezTo>
                  <a:cubicBezTo>
                    <a:pt x="3913" y="6893"/>
                    <a:pt x="4080" y="6873"/>
                    <a:pt x="4227" y="6810"/>
                  </a:cubicBezTo>
                  <a:cubicBezTo>
                    <a:pt x="5901" y="6454"/>
                    <a:pt x="7449" y="4780"/>
                    <a:pt x="7031" y="3002"/>
                  </a:cubicBezTo>
                  <a:cubicBezTo>
                    <a:pt x="6926" y="2583"/>
                    <a:pt x="6738" y="2207"/>
                    <a:pt x="6508" y="1893"/>
                  </a:cubicBezTo>
                  <a:cubicBezTo>
                    <a:pt x="6382" y="1537"/>
                    <a:pt x="6173" y="1223"/>
                    <a:pt x="5901" y="909"/>
                  </a:cubicBezTo>
                  <a:cubicBezTo>
                    <a:pt x="5440" y="386"/>
                    <a:pt x="4750" y="198"/>
                    <a:pt x="4080" y="177"/>
                  </a:cubicBezTo>
                  <a:cubicBezTo>
                    <a:pt x="3779" y="56"/>
                    <a:pt x="3455" y="1"/>
                    <a:pt x="31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2" name="Google Shape;1514;p59"/>
            <p:cNvSpPr/>
            <p:nvPr/>
          </p:nvSpPr>
          <p:spPr>
            <a:xfrm>
              <a:off x="5412800" y="2831850"/>
              <a:ext cx="1277400" cy="1765450"/>
            </a:xfrm>
            <a:custGeom>
              <a:avLst/>
              <a:gdLst/>
              <a:ahLst/>
              <a:cxnLst/>
              <a:rect l="l" t="t" r="r" b="b"/>
              <a:pathLst>
                <a:path w="51096" h="70618" extrusionOk="0">
                  <a:moveTo>
                    <a:pt x="44777" y="13999"/>
                  </a:moveTo>
                  <a:cubicBezTo>
                    <a:pt x="45028" y="14585"/>
                    <a:pt x="45174" y="15087"/>
                    <a:pt x="45383" y="15568"/>
                  </a:cubicBezTo>
                  <a:cubicBezTo>
                    <a:pt x="45802" y="16510"/>
                    <a:pt x="46095" y="17451"/>
                    <a:pt x="46158" y="18455"/>
                  </a:cubicBezTo>
                  <a:cubicBezTo>
                    <a:pt x="46241" y="19585"/>
                    <a:pt x="46367" y="20715"/>
                    <a:pt x="46492" y="21845"/>
                  </a:cubicBezTo>
                  <a:cubicBezTo>
                    <a:pt x="46513" y="22096"/>
                    <a:pt x="46492" y="22368"/>
                    <a:pt x="46723" y="22556"/>
                  </a:cubicBezTo>
                  <a:cubicBezTo>
                    <a:pt x="47204" y="22536"/>
                    <a:pt x="47727" y="22515"/>
                    <a:pt x="48229" y="22494"/>
                  </a:cubicBezTo>
                  <a:cubicBezTo>
                    <a:pt x="49087" y="22473"/>
                    <a:pt x="50070" y="23121"/>
                    <a:pt x="50510" y="23896"/>
                  </a:cubicBezTo>
                  <a:cubicBezTo>
                    <a:pt x="51096" y="24942"/>
                    <a:pt x="50845" y="25925"/>
                    <a:pt x="50426" y="26846"/>
                  </a:cubicBezTo>
                  <a:cubicBezTo>
                    <a:pt x="50363" y="27013"/>
                    <a:pt x="50196" y="27139"/>
                    <a:pt x="50070" y="27264"/>
                  </a:cubicBezTo>
                  <a:cubicBezTo>
                    <a:pt x="49861" y="27453"/>
                    <a:pt x="49652" y="27662"/>
                    <a:pt x="49443" y="27850"/>
                  </a:cubicBezTo>
                  <a:cubicBezTo>
                    <a:pt x="49254" y="28018"/>
                    <a:pt x="49045" y="28164"/>
                    <a:pt x="48836" y="28269"/>
                  </a:cubicBezTo>
                  <a:cubicBezTo>
                    <a:pt x="48438" y="28478"/>
                    <a:pt x="48020" y="28666"/>
                    <a:pt x="47664" y="28875"/>
                  </a:cubicBezTo>
                  <a:cubicBezTo>
                    <a:pt x="46869" y="29315"/>
                    <a:pt x="46032" y="29357"/>
                    <a:pt x="45174" y="29022"/>
                  </a:cubicBezTo>
                  <a:cubicBezTo>
                    <a:pt x="45132" y="29001"/>
                    <a:pt x="45049" y="29022"/>
                    <a:pt x="44965" y="29001"/>
                  </a:cubicBezTo>
                  <a:cubicBezTo>
                    <a:pt x="44044" y="30256"/>
                    <a:pt x="43270" y="31616"/>
                    <a:pt x="42266" y="32851"/>
                  </a:cubicBezTo>
                  <a:cubicBezTo>
                    <a:pt x="41262" y="34085"/>
                    <a:pt x="40069" y="35090"/>
                    <a:pt x="38876" y="36073"/>
                  </a:cubicBezTo>
                  <a:cubicBezTo>
                    <a:pt x="39839" y="37057"/>
                    <a:pt x="40801" y="37998"/>
                    <a:pt x="41743" y="38961"/>
                  </a:cubicBezTo>
                  <a:cubicBezTo>
                    <a:pt x="42412" y="39672"/>
                    <a:pt x="42977" y="40425"/>
                    <a:pt x="43249" y="41367"/>
                  </a:cubicBezTo>
                  <a:cubicBezTo>
                    <a:pt x="43270" y="41450"/>
                    <a:pt x="43354" y="41534"/>
                    <a:pt x="43396" y="41618"/>
                  </a:cubicBezTo>
                  <a:cubicBezTo>
                    <a:pt x="43458" y="41660"/>
                    <a:pt x="43500" y="41681"/>
                    <a:pt x="43584" y="41743"/>
                  </a:cubicBezTo>
                  <a:cubicBezTo>
                    <a:pt x="44505" y="41158"/>
                    <a:pt x="45509" y="40906"/>
                    <a:pt x="46639" y="41095"/>
                  </a:cubicBezTo>
                  <a:cubicBezTo>
                    <a:pt x="47120" y="41534"/>
                    <a:pt x="47288" y="42057"/>
                    <a:pt x="47392" y="42664"/>
                  </a:cubicBezTo>
                  <a:cubicBezTo>
                    <a:pt x="47560" y="43564"/>
                    <a:pt x="46764" y="44715"/>
                    <a:pt x="45697" y="44568"/>
                  </a:cubicBezTo>
                  <a:cubicBezTo>
                    <a:pt x="45614" y="44568"/>
                    <a:pt x="45509" y="44589"/>
                    <a:pt x="45404" y="44589"/>
                  </a:cubicBezTo>
                  <a:cubicBezTo>
                    <a:pt x="45488" y="44924"/>
                    <a:pt x="45572" y="45238"/>
                    <a:pt x="45593" y="45552"/>
                  </a:cubicBezTo>
                  <a:cubicBezTo>
                    <a:pt x="45865" y="47393"/>
                    <a:pt x="45802" y="47790"/>
                    <a:pt x="44923" y="49715"/>
                  </a:cubicBezTo>
                  <a:cubicBezTo>
                    <a:pt x="44735" y="50134"/>
                    <a:pt x="44609" y="50531"/>
                    <a:pt x="44547" y="50971"/>
                  </a:cubicBezTo>
                  <a:cubicBezTo>
                    <a:pt x="44505" y="51557"/>
                    <a:pt x="44295" y="52080"/>
                    <a:pt x="44128" y="52624"/>
                  </a:cubicBezTo>
                  <a:lnTo>
                    <a:pt x="43898" y="53335"/>
                  </a:lnTo>
                  <a:cubicBezTo>
                    <a:pt x="44254" y="53649"/>
                    <a:pt x="44651" y="53816"/>
                    <a:pt x="45070" y="53816"/>
                  </a:cubicBezTo>
                  <a:cubicBezTo>
                    <a:pt x="45886" y="53816"/>
                    <a:pt x="46555" y="54235"/>
                    <a:pt x="47329" y="54423"/>
                  </a:cubicBezTo>
                  <a:cubicBezTo>
                    <a:pt x="47748" y="54528"/>
                    <a:pt x="47915" y="54883"/>
                    <a:pt x="47978" y="55302"/>
                  </a:cubicBezTo>
                  <a:cubicBezTo>
                    <a:pt x="48020" y="55699"/>
                    <a:pt x="47894" y="56013"/>
                    <a:pt x="47539" y="56181"/>
                  </a:cubicBezTo>
                  <a:cubicBezTo>
                    <a:pt x="47267" y="56285"/>
                    <a:pt x="47015" y="56390"/>
                    <a:pt x="46723" y="56411"/>
                  </a:cubicBezTo>
                  <a:cubicBezTo>
                    <a:pt x="45865" y="56495"/>
                    <a:pt x="44986" y="56515"/>
                    <a:pt x="44128" y="56557"/>
                  </a:cubicBezTo>
                  <a:cubicBezTo>
                    <a:pt x="43584" y="56599"/>
                    <a:pt x="43040" y="56411"/>
                    <a:pt x="42538" y="56223"/>
                  </a:cubicBezTo>
                  <a:cubicBezTo>
                    <a:pt x="42119" y="56076"/>
                    <a:pt x="41701" y="55888"/>
                    <a:pt x="41282" y="55699"/>
                  </a:cubicBezTo>
                  <a:cubicBezTo>
                    <a:pt x="41052" y="56390"/>
                    <a:pt x="40948" y="56934"/>
                    <a:pt x="41010" y="57562"/>
                  </a:cubicBezTo>
                  <a:cubicBezTo>
                    <a:pt x="41073" y="58148"/>
                    <a:pt x="41157" y="58712"/>
                    <a:pt x="40948" y="59298"/>
                  </a:cubicBezTo>
                  <a:cubicBezTo>
                    <a:pt x="40885" y="59424"/>
                    <a:pt x="40906" y="59612"/>
                    <a:pt x="40948" y="59759"/>
                  </a:cubicBezTo>
                  <a:cubicBezTo>
                    <a:pt x="40989" y="60345"/>
                    <a:pt x="40780" y="60826"/>
                    <a:pt x="40445" y="61244"/>
                  </a:cubicBezTo>
                  <a:cubicBezTo>
                    <a:pt x="40236" y="61516"/>
                    <a:pt x="40027" y="61809"/>
                    <a:pt x="39797" y="62060"/>
                  </a:cubicBezTo>
                  <a:cubicBezTo>
                    <a:pt x="40215" y="63274"/>
                    <a:pt x="40215" y="64466"/>
                    <a:pt x="40320" y="65638"/>
                  </a:cubicBezTo>
                  <a:cubicBezTo>
                    <a:pt x="40362" y="66371"/>
                    <a:pt x="40027" y="66998"/>
                    <a:pt x="39483" y="67479"/>
                  </a:cubicBezTo>
                  <a:cubicBezTo>
                    <a:pt x="38981" y="67898"/>
                    <a:pt x="38123" y="67772"/>
                    <a:pt x="37663" y="67249"/>
                  </a:cubicBezTo>
                  <a:cubicBezTo>
                    <a:pt x="37244" y="66768"/>
                    <a:pt x="37014" y="66266"/>
                    <a:pt x="37014" y="65680"/>
                  </a:cubicBezTo>
                  <a:cubicBezTo>
                    <a:pt x="36993" y="64969"/>
                    <a:pt x="36868" y="64257"/>
                    <a:pt x="37098" y="63588"/>
                  </a:cubicBezTo>
                  <a:cubicBezTo>
                    <a:pt x="37202" y="63295"/>
                    <a:pt x="37181" y="62960"/>
                    <a:pt x="37202" y="62709"/>
                  </a:cubicBezTo>
                  <a:cubicBezTo>
                    <a:pt x="36386" y="62374"/>
                    <a:pt x="35633" y="62039"/>
                    <a:pt x="34901" y="61746"/>
                  </a:cubicBezTo>
                  <a:cubicBezTo>
                    <a:pt x="34671" y="62667"/>
                    <a:pt x="34461" y="63525"/>
                    <a:pt x="34210" y="64362"/>
                  </a:cubicBezTo>
                  <a:cubicBezTo>
                    <a:pt x="34001" y="65178"/>
                    <a:pt x="33562" y="65806"/>
                    <a:pt x="32808" y="66161"/>
                  </a:cubicBezTo>
                  <a:cubicBezTo>
                    <a:pt x="32704" y="66224"/>
                    <a:pt x="32599" y="66308"/>
                    <a:pt x="32474" y="66371"/>
                  </a:cubicBezTo>
                  <a:cubicBezTo>
                    <a:pt x="32599" y="66517"/>
                    <a:pt x="32704" y="66663"/>
                    <a:pt x="32829" y="66747"/>
                  </a:cubicBezTo>
                  <a:cubicBezTo>
                    <a:pt x="33457" y="67187"/>
                    <a:pt x="33771" y="67835"/>
                    <a:pt x="34085" y="68463"/>
                  </a:cubicBezTo>
                  <a:cubicBezTo>
                    <a:pt x="34566" y="69404"/>
                    <a:pt x="34043" y="70346"/>
                    <a:pt x="32955" y="70534"/>
                  </a:cubicBezTo>
                  <a:cubicBezTo>
                    <a:pt x="32536" y="70618"/>
                    <a:pt x="32118" y="70618"/>
                    <a:pt x="31699" y="70618"/>
                  </a:cubicBezTo>
                  <a:cubicBezTo>
                    <a:pt x="31532" y="70618"/>
                    <a:pt x="31323" y="70534"/>
                    <a:pt x="31155" y="70430"/>
                  </a:cubicBezTo>
                  <a:cubicBezTo>
                    <a:pt x="30214" y="69781"/>
                    <a:pt x="29461" y="68902"/>
                    <a:pt x="29189" y="67814"/>
                  </a:cubicBezTo>
                  <a:cubicBezTo>
                    <a:pt x="28958" y="66915"/>
                    <a:pt x="28854" y="65973"/>
                    <a:pt x="29126" y="65031"/>
                  </a:cubicBezTo>
                  <a:cubicBezTo>
                    <a:pt x="29251" y="64571"/>
                    <a:pt x="29230" y="64048"/>
                    <a:pt x="29251" y="63546"/>
                  </a:cubicBezTo>
                  <a:cubicBezTo>
                    <a:pt x="29335" y="62186"/>
                    <a:pt x="29377" y="60805"/>
                    <a:pt x="29900" y="59528"/>
                  </a:cubicBezTo>
                  <a:cubicBezTo>
                    <a:pt x="29921" y="59466"/>
                    <a:pt x="29900" y="59382"/>
                    <a:pt x="29900" y="59277"/>
                  </a:cubicBezTo>
                  <a:cubicBezTo>
                    <a:pt x="29754" y="59277"/>
                    <a:pt x="29607" y="59256"/>
                    <a:pt x="29461" y="59256"/>
                  </a:cubicBezTo>
                  <a:cubicBezTo>
                    <a:pt x="28519" y="59319"/>
                    <a:pt x="27598" y="59361"/>
                    <a:pt x="26657" y="59424"/>
                  </a:cubicBezTo>
                  <a:cubicBezTo>
                    <a:pt x="26343" y="59424"/>
                    <a:pt x="26008" y="59382"/>
                    <a:pt x="25715" y="59277"/>
                  </a:cubicBezTo>
                  <a:cubicBezTo>
                    <a:pt x="24564" y="58943"/>
                    <a:pt x="23414" y="58587"/>
                    <a:pt x="22263" y="58189"/>
                  </a:cubicBezTo>
                  <a:cubicBezTo>
                    <a:pt x="21217" y="57813"/>
                    <a:pt x="20171" y="57436"/>
                    <a:pt x="19103" y="57039"/>
                  </a:cubicBezTo>
                  <a:cubicBezTo>
                    <a:pt x="18915" y="57478"/>
                    <a:pt x="18706" y="57896"/>
                    <a:pt x="18601" y="58336"/>
                  </a:cubicBezTo>
                  <a:cubicBezTo>
                    <a:pt x="18413" y="59277"/>
                    <a:pt x="18057" y="60177"/>
                    <a:pt x="18162" y="61161"/>
                  </a:cubicBezTo>
                  <a:cubicBezTo>
                    <a:pt x="18183" y="61537"/>
                    <a:pt x="17974" y="61893"/>
                    <a:pt x="17869" y="62269"/>
                  </a:cubicBezTo>
                  <a:cubicBezTo>
                    <a:pt x="17743" y="62667"/>
                    <a:pt x="17513" y="63002"/>
                    <a:pt x="17534" y="63441"/>
                  </a:cubicBezTo>
                  <a:cubicBezTo>
                    <a:pt x="18287" y="63650"/>
                    <a:pt x="18999" y="63881"/>
                    <a:pt x="19438" y="64571"/>
                  </a:cubicBezTo>
                  <a:cubicBezTo>
                    <a:pt x="20171" y="64906"/>
                    <a:pt x="20589" y="65617"/>
                    <a:pt x="21133" y="66182"/>
                  </a:cubicBezTo>
                  <a:cubicBezTo>
                    <a:pt x="21823" y="66873"/>
                    <a:pt x="22116" y="67814"/>
                    <a:pt x="22012" y="68777"/>
                  </a:cubicBezTo>
                  <a:cubicBezTo>
                    <a:pt x="21970" y="69111"/>
                    <a:pt x="21719" y="69321"/>
                    <a:pt x="21447" y="69509"/>
                  </a:cubicBezTo>
                  <a:cubicBezTo>
                    <a:pt x="20903" y="69886"/>
                    <a:pt x="20296" y="70137"/>
                    <a:pt x="19606" y="70220"/>
                  </a:cubicBezTo>
                  <a:cubicBezTo>
                    <a:pt x="19438" y="70241"/>
                    <a:pt x="19292" y="70220"/>
                    <a:pt x="19124" y="70241"/>
                  </a:cubicBezTo>
                  <a:cubicBezTo>
                    <a:pt x="18246" y="70430"/>
                    <a:pt x="17555" y="70053"/>
                    <a:pt x="16990" y="69384"/>
                  </a:cubicBezTo>
                  <a:cubicBezTo>
                    <a:pt x="16425" y="68735"/>
                    <a:pt x="15944" y="68023"/>
                    <a:pt x="15944" y="67103"/>
                  </a:cubicBezTo>
                  <a:cubicBezTo>
                    <a:pt x="15944" y="66559"/>
                    <a:pt x="15839" y="66015"/>
                    <a:pt x="15797" y="65450"/>
                  </a:cubicBezTo>
                  <a:cubicBezTo>
                    <a:pt x="15777" y="65073"/>
                    <a:pt x="15839" y="64697"/>
                    <a:pt x="16069" y="64362"/>
                  </a:cubicBezTo>
                  <a:cubicBezTo>
                    <a:pt x="16258" y="64069"/>
                    <a:pt x="16404" y="63734"/>
                    <a:pt x="16425" y="63399"/>
                  </a:cubicBezTo>
                  <a:cubicBezTo>
                    <a:pt x="16488" y="62834"/>
                    <a:pt x="16676" y="62353"/>
                    <a:pt x="16885" y="61851"/>
                  </a:cubicBezTo>
                  <a:cubicBezTo>
                    <a:pt x="17011" y="61474"/>
                    <a:pt x="17137" y="61140"/>
                    <a:pt x="17095" y="60721"/>
                  </a:cubicBezTo>
                  <a:cubicBezTo>
                    <a:pt x="17053" y="60428"/>
                    <a:pt x="17116" y="60156"/>
                    <a:pt x="17158" y="59863"/>
                  </a:cubicBezTo>
                  <a:cubicBezTo>
                    <a:pt x="17367" y="59005"/>
                    <a:pt x="17513" y="58106"/>
                    <a:pt x="17848" y="57269"/>
                  </a:cubicBezTo>
                  <a:cubicBezTo>
                    <a:pt x="17953" y="57039"/>
                    <a:pt x="17953" y="56767"/>
                    <a:pt x="17994" y="56495"/>
                  </a:cubicBezTo>
                  <a:cubicBezTo>
                    <a:pt x="17827" y="56348"/>
                    <a:pt x="17660" y="56223"/>
                    <a:pt x="17450" y="56118"/>
                  </a:cubicBezTo>
                  <a:lnTo>
                    <a:pt x="15421" y="54946"/>
                  </a:lnTo>
                  <a:cubicBezTo>
                    <a:pt x="14228" y="54256"/>
                    <a:pt x="13056" y="53502"/>
                    <a:pt x="11989" y="52645"/>
                  </a:cubicBezTo>
                  <a:cubicBezTo>
                    <a:pt x="11822" y="52519"/>
                    <a:pt x="11655" y="52435"/>
                    <a:pt x="11487" y="52331"/>
                  </a:cubicBezTo>
                  <a:cubicBezTo>
                    <a:pt x="10880" y="51954"/>
                    <a:pt x="10671" y="51222"/>
                    <a:pt x="11090" y="50678"/>
                  </a:cubicBezTo>
                  <a:cubicBezTo>
                    <a:pt x="11487" y="50197"/>
                    <a:pt x="11655" y="49632"/>
                    <a:pt x="11822" y="49067"/>
                  </a:cubicBezTo>
                  <a:cubicBezTo>
                    <a:pt x="12136" y="48125"/>
                    <a:pt x="12638" y="47288"/>
                    <a:pt x="13266" y="46514"/>
                  </a:cubicBezTo>
                  <a:cubicBezTo>
                    <a:pt x="13559" y="46179"/>
                    <a:pt x="13789" y="45824"/>
                    <a:pt x="13956" y="45405"/>
                  </a:cubicBezTo>
                  <a:cubicBezTo>
                    <a:pt x="14270" y="44610"/>
                    <a:pt x="14730" y="43961"/>
                    <a:pt x="15233" y="43313"/>
                  </a:cubicBezTo>
                  <a:cubicBezTo>
                    <a:pt x="15567" y="42894"/>
                    <a:pt x="15902" y="42476"/>
                    <a:pt x="16195" y="42015"/>
                  </a:cubicBezTo>
                  <a:cubicBezTo>
                    <a:pt x="17095" y="40593"/>
                    <a:pt x="17932" y="39065"/>
                    <a:pt x="18915" y="37705"/>
                  </a:cubicBezTo>
                  <a:cubicBezTo>
                    <a:pt x="18978" y="37642"/>
                    <a:pt x="18999" y="37559"/>
                    <a:pt x="19020" y="37475"/>
                  </a:cubicBezTo>
                  <a:cubicBezTo>
                    <a:pt x="18978" y="37391"/>
                    <a:pt x="18978" y="37308"/>
                    <a:pt x="18915" y="37287"/>
                  </a:cubicBezTo>
                  <a:cubicBezTo>
                    <a:pt x="17869" y="36680"/>
                    <a:pt x="17053" y="35843"/>
                    <a:pt x="16216" y="35006"/>
                  </a:cubicBezTo>
                  <a:cubicBezTo>
                    <a:pt x="15672" y="34462"/>
                    <a:pt x="15107" y="33918"/>
                    <a:pt x="14605" y="33395"/>
                  </a:cubicBezTo>
                  <a:cubicBezTo>
                    <a:pt x="13475" y="33479"/>
                    <a:pt x="12429" y="33583"/>
                    <a:pt x="11362" y="33583"/>
                  </a:cubicBezTo>
                  <a:cubicBezTo>
                    <a:pt x="10148" y="33583"/>
                    <a:pt x="9165" y="33060"/>
                    <a:pt x="8474" y="32014"/>
                  </a:cubicBezTo>
                  <a:cubicBezTo>
                    <a:pt x="7888" y="31114"/>
                    <a:pt x="7700" y="30152"/>
                    <a:pt x="7742" y="29126"/>
                  </a:cubicBezTo>
                  <a:cubicBezTo>
                    <a:pt x="7784" y="28729"/>
                    <a:pt x="7826" y="28373"/>
                    <a:pt x="7930" y="27997"/>
                  </a:cubicBezTo>
                  <a:cubicBezTo>
                    <a:pt x="8035" y="27557"/>
                    <a:pt x="8328" y="27306"/>
                    <a:pt x="8830" y="27306"/>
                  </a:cubicBezTo>
                  <a:cubicBezTo>
                    <a:pt x="9416" y="27306"/>
                    <a:pt x="10023" y="27160"/>
                    <a:pt x="10629" y="27474"/>
                  </a:cubicBezTo>
                  <a:cubicBezTo>
                    <a:pt x="10650" y="27515"/>
                    <a:pt x="10734" y="27453"/>
                    <a:pt x="10859" y="27411"/>
                  </a:cubicBezTo>
                  <a:cubicBezTo>
                    <a:pt x="10839" y="27306"/>
                    <a:pt x="10859" y="27181"/>
                    <a:pt x="10818" y="27076"/>
                  </a:cubicBezTo>
                  <a:cubicBezTo>
                    <a:pt x="10546" y="26490"/>
                    <a:pt x="10462" y="25883"/>
                    <a:pt x="10357" y="25297"/>
                  </a:cubicBezTo>
                  <a:cubicBezTo>
                    <a:pt x="10106" y="23624"/>
                    <a:pt x="10399" y="22012"/>
                    <a:pt x="10546" y="20401"/>
                  </a:cubicBezTo>
                  <a:cubicBezTo>
                    <a:pt x="10608" y="19941"/>
                    <a:pt x="10650" y="19502"/>
                    <a:pt x="10713" y="18937"/>
                  </a:cubicBezTo>
                  <a:cubicBezTo>
                    <a:pt x="10462" y="19146"/>
                    <a:pt x="10315" y="19271"/>
                    <a:pt x="10190" y="19397"/>
                  </a:cubicBezTo>
                  <a:cubicBezTo>
                    <a:pt x="9709" y="19899"/>
                    <a:pt x="9248" y="20401"/>
                    <a:pt x="8746" y="20903"/>
                  </a:cubicBezTo>
                  <a:cubicBezTo>
                    <a:pt x="8474" y="21155"/>
                    <a:pt x="8139" y="21322"/>
                    <a:pt x="7742" y="21427"/>
                  </a:cubicBezTo>
                  <a:cubicBezTo>
                    <a:pt x="7177" y="21573"/>
                    <a:pt x="6591" y="21803"/>
                    <a:pt x="6026" y="21950"/>
                  </a:cubicBezTo>
                  <a:cubicBezTo>
                    <a:pt x="5378" y="22117"/>
                    <a:pt x="4687" y="22096"/>
                    <a:pt x="4059" y="21699"/>
                  </a:cubicBezTo>
                  <a:cubicBezTo>
                    <a:pt x="3662" y="21468"/>
                    <a:pt x="3432" y="21155"/>
                    <a:pt x="3348" y="20694"/>
                  </a:cubicBezTo>
                  <a:cubicBezTo>
                    <a:pt x="3285" y="20067"/>
                    <a:pt x="3327" y="19481"/>
                    <a:pt x="3662" y="18937"/>
                  </a:cubicBezTo>
                  <a:cubicBezTo>
                    <a:pt x="4185" y="18100"/>
                    <a:pt x="4645" y="17242"/>
                    <a:pt x="5105" y="16363"/>
                  </a:cubicBezTo>
                  <a:cubicBezTo>
                    <a:pt x="5273" y="16091"/>
                    <a:pt x="5482" y="15777"/>
                    <a:pt x="5336" y="15401"/>
                  </a:cubicBezTo>
                  <a:cubicBezTo>
                    <a:pt x="5189" y="15212"/>
                    <a:pt x="4980" y="15275"/>
                    <a:pt x="4792" y="15275"/>
                  </a:cubicBezTo>
                  <a:cubicBezTo>
                    <a:pt x="3976" y="15296"/>
                    <a:pt x="3201" y="15359"/>
                    <a:pt x="2385" y="15380"/>
                  </a:cubicBezTo>
                  <a:cubicBezTo>
                    <a:pt x="2092" y="15380"/>
                    <a:pt x="1820" y="15380"/>
                    <a:pt x="1528" y="15296"/>
                  </a:cubicBezTo>
                  <a:cubicBezTo>
                    <a:pt x="356" y="14898"/>
                    <a:pt x="0" y="13789"/>
                    <a:pt x="774" y="12848"/>
                  </a:cubicBezTo>
                  <a:cubicBezTo>
                    <a:pt x="1444" y="12011"/>
                    <a:pt x="2197" y="11279"/>
                    <a:pt x="3285" y="10902"/>
                  </a:cubicBezTo>
                  <a:cubicBezTo>
                    <a:pt x="3494" y="10818"/>
                    <a:pt x="3641" y="10672"/>
                    <a:pt x="3808" y="10567"/>
                  </a:cubicBezTo>
                  <a:cubicBezTo>
                    <a:pt x="3808" y="10442"/>
                    <a:pt x="3829" y="10337"/>
                    <a:pt x="3829" y="10232"/>
                  </a:cubicBezTo>
                  <a:cubicBezTo>
                    <a:pt x="3599" y="8935"/>
                    <a:pt x="4331" y="8182"/>
                    <a:pt x="5189" y="7512"/>
                  </a:cubicBezTo>
                  <a:cubicBezTo>
                    <a:pt x="5419" y="7303"/>
                    <a:pt x="5733" y="7199"/>
                    <a:pt x="6068" y="7199"/>
                  </a:cubicBezTo>
                  <a:cubicBezTo>
                    <a:pt x="6466" y="7199"/>
                    <a:pt x="6842" y="7136"/>
                    <a:pt x="7219" y="7136"/>
                  </a:cubicBezTo>
                  <a:cubicBezTo>
                    <a:pt x="7407" y="7136"/>
                    <a:pt x="7616" y="7157"/>
                    <a:pt x="7805" y="7199"/>
                  </a:cubicBezTo>
                  <a:cubicBezTo>
                    <a:pt x="8788" y="7429"/>
                    <a:pt x="9667" y="7952"/>
                    <a:pt x="10504" y="8517"/>
                  </a:cubicBezTo>
                  <a:cubicBezTo>
                    <a:pt x="10629" y="8600"/>
                    <a:pt x="10755" y="8768"/>
                    <a:pt x="10818" y="8893"/>
                  </a:cubicBezTo>
                  <a:cubicBezTo>
                    <a:pt x="10964" y="9333"/>
                    <a:pt x="11299" y="9647"/>
                    <a:pt x="11613" y="9981"/>
                  </a:cubicBezTo>
                  <a:cubicBezTo>
                    <a:pt x="11968" y="10379"/>
                    <a:pt x="12220" y="10860"/>
                    <a:pt x="12450" y="11320"/>
                  </a:cubicBezTo>
                  <a:cubicBezTo>
                    <a:pt x="12617" y="11655"/>
                    <a:pt x="12826" y="11864"/>
                    <a:pt x="13182" y="11823"/>
                  </a:cubicBezTo>
                  <a:cubicBezTo>
                    <a:pt x="13663" y="11760"/>
                    <a:pt x="14082" y="11864"/>
                    <a:pt x="14479" y="12178"/>
                  </a:cubicBezTo>
                  <a:cubicBezTo>
                    <a:pt x="14814" y="11864"/>
                    <a:pt x="15107" y="11592"/>
                    <a:pt x="15421" y="11320"/>
                  </a:cubicBezTo>
                  <a:cubicBezTo>
                    <a:pt x="15860" y="10986"/>
                    <a:pt x="16195" y="10504"/>
                    <a:pt x="16823" y="10463"/>
                  </a:cubicBezTo>
                  <a:cubicBezTo>
                    <a:pt x="16948" y="10463"/>
                    <a:pt x="17095" y="10295"/>
                    <a:pt x="17220" y="10191"/>
                  </a:cubicBezTo>
                  <a:cubicBezTo>
                    <a:pt x="17743" y="9772"/>
                    <a:pt x="18308" y="9458"/>
                    <a:pt x="18915" y="9186"/>
                  </a:cubicBezTo>
                  <a:cubicBezTo>
                    <a:pt x="19501" y="8893"/>
                    <a:pt x="20087" y="8559"/>
                    <a:pt x="20610" y="8161"/>
                  </a:cubicBezTo>
                  <a:cubicBezTo>
                    <a:pt x="21321" y="7617"/>
                    <a:pt x="22158" y="7429"/>
                    <a:pt x="22974" y="7240"/>
                  </a:cubicBezTo>
                  <a:cubicBezTo>
                    <a:pt x="23853" y="7031"/>
                    <a:pt x="24774" y="6906"/>
                    <a:pt x="25694" y="6822"/>
                  </a:cubicBezTo>
                  <a:cubicBezTo>
                    <a:pt x="26573" y="6717"/>
                    <a:pt x="27494" y="6717"/>
                    <a:pt x="28393" y="6675"/>
                  </a:cubicBezTo>
                  <a:cubicBezTo>
                    <a:pt x="28812" y="6634"/>
                    <a:pt x="29189" y="6634"/>
                    <a:pt x="29502" y="6257"/>
                  </a:cubicBezTo>
                  <a:cubicBezTo>
                    <a:pt x="29649" y="6090"/>
                    <a:pt x="29963" y="6006"/>
                    <a:pt x="30193" y="5985"/>
                  </a:cubicBezTo>
                  <a:cubicBezTo>
                    <a:pt x="31448" y="5880"/>
                    <a:pt x="32683" y="5797"/>
                    <a:pt x="33938" y="5755"/>
                  </a:cubicBezTo>
                  <a:cubicBezTo>
                    <a:pt x="34147" y="5755"/>
                    <a:pt x="34378" y="5797"/>
                    <a:pt x="34587" y="5859"/>
                  </a:cubicBezTo>
                  <a:cubicBezTo>
                    <a:pt x="35236" y="6006"/>
                    <a:pt x="35926" y="6173"/>
                    <a:pt x="36575" y="6403"/>
                  </a:cubicBezTo>
                  <a:cubicBezTo>
                    <a:pt x="36993" y="6529"/>
                    <a:pt x="37412" y="6738"/>
                    <a:pt x="37809" y="6989"/>
                  </a:cubicBezTo>
                  <a:cubicBezTo>
                    <a:pt x="38186" y="7219"/>
                    <a:pt x="38541" y="7240"/>
                    <a:pt x="38918" y="6927"/>
                  </a:cubicBezTo>
                  <a:cubicBezTo>
                    <a:pt x="38918" y="6696"/>
                    <a:pt x="38918" y="6403"/>
                    <a:pt x="38897" y="6110"/>
                  </a:cubicBezTo>
                  <a:cubicBezTo>
                    <a:pt x="38772" y="5274"/>
                    <a:pt x="38876" y="4437"/>
                    <a:pt x="38981" y="3600"/>
                  </a:cubicBezTo>
                  <a:cubicBezTo>
                    <a:pt x="39023" y="2993"/>
                    <a:pt x="39232" y="2428"/>
                    <a:pt x="39609" y="1926"/>
                  </a:cubicBezTo>
                  <a:cubicBezTo>
                    <a:pt x="39860" y="1591"/>
                    <a:pt x="40111" y="1193"/>
                    <a:pt x="40362" y="859"/>
                  </a:cubicBezTo>
                  <a:cubicBezTo>
                    <a:pt x="40948" y="147"/>
                    <a:pt x="41722" y="1"/>
                    <a:pt x="42517" y="336"/>
                  </a:cubicBezTo>
                  <a:cubicBezTo>
                    <a:pt x="42642" y="377"/>
                    <a:pt x="42768" y="440"/>
                    <a:pt x="42852" y="545"/>
                  </a:cubicBezTo>
                  <a:cubicBezTo>
                    <a:pt x="43312" y="1235"/>
                    <a:pt x="43982" y="1758"/>
                    <a:pt x="44191" y="2595"/>
                  </a:cubicBezTo>
                  <a:cubicBezTo>
                    <a:pt x="44254" y="2951"/>
                    <a:pt x="44400" y="3349"/>
                    <a:pt x="44526" y="3788"/>
                  </a:cubicBezTo>
                  <a:cubicBezTo>
                    <a:pt x="44672" y="3683"/>
                    <a:pt x="44819" y="3600"/>
                    <a:pt x="44881" y="3537"/>
                  </a:cubicBezTo>
                  <a:cubicBezTo>
                    <a:pt x="45153" y="3244"/>
                    <a:pt x="45363" y="2951"/>
                    <a:pt x="45635" y="2658"/>
                  </a:cubicBezTo>
                  <a:cubicBezTo>
                    <a:pt x="45823" y="2491"/>
                    <a:pt x="46011" y="2302"/>
                    <a:pt x="46241" y="2219"/>
                  </a:cubicBezTo>
                  <a:cubicBezTo>
                    <a:pt x="46723" y="2072"/>
                    <a:pt x="47204" y="1717"/>
                    <a:pt x="47706" y="2030"/>
                  </a:cubicBezTo>
                  <a:cubicBezTo>
                    <a:pt x="48334" y="2449"/>
                    <a:pt x="48940" y="2930"/>
                    <a:pt x="49171" y="3704"/>
                  </a:cubicBezTo>
                  <a:cubicBezTo>
                    <a:pt x="49275" y="4081"/>
                    <a:pt x="49380" y="4478"/>
                    <a:pt x="49505" y="4834"/>
                  </a:cubicBezTo>
                  <a:cubicBezTo>
                    <a:pt x="49798" y="5566"/>
                    <a:pt x="49694" y="6215"/>
                    <a:pt x="49254" y="6822"/>
                  </a:cubicBezTo>
                  <a:cubicBezTo>
                    <a:pt x="49045" y="7115"/>
                    <a:pt x="48815" y="7429"/>
                    <a:pt x="48522" y="7763"/>
                  </a:cubicBezTo>
                  <a:cubicBezTo>
                    <a:pt x="49129" y="8182"/>
                    <a:pt x="49673" y="8600"/>
                    <a:pt x="50217" y="8998"/>
                  </a:cubicBezTo>
                  <a:cubicBezTo>
                    <a:pt x="50447" y="9144"/>
                    <a:pt x="50614" y="9333"/>
                    <a:pt x="50635" y="9626"/>
                  </a:cubicBezTo>
                  <a:cubicBezTo>
                    <a:pt x="50698" y="10086"/>
                    <a:pt x="50740" y="10588"/>
                    <a:pt x="50803" y="11069"/>
                  </a:cubicBezTo>
                  <a:cubicBezTo>
                    <a:pt x="50824" y="11341"/>
                    <a:pt x="50719" y="11551"/>
                    <a:pt x="50573" y="11760"/>
                  </a:cubicBezTo>
                  <a:cubicBezTo>
                    <a:pt x="50301" y="12074"/>
                    <a:pt x="50049" y="12388"/>
                    <a:pt x="49736" y="12681"/>
                  </a:cubicBezTo>
                  <a:cubicBezTo>
                    <a:pt x="49296" y="13078"/>
                    <a:pt x="48836" y="13371"/>
                    <a:pt x="48229" y="13476"/>
                  </a:cubicBezTo>
                  <a:cubicBezTo>
                    <a:pt x="47664" y="13580"/>
                    <a:pt x="47120" y="13706"/>
                    <a:pt x="46618" y="13999"/>
                  </a:cubicBezTo>
                  <a:cubicBezTo>
                    <a:pt x="46199" y="14229"/>
                    <a:pt x="45781" y="14271"/>
                    <a:pt x="45321" y="13999"/>
                  </a:cubicBezTo>
                  <a:cubicBezTo>
                    <a:pt x="45153" y="14020"/>
                    <a:pt x="45049" y="14041"/>
                    <a:pt x="44777" y="13999"/>
                  </a:cubicBezTo>
                  <a:close/>
                  <a:moveTo>
                    <a:pt x="26845" y="56390"/>
                  </a:moveTo>
                  <a:cubicBezTo>
                    <a:pt x="26782" y="56369"/>
                    <a:pt x="26741" y="56327"/>
                    <a:pt x="26657" y="56327"/>
                  </a:cubicBezTo>
                  <a:cubicBezTo>
                    <a:pt x="26657" y="56327"/>
                    <a:pt x="26636" y="56369"/>
                    <a:pt x="26636" y="56390"/>
                  </a:cubicBezTo>
                  <a:cubicBezTo>
                    <a:pt x="26720" y="56390"/>
                    <a:pt x="26782" y="56369"/>
                    <a:pt x="26866" y="56369"/>
                  </a:cubicBezTo>
                  <a:cubicBezTo>
                    <a:pt x="26782" y="56599"/>
                    <a:pt x="26992" y="56704"/>
                    <a:pt x="27159" y="56808"/>
                  </a:cubicBezTo>
                  <a:cubicBezTo>
                    <a:pt x="27368" y="56934"/>
                    <a:pt x="27682" y="56934"/>
                    <a:pt x="27766" y="57311"/>
                  </a:cubicBezTo>
                  <a:cubicBezTo>
                    <a:pt x="27577" y="57687"/>
                    <a:pt x="27201" y="57771"/>
                    <a:pt x="26887" y="57583"/>
                  </a:cubicBezTo>
                  <a:cubicBezTo>
                    <a:pt x="26259" y="57227"/>
                    <a:pt x="25506" y="56955"/>
                    <a:pt x="25150" y="56202"/>
                  </a:cubicBezTo>
                  <a:cubicBezTo>
                    <a:pt x="25004" y="55951"/>
                    <a:pt x="24816" y="55658"/>
                    <a:pt x="24585" y="55532"/>
                  </a:cubicBezTo>
                  <a:cubicBezTo>
                    <a:pt x="23497" y="54925"/>
                    <a:pt x="22493" y="54193"/>
                    <a:pt x="21489" y="53461"/>
                  </a:cubicBezTo>
                  <a:cubicBezTo>
                    <a:pt x="20087" y="52498"/>
                    <a:pt x="18957" y="51368"/>
                    <a:pt x="18392" y="49736"/>
                  </a:cubicBezTo>
                  <a:cubicBezTo>
                    <a:pt x="18266" y="49318"/>
                    <a:pt x="18141" y="48941"/>
                    <a:pt x="18162" y="48523"/>
                  </a:cubicBezTo>
                  <a:cubicBezTo>
                    <a:pt x="18204" y="47518"/>
                    <a:pt x="18266" y="46535"/>
                    <a:pt x="18392" y="45552"/>
                  </a:cubicBezTo>
                  <a:cubicBezTo>
                    <a:pt x="18559" y="44359"/>
                    <a:pt x="18810" y="43187"/>
                    <a:pt x="19020" y="41974"/>
                  </a:cubicBezTo>
                  <a:cubicBezTo>
                    <a:pt x="19145" y="41220"/>
                    <a:pt x="19250" y="40467"/>
                    <a:pt x="19710" y="39798"/>
                  </a:cubicBezTo>
                  <a:cubicBezTo>
                    <a:pt x="19773" y="39672"/>
                    <a:pt x="19836" y="39526"/>
                    <a:pt x="19857" y="39358"/>
                  </a:cubicBezTo>
                  <a:cubicBezTo>
                    <a:pt x="19919" y="39002"/>
                    <a:pt x="20087" y="38709"/>
                    <a:pt x="20296" y="38417"/>
                  </a:cubicBezTo>
                  <a:cubicBezTo>
                    <a:pt x="20338" y="38354"/>
                    <a:pt x="20338" y="38291"/>
                    <a:pt x="20338" y="38186"/>
                  </a:cubicBezTo>
                  <a:cubicBezTo>
                    <a:pt x="20087" y="38061"/>
                    <a:pt x="19878" y="37810"/>
                    <a:pt x="19543" y="37873"/>
                  </a:cubicBezTo>
                  <a:cubicBezTo>
                    <a:pt x="19396" y="38186"/>
                    <a:pt x="19313" y="38542"/>
                    <a:pt x="19103" y="38772"/>
                  </a:cubicBezTo>
                  <a:cubicBezTo>
                    <a:pt x="18580" y="39442"/>
                    <a:pt x="18266" y="40195"/>
                    <a:pt x="17869" y="40927"/>
                  </a:cubicBezTo>
                  <a:cubicBezTo>
                    <a:pt x="17283" y="42036"/>
                    <a:pt x="16697" y="43103"/>
                    <a:pt x="15902" y="44045"/>
                  </a:cubicBezTo>
                  <a:cubicBezTo>
                    <a:pt x="15463" y="44568"/>
                    <a:pt x="15086" y="45154"/>
                    <a:pt x="14898" y="45844"/>
                  </a:cubicBezTo>
                  <a:cubicBezTo>
                    <a:pt x="14730" y="46368"/>
                    <a:pt x="14417" y="46807"/>
                    <a:pt x="14082" y="47225"/>
                  </a:cubicBezTo>
                  <a:cubicBezTo>
                    <a:pt x="13517" y="47874"/>
                    <a:pt x="13098" y="48648"/>
                    <a:pt x="12847" y="49443"/>
                  </a:cubicBezTo>
                  <a:cubicBezTo>
                    <a:pt x="12659" y="50050"/>
                    <a:pt x="12471" y="50657"/>
                    <a:pt x="12115" y="51201"/>
                  </a:cubicBezTo>
                  <a:cubicBezTo>
                    <a:pt x="13056" y="52101"/>
                    <a:pt x="14124" y="52728"/>
                    <a:pt x="15170" y="53398"/>
                  </a:cubicBezTo>
                  <a:cubicBezTo>
                    <a:pt x="16279" y="54109"/>
                    <a:pt x="17430" y="54737"/>
                    <a:pt x="18580" y="55386"/>
                  </a:cubicBezTo>
                  <a:cubicBezTo>
                    <a:pt x="19103" y="55679"/>
                    <a:pt x="19626" y="55971"/>
                    <a:pt x="20171" y="56160"/>
                  </a:cubicBezTo>
                  <a:cubicBezTo>
                    <a:pt x="21426" y="56536"/>
                    <a:pt x="22598" y="57122"/>
                    <a:pt x="23895" y="57373"/>
                  </a:cubicBezTo>
                  <a:cubicBezTo>
                    <a:pt x="24062" y="57415"/>
                    <a:pt x="24251" y="57520"/>
                    <a:pt x="24439" y="57583"/>
                  </a:cubicBezTo>
                  <a:cubicBezTo>
                    <a:pt x="25506" y="58001"/>
                    <a:pt x="26573" y="58294"/>
                    <a:pt x="27724" y="58148"/>
                  </a:cubicBezTo>
                  <a:cubicBezTo>
                    <a:pt x="28331" y="58064"/>
                    <a:pt x="28958" y="58085"/>
                    <a:pt x="29565" y="58064"/>
                  </a:cubicBezTo>
                  <a:cubicBezTo>
                    <a:pt x="29858" y="58043"/>
                    <a:pt x="30109" y="57959"/>
                    <a:pt x="30402" y="57896"/>
                  </a:cubicBezTo>
                  <a:cubicBezTo>
                    <a:pt x="31009" y="57771"/>
                    <a:pt x="31469" y="57415"/>
                    <a:pt x="31950" y="57039"/>
                  </a:cubicBezTo>
                  <a:cubicBezTo>
                    <a:pt x="32515" y="56578"/>
                    <a:pt x="32808" y="55992"/>
                    <a:pt x="32997" y="55323"/>
                  </a:cubicBezTo>
                  <a:cubicBezTo>
                    <a:pt x="33018" y="55176"/>
                    <a:pt x="33018" y="55030"/>
                    <a:pt x="33018" y="54904"/>
                  </a:cubicBezTo>
                  <a:cubicBezTo>
                    <a:pt x="32327" y="55176"/>
                    <a:pt x="31741" y="55532"/>
                    <a:pt x="31072" y="55762"/>
                  </a:cubicBezTo>
                  <a:cubicBezTo>
                    <a:pt x="30214" y="56076"/>
                    <a:pt x="29335" y="56243"/>
                    <a:pt x="28352" y="56223"/>
                  </a:cubicBezTo>
                  <a:cubicBezTo>
                    <a:pt x="28121" y="56223"/>
                    <a:pt x="27870" y="56306"/>
                    <a:pt x="27619" y="56390"/>
                  </a:cubicBezTo>
                  <a:cubicBezTo>
                    <a:pt x="27368" y="56474"/>
                    <a:pt x="27096" y="56495"/>
                    <a:pt x="26845" y="56390"/>
                  </a:cubicBezTo>
                  <a:close/>
                  <a:moveTo>
                    <a:pt x="26741" y="53921"/>
                  </a:moveTo>
                  <a:cubicBezTo>
                    <a:pt x="27159" y="53921"/>
                    <a:pt x="27452" y="53649"/>
                    <a:pt x="27766" y="53482"/>
                  </a:cubicBezTo>
                  <a:cubicBezTo>
                    <a:pt x="28226" y="53230"/>
                    <a:pt x="28707" y="53042"/>
                    <a:pt x="29272" y="53021"/>
                  </a:cubicBezTo>
                  <a:cubicBezTo>
                    <a:pt x="30151" y="52958"/>
                    <a:pt x="30988" y="52707"/>
                    <a:pt x="31720" y="52205"/>
                  </a:cubicBezTo>
                  <a:cubicBezTo>
                    <a:pt x="31406" y="51661"/>
                    <a:pt x="31134" y="51159"/>
                    <a:pt x="30842" y="50636"/>
                  </a:cubicBezTo>
                  <a:cubicBezTo>
                    <a:pt x="29816" y="48774"/>
                    <a:pt x="30088" y="49485"/>
                    <a:pt x="29816" y="47330"/>
                  </a:cubicBezTo>
                  <a:cubicBezTo>
                    <a:pt x="29712" y="46535"/>
                    <a:pt x="29858" y="45824"/>
                    <a:pt x="30193" y="45112"/>
                  </a:cubicBezTo>
                  <a:cubicBezTo>
                    <a:pt x="30298" y="44882"/>
                    <a:pt x="30423" y="44673"/>
                    <a:pt x="30549" y="44463"/>
                  </a:cubicBezTo>
                  <a:cubicBezTo>
                    <a:pt x="30883" y="43961"/>
                    <a:pt x="31239" y="43480"/>
                    <a:pt x="31574" y="43020"/>
                  </a:cubicBezTo>
                  <a:cubicBezTo>
                    <a:pt x="30946" y="41660"/>
                    <a:pt x="30946" y="41199"/>
                    <a:pt x="31616" y="40153"/>
                  </a:cubicBezTo>
                  <a:cubicBezTo>
                    <a:pt x="32704" y="39944"/>
                    <a:pt x="33687" y="40300"/>
                    <a:pt x="34691" y="40676"/>
                  </a:cubicBezTo>
                  <a:cubicBezTo>
                    <a:pt x="35215" y="40467"/>
                    <a:pt x="35633" y="40111"/>
                    <a:pt x="36198" y="40111"/>
                  </a:cubicBezTo>
                  <a:lnTo>
                    <a:pt x="37851" y="40111"/>
                  </a:lnTo>
                  <a:cubicBezTo>
                    <a:pt x="37872" y="39107"/>
                    <a:pt x="37872" y="38165"/>
                    <a:pt x="37140" y="37287"/>
                  </a:cubicBezTo>
                  <a:cubicBezTo>
                    <a:pt x="36386" y="37580"/>
                    <a:pt x="35780" y="38186"/>
                    <a:pt x="35047" y="38521"/>
                  </a:cubicBezTo>
                  <a:cubicBezTo>
                    <a:pt x="34294" y="38856"/>
                    <a:pt x="33541" y="39149"/>
                    <a:pt x="32746" y="39379"/>
                  </a:cubicBezTo>
                  <a:cubicBezTo>
                    <a:pt x="31971" y="39630"/>
                    <a:pt x="31155" y="39777"/>
                    <a:pt x="30402" y="39965"/>
                  </a:cubicBezTo>
                  <a:cubicBezTo>
                    <a:pt x="30256" y="40404"/>
                    <a:pt x="30109" y="40781"/>
                    <a:pt x="30005" y="41199"/>
                  </a:cubicBezTo>
                  <a:cubicBezTo>
                    <a:pt x="29816" y="41827"/>
                    <a:pt x="29356" y="42099"/>
                    <a:pt x="28791" y="42266"/>
                  </a:cubicBezTo>
                  <a:cubicBezTo>
                    <a:pt x="28540" y="42350"/>
                    <a:pt x="28226" y="42350"/>
                    <a:pt x="27933" y="42350"/>
                  </a:cubicBezTo>
                  <a:cubicBezTo>
                    <a:pt x="26971" y="42350"/>
                    <a:pt x="26238" y="41764"/>
                    <a:pt x="26071" y="40718"/>
                  </a:cubicBezTo>
                  <a:cubicBezTo>
                    <a:pt x="26050" y="40509"/>
                    <a:pt x="26008" y="40279"/>
                    <a:pt x="25966" y="40049"/>
                  </a:cubicBezTo>
                  <a:cubicBezTo>
                    <a:pt x="25129" y="39798"/>
                    <a:pt x="24292" y="39630"/>
                    <a:pt x="23518" y="39358"/>
                  </a:cubicBezTo>
                  <a:cubicBezTo>
                    <a:pt x="22702" y="39128"/>
                    <a:pt x="21928" y="38814"/>
                    <a:pt x="21049" y="38521"/>
                  </a:cubicBezTo>
                  <a:cubicBezTo>
                    <a:pt x="20903" y="38877"/>
                    <a:pt x="20735" y="39233"/>
                    <a:pt x="20610" y="39588"/>
                  </a:cubicBezTo>
                  <a:cubicBezTo>
                    <a:pt x="20505" y="39860"/>
                    <a:pt x="20463" y="40153"/>
                    <a:pt x="20317" y="40404"/>
                  </a:cubicBezTo>
                  <a:cubicBezTo>
                    <a:pt x="20087" y="40823"/>
                    <a:pt x="19982" y="41304"/>
                    <a:pt x="19940" y="41764"/>
                  </a:cubicBezTo>
                  <a:cubicBezTo>
                    <a:pt x="19731" y="43229"/>
                    <a:pt x="19459" y="44673"/>
                    <a:pt x="19313" y="46137"/>
                  </a:cubicBezTo>
                  <a:cubicBezTo>
                    <a:pt x="19208" y="46953"/>
                    <a:pt x="19166" y="47811"/>
                    <a:pt x="19208" y="48627"/>
                  </a:cubicBezTo>
                  <a:cubicBezTo>
                    <a:pt x="19229" y="49485"/>
                    <a:pt x="19585" y="50259"/>
                    <a:pt x="20108" y="50950"/>
                  </a:cubicBezTo>
                  <a:cubicBezTo>
                    <a:pt x="21112" y="52205"/>
                    <a:pt x="22472" y="53021"/>
                    <a:pt x="23748" y="53921"/>
                  </a:cubicBezTo>
                  <a:cubicBezTo>
                    <a:pt x="23832" y="53984"/>
                    <a:pt x="23937" y="53984"/>
                    <a:pt x="24041" y="54026"/>
                  </a:cubicBezTo>
                  <a:cubicBezTo>
                    <a:pt x="24711" y="53440"/>
                    <a:pt x="25632" y="53356"/>
                    <a:pt x="26448" y="53021"/>
                  </a:cubicBezTo>
                  <a:cubicBezTo>
                    <a:pt x="26531" y="52979"/>
                    <a:pt x="26636" y="52979"/>
                    <a:pt x="26741" y="52979"/>
                  </a:cubicBezTo>
                  <a:cubicBezTo>
                    <a:pt x="26950" y="52979"/>
                    <a:pt x="27075" y="53189"/>
                    <a:pt x="26992" y="53398"/>
                  </a:cubicBezTo>
                  <a:cubicBezTo>
                    <a:pt x="26950" y="53565"/>
                    <a:pt x="26845" y="53754"/>
                    <a:pt x="26741" y="53921"/>
                  </a:cubicBezTo>
                  <a:cubicBezTo>
                    <a:pt x="26197" y="53921"/>
                    <a:pt x="25694" y="54130"/>
                    <a:pt x="25234" y="54444"/>
                  </a:cubicBezTo>
                  <a:cubicBezTo>
                    <a:pt x="25401" y="54821"/>
                    <a:pt x="25694" y="54758"/>
                    <a:pt x="25862" y="54821"/>
                  </a:cubicBezTo>
                  <a:cubicBezTo>
                    <a:pt x="26134" y="54591"/>
                    <a:pt x="26385" y="54381"/>
                    <a:pt x="26636" y="54130"/>
                  </a:cubicBezTo>
                  <a:cubicBezTo>
                    <a:pt x="26678" y="54109"/>
                    <a:pt x="26720" y="54005"/>
                    <a:pt x="26741" y="53921"/>
                  </a:cubicBezTo>
                  <a:close/>
                  <a:moveTo>
                    <a:pt x="12701" y="28290"/>
                  </a:moveTo>
                  <a:cubicBezTo>
                    <a:pt x="13789" y="28290"/>
                    <a:pt x="14730" y="28269"/>
                    <a:pt x="15588" y="27766"/>
                  </a:cubicBezTo>
                  <a:cubicBezTo>
                    <a:pt x="16090" y="27494"/>
                    <a:pt x="16593" y="27201"/>
                    <a:pt x="17053" y="26909"/>
                  </a:cubicBezTo>
                  <a:cubicBezTo>
                    <a:pt x="17241" y="26804"/>
                    <a:pt x="17430" y="26678"/>
                    <a:pt x="17555" y="26490"/>
                  </a:cubicBezTo>
                  <a:cubicBezTo>
                    <a:pt x="18266" y="25569"/>
                    <a:pt x="19145" y="24879"/>
                    <a:pt x="20024" y="24147"/>
                  </a:cubicBezTo>
                  <a:cubicBezTo>
                    <a:pt x="20296" y="23875"/>
                    <a:pt x="20547" y="23624"/>
                    <a:pt x="20673" y="23226"/>
                  </a:cubicBezTo>
                  <a:cubicBezTo>
                    <a:pt x="20798" y="22828"/>
                    <a:pt x="20987" y="22473"/>
                    <a:pt x="21300" y="22180"/>
                  </a:cubicBezTo>
                  <a:cubicBezTo>
                    <a:pt x="21614" y="21887"/>
                    <a:pt x="21761" y="21531"/>
                    <a:pt x="21844" y="21113"/>
                  </a:cubicBezTo>
                  <a:cubicBezTo>
                    <a:pt x="21949" y="20401"/>
                    <a:pt x="22263" y="19774"/>
                    <a:pt x="22284" y="19062"/>
                  </a:cubicBezTo>
                  <a:cubicBezTo>
                    <a:pt x="22284" y="18602"/>
                    <a:pt x="22849" y="18455"/>
                    <a:pt x="23225" y="18811"/>
                  </a:cubicBezTo>
                  <a:cubicBezTo>
                    <a:pt x="23309" y="18874"/>
                    <a:pt x="23330" y="18958"/>
                    <a:pt x="23414" y="19041"/>
                  </a:cubicBezTo>
                  <a:cubicBezTo>
                    <a:pt x="23686" y="19334"/>
                    <a:pt x="23958" y="19376"/>
                    <a:pt x="24272" y="19230"/>
                  </a:cubicBezTo>
                  <a:cubicBezTo>
                    <a:pt x="24669" y="19020"/>
                    <a:pt x="25046" y="18811"/>
                    <a:pt x="25213" y="18351"/>
                  </a:cubicBezTo>
                  <a:cubicBezTo>
                    <a:pt x="25464" y="17807"/>
                    <a:pt x="25799" y="17305"/>
                    <a:pt x="26029" y="16740"/>
                  </a:cubicBezTo>
                  <a:cubicBezTo>
                    <a:pt x="26364" y="15882"/>
                    <a:pt x="26636" y="15003"/>
                    <a:pt x="26950" y="14124"/>
                  </a:cubicBezTo>
                  <a:cubicBezTo>
                    <a:pt x="27096" y="13685"/>
                    <a:pt x="27201" y="13225"/>
                    <a:pt x="27054" y="12701"/>
                  </a:cubicBezTo>
                  <a:cubicBezTo>
                    <a:pt x="26929" y="12283"/>
                    <a:pt x="26992" y="11864"/>
                    <a:pt x="27285" y="11530"/>
                  </a:cubicBezTo>
                  <a:cubicBezTo>
                    <a:pt x="27368" y="11425"/>
                    <a:pt x="27515" y="11320"/>
                    <a:pt x="27682" y="11320"/>
                  </a:cubicBezTo>
                  <a:cubicBezTo>
                    <a:pt x="27870" y="11320"/>
                    <a:pt x="27975" y="11488"/>
                    <a:pt x="27996" y="11655"/>
                  </a:cubicBezTo>
                  <a:cubicBezTo>
                    <a:pt x="28038" y="12053"/>
                    <a:pt x="28080" y="12429"/>
                    <a:pt x="28101" y="12743"/>
                  </a:cubicBezTo>
                  <a:cubicBezTo>
                    <a:pt x="28561" y="13287"/>
                    <a:pt x="29021" y="13727"/>
                    <a:pt x="29356" y="14250"/>
                  </a:cubicBezTo>
                  <a:cubicBezTo>
                    <a:pt x="29963" y="15212"/>
                    <a:pt x="30737" y="16007"/>
                    <a:pt x="31595" y="16719"/>
                  </a:cubicBezTo>
                  <a:cubicBezTo>
                    <a:pt x="32515" y="17472"/>
                    <a:pt x="33478" y="17911"/>
                    <a:pt x="34671" y="17556"/>
                  </a:cubicBezTo>
                  <a:cubicBezTo>
                    <a:pt x="35194" y="17054"/>
                    <a:pt x="35194" y="17054"/>
                    <a:pt x="35424" y="16321"/>
                  </a:cubicBezTo>
                  <a:cubicBezTo>
                    <a:pt x="35466" y="16196"/>
                    <a:pt x="35508" y="16091"/>
                    <a:pt x="35570" y="15986"/>
                  </a:cubicBezTo>
                  <a:cubicBezTo>
                    <a:pt x="35738" y="15777"/>
                    <a:pt x="35926" y="15589"/>
                    <a:pt x="36198" y="15610"/>
                  </a:cubicBezTo>
                  <a:cubicBezTo>
                    <a:pt x="36470" y="15631"/>
                    <a:pt x="36658" y="15882"/>
                    <a:pt x="36700" y="16258"/>
                  </a:cubicBezTo>
                  <a:cubicBezTo>
                    <a:pt x="36721" y="16363"/>
                    <a:pt x="36721" y="16447"/>
                    <a:pt x="36721" y="16551"/>
                  </a:cubicBezTo>
                  <a:cubicBezTo>
                    <a:pt x="36721" y="17618"/>
                    <a:pt x="37098" y="18560"/>
                    <a:pt x="37642" y="19481"/>
                  </a:cubicBezTo>
                  <a:cubicBezTo>
                    <a:pt x="38165" y="20339"/>
                    <a:pt x="38813" y="20945"/>
                    <a:pt x="39755" y="21259"/>
                  </a:cubicBezTo>
                  <a:cubicBezTo>
                    <a:pt x="40027" y="21343"/>
                    <a:pt x="40257" y="21427"/>
                    <a:pt x="40487" y="21489"/>
                  </a:cubicBezTo>
                  <a:cubicBezTo>
                    <a:pt x="41534" y="21782"/>
                    <a:pt x="42538" y="21657"/>
                    <a:pt x="43417" y="21050"/>
                  </a:cubicBezTo>
                  <a:cubicBezTo>
                    <a:pt x="43710" y="20862"/>
                    <a:pt x="43940" y="20611"/>
                    <a:pt x="44316" y="20590"/>
                  </a:cubicBezTo>
                  <a:cubicBezTo>
                    <a:pt x="44651" y="20736"/>
                    <a:pt x="44777" y="21155"/>
                    <a:pt x="45153" y="21217"/>
                  </a:cubicBezTo>
                  <a:cubicBezTo>
                    <a:pt x="45237" y="21155"/>
                    <a:pt x="45279" y="21134"/>
                    <a:pt x="45300" y="21071"/>
                  </a:cubicBezTo>
                  <a:cubicBezTo>
                    <a:pt x="45342" y="20945"/>
                    <a:pt x="45363" y="20820"/>
                    <a:pt x="45342" y="20715"/>
                  </a:cubicBezTo>
                  <a:cubicBezTo>
                    <a:pt x="45195" y="18874"/>
                    <a:pt x="45091" y="17033"/>
                    <a:pt x="44254" y="15296"/>
                  </a:cubicBezTo>
                  <a:cubicBezTo>
                    <a:pt x="44107" y="15003"/>
                    <a:pt x="44044" y="14668"/>
                    <a:pt x="43919" y="14375"/>
                  </a:cubicBezTo>
                  <a:cubicBezTo>
                    <a:pt x="43730" y="13999"/>
                    <a:pt x="43584" y="13601"/>
                    <a:pt x="43354" y="13266"/>
                  </a:cubicBezTo>
                  <a:cubicBezTo>
                    <a:pt x="42642" y="12220"/>
                    <a:pt x="41701" y="11383"/>
                    <a:pt x="40885" y="10442"/>
                  </a:cubicBezTo>
                  <a:cubicBezTo>
                    <a:pt x="40738" y="10253"/>
                    <a:pt x="40550" y="10128"/>
                    <a:pt x="40362" y="9981"/>
                  </a:cubicBezTo>
                  <a:cubicBezTo>
                    <a:pt x="39713" y="9542"/>
                    <a:pt x="39065" y="9103"/>
                    <a:pt x="38395" y="8684"/>
                  </a:cubicBezTo>
                  <a:cubicBezTo>
                    <a:pt x="37663" y="8245"/>
                    <a:pt x="36993" y="7722"/>
                    <a:pt x="36177" y="7450"/>
                  </a:cubicBezTo>
                  <a:cubicBezTo>
                    <a:pt x="34189" y="6822"/>
                    <a:pt x="34189" y="6822"/>
                    <a:pt x="32097" y="6906"/>
                  </a:cubicBezTo>
                  <a:cubicBezTo>
                    <a:pt x="31658" y="6927"/>
                    <a:pt x="31218" y="6947"/>
                    <a:pt x="30737" y="6927"/>
                  </a:cubicBezTo>
                  <a:cubicBezTo>
                    <a:pt x="30214" y="6927"/>
                    <a:pt x="29712" y="7031"/>
                    <a:pt x="29293" y="7324"/>
                  </a:cubicBezTo>
                  <a:cubicBezTo>
                    <a:pt x="28917" y="7554"/>
                    <a:pt x="28498" y="7659"/>
                    <a:pt x="28017" y="7659"/>
                  </a:cubicBezTo>
                  <a:cubicBezTo>
                    <a:pt x="27180" y="7680"/>
                    <a:pt x="26343" y="7743"/>
                    <a:pt x="25506" y="7763"/>
                  </a:cubicBezTo>
                  <a:cubicBezTo>
                    <a:pt x="25318" y="7763"/>
                    <a:pt x="25088" y="7743"/>
                    <a:pt x="24941" y="7826"/>
                  </a:cubicBezTo>
                  <a:cubicBezTo>
                    <a:pt x="24439" y="8077"/>
                    <a:pt x="23895" y="8056"/>
                    <a:pt x="23372" y="8203"/>
                  </a:cubicBezTo>
                  <a:cubicBezTo>
                    <a:pt x="22681" y="8454"/>
                    <a:pt x="21907" y="8496"/>
                    <a:pt x="21342" y="8977"/>
                  </a:cubicBezTo>
                  <a:cubicBezTo>
                    <a:pt x="20150" y="9940"/>
                    <a:pt x="18580" y="10358"/>
                    <a:pt x="17367" y="11341"/>
                  </a:cubicBezTo>
                  <a:cubicBezTo>
                    <a:pt x="17325" y="11383"/>
                    <a:pt x="17262" y="11425"/>
                    <a:pt x="17220" y="11425"/>
                  </a:cubicBezTo>
                  <a:cubicBezTo>
                    <a:pt x="16321" y="11718"/>
                    <a:pt x="15756" y="12367"/>
                    <a:pt x="15274" y="13120"/>
                  </a:cubicBezTo>
                  <a:cubicBezTo>
                    <a:pt x="14542" y="14250"/>
                    <a:pt x="13789" y="15380"/>
                    <a:pt x="13036" y="16530"/>
                  </a:cubicBezTo>
                  <a:cubicBezTo>
                    <a:pt x="12868" y="16761"/>
                    <a:pt x="12722" y="16991"/>
                    <a:pt x="12575" y="17263"/>
                  </a:cubicBezTo>
                  <a:cubicBezTo>
                    <a:pt x="12512" y="17388"/>
                    <a:pt x="12429" y="17556"/>
                    <a:pt x="12450" y="17702"/>
                  </a:cubicBezTo>
                  <a:cubicBezTo>
                    <a:pt x="12450" y="17890"/>
                    <a:pt x="12554" y="18037"/>
                    <a:pt x="12638" y="18309"/>
                  </a:cubicBezTo>
                  <a:cubicBezTo>
                    <a:pt x="11885" y="18539"/>
                    <a:pt x="11801" y="19188"/>
                    <a:pt x="11759" y="19857"/>
                  </a:cubicBezTo>
                  <a:cubicBezTo>
                    <a:pt x="11676" y="20527"/>
                    <a:pt x="11613" y="21175"/>
                    <a:pt x="11550" y="21866"/>
                  </a:cubicBezTo>
                  <a:cubicBezTo>
                    <a:pt x="11445" y="22849"/>
                    <a:pt x="11466" y="23854"/>
                    <a:pt x="11508" y="24837"/>
                  </a:cubicBezTo>
                  <a:cubicBezTo>
                    <a:pt x="11592" y="26093"/>
                    <a:pt x="12178" y="27139"/>
                    <a:pt x="12701" y="28290"/>
                  </a:cubicBezTo>
                  <a:close/>
                  <a:moveTo>
                    <a:pt x="44044" y="21866"/>
                  </a:moveTo>
                  <a:cubicBezTo>
                    <a:pt x="43103" y="22787"/>
                    <a:pt x="41889" y="22933"/>
                    <a:pt x="40634" y="22745"/>
                  </a:cubicBezTo>
                  <a:cubicBezTo>
                    <a:pt x="40006" y="22682"/>
                    <a:pt x="39337" y="22431"/>
                    <a:pt x="38772" y="22117"/>
                  </a:cubicBezTo>
                  <a:cubicBezTo>
                    <a:pt x="37851" y="21657"/>
                    <a:pt x="37077" y="21029"/>
                    <a:pt x="36658" y="20025"/>
                  </a:cubicBezTo>
                  <a:cubicBezTo>
                    <a:pt x="36407" y="19481"/>
                    <a:pt x="36093" y="18979"/>
                    <a:pt x="35800" y="18455"/>
                  </a:cubicBezTo>
                  <a:cubicBezTo>
                    <a:pt x="35780" y="18414"/>
                    <a:pt x="35738" y="18393"/>
                    <a:pt x="35675" y="18330"/>
                  </a:cubicBezTo>
                  <a:cubicBezTo>
                    <a:pt x="35005" y="18727"/>
                    <a:pt x="35005" y="18727"/>
                    <a:pt x="34168" y="18769"/>
                  </a:cubicBezTo>
                  <a:cubicBezTo>
                    <a:pt x="34064" y="18769"/>
                    <a:pt x="33980" y="18769"/>
                    <a:pt x="33875" y="18811"/>
                  </a:cubicBezTo>
                  <a:cubicBezTo>
                    <a:pt x="33248" y="18916"/>
                    <a:pt x="32662" y="18727"/>
                    <a:pt x="32118" y="18393"/>
                  </a:cubicBezTo>
                  <a:cubicBezTo>
                    <a:pt x="30737" y="17577"/>
                    <a:pt x="29565" y="16530"/>
                    <a:pt x="28749" y="15149"/>
                  </a:cubicBezTo>
                  <a:cubicBezTo>
                    <a:pt x="28582" y="14877"/>
                    <a:pt x="28456" y="14626"/>
                    <a:pt x="28289" y="14375"/>
                  </a:cubicBezTo>
                  <a:cubicBezTo>
                    <a:pt x="28184" y="14229"/>
                    <a:pt x="27996" y="14124"/>
                    <a:pt x="27808" y="13957"/>
                  </a:cubicBezTo>
                  <a:cubicBezTo>
                    <a:pt x="27703" y="14271"/>
                    <a:pt x="27619" y="14522"/>
                    <a:pt x="27577" y="14752"/>
                  </a:cubicBezTo>
                  <a:cubicBezTo>
                    <a:pt x="27159" y="16217"/>
                    <a:pt x="26782" y="17702"/>
                    <a:pt x="26113" y="19062"/>
                  </a:cubicBezTo>
                  <a:cubicBezTo>
                    <a:pt x="25904" y="19481"/>
                    <a:pt x="25632" y="19795"/>
                    <a:pt x="25276" y="20025"/>
                  </a:cubicBezTo>
                  <a:cubicBezTo>
                    <a:pt x="24711" y="20380"/>
                    <a:pt x="24146" y="20590"/>
                    <a:pt x="23476" y="20422"/>
                  </a:cubicBezTo>
                  <a:cubicBezTo>
                    <a:pt x="23393" y="20401"/>
                    <a:pt x="23288" y="20443"/>
                    <a:pt x="23184" y="20485"/>
                  </a:cubicBezTo>
                  <a:cubicBezTo>
                    <a:pt x="23100" y="20799"/>
                    <a:pt x="22995" y="21113"/>
                    <a:pt x="22953" y="21427"/>
                  </a:cubicBezTo>
                  <a:cubicBezTo>
                    <a:pt x="22849" y="21992"/>
                    <a:pt x="22619" y="22515"/>
                    <a:pt x="22221" y="22933"/>
                  </a:cubicBezTo>
                  <a:cubicBezTo>
                    <a:pt x="22033" y="23142"/>
                    <a:pt x="21844" y="23372"/>
                    <a:pt x="21761" y="23665"/>
                  </a:cubicBezTo>
                  <a:cubicBezTo>
                    <a:pt x="21572" y="24293"/>
                    <a:pt x="21175" y="24774"/>
                    <a:pt x="20673" y="25193"/>
                  </a:cubicBezTo>
                  <a:cubicBezTo>
                    <a:pt x="20003" y="25737"/>
                    <a:pt x="19375" y="26302"/>
                    <a:pt x="18810" y="26929"/>
                  </a:cubicBezTo>
                  <a:cubicBezTo>
                    <a:pt x="18329" y="27453"/>
                    <a:pt x="17848" y="27934"/>
                    <a:pt x="17220" y="28248"/>
                  </a:cubicBezTo>
                  <a:cubicBezTo>
                    <a:pt x="16948" y="28373"/>
                    <a:pt x="16718" y="28541"/>
                    <a:pt x="16488" y="28666"/>
                  </a:cubicBezTo>
                  <a:cubicBezTo>
                    <a:pt x="15693" y="29168"/>
                    <a:pt x="14835" y="29419"/>
                    <a:pt x="13872" y="29503"/>
                  </a:cubicBezTo>
                  <a:cubicBezTo>
                    <a:pt x="13684" y="29503"/>
                    <a:pt x="13517" y="29587"/>
                    <a:pt x="13308" y="29629"/>
                  </a:cubicBezTo>
                  <a:cubicBezTo>
                    <a:pt x="13663" y="30445"/>
                    <a:pt x="14019" y="31156"/>
                    <a:pt x="14626" y="31742"/>
                  </a:cubicBezTo>
                  <a:cubicBezTo>
                    <a:pt x="15714" y="32788"/>
                    <a:pt x="16802" y="33876"/>
                    <a:pt x="17869" y="34943"/>
                  </a:cubicBezTo>
                  <a:cubicBezTo>
                    <a:pt x="18099" y="35173"/>
                    <a:pt x="18329" y="35404"/>
                    <a:pt x="18601" y="35592"/>
                  </a:cubicBezTo>
                  <a:cubicBezTo>
                    <a:pt x="19773" y="36429"/>
                    <a:pt x="20987" y="37224"/>
                    <a:pt x="22388" y="37642"/>
                  </a:cubicBezTo>
                  <a:cubicBezTo>
                    <a:pt x="22598" y="37684"/>
                    <a:pt x="22807" y="37810"/>
                    <a:pt x="23037" y="37873"/>
                  </a:cubicBezTo>
                  <a:cubicBezTo>
                    <a:pt x="24041" y="38165"/>
                    <a:pt x="25025" y="38521"/>
                    <a:pt x="26050" y="38689"/>
                  </a:cubicBezTo>
                  <a:cubicBezTo>
                    <a:pt x="27954" y="39002"/>
                    <a:pt x="29837" y="38793"/>
                    <a:pt x="31699" y="38417"/>
                  </a:cubicBezTo>
                  <a:cubicBezTo>
                    <a:pt x="31825" y="38396"/>
                    <a:pt x="31971" y="38375"/>
                    <a:pt x="32076" y="38312"/>
                  </a:cubicBezTo>
                  <a:cubicBezTo>
                    <a:pt x="33394" y="37852"/>
                    <a:pt x="34733" y="37329"/>
                    <a:pt x="35947" y="36533"/>
                  </a:cubicBezTo>
                  <a:cubicBezTo>
                    <a:pt x="38060" y="35152"/>
                    <a:pt x="40048" y="33625"/>
                    <a:pt x="41596" y="31595"/>
                  </a:cubicBezTo>
                  <a:cubicBezTo>
                    <a:pt x="42161" y="30842"/>
                    <a:pt x="42663" y="30047"/>
                    <a:pt x="43207" y="29273"/>
                  </a:cubicBezTo>
                  <a:cubicBezTo>
                    <a:pt x="43940" y="28227"/>
                    <a:pt x="44358" y="27013"/>
                    <a:pt x="44881" y="25862"/>
                  </a:cubicBezTo>
                  <a:cubicBezTo>
                    <a:pt x="44965" y="25653"/>
                    <a:pt x="44986" y="25444"/>
                    <a:pt x="45049" y="25214"/>
                  </a:cubicBezTo>
                  <a:cubicBezTo>
                    <a:pt x="45111" y="24795"/>
                    <a:pt x="45007" y="24314"/>
                    <a:pt x="45111" y="23896"/>
                  </a:cubicBezTo>
                  <a:cubicBezTo>
                    <a:pt x="45258" y="23414"/>
                    <a:pt x="45195" y="22912"/>
                    <a:pt x="45300" y="22410"/>
                  </a:cubicBezTo>
                  <a:cubicBezTo>
                    <a:pt x="44881" y="22201"/>
                    <a:pt x="44463" y="22012"/>
                    <a:pt x="44044" y="21866"/>
                  </a:cubicBezTo>
                  <a:close/>
                  <a:moveTo>
                    <a:pt x="42057" y="50992"/>
                  </a:moveTo>
                  <a:lnTo>
                    <a:pt x="42161" y="50992"/>
                  </a:lnTo>
                  <a:cubicBezTo>
                    <a:pt x="43710" y="50217"/>
                    <a:pt x="44233" y="48711"/>
                    <a:pt x="44714" y="47184"/>
                  </a:cubicBezTo>
                  <a:cubicBezTo>
                    <a:pt x="44735" y="47079"/>
                    <a:pt x="44714" y="46912"/>
                    <a:pt x="44714" y="46786"/>
                  </a:cubicBezTo>
                  <a:lnTo>
                    <a:pt x="44630" y="45928"/>
                  </a:lnTo>
                  <a:cubicBezTo>
                    <a:pt x="44609" y="45300"/>
                    <a:pt x="44358" y="44715"/>
                    <a:pt x="43919" y="44254"/>
                  </a:cubicBezTo>
                  <a:cubicBezTo>
                    <a:pt x="43584" y="43878"/>
                    <a:pt x="43207" y="43543"/>
                    <a:pt x="42831" y="43250"/>
                  </a:cubicBezTo>
                  <a:cubicBezTo>
                    <a:pt x="41847" y="42559"/>
                    <a:pt x="40801" y="42057"/>
                    <a:pt x="39734" y="41555"/>
                  </a:cubicBezTo>
                  <a:cubicBezTo>
                    <a:pt x="38604" y="41032"/>
                    <a:pt x="37495" y="40906"/>
                    <a:pt x="36344" y="40990"/>
                  </a:cubicBezTo>
                  <a:cubicBezTo>
                    <a:pt x="35445" y="41032"/>
                    <a:pt x="34608" y="41325"/>
                    <a:pt x="34189" y="42266"/>
                  </a:cubicBezTo>
                  <a:cubicBezTo>
                    <a:pt x="33938" y="42831"/>
                    <a:pt x="33562" y="43334"/>
                    <a:pt x="32892" y="43543"/>
                  </a:cubicBezTo>
                  <a:cubicBezTo>
                    <a:pt x="32725" y="43606"/>
                    <a:pt x="32557" y="43752"/>
                    <a:pt x="32432" y="43878"/>
                  </a:cubicBezTo>
                  <a:cubicBezTo>
                    <a:pt x="31950" y="44380"/>
                    <a:pt x="31595" y="44987"/>
                    <a:pt x="31281" y="45614"/>
                  </a:cubicBezTo>
                  <a:cubicBezTo>
                    <a:pt x="31030" y="46137"/>
                    <a:pt x="30904" y="46681"/>
                    <a:pt x="31030" y="47288"/>
                  </a:cubicBezTo>
                  <a:cubicBezTo>
                    <a:pt x="31072" y="47602"/>
                    <a:pt x="31072" y="47937"/>
                    <a:pt x="31134" y="48251"/>
                  </a:cubicBezTo>
                  <a:cubicBezTo>
                    <a:pt x="31176" y="48565"/>
                    <a:pt x="31260" y="48878"/>
                    <a:pt x="31427" y="49171"/>
                  </a:cubicBezTo>
                  <a:cubicBezTo>
                    <a:pt x="31699" y="49736"/>
                    <a:pt x="32013" y="50322"/>
                    <a:pt x="32369" y="50887"/>
                  </a:cubicBezTo>
                  <a:cubicBezTo>
                    <a:pt x="32850" y="51724"/>
                    <a:pt x="33541" y="52394"/>
                    <a:pt x="34419" y="52833"/>
                  </a:cubicBezTo>
                  <a:cubicBezTo>
                    <a:pt x="34566" y="52875"/>
                    <a:pt x="34712" y="52875"/>
                    <a:pt x="34901" y="52938"/>
                  </a:cubicBezTo>
                  <a:cubicBezTo>
                    <a:pt x="34859" y="52833"/>
                    <a:pt x="34859" y="52812"/>
                    <a:pt x="34838" y="52770"/>
                  </a:cubicBezTo>
                  <a:cubicBezTo>
                    <a:pt x="34796" y="52707"/>
                    <a:pt x="34712" y="52624"/>
                    <a:pt x="34629" y="52561"/>
                  </a:cubicBezTo>
                  <a:cubicBezTo>
                    <a:pt x="33708" y="51808"/>
                    <a:pt x="33792" y="50782"/>
                    <a:pt x="33771" y="49799"/>
                  </a:cubicBezTo>
                  <a:cubicBezTo>
                    <a:pt x="34231" y="48690"/>
                    <a:pt x="34503" y="47476"/>
                    <a:pt x="35800" y="47016"/>
                  </a:cubicBezTo>
                  <a:cubicBezTo>
                    <a:pt x="35863" y="46995"/>
                    <a:pt x="35905" y="46953"/>
                    <a:pt x="35947" y="46891"/>
                  </a:cubicBezTo>
                  <a:cubicBezTo>
                    <a:pt x="36993" y="45970"/>
                    <a:pt x="38269" y="46075"/>
                    <a:pt x="39567" y="46200"/>
                  </a:cubicBezTo>
                  <a:cubicBezTo>
                    <a:pt x="39881" y="46242"/>
                    <a:pt x="40194" y="46368"/>
                    <a:pt x="40487" y="46535"/>
                  </a:cubicBezTo>
                  <a:cubicBezTo>
                    <a:pt x="41345" y="46974"/>
                    <a:pt x="41952" y="47602"/>
                    <a:pt x="42036" y="48627"/>
                  </a:cubicBezTo>
                  <a:cubicBezTo>
                    <a:pt x="42119" y="49381"/>
                    <a:pt x="42245" y="50155"/>
                    <a:pt x="42036" y="50887"/>
                  </a:cubicBezTo>
                  <a:cubicBezTo>
                    <a:pt x="41994" y="50929"/>
                    <a:pt x="42036" y="50971"/>
                    <a:pt x="42057" y="50992"/>
                  </a:cubicBezTo>
                  <a:close/>
                  <a:moveTo>
                    <a:pt x="4854" y="10170"/>
                  </a:moveTo>
                  <a:cubicBezTo>
                    <a:pt x="5315" y="10149"/>
                    <a:pt x="5754" y="10128"/>
                    <a:pt x="6214" y="10128"/>
                  </a:cubicBezTo>
                  <a:cubicBezTo>
                    <a:pt x="6549" y="10128"/>
                    <a:pt x="6800" y="10379"/>
                    <a:pt x="6863" y="10714"/>
                  </a:cubicBezTo>
                  <a:cubicBezTo>
                    <a:pt x="6884" y="11069"/>
                    <a:pt x="6696" y="11383"/>
                    <a:pt x="6361" y="11425"/>
                  </a:cubicBezTo>
                  <a:cubicBezTo>
                    <a:pt x="6005" y="11488"/>
                    <a:pt x="5587" y="11551"/>
                    <a:pt x="5210" y="11446"/>
                  </a:cubicBezTo>
                  <a:cubicBezTo>
                    <a:pt x="4687" y="11320"/>
                    <a:pt x="4269" y="11425"/>
                    <a:pt x="3850" y="11697"/>
                  </a:cubicBezTo>
                  <a:cubicBezTo>
                    <a:pt x="3641" y="11823"/>
                    <a:pt x="3390" y="11906"/>
                    <a:pt x="3181" y="12011"/>
                  </a:cubicBezTo>
                  <a:cubicBezTo>
                    <a:pt x="2448" y="12346"/>
                    <a:pt x="1925" y="12953"/>
                    <a:pt x="1465" y="13601"/>
                  </a:cubicBezTo>
                  <a:cubicBezTo>
                    <a:pt x="1256" y="13894"/>
                    <a:pt x="1465" y="14250"/>
                    <a:pt x="1841" y="14333"/>
                  </a:cubicBezTo>
                  <a:cubicBezTo>
                    <a:pt x="2092" y="14375"/>
                    <a:pt x="2365" y="14354"/>
                    <a:pt x="2595" y="14354"/>
                  </a:cubicBezTo>
                  <a:cubicBezTo>
                    <a:pt x="3494" y="14333"/>
                    <a:pt x="4394" y="14250"/>
                    <a:pt x="5294" y="14229"/>
                  </a:cubicBezTo>
                  <a:cubicBezTo>
                    <a:pt x="6005" y="14229"/>
                    <a:pt x="6466" y="14752"/>
                    <a:pt x="6361" y="15422"/>
                  </a:cubicBezTo>
                  <a:cubicBezTo>
                    <a:pt x="6277" y="15924"/>
                    <a:pt x="6152" y="16426"/>
                    <a:pt x="5901" y="16865"/>
                  </a:cubicBezTo>
                  <a:cubicBezTo>
                    <a:pt x="5440" y="17681"/>
                    <a:pt x="5022" y="18497"/>
                    <a:pt x="4582" y="19292"/>
                  </a:cubicBezTo>
                  <a:cubicBezTo>
                    <a:pt x="4478" y="19481"/>
                    <a:pt x="4352" y="19690"/>
                    <a:pt x="4331" y="19899"/>
                  </a:cubicBezTo>
                  <a:cubicBezTo>
                    <a:pt x="4269" y="20464"/>
                    <a:pt x="4331" y="20924"/>
                    <a:pt x="5168" y="20862"/>
                  </a:cubicBezTo>
                  <a:cubicBezTo>
                    <a:pt x="5440" y="20841"/>
                    <a:pt x="5733" y="20799"/>
                    <a:pt x="6005" y="20715"/>
                  </a:cubicBezTo>
                  <a:cubicBezTo>
                    <a:pt x="6340" y="20631"/>
                    <a:pt x="6654" y="20464"/>
                    <a:pt x="6989" y="20401"/>
                  </a:cubicBezTo>
                  <a:cubicBezTo>
                    <a:pt x="7616" y="20255"/>
                    <a:pt x="8056" y="19899"/>
                    <a:pt x="8474" y="19460"/>
                  </a:cubicBezTo>
                  <a:cubicBezTo>
                    <a:pt x="8683" y="19209"/>
                    <a:pt x="8872" y="18958"/>
                    <a:pt x="9102" y="18748"/>
                  </a:cubicBezTo>
                  <a:cubicBezTo>
                    <a:pt x="9730" y="18121"/>
                    <a:pt x="10023" y="17409"/>
                    <a:pt x="9813" y="16489"/>
                  </a:cubicBezTo>
                  <a:cubicBezTo>
                    <a:pt x="9667" y="15840"/>
                    <a:pt x="9792" y="15212"/>
                    <a:pt x="10106" y="14647"/>
                  </a:cubicBezTo>
                  <a:cubicBezTo>
                    <a:pt x="10253" y="14354"/>
                    <a:pt x="10420" y="14082"/>
                    <a:pt x="10567" y="13831"/>
                  </a:cubicBezTo>
                  <a:cubicBezTo>
                    <a:pt x="10943" y="13308"/>
                    <a:pt x="11299" y="12806"/>
                    <a:pt x="11676" y="12262"/>
                  </a:cubicBezTo>
                  <a:cubicBezTo>
                    <a:pt x="11508" y="11927"/>
                    <a:pt x="11362" y="11572"/>
                    <a:pt x="11194" y="11258"/>
                  </a:cubicBezTo>
                  <a:cubicBezTo>
                    <a:pt x="10859" y="10567"/>
                    <a:pt x="10106" y="10149"/>
                    <a:pt x="9813" y="9375"/>
                  </a:cubicBezTo>
                  <a:cubicBezTo>
                    <a:pt x="9792" y="9333"/>
                    <a:pt x="9709" y="9312"/>
                    <a:pt x="9667" y="9249"/>
                  </a:cubicBezTo>
                  <a:cubicBezTo>
                    <a:pt x="9039" y="8789"/>
                    <a:pt x="8328" y="8412"/>
                    <a:pt x="7574" y="8224"/>
                  </a:cubicBezTo>
                  <a:cubicBezTo>
                    <a:pt x="6486" y="7952"/>
                    <a:pt x="5587" y="8266"/>
                    <a:pt x="4980" y="9144"/>
                  </a:cubicBezTo>
                  <a:cubicBezTo>
                    <a:pt x="4813" y="9437"/>
                    <a:pt x="4687" y="9709"/>
                    <a:pt x="4854" y="10170"/>
                  </a:cubicBezTo>
                  <a:close/>
                  <a:moveTo>
                    <a:pt x="39797" y="6927"/>
                  </a:moveTo>
                  <a:cubicBezTo>
                    <a:pt x="40153" y="7031"/>
                    <a:pt x="40466" y="7136"/>
                    <a:pt x="40759" y="7199"/>
                  </a:cubicBezTo>
                  <a:cubicBezTo>
                    <a:pt x="41282" y="7303"/>
                    <a:pt x="41743" y="7471"/>
                    <a:pt x="42036" y="7973"/>
                  </a:cubicBezTo>
                  <a:cubicBezTo>
                    <a:pt x="42140" y="8140"/>
                    <a:pt x="42308" y="8266"/>
                    <a:pt x="42433" y="8412"/>
                  </a:cubicBezTo>
                  <a:cubicBezTo>
                    <a:pt x="42873" y="8914"/>
                    <a:pt x="43312" y="9396"/>
                    <a:pt x="43730" y="9919"/>
                  </a:cubicBezTo>
                  <a:cubicBezTo>
                    <a:pt x="43877" y="10065"/>
                    <a:pt x="43940" y="10253"/>
                    <a:pt x="44002" y="10442"/>
                  </a:cubicBezTo>
                  <a:cubicBezTo>
                    <a:pt x="44107" y="10965"/>
                    <a:pt x="44254" y="11509"/>
                    <a:pt x="44086" y="12053"/>
                  </a:cubicBezTo>
                  <a:cubicBezTo>
                    <a:pt x="44191" y="12220"/>
                    <a:pt x="44254" y="12409"/>
                    <a:pt x="44400" y="12555"/>
                  </a:cubicBezTo>
                  <a:cubicBezTo>
                    <a:pt x="44526" y="12681"/>
                    <a:pt x="44714" y="12848"/>
                    <a:pt x="44860" y="12848"/>
                  </a:cubicBezTo>
                  <a:cubicBezTo>
                    <a:pt x="45383" y="12848"/>
                    <a:pt x="45927" y="12869"/>
                    <a:pt x="46451" y="12764"/>
                  </a:cubicBezTo>
                  <a:cubicBezTo>
                    <a:pt x="46911" y="12660"/>
                    <a:pt x="47329" y="12534"/>
                    <a:pt x="47748" y="12409"/>
                  </a:cubicBezTo>
                  <a:cubicBezTo>
                    <a:pt x="48124" y="12346"/>
                    <a:pt x="48438" y="12178"/>
                    <a:pt x="48752" y="11948"/>
                  </a:cubicBezTo>
                  <a:cubicBezTo>
                    <a:pt x="49422" y="11446"/>
                    <a:pt x="49798" y="10839"/>
                    <a:pt x="49359" y="9898"/>
                  </a:cubicBezTo>
                  <a:cubicBezTo>
                    <a:pt x="49254" y="9835"/>
                    <a:pt x="49066" y="9730"/>
                    <a:pt x="48940" y="9584"/>
                  </a:cubicBezTo>
                  <a:cubicBezTo>
                    <a:pt x="48438" y="9144"/>
                    <a:pt x="47915" y="8747"/>
                    <a:pt x="47288" y="8538"/>
                  </a:cubicBezTo>
                  <a:cubicBezTo>
                    <a:pt x="47246" y="8517"/>
                    <a:pt x="47162" y="8496"/>
                    <a:pt x="47120" y="8475"/>
                  </a:cubicBezTo>
                  <a:cubicBezTo>
                    <a:pt x="46639" y="8203"/>
                    <a:pt x="46555" y="7763"/>
                    <a:pt x="46974" y="7471"/>
                  </a:cubicBezTo>
                  <a:cubicBezTo>
                    <a:pt x="47497" y="7136"/>
                    <a:pt x="47832" y="6634"/>
                    <a:pt x="48229" y="6194"/>
                  </a:cubicBezTo>
                  <a:cubicBezTo>
                    <a:pt x="48501" y="5880"/>
                    <a:pt x="48564" y="5546"/>
                    <a:pt x="48396" y="5127"/>
                  </a:cubicBezTo>
                  <a:cubicBezTo>
                    <a:pt x="48250" y="4855"/>
                    <a:pt x="48124" y="4562"/>
                    <a:pt x="48104" y="4290"/>
                  </a:cubicBezTo>
                  <a:cubicBezTo>
                    <a:pt x="48020" y="3621"/>
                    <a:pt x="47601" y="3265"/>
                    <a:pt x="47078" y="2972"/>
                  </a:cubicBezTo>
                  <a:cubicBezTo>
                    <a:pt x="46409" y="3244"/>
                    <a:pt x="46409" y="3244"/>
                    <a:pt x="46032" y="3621"/>
                  </a:cubicBezTo>
                  <a:cubicBezTo>
                    <a:pt x="45614" y="4102"/>
                    <a:pt x="45279" y="4625"/>
                    <a:pt x="45028" y="5232"/>
                  </a:cubicBezTo>
                  <a:cubicBezTo>
                    <a:pt x="44923" y="5483"/>
                    <a:pt x="44756" y="5713"/>
                    <a:pt x="44588" y="5964"/>
                  </a:cubicBezTo>
                  <a:cubicBezTo>
                    <a:pt x="44463" y="6131"/>
                    <a:pt x="44254" y="6257"/>
                    <a:pt x="44023" y="6173"/>
                  </a:cubicBezTo>
                  <a:cubicBezTo>
                    <a:pt x="43793" y="6090"/>
                    <a:pt x="43626" y="5901"/>
                    <a:pt x="43605" y="5671"/>
                  </a:cubicBezTo>
                  <a:cubicBezTo>
                    <a:pt x="43542" y="5274"/>
                    <a:pt x="43521" y="4897"/>
                    <a:pt x="43500" y="4520"/>
                  </a:cubicBezTo>
                  <a:cubicBezTo>
                    <a:pt x="43396" y="3390"/>
                    <a:pt x="43082" y="2386"/>
                    <a:pt x="42287" y="1486"/>
                  </a:cubicBezTo>
                  <a:cubicBezTo>
                    <a:pt x="41931" y="1068"/>
                    <a:pt x="41513" y="942"/>
                    <a:pt x="41115" y="1298"/>
                  </a:cubicBezTo>
                  <a:cubicBezTo>
                    <a:pt x="40508" y="1905"/>
                    <a:pt x="39964" y="2553"/>
                    <a:pt x="39776" y="3432"/>
                  </a:cubicBezTo>
                  <a:cubicBezTo>
                    <a:pt x="39588" y="4541"/>
                    <a:pt x="39546" y="5671"/>
                    <a:pt x="39797" y="6927"/>
                  </a:cubicBezTo>
                  <a:close/>
                  <a:moveTo>
                    <a:pt x="34357" y="54088"/>
                  </a:moveTo>
                  <a:cubicBezTo>
                    <a:pt x="33792" y="55155"/>
                    <a:pt x="33478" y="56181"/>
                    <a:pt x="33645" y="57352"/>
                  </a:cubicBezTo>
                  <a:cubicBezTo>
                    <a:pt x="33687" y="57750"/>
                    <a:pt x="33708" y="58106"/>
                    <a:pt x="33771" y="58503"/>
                  </a:cubicBezTo>
                  <a:cubicBezTo>
                    <a:pt x="33855" y="59445"/>
                    <a:pt x="34357" y="60135"/>
                    <a:pt x="35152" y="60658"/>
                  </a:cubicBezTo>
                  <a:cubicBezTo>
                    <a:pt x="36093" y="61244"/>
                    <a:pt x="37098" y="61558"/>
                    <a:pt x="38165" y="61705"/>
                  </a:cubicBezTo>
                  <a:cubicBezTo>
                    <a:pt x="38353" y="61725"/>
                    <a:pt x="38521" y="61663"/>
                    <a:pt x="38667" y="61663"/>
                  </a:cubicBezTo>
                  <a:cubicBezTo>
                    <a:pt x="38981" y="61286"/>
                    <a:pt x="39211" y="60951"/>
                    <a:pt x="39462" y="60658"/>
                  </a:cubicBezTo>
                  <a:cubicBezTo>
                    <a:pt x="39734" y="60345"/>
                    <a:pt x="39860" y="60031"/>
                    <a:pt x="39839" y="59612"/>
                  </a:cubicBezTo>
                  <a:cubicBezTo>
                    <a:pt x="39818" y="59319"/>
                    <a:pt x="39881" y="59026"/>
                    <a:pt x="39922" y="58733"/>
                  </a:cubicBezTo>
                  <a:cubicBezTo>
                    <a:pt x="39943" y="58524"/>
                    <a:pt x="39964" y="58294"/>
                    <a:pt x="39943" y="58085"/>
                  </a:cubicBezTo>
                  <a:cubicBezTo>
                    <a:pt x="39860" y="57457"/>
                    <a:pt x="39943" y="56892"/>
                    <a:pt x="39985" y="56264"/>
                  </a:cubicBezTo>
                  <a:cubicBezTo>
                    <a:pt x="40048" y="55741"/>
                    <a:pt x="40048" y="55155"/>
                    <a:pt x="39922" y="54632"/>
                  </a:cubicBezTo>
                  <a:cubicBezTo>
                    <a:pt x="39839" y="54319"/>
                    <a:pt x="39797" y="54026"/>
                    <a:pt x="39881" y="53712"/>
                  </a:cubicBezTo>
                  <a:cubicBezTo>
                    <a:pt x="38060" y="54214"/>
                    <a:pt x="36261" y="54235"/>
                    <a:pt x="34357" y="54088"/>
                  </a:cubicBezTo>
                  <a:close/>
                  <a:moveTo>
                    <a:pt x="38269" y="52749"/>
                  </a:moveTo>
                  <a:cubicBezTo>
                    <a:pt x="38269" y="52728"/>
                    <a:pt x="38269" y="52728"/>
                    <a:pt x="38269" y="52749"/>
                  </a:cubicBezTo>
                  <a:cubicBezTo>
                    <a:pt x="38583" y="52728"/>
                    <a:pt x="38918" y="52749"/>
                    <a:pt x="39232" y="52707"/>
                  </a:cubicBezTo>
                  <a:cubicBezTo>
                    <a:pt x="39943" y="52603"/>
                    <a:pt x="40529" y="52247"/>
                    <a:pt x="40759" y="51578"/>
                  </a:cubicBezTo>
                  <a:cubicBezTo>
                    <a:pt x="41094" y="50636"/>
                    <a:pt x="41366" y="49632"/>
                    <a:pt x="41115" y="48585"/>
                  </a:cubicBezTo>
                  <a:cubicBezTo>
                    <a:pt x="41052" y="48167"/>
                    <a:pt x="40885" y="47853"/>
                    <a:pt x="40571" y="47602"/>
                  </a:cubicBezTo>
                  <a:cubicBezTo>
                    <a:pt x="40048" y="47163"/>
                    <a:pt x="39420" y="46974"/>
                    <a:pt x="38772" y="46953"/>
                  </a:cubicBezTo>
                  <a:cubicBezTo>
                    <a:pt x="38081" y="46953"/>
                    <a:pt x="37432" y="47016"/>
                    <a:pt x="36784" y="47184"/>
                  </a:cubicBezTo>
                  <a:cubicBezTo>
                    <a:pt x="36198" y="47309"/>
                    <a:pt x="35800" y="47602"/>
                    <a:pt x="35549" y="48062"/>
                  </a:cubicBezTo>
                  <a:cubicBezTo>
                    <a:pt x="35319" y="48481"/>
                    <a:pt x="35131" y="48899"/>
                    <a:pt x="34901" y="49318"/>
                  </a:cubicBezTo>
                  <a:cubicBezTo>
                    <a:pt x="34587" y="49904"/>
                    <a:pt x="34650" y="50510"/>
                    <a:pt x="34754" y="51096"/>
                  </a:cubicBezTo>
                  <a:cubicBezTo>
                    <a:pt x="34796" y="51285"/>
                    <a:pt x="34901" y="51473"/>
                    <a:pt x="35026" y="51619"/>
                  </a:cubicBezTo>
                  <a:cubicBezTo>
                    <a:pt x="35654" y="52352"/>
                    <a:pt x="36470" y="52770"/>
                    <a:pt x="37412" y="52812"/>
                  </a:cubicBezTo>
                  <a:cubicBezTo>
                    <a:pt x="37704" y="52770"/>
                    <a:pt x="37976" y="52749"/>
                    <a:pt x="38269" y="52749"/>
                  </a:cubicBezTo>
                  <a:close/>
                  <a:moveTo>
                    <a:pt x="8767" y="28227"/>
                  </a:moveTo>
                  <a:cubicBezTo>
                    <a:pt x="8474" y="29210"/>
                    <a:pt x="8537" y="30214"/>
                    <a:pt x="8997" y="31198"/>
                  </a:cubicBezTo>
                  <a:cubicBezTo>
                    <a:pt x="9395" y="32014"/>
                    <a:pt x="10106" y="32370"/>
                    <a:pt x="10901" y="32579"/>
                  </a:cubicBezTo>
                  <a:cubicBezTo>
                    <a:pt x="11236" y="32663"/>
                    <a:pt x="12910" y="32474"/>
                    <a:pt x="13391" y="32349"/>
                  </a:cubicBezTo>
                  <a:cubicBezTo>
                    <a:pt x="12826" y="31637"/>
                    <a:pt x="12512" y="30842"/>
                    <a:pt x="12094" y="30068"/>
                  </a:cubicBezTo>
                  <a:cubicBezTo>
                    <a:pt x="11927" y="29754"/>
                    <a:pt x="11759" y="29440"/>
                    <a:pt x="11592" y="29106"/>
                  </a:cubicBezTo>
                  <a:cubicBezTo>
                    <a:pt x="11424" y="28771"/>
                    <a:pt x="11152" y="28478"/>
                    <a:pt x="10839" y="28373"/>
                  </a:cubicBezTo>
                  <a:cubicBezTo>
                    <a:pt x="10211" y="28227"/>
                    <a:pt x="9562" y="27829"/>
                    <a:pt x="8767" y="28227"/>
                  </a:cubicBezTo>
                  <a:close/>
                  <a:moveTo>
                    <a:pt x="17346" y="64069"/>
                  </a:moveTo>
                  <a:cubicBezTo>
                    <a:pt x="16760" y="64550"/>
                    <a:pt x="16634" y="65115"/>
                    <a:pt x="16802" y="65806"/>
                  </a:cubicBezTo>
                  <a:cubicBezTo>
                    <a:pt x="16865" y="66245"/>
                    <a:pt x="16865" y="66684"/>
                    <a:pt x="16948" y="67145"/>
                  </a:cubicBezTo>
                  <a:cubicBezTo>
                    <a:pt x="17053" y="67919"/>
                    <a:pt x="17513" y="68505"/>
                    <a:pt x="18141" y="68965"/>
                  </a:cubicBezTo>
                  <a:cubicBezTo>
                    <a:pt x="18225" y="69049"/>
                    <a:pt x="18371" y="69091"/>
                    <a:pt x="18497" y="69091"/>
                  </a:cubicBezTo>
                  <a:cubicBezTo>
                    <a:pt x="19187" y="69091"/>
                    <a:pt x="19836" y="69070"/>
                    <a:pt x="20443" y="68756"/>
                  </a:cubicBezTo>
                  <a:cubicBezTo>
                    <a:pt x="20966" y="68463"/>
                    <a:pt x="21028" y="68233"/>
                    <a:pt x="20861" y="67689"/>
                  </a:cubicBezTo>
                  <a:cubicBezTo>
                    <a:pt x="20526" y="66789"/>
                    <a:pt x="19919" y="66140"/>
                    <a:pt x="19229" y="65534"/>
                  </a:cubicBezTo>
                  <a:cubicBezTo>
                    <a:pt x="18622" y="65052"/>
                    <a:pt x="18078" y="64487"/>
                    <a:pt x="17346" y="64069"/>
                  </a:cubicBezTo>
                  <a:close/>
                  <a:moveTo>
                    <a:pt x="45446" y="27871"/>
                  </a:moveTo>
                  <a:cubicBezTo>
                    <a:pt x="45572" y="27955"/>
                    <a:pt x="45635" y="28059"/>
                    <a:pt x="45718" y="28059"/>
                  </a:cubicBezTo>
                  <a:cubicBezTo>
                    <a:pt x="46179" y="28122"/>
                    <a:pt x="46618" y="28122"/>
                    <a:pt x="47036" y="27871"/>
                  </a:cubicBezTo>
                  <a:cubicBezTo>
                    <a:pt x="47392" y="27641"/>
                    <a:pt x="47852" y="27515"/>
                    <a:pt x="48208" y="27285"/>
                  </a:cubicBezTo>
                  <a:cubicBezTo>
                    <a:pt x="48648" y="26971"/>
                    <a:pt x="49066" y="26574"/>
                    <a:pt x="49484" y="26197"/>
                  </a:cubicBezTo>
                  <a:cubicBezTo>
                    <a:pt x="49987" y="25193"/>
                    <a:pt x="49798" y="24063"/>
                    <a:pt x="48501" y="23644"/>
                  </a:cubicBezTo>
                  <a:cubicBezTo>
                    <a:pt x="47999" y="23477"/>
                    <a:pt x="47476" y="23624"/>
                    <a:pt x="47015" y="23833"/>
                  </a:cubicBezTo>
                  <a:cubicBezTo>
                    <a:pt x="46639" y="24000"/>
                    <a:pt x="46597" y="24356"/>
                    <a:pt x="46513" y="24691"/>
                  </a:cubicBezTo>
                  <a:cubicBezTo>
                    <a:pt x="46241" y="25674"/>
                    <a:pt x="45990" y="26657"/>
                    <a:pt x="45509" y="27557"/>
                  </a:cubicBezTo>
                  <a:cubicBezTo>
                    <a:pt x="45488" y="27620"/>
                    <a:pt x="45467" y="27725"/>
                    <a:pt x="45446" y="27871"/>
                  </a:cubicBezTo>
                  <a:close/>
                  <a:moveTo>
                    <a:pt x="32704" y="57834"/>
                  </a:moveTo>
                  <a:cubicBezTo>
                    <a:pt x="32264" y="58106"/>
                    <a:pt x="31971" y="58315"/>
                    <a:pt x="31637" y="58503"/>
                  </a:cubicBezTo>
                  <a:cubicBezTo>
                    <a:pt x="31281" y="58692"/>
                    <a:pt x="30821" y="58692"/>
                    <a:pt x="30653" y="59005"/>
                  </a:cubicBezTo>
                  <a:cubicBezTo>
                    <a:pt x="30549" y="60261"/>
                    <a:pt x="30528" y="61412"/>
                    <a:pt x="30318" y="62541"/>
                  </a:cubicBezTo>
                  <a:cubicBezTo>
                    <a:pt x="30193" y="63232"/>
                    <a:pt x="30298" y="63922"/>
                    <a:pt x="30277" y="64634"/>
                  </a:cubicBezTo>
                  <a:cubicBezTo>
                    <a:pt x="30277" y="64738"/>
                    <a:pt x="30318" y="64843"/>
                    <a:pt x="30402" y="65052"/>
                  </a:cubicBezTo>
                  <a:cubicBezTo>
                    <a:pt x="30465" y="64843"/>
                    <a:pt x="30528" y="64780"/>
                    <a:pt x="30549" y="64676"/>
                  </a:cubicBezTo>
                  <a:cubicBezTo>
                    <a:pt x="30821" y="64069"/>
                    <a:pt x="31009" y="63420"/>
                    <a:pt x="31490" y="62960"/>
                  </a:cubicBezTo>
                  <a:cubicBezTo>
                    <a:pt x="31574" y="62897"/>
                    <a:pt x="31595" y="62793"/>
                    <a:pt x="31658" y="62709"/>
                  </a:cubicBezTo>
                  <a:cubicBezTo>
                    <a:pt x="32160" y="61851"/>
                    <a:pt x="32620" y="60972"/>
                    <a:pt x="33122" y="60072"/>
                  </a:cubicBezTo>
                  <a:cubicBezTo>
                    <a:pt x="33018" y="59759"/>
                    <a:pt x="32892" y="59445"/>
                    <a:pt x="32829" y="59110"/>
                  </a:cubicBezTo>
                  <a:cubicBezTo>
                    <a:pt x="32746" y="58712"/>
                    <a:pt x="32725" y="58315"/>
                    <a:pt x="32704" y="57834"/>
                  </a:cubicBezTo>
                  <a:close/>
                  <a:moveTo>
                    <a:pt x="32285" y="52812"/>
                  </a:moveTo>
                  <a:cubicBezTo>
                    <a:pt x="32055" y="52875"/>
                    <a:pt x="31783" y="52938"/>
                    <a:pt x="31574" y="53063"/>
                  </a:cubicBezTo>
                  <a:cubicBezTo>
                    <a:pt x="30904" y="53482"/>
                    <a:pt x="30109" y="53649"/>
                    <a:pt x="29335" y="53774"/>
                  </a:cubicBezTo>
                  <a:cubicBezTo>
                    <a:pt x="28561" y="53900"/>
                    <a:pt x="27766" y="54381"/>
                    <a:pt x="27180" y="55009"/>
                  </a:cubicBezTo>
                  <a:cubicBezTo>
                    <a:pt x="27389" y="55239"/>
                    <a:pt x="27682" y="55344"/>
                    <a:pt x="27954" y="55344"/>
                  </a:cubicBezTo>
                  <a:cubicBezTo>
                    <a:pt x="28624" y="55323"/>
                    <a:pt x="29335" y="55427"/>
                    <a:pt x="29942" y="55114"/>
                  </a:cubicBezTo>
                  <a:cubicBezTo>
                    <a:pt x="30088" y="55030"/>
                    <a:pt x="30235" y="54967"/>
                    <a:pt x="30402" y="54946"/>
                  </a:cubicBezTo>
                  <a:cubicBezTo>
                    <a:pt x="31490" y="54842"/>
                    <a:pt x="32306" y="54193"/>
                    <a:pt x="33122" y="53482"/>
                  </a:cubicBezTo>
                  <a:cubicBezTo>
                    <a:pt x="32829" y="53230"/>
                    <a:pt x="32578" y="53042"/>
                    <a:pt x="32285" y="52812"/>
                  </a:cubicBezTo>
                  <a:close/>
                  <a:moveTo>
                    <a:pt x="33248" y="69174"/>
                  </a:moveTo>
                  <a:cubicBezTo>
                    <a:pt x="33101" y="68567"/>
                    <a:pt x="32850" y="67982"/>
                    <a:pt x="32390" y="67500"/>
                  </a:cubicBezTo>
                  <a:cubicBezTo>
                    <a:pt x="31678" y="66789"/>
                    <a:pt x="30821" y="66371"/>
                    <a:pt x="29900" y="65910"/>
                  </a:cubicBezTo>
                  <a:cubicBezTo>
                    <a:pt x="29795" y="66266"/>
                    <a:pt x="29900" y="66580"/>
                    <a:pt x="29900" y="66894"/>
                  </a:cubicBezTo>
                  <a:cubicBezTo>
                    <a:pt x="29984" y="67814"/>
                    <a:pt x="30423" y="68547"/>
                    <a:pt x="31072" y="69195"/>
                  </a:cubicBezTo>
                  <a:cubicBezTo>
                    <a:pt x="31469" y="69593"/>
                    <a:pt x="31888" y="69697"/>
                    <a:pt x="32411" y="69614"/>
                  </a:cubicBezTo>
                  <a:cubicBezTo>
                    <a:pt x="32725" y="69572"/>
                    <a:pt x="32997" y="69446"/>
                    <a:pt x="33248" y="69174"/>
                  </a:cubicBezTo>
                  <a:close/>
                  <a:moveTo>
                    <a:pt x="42140" y="41618"/>
                  </a:moveTo>
                  <a:cubicBezTo>
                    <a:pt x="42098" y="41430"/>
                    <a:pt x="42098" y="41220"/>
                    <a:pt x="42015" y="41053"/>
                  </a:cubicBezTo>
                  <a:cubicBezTo>
                    <a:pt x="41743" y="40634"/>
                    <a:pt x="41513" y="40216"/>
                    <a:pt x="41178" y="39860"/>
                  </a:cubicBezTo>
                  <a:cubicBezTo>
                    <a:pt x="40383" y="38961"/>
                    <a:pt x="39546" y="38124"/>
                    <a:pt x="38751" y="37287"/>
                  </a:cubicBezTo>
                  <a:cubicBezTo>
                    <a:pt x="38667" y="37182"/>
                    <a:pt x="38562" y="37119"/>
                    <a:pt x="38458" y="37036"/>
                  </a:cubicBezTo>
                  <a:cubicBezTo>
                    <a:pt x="38374" y="36952"/>
                    <a:pt x="38269" y="36910"/>
                    <a:pt x="38018" y="36743"/>
                  </a:cubicBezTo>
                  <a:cubicBezTo>
                    <a:pt x="38165" y="37057"/>
                    <a:pt x="38186" y="37203"/>
                    <a:pt x="38290" y="37349"/>
                  </a:cubicBezTo>
                  <a:cubicBezTo>
                    <a:pt x="38667" y="37831"/>
                    <a:pt x="38772" y="38417"/>
                    <a:pt x="38793" y="38981"/>
                  </a:cubicBezTo>
                  <a:cubicBezTo>
                    <a:pt x="38813" y="39400"/>
                    <a:pt x="38876" y="39818"/>
                    <a:pt x="38918" y="40237"/>
                  </a:cubicBezTo>
                  <a:cubicBezTo>
                    <a:pt x="39943" y="40718"/>
                    <a:pt x="40906" y="41158"/>
                    <a:pt x="41910" y="41597"/>
                  </a:cubicBezTo>
                  <a:cubicBezTo>
                    <a:pt x="41952" y="41618"/>
                    <a:pt x="42036" y="41576"/>
                    <a:pt x="42140" y="41618"/>
                  </a:cubicBezTo>
                  <a:close/>
                  <a:moveTo>
                    <a:pt x="14082" y="12785"/>
                  </a:moveTo>
                  <a:cubicBezTo>
                    <a:pt x="13182" y="12618"/>
                    <a:pt x="12554" y="12764"/>
                    <a:pt x="12178" y="13476"/>
                  </a:cubicBezTo>
                  <a:cubicBezTo>
                    <a:pt x="12031" y="13685"/>
                    <a:pt x="11906" y="13915"/>
                    <a:pt x="11780" y="14124"/>
                  </a:cubicBezTo>
                  <a:cubicBezTo>
                    <a:pt x="11613" y="14354"/>
                    <a:pt x="11404" y="14564"/>
                    <a:pt x="11278" y="14794"/>
                  </a:cubicBezTo>
                  <a:cubicBezTo>
                    <a:pt x="10839" y="15484"/>
                    <a:pt x="10922" y="16258"/>
                    <a:pt x="11027" y="17033"/>
                  </a:cubicBezTo>
                  <a:cubicBezTo>
                    <a:pt x="11048" y="17158"/>
                    <a:pt x="11048" y="17284"/>
                    <a:pt x="11278" y="17263"/>
                  </a:cubicBezTo>
                  <a:cubicBezTo>
                    <a:pt x="11571" y="16426"/>
                    <a:pt x="12136" y="15735"/>
                    <a:pt x="12659" y="15045"/>
                  </a:cubicBezTo>
                  <a:cubicBezTo>
                    <a:pt x="13140" y="14354"/>
                    <a:pt x="13600" y="13685"/>
                    <a:pt x="14082" y="12785"/>
                  </a:cubicBezTo>
                  <a:close/>
                  <a:moveTo>
                    <a:pt x="38583" y="66643"/>
                  </a:moveTo>
                  <a:cubicBezTo>
                    <a:pt x="38709" y="66559"/>
                    <a:pt x="38813" y="66538"/>
                    <a:pt x="38876" y="66475"/>
                  </a:cubicBezTo>
                  <a:cubicBezTo>
                    <a:pt x="39106" y="66057"/>
                    <a:pt x="39295" y="65638"/>
                    <a:pt x="39211" y="65136"/>
                  </a:cubicBezTo>
                  <a:cubicBezTo>
                    <a:pt x="39127" y="64571"/>
                    <a:pt x="39106" y="64006"/>
                    <a:pt x="39065" y="63420"/>
                  </a:cubicBezTo>
                  <a:cubicBezTo>
                    <a:pt x="39023" y="63232"/>
                    <a:pt x="38981" y="63044"/>
                    <a:pt x="38960" y="62876"/>
                  </a:cubicBezTo>
                  <a:cubicBezTo>
                    <a:pt x="38583" y="62730"/>
                    <a:pt x="38249" y="62772"/>
                    <a:pt x="37935" y="62834"/>
                  </a:cubicBezTo>
                  <a:cubicBezTo>
                    <a:pt x="37956" y="63253"/>
                    <a:pt x="38039" y="63630"/>
                    <a:pt x="37956" y="63943"/>
                  </a:cubicBezTo>
                  <a:cubicBezTo>
                    <a:pt x="37809" y="64487"/>
                    <a:pt x="37935" y="65010"/>
                    <a:pt x="37956" y="65575"/>
                  </a:cubicBezTo>
                  <a:cubicBezTo>
                    <a:pt x="37935" y="66015"/>
                    <a:pt x="38123" y="66371"/>
                    <a:pt x="38583" y="66643"/>
                  </a:cubicBezTo>
                  <a:close/>
                  <a:moveTo>
                    <a:pt x="31490" y="65178"/>
                  </a:moveTo>
                  <a:cubicBezTo>
                    <a:pt x="31637" y="65262"/>
                    <a:pt x="31658" y="65282"/>
                    <a:pt x="31678" y="65282"/>
                  </a:cubicBezTo>
                  <a:cubicBezTo>
                    <a:pt x="32411" y="65366"/>
                    <a:pt x="32829" y="65010"/>
                    <a:pt x="33059" y="64383"/>
                  </a:cubicBezTo>
                  <a:cubicBezTo>
                    <a:pt x="33457" y="63337"/>
                    <a:pt x="33666" y="62269"/>
                    <a:pt x="33896" y="61202"/>
                  </a:cubicBezTo>
                  <a:cubicBezTo>
                    <a:pt x="33938" y="61119"/>
                    <a:pt x="33792" y="61014"/>
                    <a:pt x="33729" y="60889"/>
                  </a:cubicBezTo>
                  <a:cubicBezTo>
                    <a:pt x="33352" y="61181"/>
                    <a:pt x="33248" y="61558"/>
                    <a:pt x="33059" y="61872"/>
                  </a:cubicBezTo>
                  <a:cubicBezTo>
                    <a:pt x="32641" y="62583"/>
                    <a:pt x="32411" y="63378"/>
                    <a:pt x="31888" y="64048"/>
                  </a:cubicBezTo>
                  <a:cubicBezTo>
                    <a:pt x="31658" y="64320"/>
                    <a:pt x="31532" y="64738"/>
                    <a:pt x="31490" y="65178"/>
                  </a:cubicBezTo>
                  <a:close/>
                  <a:moveTo>
                    <a:pt x="46639" y="55469"/>
                  </a:moveTo>
                  <a:cubicBezTo>
                    <a:pt x="46032" y="55030"/>
                    <a:pt x="45404" y="54716"/>
                    <a:pt x="44672" y="54737"/>
                  </a:cubicBezTo>
                  <a:cubicBezTo>
                    <a:pt x="44505" y="54737"/>
                    <a:pt x="44316" y="54632"/>
                    <a:pt x="44128" y="54549"/>
                  </a:cubicBezTo>
                  <a:cubicBezTo>
                    <a:pt x="43940" y="54507"/>
                    <a:pt x="43772" y="54423"/>
                    <a:pt x="43584" y="54381"/>
                  </a:cubicBezTo>
                  <a:cubicBezTo>
                    <a:pt x="43458" y="54591"/>
                    <a:pt x="43375" y="54800"/>
                    <a:pt x="43207" y="54946"/>
                  </a:cubicBezTo>
                  <a:cubicBezTo>
                    <a:pt x="43082" y="55114"/>
                    <a:pt x="42873" y="55072"/>
                    <a:pt x="42684" y="55009"/>
                  </a:cubicBezTo>
                  <a:cubicBezTo>
                    <a:pt x="42538" y="54925"/>
                    <a:pt x="42496" y="54737"/>
                    <a:pt x="42538" y="54591"/>
                  </a:cubicBezTo>
                  <a:cubicBezTo>
                    <a:pt x="42559" y="54486"/>
                    <a:pt x="42580" y="54381"/>
                    <a:pt x="42642" y="54214"/>
                  </a:cubicBezTo>
                  <a:cubicBezTo>
                    <a:pt x="42224" y="54193"/>
                    <a:pt x="41826" y="54381"/>
                    <a:pt x="41513" y="53963"/>
                  </a:cubicBezTo>
                  <a:cubicBezTo>
                    <a:pt x="41324" y="53691"/>
                    <a:pt x="40969" y="53712"/>
                    <a:pt x="40864" y="53900"/>
                  </a:cubicBezTo>
                  <a:cubicBezTo>
                    <a:pt x="40780" y="54067"/>
                    <a:pt x="40885" y="54319"/>
                    <a:pt x="41094" y="54486"/>
                  </a:cubicBezTo>
                  <a:cubicBezTo>
                    <a:pt x="41806" y="54946"/>
                    <a:pt x="42580" y="55281"/>
                    <a:pt x="43396" y="55553"/>
                  </a:cubicBezTo>
                  <a:cubicBezTo>
                    <a:pt x="43542" y="55595"/>
                    <a:pt x="43710" y="55637"/>
                    <a:pt x="43856" y="55637"/>
                  </a:cubicBezTo>
                  <a:cubicBezTo>
                    <a:pt x="44819" y="55574"/>
                    <a:pt x="45718" y="55532"/>
                    <a:pt x="46639" y="55469"/>
                  </a:cubicBezTo>
                  <a:close/>
                  <a:moveTo>
                    <a:pt x="45049" y="44150"/>
                  </a:moveTo>
                  <a:cubicBezTo>
                    <a:pt x="45111" y="44003"/>
                    <a:pt x="45153" y="43919"/>
                    <a:pt x="45237" y="43857"/>
                  </a:cubicBezTo>
                  <a:cubicBezTo>
                    <a:pt x="45383" y="43752"/>
                    <a:pt x="45551" y="43668"/>
                    <a:pt x="45697" y="43585"/>
                  </a:cubicBezTo>
                  <a:cubicBezTo>
                    <a:pt x="46241" y="43313"/>
                    <a:pt x="46430" y="42894"/>
                    <a:pt x="46304" y="42371"/>
                  </a:cubicBezTo>
                  <a:cubicBezTo>
                    <a:pt x="46241" y="42120"/>
                    <a:pt x="46074" y="41953"/>
                    <a:pt x="45823" y="41953"/>
                  </a:cubicBezTo>
                  <a:cubicBezTo>
                    <a:pt x="45028" y="41911"/>
                    <a:pt x="44358" y="42183"/>
                    <a:pt x="43877" y="42831"/>
                  </a:cubicBezTo>
                  <a:cubicBezTo>
                    <a:pt x="44233" y="43250"/>
                    <a:pt x="44609" y="43647"/>
                    <a:pt x="45049" y="44150"/>
                  </a:cubicBezTo>
                  <a:close/>
                  <a:moveTo>
                    <a:pt x="42935" y="11195"/>
                  </a:moveTo>
                  <a:cubicBezTo>
                    <a:pt x="42873" y="10923"/>
                    <a:pt x="42852" y="10756"/>
                    <a:pt x="42768" y="10588"/>
                  </a:cubicBezTo>
                  <a:cubicBezTo>
                    <a:pt x="42329" y="9772"/>
                    <a:pt x="41638" y="9144"/>
                    <a:pt x="41073" y="8454"/>
                  </a:cubicBezTo>
                  <a:cubicBezTo>
                    <a:pt x="40989" y="8349"/>
                    <a:pt x="40780" y="8266"/>
                    <a:pt x="40655" y="8245"/>
                  </a:cubicBezTo>
                  <a:cubicBezTo>
                    <a:pt x="40320" y="8161"/>
                    <a:pt x="39964" y="8140"/>
                    <a:pt x="39546" y="8077"/>
                  </a:cubicBezTo>
                  <a:cubicBezTo>
                    <a:pt x="40153" y="8600"/>
                    <a:pt x="40676" y="9123"/>
                    <a:pt x="41220" y="9605"/>
                  </a:cubicBezTo>
                  <a:cubicBezTo>
                    <a:pt x="41826" y="10044"/>
                    <a:pt x="42119" y="10797"/>
                    <a:pt x="42935" y="11195"/>
                  </a:cubicBezTo>
                  <a:close/>
                  <a:moveTo>
                    <a:pt x="27096" y="40070"/>
                  </a:moveTo>
                  <a:cubicBezTo>
                    <a:pt x="27159" y="40948"/>
                    <a:pt x="27410" y="41262"/>
                    <a:pt x="28017" y="41304"/>
                  </a:cubicBezTo>
                  <a:cubicBezTo>
                    <a:pt x="28854" y="41325"/>
                    <a:pt x="29168" y="41011"/>
                    <a:pt x="29189" y="40090"/>
                  </a:cubicBezTo>
                  <a:cubicBezTo>
                    <a:pt x="28519" y="40070"/>
                    <a:pt x="27829" y="40070"/>
                    <a:pt x="27096" y="40070"/>
                  </a:cubicBezTo>
                  <a:close/>
                  <a:moveTo>
                    <a:pt x="32432" y="42266"/>
                  </a:moveTo>
                  <a:cubicBezTo>
                    <a:pt x="33311" y="41639"/>
                    <a:pt x="33415" y="41513"/>
                    <a:pt x="33687" y="40906"/>
                  </a:cubicBezTo>
                  <a:cubicBezTo>
                    <a:pt x="33311" y="40718"/>
                    <a:pt x="32892" y="40676"/>
                    <a:pt x="32495" y="40802"/>
                  </a:cubicBezTo>
                  <a:cubicBezTo>
                    <a:pt x="32369" y="40844"/>
                    <a:pt x="32202" y="40948"/>
                    <a:pt x="32160" y="41095"/>
                  </a:cubicBezTo>
                  <a:cubicBezTo>
                    <a:pt x="32013" y="41513"/>
                    <a:pt x="32013" y="41890"/>
                    <a:pt x="32432" y="42266"/>
                  </a:cubicBezTo>
                  <a:close/>
                  <a:moveTo>
                    <a:pt x="43145" y="51766"/>
                  </a:moveTo>
                  <a:cubicBezTo>
                    <a:pt x="42266" y="52205"/>
                    <a:pt x="42057" y="52352"/>
                    <a:pt x="41722" y="52833"/>
                  </a:cubicBezTo>
                  <a:lnTo>
                    <a:pt x="42580" y="52979"/>
                  </a:lnTo>
                  <a:cubicBezTo>
                    <a:pt x="42831" y="52603"/>
                    <a:pt x="43249" y="52331"/>
                    <a:pt x="43145" y="51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3" name="Google Shape;1515;p59"/>
            <p:cNvSpPr/>
            <p:nvPr/>
          </p:nvSpPr>
          <p:spPr>
            <a:xfrm>
              <a:off x="6010150" y="3526525"/>
              <a:ext cx="341100" cy="239600"/>
            </a:xfrm>
            <a:custGeom>
              <a:avLst/>
              <a:gdLst/>
              <a:ahLst/>
              <a:cxnLst/>
              <a:rect l="l" t="t" r="r" b="b"/>
              <a:pathLst>
                <a:path w="13644" h="9584" extrusionOk="0">
                  <a:moveTo>
                    <a:pt x="691" y="1528"/>
                  </a:moveTo>
                  <a:cubicBezTo>
                    <a:pt x="984" y="1507"/>
                    <a:pt x="1214" y="1528"/>
                    <a:pt x="1486" y="1486"/>
                  </a:cubicBezTo>
                  <a:cubicBezTo>
                    <a:pt x="1821" y="1423"/>
                    <a:pt x="2198" y="1423"/>
                    <a:pt x="2512" y="1298"/>
                  </a:cubicBezTo>
                  <a:cubicBezTo>
                    <a:pt x="3035" y="1088"/>
                    <a:pt x="3558" y="1047"/>
                    <a:pt x="4102" y="1026"/>
                  </a:cubicBezTo>
                  <a:cubicBezTo>
                    <a:pt x="4981" y="1005"/>
                    <a:pt x="5880" y="879"/>
                    <a:pt x="6738" y="670"/>
                  </a:cubicBezTo>
                  <a:cubicBezTo>
                    <a:pt x="8601" y="210"/>
                    <a:pt x="10505" y="0"/>
                    <a:pt x="12450" y="147"/>
                  </a:cubicBezTo>
                  <a:cubicBezTo>
                    <a:pt x="12576" y="147"/>
                    <a:pt x="12702" y="147"/>
                    <a:pt x="12827" y="168"/>
                  </a:cubicBezTo>
                  <a:cubicBezTo>
                    <a:pt x="13350" y="272"/>
                    <a:pt x="13643" y="795"/>
                    <a:pt x="13413" y="1277"/>
                  </a:cubicBezTo>
                  <a:cubicBezTo>
                    <a:pt x="13225" y="1632"/>
                    <a:pt x="13036" y="2009"/>
                    <a:pt x="13099" y="2448"/>
                  </a:cubicBezTo>
                  <a:cubicBezTo>
                    <a:pt x="13099" y="2532"/>
                    <a:pt x="13078" y="2637"/>
                    <a:pt x="13015" y="2700"/>
                  </a:cubicBezTo>
                  <a:cubicBezTo>
                    <a:pt x="12367" y="3808"/>
                    <a:pt x="12032" y="5085"/>
                    <a:pt x="11362" y="6215"/>
                  </a:cubicBezTo>
                  <a:cubicBezTo>
                    <a:pt x="11049" y="6759"/>
                    <a:pt x="10714" y="7282"/>
                    <a:pt x="10191" y="7658"/>
                  </a:cubicBezTo>
                  <a:cubicBezTo>
                    <a:pt x="9793" y="7909"/>
                    <a:pt x="9437" y="8223"/>
                    <a:pt x="9103" y="8537"/>
                  </a:cubicBezTo>
                  <a:cubicBezTo>
                    <a:pt x="8182" y="9353"/>
                    <a:pt x="7031" y="9583"/>
                    <a:pt x="5818" y="9583"/>
                  </a:cubicBezTo>
                  <a:cubicBezTo>
                    <a:pt x="5357" y="9583"/>
                    <a:pt x="4855" y="9500"/>
                    <a:pt x="4395" y="9479"/>
                  </a:cubicBezTo>
                  <a:cubicBezTo>
                    <a:pt x="3788" y="9458"/>
                    <a:pt x="3265" y="9249"/>
                    <a:pt x="2742" y="8893"/>
                  </a:cubicBezTo>
                  <a:cubicBezTo>
                    <a:pt x="2010" y="8412"/>
                    <a:pt x="1361" y="7805"/>
                    <a:pt x="838" y="7073"/>
                  </a:cubicBezTo>
                  <a:cubicBezTo>
                    <a:pt x="482" y="6570"/>
                    <a:pt x="252" y="6047"/>
                    <a:pt x="210" y="5440"/>
                  </a:cubicBezTo>
                  <a:cubicBezTo>
                    <a:pt x="168" y="5168"/>
                    <a:pt x="168" y="4876"/>
                    <a:pt x="126" y="4583"/>
                  </a:cubicBezTo>
                  <a:cubicBezTo>
                    <a:pt x="1" y="3767"/>
                    <a:pt x="22" y="2992"/>
                    <a:pt x="440" y="2260"/>
                  </a:cubicBezTo>
                  <a:cubicBezTo>
                    <a:pt x="545" y="2072"/>
                    <a:pt x="587" y="1842"/>
                    <a:pt x="691" y="1528"/>
                  </a:cubicBezTo>
                  <a:close/>
                  <a:moveTo>
                    <a:pt x="1821" y="2155"/>
                  </a:moveTo>
                  <a:cubicBezTo>
                    <a:pt x="1382" y="2992"/>
                    <a:pt x="1173" y="3850"/>
                    <a:pt x="1382" y="4771"/>
                  </a:cubicBezTo>
                  <a:cubicBezTo>
                    <a:pt x="1403" y="4834"/>
                    <a:pt x="1403" y="4896"/>
                    <a:pt x="1403" y="4959"/>
                  </a:cubicBezTo>
                  <a:cubicBezTo>
                    <a:pt x="1528" y="6549"/>
                    <a:pt x="2637" y="7407"/>
                    <a:pt x="3893" y="8140"/>
                  </a:cubicBezTo>
                  <a:cubicBezTo>
                    <a:pt x="3935" y="8181"/>
                    <a:pt x="4018" y="8202"/>
                    <a:pt x="4081" y="8202"/>
                  </a:cubicBezTo>
                  <a:cubicBezTo>
                    <a:pt x="5023" y="8307"/>
                    <a:pt x="5922" y="8453"/>
                    <a:pt x="6864" y="8286"/>
                  </a:cubicBezTo>
                  <a:cubicBezTo>
                    <a:pt x="7261" y="8202"/>
                    <a:pt x="7680" y="8077"/>
                    <a:pt x="8015" y="7868"/>
                  </a:cubicBezTo>
                  <a:cubicBezTo>
                    <a:pt x="8642" y="7470"/>
                    <a:pt x="9249" y="6968"/>
                    <a:pt x="9856" y="6529"/>
                  </a:cubicBezTo>
                  <a:cubicBezTo>
                    <a:pt x="10002" y="6424"/>
                    <a:pt x="10149" y="6257"/>
                    <a:pt x="10253" y="6110"/>
                  </a:cubicBezTo>
                  <a:cubicBezTo>
                    <a:pt x="10777" y="5148"/>
                    <a:pt x="11509" y="4269"/>
                    <a:pt x="11781" y="3181"/>
                  </a:cubicBezTo>
                  <a:cubicBezTo>
                    <a:pt x="11823" y="3013"/>
                    <a:pt x="11886" y="2867"/>
                    <a:pt x="11990" y="2762"/>
                  </a:cubicBezTo>
                  <a:cubicBezTo>
                    <a:pt x="12199" y="2490"/>
                    <a:pt x="12325" y="2260"/>
                    <a:pt x="12367" y="1904"/>
                  </a:cubicBezTo>
                  <a:cubicBezTo>
                    <a:pt x="12388" y="1549"/>
                    <a:pt x="12555" y="1235"/>
                    <a:pt x="12660" y="858"/>
                  </a:cubicBezTo>
                  <a:cubicBezTo>
                    <a:pt x="11865" y="921"/>
                    <a:pt x="11153" y="963"/>
                    <a:pt x="10484" y="1047"/>
                  </a:cubicBezTo>
                  <a:cubicBezTo>
                    <a:pt x="9333" y="1214"/>
                    <a:pt x="8203" y="1339"/>
                    <a:pt x="7073" y="1570"/>
                  </a:cubicBezTo>
                  <a:cubicBezTo>
                    <a:pt x="6173" y="1758"/>
                    <a:pt x="5274" y="1946"/>
                    <a:pt x="4332" y="1946"/>
                  </a:cubicBezTo>
                  <a:cubicBezTo>
                    <a:pt x="3725" y="1946"/>
                    <a:pt x="3098" y="2009"/>
                    <a:pt x="2512" y="2030"/>
                  </a:cubicBezTo>
                  <a:cubicBezTo>
                    <a:pt x="2240" y="2093"/>
                    <a:pt x="2010" y="2135"/>
                    <a:pt x="1821" y="21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4" name="Google Shape;1516;p59"/>
            <p:cNvSpPr/>
            <p:nvPr/>
          </p:nvSpPr>
          <p:spPr>
            <a:xfrm>
              <a:off x="5998650" y="3454850"/>
              <a:ext cx="40825" cy="40825"/>
            </a:xfrm>
            <a:custGeom>
              <a:avLst/>
              <a:gdLst/>
              <a:ahLst/>
              <a:cxnLst/>
              <a:rect l="l" t="t" r="r" b="b"/>
              <a:pathLst>
                <a:path w="1633" h="1633" extrusionOk="0">
                  <a:moveTo>
                    <a:pt x="733" y="22"/>
                  </a:moveTo>
                  <a:cubicBezTo>
                    <a:pt x="1235" y="1"/>
                    <a:pt x="1549" y="189"/>
                    <a:pt x="1570" y="629"/>
                  </a:cubicBezTo>
                  <a:cubicBezTo>
                    <a:pt x="1633" y="1152"/>
                    <a:pt x="1256" y="1570"/>
                    <a:pt x="775" y="1591"/>
                  </a:cubicBezTo>
                  <a:cubicBezTo>
                    <a:pt x="377" y="1633"/>
                    <a:pt x="84" y="1361"/>
                    <a:pt x="63" y="963"/>
                  </a:cubicBezTo>
                  <a:cubicBezTo>
                    <a:pt x="1" y="377"/>
                    <a:pt x="252" y="85"/>
                    <a:pt x="733"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5" name="Google Shape;1517;p59"/>
            <p:cNvSpPr/>
            <p:nvPr/>
          </p:nvSpPr>
          <p:spPr>
            <a:xfrm>
              <a:off x="6302050" y="3439175"/>
              <a:ext cx="35600" cy="40825"/>
            </a:xfrm>
            <a:custGeom>
              <a:avLst/>
              <a:gdLst/>
              <a:ahLst/>
              <a:cxnLst/>
              <a:rect l="l" t="t" r="r" b="b"/>
              <a:pathLst>
                <a:path w="1424" h="1633" extrusionOk="0">
                  <a:moveTo>
                    <a:pt x="1360" y="816"/>
                  </a:moveTo>
                  <a:cubicBezTo>
                    <a:pt x="1423" y="1360"/>
                    <a:pt x="1214" y="1632"/>
                    <a:pt x="712" y="1632"/>
                  </a:cubicBezTo>
                  <a:cubicBezTo>
                    <a:pt x="398" y="1632"/>
                    <a:pt x="168" y="1444"/>
                    <a:pt x="84" y="1130"/>
                  </a:cubicBezTo>
                  <a:cubicBezTo>
                    <a:pt x="63" y="1004"/>
                    <a:pt x="42" y="858"/>
                    <a:pt x="42" y="732"/>
                  </a:cubicBezTo>
                  <a:cubicBezTo>
                    <a:pt x="0" y="293"/>
                    <a:pt x="210" y="63"/>
                    <a:pt x="607" y="21"/>
                  </a:cubicBezTo>
                  <a:cubicBezTo>
                    <a:pt x="1026" y="0"/>
                    <a:pt x="1298" y="209"/>
                    <a:pt x="1360" y="628"/>
                  </a:cubicBezTo>
                  <a:cubicBezTo>
                    <a:pt x="1339" y="691"/>
                    <a:pt x="1339" y="732"/>
                    <a:pt x="1360" y="8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6" name="Google Shape;1518;p59"/>
            <p:cNvSpPr/>
            <p:nvPr/>
          </p:nvSpPr>
          <p:spPr>
            <a:xfrm>
              <a:off x="6261775" y="3961200"/>
              <a:ext cx="28775" cy="29850"/>
            </a:xfrm>
            <a:custGeom>
              <a:avLst/>
              <a:gdLst/>
              <a:ahLst/>
              <a:cxnLst/>
              <a:rect l="l" t="t" r="r" b="b"/>
              <a:pathLst>
                <a:path w="1151" h="1194" extrusionOk="0">
                  <a:moveTo>
                    <a:pt x="670" y="1"/>
                  </a:moveTo>
                  <a:cubicBezTo>
                    <a:pt x="1067" y="440"/>
                    <a:pt x="1151" y="691"/>
                    <a:pt x="984" y="880"/>
                  </a:cubicBezTo>
                  <a:cubicBezTo>
                    <a:pt x="732" y="1194"/>
                    <a:pt x="398" y="1173"/>
                    <a:pt x="0" y="984"/>
                  </a:cubicBezTo>
                  <a:cubicBezTo>
                    <a:pt x="188" y="587"/>
                    <a:pt x="335" y="273"/>
                    <a:pt x="670" y="1"/>
                  </a:cubicBezTo>
                  <a:close/>
                </a:path>
              </a:pathLst>
            </a:custGeom>
            <a:solidFill>
              <a:srgbClr val="202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7" name="Google Shape;1519;p59"/>
            <p:cNvSpPr/>
            <p:nvPr/>
          </p:nvSpPr>
          <p:spPr>
            <a:xfrm>
              <a:off x="6447475" y="3959125"/>
              <a:ext cx="24075" cy="26700"/>
            </a:xfrm>
            <a:custGeom>
              <a:avLst/>
              <a:gdLst/>
              <a:ahLst/>
              <a:cxnLst/>
              <a:rect l="l" t="t" r="r" b="b"/>
              <a:pathLst>
                <a:path w="963" h="1068" extrusionOk="0">
                  <a:moveTo>
                    <a:pt x="502" y="1067"/>
                  </a:moveTo>
                  <a:cubicBezTo>
                    <a:pt x="209" y="1067"/>
                    <a:pt x="0" y="816"/>
                    <a:pt x="21" y="461"/>
                  </a:cubicBezTo>
                  <a:cubicBezTo>
                    <a:pt x="21" y="230"/>
                    <a:pt x="209" y="42"/>
                    <a:pt x="419" y="21"/>
                  </a:cubicBezTo>
                  <a:cubicBezTo>
                    <a:pt x="711" y="0"/>
                    <a:pt x="963" y="293"/>
                    <a:pt x="942" y="565"/>
                  </a:cubicBezTo>
                  <a:cubicBezTo>
                    <a:pt x="963" y="858"/>
                    <a:pt x="753" y="1067"/>
                    <a:pt x="502" y="1067"/>
                  </a:cubicBezTo>
                  <a:close/>
                </a:path>
              </a:pathLst>
            </a:custGeom>
            <a:solidFill>
              <a:srgbClr val="202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8" name="Google Shape;1520;p59"/>
            <p:cNvSpPr/>
            <p:nvPr/>
          </p:nvSpPr>
          <p:spPr>
            <a:xfrm>
              <a:off x="6319300" y="4026600"/>
              <a:ext cx="103600" cy="90525"/>
            </a:xfrm>
            <a:custGeom>
              <a:avLst/>
              <a:gdLst/>
              <a:ahLst/>
              <a:cxnLst/>
              <a:rect l="l" t="t" r="r" b="b"/>
              <a:pathLst>
                <a:path w="4144" h="3621" extrusionOk="0">
                  <a:moveTo>
                    <a:pt x="1654" y="2616"/>
                  </a:moveTo>
                  <a:cubicBezTo>
                    <a:pt x="1654" y="2114"/>
                    <a:pt x="2030" y="1716"/>
                    <a:pt x="1800" y="1151"/>
                  </a:cubicBezTo>
                  <a:cubicBezTo>
                    <a:pt x="1591" y="1088"/>
                    <a:pt x="1361" y="1005"/>
                    <a:pt x="1131" y="942"/>
                  </a:cubicBezTo>
                  <a:cubicBezTo>
                    <a:pt x="921" y="858"/>
                    <a:pt x="817" y="691"/>
                    <a:pt x="838" y="461"/>
                  </a:cubicBezTo>
                  <a:cubicBezTo>
                    <a:pt x="838" y="251"/>
                    <a:pt x="963" y="63"/>
                    <a:pt x="1152" y="42"/>
                  </a:cubicBezTo>
                  <a:cubicBezTo>
                    <a:pt x="1444" y="0"/>
                    <a:pt x="1716" y="0"/>
                    <a:pt x="2009" y="42"/>
                  </a:cubicBezTo>
                  <a:cubicBezTo>
                    <a:pt x="2407" y="105"/>
                    <a:pt x="2533" y="272"/>
                    <a:pt x="2491" y="733"/>
                  </a:cubicBezTo>
                  <a:cubicBezTo>
                    <a:pt x="2491" y="879"/>
                    <a:pt x="2428" y="1047"/>
                    <a:pt x="2449" y="1193"/>
                  </a:cubicBezTo>
                  <a:cubicBezTo>
                    <a:pt x="2512" y="1632"/>
                    <a:pt x="2637" y="2093"/>
                    <a:pt x="2323" y="2427"/>
                  </a:cubicBezTo>
                  <a:cubicBezTo>
                    <a:pt x="2533" y="2658"/>
                    <a:pt x="2616" y="2553"/>
                    <a:pt x="2721" y="2469"/>
                  </a:cubicBezTo>
                  <a:lnTo>
                    <a:pt x="3662" y="1611"/>
                  </a:lnTo>
                  <a:cubicBezTo>
                    <a:pt x="4081" y="1946"/>
                    <a:pt x="4144" y="2197"/>
                    <a:pt x="3997" y="2448"/>
                  </a:cubicBezTo>
                  <a:cubicBezTo>
                    <a:pt x="3621" y="3034"/>
                    <a:pt x="3160" y="3495"/>
                    <a:pt x="2428" y="3557"/>
                  </a:cubicBezTo>
                  <a:cubicBezTo>
                    <a:pt x="2240" y="3578"/>
                    <a:pt x="2030" y="3578"/>
                    <a:pt x="1842" y="3578"/>
                  </a:cubicBezTo>
                  <a:cubicBezTo>
                    <a:pt x="1403" y="3620"/>
                    <a:pt x="1005" y="3557"/>
                    <a:pt x="691" y="3202"/>
                  </a:cubicBezTo>
                  <a:cubicBezTo>
                    <a:pt x="566" y="3076"/>
                    <a:pt x="377" y="2992"/>
                    <a:pt x="210" y="2867"/>
                  </a:cubicBezTo>
                  <a:cubicBezTo>
                    <a:pt x="43" y="2762"/>
                    <a:pt x="1" y="2574"/>
                    <a:pt x="105" y="2448"/>
                  </a:cubicBezTo>
                  <a:cubicBezTo>
                    <a:pt x="147" y="2365"/>
                    <a:pt x="315" y="2302"/>
                    <a:pt x="419" y="2302"/>
                  </a:cubicBezTo>
                  <a:cubicBezTo>
                    <a:pt x="670" y="2323"/>
                    <a:pt x="921" y="2427"/>
                    <a:pt x="1172" y="2511"/>
                  </a:cubicBezTo>
                  <a:cubicBezTo>
                    <a:pt x="1277" y="2490"/>
                    <a:pt x="1403" y="2553"/>
                    <a:pt x="1654" y="2616"/>
                  </a:cubicBezTo>
                  <a:close/>
                </a:path>
              </a:pathLst>
            </a:custGeom>
            <a:solidFill>
              <a:srgbClr val="202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nvGrpSpPr>
            <p:cNvPr id="89" name="Google Shape;1521;p59"/>
            <p:cNvGrpSpPr/>
            <p:nvPr/>
          </p:nvGrpSpPr>
          <p:grpSpPr>
            <a:xfrm rot="7898840" flipH="1">
              <a:off x="6725726" y="3514610"/>
              <a:ext cx="296605" cy="308105"/>
              <a:chOff x="7653400" y="2205913"/>
              <a:chExt cx="296625" cy="308125"/>
            </a:xfrm>
          </p:grpSpPr>
          <p:sp>
            <p:nvSpPr>
              <p:cNvPr id="90" name="Google Shape;1522;p59"/>
              <p:cNvSpPr/>
              <p:nvPr/>
            </p:nvSpPr>
            <p:spPr>
              <a:xfrm>
                <a:off x="7774250" y="2463788"/>
                <a:ext cx="175775" cy="50250"/>
              </a:xfrm>
              <a:custGeom>
                <a:avLst/>
                <a:gdLst/>
                <a:ahLst/>
                <a:cxnLst/>
                <a:rect l="l" t="t" r="r" b="b"/>
                <a:pathLst>
                  <a:path w="7031" h="2010" extrusionOk="0">
                    <a:moveTo>
                      <a:pt x="1088" y="2009"/>
                    </a:moveTo>
                    <a:cubicBezTo>
                      <a:pt x="795" y="1967"/>
                      <a:pt x="565" y="1905"/>
                      <a:pt x="293" y="1842"/>
                    </a:cubicBezTo>
                    <a:cubicBezTo>
                      <a:pt x="105" y="1779"/>
                      <a:pt x="0" y="1654"/>
                      <a:pt x="0" y="1444"/>
                    </a:cubicBezTo>
                    <a:cubicBezTo>
                      <a:pt x="0" y="1256"/>
                      <a:pt x="167" y="1047"/>
                      <a:pt x="377" y="1047"/>
                    </a:cubicBezTo>
                    <a:cubicBezTo>
                      <a:pt x="900" y="1068"/>
                      <a:pt x="1360" y="858"/>
                      <a:pt x="1862" y="754"/>
                    </a:cubicBezTo>
                    <a:cubicBezTo>
                      <a:pt x="2051" y="712"/>
                      <a:pt x="2260" y="649"/>
                      <a:pt x="2469" y="691"/>
                    </a:cubicBezTo>
                    <a:cubicBezTo>
                      <a:pt x="3013" y="733"/>
                      <a:pt x="3557" y="607"/>
                      <a:pt x="4059" y="440"/>
                    </a:cubicBezTo>
                    <a:cubicBezTo>
                      <a:pt x="4687" y="273"/>
                      <a:pt x="5336" y="210"/>
                      <a:pt x="5963" y="84"/>
                    </a:cubicBezTo>
                    <a:cubicBezTo>
                      <a:pt x="6256" y="1"/>
                      <a:pt x="6549" y="105"/>
                      <a:pt x="6779" y="231"/>
                    </a:cubicBezTo>
                    <a:cubicBezTo>
                      <a:pt x="6947" y="335"/>
                      <a:pt x="7030" y="503"/>
                      <a:pt x="6989" y="649"/>
                    </a:cubicBezTo>
                    <a:cubicBezTo>
                      <a:pt x="6926" y="796"/>
                      <a:pt x="6821" y="921"/>
                      <a:pt x="6717" y="963"/>
                    </a:cubicBezTo>
                    <a:cubicBezTo>
                      <a:pt x="6445" y="1068"/>
                      <a:pt x="6131" y="1172"/>
                      <a:pt x="5817" y="1172"/>
                    </a:cubicBezTo>
                    <a:cubicBezTo>
                      <a:pt x="5043" y="1214"/>
                      <a:pt x="4373" y="1486"/>
                      <a:pt x="3641" y="1591"/>
                    </a:cubicBezTo>
                    <a:cubicBezTo>
                      <a:pt x="3432" y="1633"/>
                      <a:pt x="3243" y="1695"/>
                      <a:pt x="3055" y="1695"/>
                    </a:cubicBezTo>
                    <a:cubicBezTo>
                      <a:pt x="2490" y="1675"/>
                      <a:pt x="1946" y="1758"/>
                      <a:pt x="1381" y="19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1" name="Google Shape;1523;p59"/>
              <p:cNvSpPr/>
              <p:nvPr/>
            </p:nvSpPr>
            <p:spPr>
              <a:xfrm>
                <a:off x="7747575" y="2299013"/>
                <a:ext cx="115100" cy="84250"/>
              </a:xfrm>
              <a:custGeom>
                <a:avLst/>
                <a:gdLst/>
                <a:ahLst/>
                <a:cxnLst/>
                <a:rect l="l" t="t" r="r" b="b"/>
                <a:pathLst>
                  <a:path w="4604" h="3370" extrusionOk="0">
                    <a:moveTo>
                      <a:pt x="3955" y="1"/>
                    </a:moveTo>
                    <a:cubicBezTo>
                      <a:pt x="4143" y="22"/>
                      <a:pt x="4268" y="63"/>
                      <a:pt x="4373" y="84"/>
                    </a:cubicBezTo>
                    <a:cubicBezTo>
                      <a:pt x="4499" y="105"/>
                      <a:pt x="4603" y="315"/>
                      <a:pt x="4520" y="419"/>
                    </a:cubicBezTo>
                    <a:cubicBezTo>
                      <a:pt x="4247" y="838"/>
                      <a:pt x="4038" y="1340"/>
                      <a:pt x="3536" y="1570"/>
                    </a:cubicBezTo>
                    <a:cubicBezTo>
                      <a:pt x="3348" y="1654"/>
                      <a:pt x="3159" y="1737"/>
                      <a:pt x="3013" y="1863"/>
                    </a:cubicBezTo>
                    <a:cubicBezTo>
                      <a:pt x="2427" y="2428"/>
                      <a:pt x="1653" y="2700"/>
                      <a:pt x="1004" y="3160"/>
                    </a:cubicBezTo>
                    <a:cubicBezTo>
                      <a:pt x="900" y="3244"/>
                      <a:pt x="732" y="3307"/>
                      <a:pt x="607" y="3328"/>
                    </a:cubicBezTo>
                    <a:cubicBezTo>
                      <a:pt x="418" y="3369"/>
                      <a:pt x="272" y="3328"/>
                      <a:pt x="126" y="3160"/>
                    </a:cubicBezTo>
                    <a:cubicBezTo>
                      <a:pt x="21" y="3014"/>
                      <a:pt x="0" y="2825"/>
                      <a:pt x="105" y="2700"/>
                    </a:cubicBezTo>
                    <a:cubicBezTo>
                      <a:pt x="377" y="2407"/>
                      <a:pt x="628" y="2072"/>
                      <a:pt x="962" y="1884"/>
                    </a:cubicBezTo>
                    <a:cubicBezTo>
                      <a:pt x="1423" y="1633"/>
                      <a:pt x="1883" y="1382"/>
                      <a:pt x="2260" y="1047"/>
                    </a:cubicBezTo>
                    <a:cubicBezTo>
                      <a:pt x="2615" y="712"/>
                      <a:pt x="3118" y="607"/>
                      <a:pt x="3431" y="210"/>
                    </a:cubicBezTo>
                    <a:cubicBezTo>
                      <a:pt x="3578" y="84"/>
                      <a:pt x="3829" y="63"/>
                      <a:pt x="3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2" name="Google Shape;1524;p59"/>
              <p:cNvSpPr/>
              <p:nvPr/>
            </p:nvSpPr>
            <p:spPr>
              <a:xfrm>
                <a:off x="7653400" y="2205913"/>
                <a:ext cx="36650" cy="138125"/>
              </a:xfrm>
              <a:custGeom>
                <a:avLst/>
                <a:gdLst/>
                <a:ahLst/>
                <a:cxnLst/>
                <a:rect l="l" t="t" r="r" b="b"/>
                <a:pathLst>
                  <a:path w="1466" h="5525" extrusionOk="0">
                    <a:moveTo>
                      <a:pt x="1444" y="1277"/>
                    </a:moveTo>
                    <a:cubicBezTo>
                      <a:pt x="1319" y="2365"/>
                      <a:pt x="1214" y="3536"/>
                      <a:pt x="1047" y="4687"/>
                    </a:cubicBezTo>
                    <a:cubicBezTo>
                      <a:pt x="1026" y="4875"/>
                      <a:pt x="942" y="5085"/>
                      <a:pt x="838" y="5231"/>
                    </a:cubicBezTo>
                    <a:cubicBezTo>
                      <a:pt x="754" y="5399"/>
                      <a:pt x="587" y="5524"/>
                      <a:pt x="419" y="5461"/>
                    </a:cubicBezTo>
                    <a:cubicBezTo>
                      <a:pt x="294" y="5399"/>
                      <a:pt x="126" y="5231"/>
                      <a:pt x="84" y="5106"/>
                    </a:cubicBezTo>
                    <a:cubicBezTo>
                      <a:pt x="1" y="4938"/>
                      <a:pt x="1" y="4708"/>
                      <a:pt x="22" y="4499"/>
                    </a:cubicBezTo>
                    <a:cubicBezTo>
                      <a:pt x="105" y="3808"/>
                      <a:pt x="168" y="3097"/>
                      <a:pt x="273" y="2386"/>
                    </a:cubicBezTo>
                    <a:cubicBezTo>
                      <a:pt x="336" y="1842"/>
                      <a:pt x="419" y="1318"/>
                      <a:pt x="503" y="774"/>
                    </a:cubicBezTo>
                    <a:cubicBezTo>
                      <a:pt x="524" y="670"/>
                      <a:pt x="524" y="523"/>
                      <a:pt x="545" y="419"/>
                    </a:cubicBezTo>
                    <a:cubicBezTo>
                      <a:pt x="628" y="168"/>
                      <a:pt x="817" y="0"/>
                      <a:pt x="1026" y="0"/>
                    </a:cubicBezTo>
                    <a:cubicBezTo>
                      <a:pt x="1235" y="0"/>
                      <a:pt x="1382" y="210"/>
                      <a:pt x="1424" y="482"/>
                    </a:cubicBezTo>
                    <a:cubicBezTo>
                      <a:pt x="1465" y="754"/>
                      <a:pt x="1444" y="963"/>
                      <a:pt x="1444" y="12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grpSp>
      <p:sp>
        <p:nvSpPr>
          <p:cNvPr id="93" name="Google Shape;1843;p38">
            <a:extLst>
              <a:ext uri="{FF2B5EF4-FFF2-40B4-BE49-F238E27FC236}">
                <a16:creationId xmlns:a16="http://schemas.microsoft.com/office/drawing/2014/main" xmlns="" id="{2253A75F-26F0-D245-A081-089F7A93F694}"/>
              </a:ext>
            </a:extLst>
          </p:cNvPr>
          <p:cNvSpPr/>
          <p:nvPr/>
        </p:nvSpPr>
        <p:spPr>
          <a:xfrm>
            <a:off x="4405154" y="930262"/>
            <a:ext cx="2380205" cy="502010"/>
          </a:xfrm>
          <a:prstGeom prst="roundRect">
            <a:avLst>
              <a:gd name="adj" fmla="val 50000"/>
            </a:avLst>
          </a:prstGeom>
          <a:solidFill>
            <a:srgbClr val="9C3B17"/>
          </a:solidFill>
          <a:ln>
            <a:noFill/>
          </a:ln>
        </p:spPr>
        <p:txBody>
          <a:bodyPr spcFirstLastPara="1" wrap="square" lIns="91425" tIns="91425" rIns="91425" bIns="91425" anchor="ctr" anchorCtr="0">
            <a:noAutofit/>
          </a:bodyPr>
          <a:lstStyle/>
          <a:p>
            <a:pPr algn="ctr" defTabSz="914378">
              <a:defRPr/>
            </a:pPr>
            <a:r>
              <a:rPr lang="en-US" sz="1800" dirty="0" err="1" smtClean="0">
                <a:solidFill>
                  <a:srgbClr val="FFFFFF"/>
                </a:solidFill>
                <a:latin typeface="Times" panose="020B0500000000000000" pitchFamily="34" charset="0"/>
                <a:ea typeface="Times" panose="020B0500000000000000" pitchFamily="34" charset="0"/>
                <a:cs typeface="Times" panose="020B0500000000000000" pitchFamily="34" charset="0"/>
                <a:sym typeface="+mn-lt"/>
              </a:rPr>
              <a:t>Tình</a:t>
            </a:r>
            <a:r>
              <a:rPr lang="en-US" sz="1800" dirty="0" smtClean="0">
                <a:solidFill>
                  <a:srgbClr val="FFFFFF"/>
                </a:solidFill>
                <a:latin typeface="Times" panose="020B0500000000000000" pitchFamily="34" charset="0"/>
                <a:ea typeface="Times" panose="020B0500000000000000" pitchFamily="34" charset="0"/>
                <a:cs typeface="Times" panose="020B0500000000000000" pitchFamily="34" charset="0"/>
                <a:sym typeface="+mn-lt"/>
              </a:rPr>
              <a:t> </a:t>
            </a:r>
            <a:r>
              <a:rPr lang="en-US" sz="1800" dirty="0" err="1" smtClean="0">
                <a:solidFill>
                  <a:srgbClr val="FFFFFF"/>
                </a:solidFill>
                <a:latin typeface="Times" panose="020B0500000000000000" pitchFamily="34" charset="0"/>
                <a:ea typeface="Times" panose="020B0500000000000000" pitchFamily="34" charset="0"/>
                <a:cs typeface="Times" panose="020B0500000000000000" pitchFamily="34" charset="0"/>
                <a:sym typeface="+mn-lt"/>
              </a:rPr>
              <a:t>huống</a:t>
            </a:r>
            <a:r>
              <a:rPr lang="en-US" sz="1800" dirty="0" smtClean="0">
                <a:solidFill>
                  <a:srgbClr val="FFFFFF"/>
                </a:solidFill>
                <a:latin typeface="Times" panose="020B0500000000000000" pitchFamily="34" charset="0"/>
                <a:ea typeface="Times" panose="020B0500000000000000" pitchFamily="34" charset="0"/>
                <a:cs typeface="Times" panose="020B0500000000000000" pitchFamily="34" charset="0"/>
                <a:sym typeface="+mn-lt"/>
              </a:rPr>
              <a:t> </a:t>
            </a:r>
            <a:r>
              <a:rPr lang="en-US" sz="1800" dirty="0" err="1" smtClean="0">
                <a:solidFill>
                  <a:srgbClr val="FFFFFF"/>
                </a:solidFill>
                <a:latin typeface="Times" panose="020B0500000000000000" pitchFamily="34" charset="0"/>
                <a:ea typeface="Times" panose="020B0500000000000000" pitchFamily="34" charset="0"/>
                <a:cs typeface="Times" panose="020B0500000000000000" pitchFamily="34" charset="0"/>
                <a:sym typeface="+mn-lt"/>
              </a:rPr>
              <a:t>truyện</a:t>
            </a:r>
            <a:endParaRPr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94" name="TextBox 35">
            <a:extLst>
              <a:ext uri="{FF2B5EF4-FFF2-40B4-BE49-F238E27FC236}">
                <a16:creationId xmlns:a16="http://schemas.microsoft.com/office/drawing/2014/main" xmlns="" id="{D04737F1-26D2-47D1-A0E6-BCD0B56EABD3}"/>
              </a:ext>
            </a:extLst>
          </p:cNvPr>
          <p:cNvSpPr txBox="1">
            <a:spLocks noChangeArrowheads="1"/>
          </p:cNvSpPr>
          <p:nvPr/>
        </p:nvSpPr>
        <p:spPr bwMode="auto">
          <a:xfrm>
            <a:off x="849086" y="217167"/>
            <a:ext cx="484755"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2</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95" name="Shape 468">
            <a:extLst>
              <a:ext uri="{FF2B5EF4-FFF2-40B4-BE49-F238E27FC236}">
                <a16:creationId xmlns:a16="http://schemas.microsoft.com/office/drawing/2014/main" xmlns="" id="{9D5DA3BD-86AB-42FE-94D1-390F965E8284}"/>
              </a:ext>
            </a:extLst>
          </p:cNvPr>
          <p:cNvSpPr/>
          <p:nvPr/>
        </p:nvSpPr>
        <p:spPr>
          <a:xfrm>
            <a:off x="1417975" y="52318"/>
            <a:ext cx="3300277" cy="830997"/>
          </a:xfrm>
          <a:prstGeom prst="rect">
            <a:avLst/>
          </a:prstGeom>
          <a:noFill/>
          <a:ln w="12700" cap="flat">
            <a:noFill/>
            <a:miter lim="400000"/>
          </a:ln>
          <a:effectLst/>
        </p:spPr>
        <p:txBody>
          <a:bodyPr wrap="square" lIns="0" tIns="0" rIns="0" bIns="0" numCol="1" anchor="ctr" anchorCtr="0">
            <a:spAutoFit/>
          </a:bodyPr>
          <a:lstStyle/>
          <a:p>
            <a:pPr algn="just">
              <a:lnSpc>
                <a:spcPct val="150000"/>
              </a:lnSpc>
              <a:buClrTx/>
              <a:buFontTx/>
              <a:buNone/>
              <a:defRPr/>
            </a:pP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Đặc</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điểm</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thể</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loại</a:t>
            </a:r>
            <a:endParaRPr lang="en-US" altLang="zh-CN" sz="3600" dirty="0">
              <a:solidFill>
                <a:srgbClr val="51AAA0"/>
              </a:solidFill>
              <a:latin typeface="Times" panose="020B0500000000000000" pitchFamily="34" charset="0"/>
              <a:ea typeface="Times" panose="020B0500000000000000" pitchFamily="34" charset="0"/>
              <a:cs typeface="Times" panose="020B0500000000000000" pitchFamily="34" charset="0"/>
              <a:sym typeface="+mn-lt"/>
            </a:endParaRPr>
          </a:p>
        </p:txBody>
      </p:sp>
    </p:spTree>
    <p:extLst>
      <p:ext uri="{BB962C8B-B14F-4D97-AF65-F5344CB8AC3E}">
        <p14:creationId xmlns:p14="http://schemas.microsoft.com/office/powerpoint/2010/main" val="2946777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down)">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arn(inVertical)">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1" nodeType="clickEffect">
                                  <p:stCondLst>
                                    <p:cond delay="0"/>
                                  </p:stCondLst>
                                  <p:childTnLst>
                                    <p:animEffect transition="out" filter="wipe(down)">
                                      <p:cBhvr>
                                        <p:cTn id="16" dur="500"/>
                                        <p:tgtEl>
                                          <p:spTgt spid="44"/>
                                        </p:tgtEl>
                                      </p:cBhvr>
                                    </p:animEffect>
                                    <p:set>
                                      <p:cBhvr>
                                        <p:cTn id="17" dur="1" fill="hold">
                                          <p:stCondLst>
                                            <p:cond delay="499"/>
                                          </p:stCondLst>
                                        </p:cTn>
                                        <p:tgtEl>
                                          <p:spTgt spid="4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down)">
                                      <p:cBhvr>
                                        <p:cTn id="22" dur="500"/>
                                        <p:tgtEl>
                                          <p:spTgt spid="5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down)">
                                      <p:cBhvr>
                                        <p:cTn id="25" dur="500"/>
                                        <p:tgtEl>
                                          <p:spTgt spid="5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down)">
                                      <p:cBhvr>
                                        <p:cTn id="28" dur="500"/>
                                        <p:tgtEl>
                                          <p:spTgt spid="4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wipe(down)">
                                      <p:cBhvr>
                                        <p:cTn id="31" dur="500"/>
                                        <p:tgtEl>
                                          <p:spTgt spid="57"/>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circle(in)">
                                      <p:cBhvr>
                                        <p:cTn id="36" dur="20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circle(in)">
                                      <p:cBhvr>
                                        <p:cTn id="41" dur="2000"/>
                                        <p:tgtEl>
                                          <p:spTgt spid="48"/>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circle(in)">
                                      <p:cBhvr>
                                        <p:cTn id="46" dur="20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circle(in)">
                                      <p:cBhvr>
                                        <p:cTn id="5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25" grpId="0" animBg="1"/>
      <p:bldP spid="47" grpId="0" animBg="1"/>
      <p:bldP spid="48" grpId="0" animBg="1"/>
      <p:bldP spid="52" grpId="0" animBg="1"/>
      <p:bldP spid="53" grpId="0" animBg="1"/>
      <p:bldP spid="22" grpId="0" animBg="1"/>
      <p:bldP spid="23" grpId="0" animBg="1"/>
      <p:bldP spid="44" grpId="0" animBg="1"/>
      <p:bldP spid="44" grpId="1" animBg="1"/>
      <p:bldP spid="9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ynergistically utilize technically sound portals with frictionless chains. Dramatically customize…">
            <a:extLst>
              <a:ext uri="{FF2B5EF4-FFF2-40B4-BE49-F238E27FC236}">
                <a16:creationId xmlns:a16="http://schemas.microsoft.com/office/drawing/2014/main" xmlns="" id="{84930412-9623-E04D-B8EA-5AAB9A949DF1}"/>
              </a:ext>
            </a:extLst>
          </p:cNvPr>
          <p:cNvSpPr txBox="1"/>
          <p:nvPr/>
        </p:nvSpPr>
        <p:spPr>
          <a:xfrm>
            <a:off x="384056" y="941236"/>
            <a:ext cx="2355532" cy="2215991"/>
          </a:xfrm>
          <a:prstGeom prst="rect">
            <a:avLst/>
          </a:prstGeom>
          <a:ln/>
          <a:extLst>
            <a:ext uri="{C572A759-6A51-4108-AA02-DFA0A04FC94B}">
              <ma14:wrappingTextBoxFlag xmlns:ma14="http://schemas.microsoft.com/office/mac/drawingml/2011/main" xmlns="" val="1"/>
            </a:ext>
          </a:extLst>
        </p:spPr>
        <p:style>
          <a:lnRef idx="2">
            <a:schemeClr val="accent5">
              <a:shade val="50000"/>
            </a:schemeClr>
          </a:lnRef>
          <a:fillRef idx="1">
            <a:schemeClr val="accent5"/>
          </a:fillRef>
          <a:effectRef idx="0">
            <a:schemeClr val="accent5"/>
          </a:effectRef>
          <a:fontRef idx="minor">
            <a:schemeClr val="lt1"/>
          </a:fontRef>
        </p:style>
        <p:txBody>
          <a:bodyPr wrap="square" lIns="0" tIns="0" rIns="0" bIns="0">
            <a:spAutoFit/>
          </a:bodyPr>
          <a:lstStyle/>
          <a:p>
            <a:pPr algn="ctr" defTabSz="309563" hangingPunct="0">
              <a:buClrTx/>
              <a:defRPr sz="2000" b="0">
                <a:solidFill>
                  <a:srgbClr val="1C1F25"/>
                </a:solidFill>
                <a:latin typeface="Roboto Bold"/>
                <a:ea typeface="Roboto Bold"/>
                <a:cs typeface="Roboto Bold"/>
                <a:sym typeface="Roboto Bold"/>
              </a:defRPr>
            </a:pP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Trong</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truyện</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kể</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đặc</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điểm</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tính</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cách</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của</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nhân</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vật</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được</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thể</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hiện</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qua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các</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yếu</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tố</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nào</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Trong</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Chó</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sói</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và</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chiên</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con”,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tính</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cách</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của</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chó</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sói</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và</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chiên</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con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được</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thể</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hiện</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chủ</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yếu</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qua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yếu</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tố</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800"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nào</a:t>
            </a:r>
            <a:r>
              <a:rPr lang="en-US" altLang="zh-CN" sz="1800"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a:t>
            </a:r>
          </a:p>
        </p:txBody>
      </p:sp>
      <p:graphicFrame>
        <p:nvGraphicFramePr>
          <p:cNvPr id="2" name="Table 1">
            <a:extLst>
              <a:ext uri="{FF2B5EF4-FFF2-40B4-BE49-F238E27FC236}">
                <a16:creationId xmlns:a16="http://schemas.microsoft.com/office/drawing/2014/main" xmlns="" id="{F53B7A9C-3A08-BD40-ACB5-D1E5294AEC3D}"/>
              </a:ext>
            </a:extLst>
          </p:cNvPr>
          <p:cNvGraphicFramePr>
            <a:graphicFrameLocks noGrp="1"/>
          </p:cNvGraphicFramePr>
          <p:nvPr>
            <p:extLst>
              <p:ext uri="{D42A27DB-BD31-4B8C-83A1-F6EECF244321}">
                <p14:modId xmlns:p14="http://schemas.microsoft.com/office/powerpoint/2010/main" val="1025759443"/>
              </p:ext>
            </p:extLst>
          </p:nvPr>
        </p:nvGraphicFramePr>
        <p:xfrm>
          <a:off x="3137944" y="1586442"/>
          <a:ext cx="5666088" cy="2281947"/>
        </p:xfrm>
        <a:graphic>
          <a:graphicData uri="http://schemas.openxmlformats.org/drawingml/2006/table">
            <a:tbl>
              <a:tblPr firstRow="1" bandRow="1">
                <a:tableStyleId>{7DF18680-E054-41AD-8BC1-D1AEF772440D}</a:tableStyleId>
              </a:tblPr>
              <a:tblGrid>
                <a:gridCol w="1416522">
                  <a:extLst>
                    <a:ext uri="{9D8B030D-6E8A-4147-A177-3AD203B41FA5}">
                      <a16:colId xmlns:a16="http://schemas.microsoft.com/office/drawing/2014/main" xmlns="" val="366804475"/>
                    </a:ext>
                  </a:extLst>
                </a:gridCol>
                <a:gridCol w="1416522">
                  <a:extLst>
                    <a:ext uri="{9D8B030D-6E8A-4147-A177-3AD203B41FA5}">
                      <a16:colId xmlns:a16="http://schemas.microsoft.com/office/drawing/2014/main" xmlns="" val="2197980578"/>
                    </a:ext>
                  </a:extLst>
                </a:gridCol>
                <a:gridCol w="1416522">
                  <a:extLst>
                    <a:ext uri="{9D8B030D-6E8A-4147-A177-3AD203B41FA5}">
                      <a16:colId xmlns:a16="http://schemas.microsoft.com/office/drawing/2014/main" xmlns="" val="3937798880"/>
                    </a:ext>
                  </a:extLst>
                </a:gridCol>
                <a:gridCol w="1416522">
                  <a:extLst>
                    <a:ext uri="{9D8B030D-6E8A-4147-A177-3AD203B41FA5}">
                      <a16:colId xmlns:a16="http://schemas.microsoft.com/office/drawing/2014/main" xmlns="" val="676023620"/>
                    </a:ext>
                  </a:extLst>
                </a:gridCol>
              </a:tblGrid>
              <a:tr h="481059">
                <a:tc>
                  <a:txBody>
                    <a:bodyPr/>
                    <a:lstStyle/>
                    <a:p>
                      <a:pPr algn="ctr"/>
                      <a:r>
                        <a:rPr lang="en-US" sz="1500" dirty="0" err="1"/>
                        <a:t>Diễn</a:t>
                      </a:r>
                      <a:r>
                        <a:rPr lang="en-US" sz="1500" dirty="0"/>
                        <a:t> </a:t>
                      </a:r>
                      <a:r>
                        <a:rPr lang="en-US" sz="1500" dirty="0" err="1"/>
                        <a:t>biến</a:t>
                      </a:r>
                      <a:endParaRPr lang="en-US" sz="1500" dirty="0">
                        <a:latin typeface="SVN-Amperzand" panose="02040603050506020204" pitchFamily="18" charset="0"/>
                      </a:endParaRPr>
                    </a:p>
                  </a:txBody>
                  <a:tcPr marL="68580" marR="68580" marT="34290" marB="34290"/>
                </a:tc>
                <a:tc>
                  <a:txBody>
                    <a:bodyPr/>
                    <a:lstStyle/>
                    <a:p>
                      <a:pPr algn="ctr"/>
                      <a:r>
                        <a:rPr lang="en-US" sz="1500" dirty="0" err="1"/>
                        <a:t>Lời</a:t>
                      </a:r>
                      <a:r>
                        <a:rPr lang="en-US" sz="1500" dirty="0"/>
                        <a:t> </a:t>
                      </a:r>
                      <a:r>
                        <a:rPr lang="en-US" sz="1500" dirty="0" err="1"/>
                        <a:t>chó</a:t>
                      </a:r>
                      <a:r>
                        <a:rPr lang="en-US" sz="1500" dirty="0"/>
                        <a:t> </a:t>
                      </a:r>
                      <a:r>
                        <a:rPr lang="en-US" sz="1500" dirty="0" err="1"/>
                        <a:t>sói</a:t>
                      </a:r>
                      <a:endParaRPr lang="en-US" sz="1500" dirty="0">
                        <a:latin typeface="SVN-Amperzand" panose="02040603050506020204" pitchFamily="18" charset="0"/>
                      </a:endParaRPr>
                    </a:p>
                  </a:txBody>
                  <a:tcPr marL="68580" marR="68580" marT="34290" marB="34290"/>
                </a:tc>
                <a:tc>
                  <a:txBody>
                    <a:bodyPr/>
                    <a:lstStyle/>
                    <a:p>
                      <a:pPr algn="ctr"/>
                      <a:r>
                        <a:rPr lang="en-US" sz="1500" dirty="0" err="1"/>
                        <a:t>Lời</a:t>
                      </a:r>
                      <a:r>
                        <a:rPr lang="en-US" sz="1500" dirty="0"/>
                        <a:t> </a:t>
                      </a:r>
                      <a:r>
                        <a:rPr lang="en-US" sz="1500" dirty="0" err="1"/>
                        <a:t>chiên</a:t>
                      </a:r>
                      <a:r>
                        <a:rPr lang="en-US" sz="1500" dirty="0"/>
                        <a:t> con</a:t>
                      </a:r>
                      <a:endParaRPr lang="en-US" sz="1500" dirty="0">
                        <a:latin typeface="SVN-Amperzand" panose="02040603050506020204" pitchFamily="18" charset="0"/>
                      </a:endParaRPr>
                    </a:p>
                  </a:txBody>
                  <a:tcPr marL="68580" marR="68580" marT="34290" marB="34290"/>
                </a:tc>
                <a:tc>
                  <a:txBody>
                    <a:bodyPr/>
                    <a:lstStyle/>
                    <a:p>
                      <a:pPr algn="ctr"/>
                      <a:r>
                        <a:rPr lang="en-US" sz="1500" dirty="0" err="1"/>
                        <a:t>Nhận</a:t>
                      </a:r>
                      <a:r>
                        <a:rPr lang="en-US" sz="1500" dirty="0"/>
                        <a:t> </a:t>
                      </a:r>
                      <a:r>
                        <a:rPr lang="en-US" sz="1500" dirty="0" err="1"/>
                        <a:t>xét</a:t>
                      </a:r>
                      <a:endParaRPr lang="en-US" sz="1500" dirty="0">
                        <a:latin typeface="SVN-Amperzand" panose="02040603050506020204" pitchFamily="18" charset="0"/>
                      </a:endParaRPr>
                    </a:p>
                  </a:txBody>
                  <a:tcPr marL="68580" marR="68580" marT="34290" marB="34290"/>
                </a:tc>
                <a:extLst>
                  <a:ext uri="{0D108BD9-81ED-4DB2-BD59-A6C34878D82A}">
                    <a16:rowId xmlns:a16="http://schemas.microsoft.com/office/drawing/2014/main" xmlns="" val="1048436275"/>
                  </a:ext>
                </a:extLst>
              </a:tr>
              <a:tr h="450222">
                <a:tc>
                  <a:txBody>
                    <a:bodyPr/>
                    <a:lstStyle/>
                    <a:p>
                      <a:pPr algn="ctr"/>
                      <a:r>
                        <a:rPr lang="en-US" sz="1000" dirty="0"/>
                        <a:t>1</a:t>
                      </a:r>
                      <a:endParaRPr lang="en-US" sz="1000" dirty="0">
                        <a:solidFill>
                          <a:schemeClr val="accent2">
                            <a:lumMod val="75000"/>
                          </a:schemeClr>
                        </a:solidFill>
                        <a:latin typeface="SVN-Amperzand" panose="02040603050506020204" pitchFamily="18" charset="0"/>
                      </a:endParaRPr>
                    </a:p>
                  </a:txBody>
                  <a:tcPr marL="68580" marR="68580" marT="34290" marB="34290"/>
                </a:tc>
                <a:tc>
                  <a:txBody>
                    <a:bodyPr/>
                    <a:lstStyle/>
                    <a:p>
                      <a:pPr algn="ctr"/>
                      <a:endParaRPr lang="en-US" sz="1000">
                        <a:latin typeface="SVN-Amperzand" panose="02040603050506020204" pitchFamily="18" charset="0"/>
                      </a:endParaRPr>
                    </a:p>
                  </a:txBody>
                  <a:tcPr marL="68580" marR="68580" marT="34290" marB="34290"/>
                </a:tc>
                <a:tc>
                  <a:txBody>
                    <a:bodyPr/>
                    <a:lstStyle/>
                    <a:p>
                      <a:pPr algn="ctr"/>
                      <a:endParaRPr lang="en-US" sz="1000">
                        <a:latin typeface="SVN-Amperzand" panose="02040603050506020204" pitchFamily="18" charset="0"/>
                      </a:endParaRPr>
                    </a:p>
                  </a:txBody>
                  <a:tcPr marL="68580" marR="68580" marT="34290" marB="34290"/>
                </a:tc>
                <a:tc>
                  <a:txBody>
                    <a:bodyPr/>
                    <a:lstStyle/>
                    <a:p>
                      <a:pPr algn="ctr"/>
                      <a:endParaRPr lang="en-US" sz="1000">
                        <a:latin typeface="SVN-Amperzand" panose="02040603050506020204" pitchFamily="18" charset="0"/>
                      </a:endParaRPr>
                    </a:p>
                  </a:txBody>
                  <a:tcPr marL="68580" marR="68580" marT="34290" marB="34290"/>
                </a:tc>
                <a:extLst>
                  <a:ext uri="{0D108BD9-81ED-4DB2-BD59-A6C34878D82A}">
                    <a16:rowId xmlns:a16="http://schemas.microsoft.com/office/drawing/2014/main" xmlns="" val="2818095688"/>
                  </a:ext>
                </a:extLst>
              </a:tr>
              <a:tr h="450222">
                <a:tc>
                  <a:txBody>
                    <a:bodyPr/>
                    <a:lstStyle/>
                    <a:p>
                      <a:pPr algn="ctr"/>
                      <a:r>
                        <a:rPr lang="en-US" sz="1000" dirty="0"/>
                        <a:t>2</a:t>
                      </a:r>
                      <a:endParaRPr lang="en-US" sz="1000" dirty="0">
                        <a:solidFill>
                          <a:schemeClr val="accent2">
                            <a:lumMod val="75000"/>
                          </a:schemeClr>
                        </a:solidFill>
                        <a:latin typeface="SVN-Amperzand" panose="02040603050506020204" pitchFamily="18" charset="0"/>
                      </a:endParaRPr>
                    </a:p>
                  </a:txBody>
                  <a:tcPr marL="68580" marR="68580" marT="34290" marB="34290"/>
                </a:tc>
                <a:tc>
                  <a:txBody>
                    <a:bodyPr/>
                    <a:lstStyle/>
                    <a:p>
                      <a:pPr algn="ctr"/>
                      <a:endParaRPr lang="en-US" sz="1000">
                        <a:latin typeface="SVN-Amperzand" panose="02040603050506020204" pitchFamily="18" charset="0"/>
                      </a:endParaRPr>
                    </a:p>
                  </a:txBody>
                  <a:tcPr marL="68580" marR="68580" marT="34290" marB="34290"/>
                </a:tc>
                <a:tc>
                  <a:txBody>
                    <a:bodyPr/>
                    <a:lstStyle/>
                    <a:p>
                      <a:pPr algn="ctr"/>
                      <a:endParaRPr lang="en-US" sz="1000">
                        <a:latin typeface="SVN-Amperzand" panose="02040603050506020204" pitchFamily="18" charset="0"/>
                      </a:endParaRPr>
                    </a:p>
                  </a:txBody>
                  <a:tcPr marL="68580" marR="68580" marT="34290" marB="34290"/>
                </a:tc>
                <a:tc>
                  <a:txBody>
                    <a:bodyPr/>
                    <a:lstStyle/>
                    <a:p>
                      <a:pPr algn="ctr"/>
                      <a:endParaRPr lang="en-US" sz="1000">
                        <a:latin typeface="SVN-Amperzand" panose="02040603050506020204" pitchFamily="18" charset="0"/>
                      </a:endParaRPr>
                    </a:p>
                  </a:txBody>
                  <a:tcPr marL="68580" marR="68580" marT="34290" marB="34290"/>
                </a:tc>
                <a:extLst>
                  <a:ext uri="{0D108BD9-81ED-4DB2-BD59-A6C34878D82A}">
                    <a16:rowId xmlns:a16="http://schemas.microsoft.com/office/drawing/2014/main" xmlns="" val="2238501751"/>
                  </a:ext>
                </a:extLst>
              </a:tr>
              <a:tr h="450222">
                <a:tc>
                  <a:txBody>
                    <a:bodyPr/>
                    <a:lstStyle/>
                    <a:p>
                      <a:pPr algn="ctr"/>
                      <a:r>
                        <a:rPr lang="en-US" sz="1000" dirty="0"/>
                        <a:t>3</a:t>
                      </a:r>
                      <a:endParaRPr lang="en-US" sz="1000" dirty="0">
                        <a:solidFill>
                          <a:schemeClr val="accent2">
                            <a:lumMod val="75000"/>
                          </a:schemeClr>
                        </a:solidFill>
                        <a:latin typeface="SVN-Amperzand" panose="02040603050506020204" pitchFamily="18" charset="0"/>
                      </a:endParaRPr>
                    </a:p>
                  </a:txBody>
                  <a:tcPr marL="68580" marR="68580" marT="34290" marB="34290"/>
                </a:tc>
                <a:tc>
                  <a:txBody>
                    <a:bodyPr/>
                    <a:lstStyle/>
                    <a:p>
                      <a:pPr algn="ctr"/>
                      <a:endParaRPr lang="en-US" sz="1000">
                        <a:latin typeface="SVN-Amperzand" panose="02040603050506020204" pitchFamily="18" charset="0"/>
                      </a:endParaRPr>
                    </a:p>
                  </a:txBody>
                  <a:tcPr marL="68580" marR="68580" marT="34290" marB="34290"/>
                </a:tc>
                <a:tc>
                  <a:txBody>
                    <a:bodyPr/>
                    <a:lstStyle/>
                    <a:p>
                      <a:pPr algn="ctr"/>
                      <a:endParaRPr lang="en-US" sz="1000">
                        <a:latin typeface="SVN-Amperzand" panose="02040603050506020204" pitchFamily="18" charset="0"/>
                      </a:endParaRPr>
                    </a:p>
                  </a:txBody>
                  <a:tcPr marL="68580" marR="68580" marT="34290" marB="34290"/>
                </a:tc>
                <a:tc>
                  <a:txBody>
                    <a:bodyPr/>
                    <a:lstStyle/>
                    <a:p>
                      <a:pPr algn="ctr"/>
                      <a:endParaRPr lang="en-US" sz="1000" dirty="0">
                        <a:latin typeface="SVN-Amperzand" panose="02040603050506020204" pitchFamily="18" charset="0"/>
                      </a:endParaRPr>
                    </a:p>
                  </a:txBody>
                  <a:tcPr marL="68580" marR="68580" marT="34290" marB="34290"/>
                </a:tc>
                <a:extLst>
                  <a:ext uri="{0D108BD9-81ED-4DB2-BD59-A6C34878D82A}">
                    <a16:rowId xmlns:a16="http://schemas.microsoft.com/office/drawing/2014/main" xmlns="" val="3865132124"/>
                  </a:ext>
                </a:extLst>
              </a:tr>
              <a:tr h="450222">
                <a:tc>
                  <a:txBody>
                    <a:bodyPr/>
                    <a:lstStyle/>
                    <a:p>
                      <a:pPr algn="ctr"/>
                      <a:r>
                        <a:rPr lang="en-US" sz="1000" dirty="0"/>
                        <a:t>4</a:t>
                      </a:r>
                      <a:endParaRPr lang="en-US" sz="1000" dirty="0">
                        <a:solidFill>
                          <a:schemeClr val="accent2">
                            <a:lumMod val="75000"/>
                          </a:schemeClr>
                        </a:solidFill>
                        <a:latin typeface="SVN-Amperzand" panose="02040603050506020204" pitchFamily="18" charset="0"/>
                      </a:endParaRPr>
                    </a:p>
                  </a:txBody>
                  <a:tcPr marL="68580" marR="68580" marT="34290" marB="34290"/>
                </a:tc>
                <a:tc>
                  <a:txBody>
                    <a:bodyPr/>
                    <a:lstStyle/>
                    <a:p>
                      <a:pPr algn="ctr"/>
                      <a:endParaRPr lang="en-US" sz="1000">
                        <a:latin typeface="SVN-Amperzand" panose="02040603050506020204" pitchFamily="18" charset="0"/>
                      </a:endParaRPr>
                    </a:p>
                  </a:txBody>
                  <a:tcPr marL="68580" marR="68580" marT="34290" marB="34290"/>
                </a:tc>
                <a:tc>
                  <a:txBody>
                    <a:bodyPr/>
                    <a:lstStyle/>
                    <a:p>
                      <a:pPr algn="ctr"/>
                      <a:endParaRPr lang="en-US" sz="1000">
                        <a:latin typeface="SVN-Amperzand" panose="02040603050506020204" pitchFamily="18" charset="0"/>
                      </a:endParaRPr>
                    </a:p>
                  </a:txBody>
                  <a:tcPr marL="68580" marR="68580" marT="34290" marB="34290"/>
                </a:tc>
                <a:tc>
                  <a:txBody>
                    <a:bodyPr/>
                    <a:lstStyle/>
                    <a:p>
                      <a:pPr algn="ctr"/>
                      <a:endParaRPr lang="en-US" sz="1000" dirty="0">
                        <a:latin typeface="SVN-Amperzand" panose="02040603050506020204" pitchFamily="18" charset="0"/>
                      </a:endParaRPr>
                    </a:p>
                  </a:txBody>
                  <a:tcPr marL="68580" marR="68580" marT="34290" marB="34290"/>
                </a:tc>
                <a:extLst>
                  <a:ext uri="{0D108BD9-81ED-4DB2-BD59-A6C34878D82A}">
                    <a16:rowId xmlns:a16="http://schemas.microsoft.com/office/drawing/2014/main" xmlns="" val="578592901"/>
                  </a:ext>
                </a:extLst>
              </a:tr>
            </a:tbl>
          </a:graphicData>
        </a:graphic>
      </p:graphicFrame>
      <p:pic>
        <p:nvPicPr>
          <p:cNvPr id="3" name="Picture 2"/>
          <p:cNvPicPr>
            <a:picLocks noChangeAspect="1"/>
          </p:cNvPicPr>
          <p:nvPr/>
        </p:nvPicPr>
        <p:blipFill>
          <a:blip r:embed="rId3"/>
          <a:stretch>
            <a:fillRect/>
          </a:stretch>
        </p:blipFill>
        <p:spPr>
          <a:xfrm>
            <a:off x="6401878" y="573443"/>
            <a:ext cx="789205" cy="1015444"/>
          </a:xfrm>
          <a:prstGeom prst="rect">
            <a:avLst/>
          </a:prstGeom>
        </p:spPr>
      </p:pic>
      <p:pic>
        <p:nvPicPr>
          <p:cNvPr id="50" name="Picture 2" descr="Wolf clipart wolfclipart wolf animals clip art downloadclipart org 2 -  Cliparting.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6660" y="298753"/>
            <a:ext cx="1588720" cy="1076208"/>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oogle Shape;912;p50"/>
          <p:cNvGrpSpPr/>
          <p:nvPr/>
        </p:nvGrpSpPr>
        <p:grpSpPr>
          <a:xfrm>
            <a:off x="1443841" y="3346431"/>
            <a:ext cx="1041233" cy="913632"/>
            <a:chOff x="9829325" y="3168150"/>
            <a:chExt cx="1619550" cy="1746475"/>
          </a:xfrm>
        </p:grpSpPr>
        <p:sp>
          <p:nvSpPr>
            <p:cNvPr id="53" name="Google Shape;913;p50"/>
            <p:cNvSpPr/>
            <p:nvPr/>
          </p:nvSpPr>
          <p:spPr>
            <a:xfrm>
              <a:off x="10167325" y="3507350"/>
              <a:ext cx="887775" cy="620925"/>
            </a:xfrm>
            <a:custGeom>
              <a:avLst/>
              <a:gdLst/>
              <a:ahLst/>
              <a:cxnLst/>
              <a:rect l="l" t="t" r="r" b="b"/>
              <a:pathLst>
                <a:path w="35511" h="24837" extrusionOk="0">
                  <a:moveTo>
                    <a:pt x="262" y="9845"/>
                  </a:moveTo>
                  <a:lnTo>
                    <a:pt x="404" y="9797"/>
                  </a:lnTo>
                  <a:cubicBezTo>
                    <a:pt x="879" y="9608"/>
                    <a:pt x="950" y="9465"/>
                    <a:pt x="689" y="9038"/>
                  </a:cubicBezTo>
                  <a:cubicBezTo>
                    <a:pt x="475" y="8730"/>
                    <a:pt x="452" y="8327"/>
                    <a:pt x="594" y="7971"/>
                  </a:cubicBezTo>
                  <a:cubicBezTo>
                    <a:pt x="831" y="7236"/>
                    <a:pt x="997" y="6476"/>
                    <a:pt x="1234" y="5765"/>
                  </a:cubicBezTo>
                  <a:cubicBezTo>
                    <a:pt x="1732" y="4436"/>
                    <a:pt x="2444" y="3203"/>
                    <a:pt x="3322" y="2088"/>
                  </a:cubicBezTo>
                  <a:cubicBezTo>
                    <a:pt x="3583" y="1709"/>
                    <a:pt x="3962" y="1471"/>
                    <a:pt x="4413" y="1376"/>
                  </a:cubicBezTo>
                  <a:cubicBezTo>
                    <a:pt x="4650" y="1376"/>
                    <a:pt x="4840" y="1210"/>
                    <a:pt x="4864" y="973"/>
                  </a:cubicBezTo>
                  <a:lnTo>
                    <a:pt x="7283" y="1"/>
                  </a:lnTo>
                  <a:cubicBezTo>
                    <a:pt x="6809" y="831"/>
                    <a:pt x="6358" y="1590"/>
                    <a:pt x="5955" y="2373"/>
                  </a:cubicBezTo>
                  <a:cubicBezTo>
                    <a:pt x="5718" y="2776"/>
                    <a:pt x="5528" y="3203"/>
                    <a:pt x="5362" y="3654"/>
                  </a:cubicBezTo>
                  <a:cubicBezTo>
                    <a:pt x="5291" y="3843"/>
                    <a:pt x="5243" y="4057"/>
                    <a:pt x="5243" y="4270"/>
                  </a:cubicBezTo>
                  <a:cubicBezTo>
                    <a:pt x="5219" y="4697"/>
                    <a:pt x="5480" y="5101"/>
                    <a:pt x="5884" y="5267"/>
                  </a:cubicBezTo>
                  <a:cubicBezTo>
                    <a:pt x="6311" y="5480"/>
                    <a:pt x="6785" y="5409"/>
                    <a:pt x="7259" y="5433"/>
                  </a:cubicBezTo>
                  <a:cubicBezTo>
                    <a:pt x="8564" y="5456"/>
                    <a:pt x="9560" y="4792"/>
                    <a:pt x="10485" y="3986"/>
                  </a:cubicBezTo>
                  <a:cubicBezTo>
                    <a:pt x="11007" y="3559"/>
                    <a:pt x="11482" y="3061"/>
                    <a:pt x="11885" y="2491"/>
                  </a:cubicBezTo>
                  <a:cubicBezTo>
                    <a:pt x="11932" y="2444"/>
                    <a:pt x="11980" y="2396"/>
                    <a:pt x="12027" y="2373"/>
                  </a:cubicBezTo>
                  <a:cubicBezTo>
                    <a:pt x="12193" y="2468"/>
                    <a:pt x="12170" y="2634"/>
                    <a:pt x="12193" y="2752"/>
                  </a:cubicBezTo>
                  <a:cubicBezTo>
                    <a:pt x="12336" y="3322"/>
                    <a:pt x="12620" y="3820"/>
                    <a:pt x="13024" y="4223"/>
                  </a:cubicBezTo>
                  <a:cubicBezTo>
                    <a:pt x="13356" y="4531"/>
                    <a:pt x="13759" y="4721"/>
                    <a:pt x="14210" y="4816"/>
                  </a:cubicBezTo>
                  <a:cubicBezTo>
                    <a:pt x="14542" y="4911"/>
                    <a:pt x="14921" y="4863"/>
                    <a:pt x="15253" y="4697"/>
                  </a:cubicBezTo>
                  <a:cubicBezTo>
                    <a:pt x="16250" y="4199"/>
                    <a:pt x="17032" y="3369"/>
                    <a:pt x="17483" y="2349"/>
                  </a:cubicBezTo>
                  <a:cubicBezTo>
                    <a:pt x="17578" y="2064"/>
                    <a:pt x="17720" y="1803"/>
                    <a:pt x="17863" y="1543"/>
                  </a:cubicBezTo>
                  <a:cubicBezTo>
                    <a:pt x="17934" y="1424"/>
                    <a:pt x="18005" y="1329"/>
                    <a:pt x="18100" y="1234"/>
                  </a:cubicBezTo>
                  <a:cubicBezTo>
                    <a:pt x="18242" y="1353"/>
                    <a:pt x="18361" y="1448"/>
                    <a:pt x="18456" y="1543"/>
                  </a:cubicBezTo>
                  <a:cubicBezTo>
                    <a:pt x="18859" y="1922"/>
                    <a:pt x="19262" y="2349"/>
                    <a:pt x="19689" y="2729"/>
                  </a:cubicBezTo>
                  <a:cubicBezTo>
                    <a:pt x="20211" y="3203"/>
                    <a:pt x="20851" y="3488"/>
                    <a:pt x="21563" y="3583"/>
                  </a:cubicBezTo>
                  <a:cubicBezTo>
                    <a:pt x="22631" y="3725"/>
                    <a:pt x="23176" y="3156"/>
                    <a:pt x="23366" y="2159"/>
                  </a:cubicBezTo>
                  <a:cubicBezTo>
                    <a:pt x="23390" y="1946"/>
                    <a:pt x="23390" y="1732"/>
                    <a:pt x="23390" y="1519"/>
                  </a:cubicBezTo>
                  <a:lnTo>
                    <a:pt x="23390" y="926"/>
                  </a:lnTo>
                  <a:cubicBezTo>
                    <a:pt x="23484" y="855"/>
                    <a:pt x="23627" y="878"/>
                    <a:pt x="23722" y="949"/>
                  </a:cubicBezTo>
                  <a:cubicBezTo>
                    <a:pt x="24172" y="1234"/>
                    <a:pt x="24599" y="1543"/>
                    <a:pt x="25003" y="1898"/>
                  </a:cubicBezTo>
                  <a:cubicBezTo>
                    <a:pt x="25406" y="2254"/>
                    <a:pt x="25951" y="2396"/>
                    <a:pt x="26473" y="2302"/>
                  </a:cubicBezTo>
                  <a:cubicBezTo>
                    <a:pt x="26948" y="2278"/>
                    <a:pt x="27327" y="1946"/>
                    <a:pt x="27422" y="1495"/>
                  </a:cubicBezTo>
                  <a:cubicBezTo>
                    <a:pt x="27541" y="1139"/>
                    <a:pt x="27588" y="760"/>
                    <a:pt x="27683" y="380"/>
                  </a:cubicBezTo>
                  <a:cubicBezTo>
                    <a:pt x="27707" y="262"/>
                    <a:pt x="27754" y="167"/>
                    <a:pt x="27778" y="1"/>
                  </a:cubicBezTo>
                  <a:cubicBezTo>
                    <a:pt x="28086" y="96"/>
                    <a:pt x="28395" y="214"/>
                    <a:pt x="28703" y="333"/>
                  </a:cubicBezTo>
                  <a:cubicBezTo>
                    <a:pt x="29130" y="523"/>
                    <a:pt x="29581" y="712"/>
                    <a:pt x="30031" y="902"/>
                  </a:cubicBezTo>
                  <a:cubicBezTo>
                    <a:pt x="30340" y="1044"/>
                    <a:pt x="30672" y="1068"/>
                    <a:pt x="30957" y="949"/>
                  </a:cubicBezTo>
                  <a:cubicBezTo>
                    <a:pt x="31004" y="949"/>
                    <a:pt x="31051" y="926"/>
                    <a:pt x="31099" y="926"/>
                  </a:cubicBezTo>
                  <a:cubicBezTo>
                    <a:pt x="31407" y="973"/>
                    <a:pt x="31692" y="783"/>
                    <a:pt x="31763" y="475"/>
                  </a:cubicBezTo>
                  <a:cubicBezTo>
                    <a:pt x="31834" y="499"/>
                    <a:pt x="31905" y="523"/>
                    <a:pt x="31953" y="546"/>
                  </a:cubicBezTo>
                  <a:cubicBezTo>
                    <a:pt x="32380" y="1092"/>
                    <a:pt x="32830" y="1637"/>
                    <a:pt x="33257" y="2183"/>
                  </a:cubicBezTo>
                  <a:cubicBezTo>
                    <a:pt x="33850" y="3013"/>
                    <a:pt x="34325" y="3891"/>
                    <a:pt x="34657" y="4816"/>
                  </a:cubicBezTo>
                  <a:cubicBezTo>
                    <a:pt x="34894" y="5433"/>
                    <a:pt x="35084" y="6073"/>
                    <a:pt x="35274" y="6690"/>
                  </a:cubicBezTo>
                  <a:cubicBezTo>
                    <a:pt x="35463" y="7568"/>
                    <a:pt x="35511" y="8469"/>
                    <a:pt x="35416" y="9347"/>
                  </a:cubicBezTo>
                  <a:cubicBezTo>
                    <a:pt x="35392" y="10248"/>
                    <a:pt x="35274" y="11126"/>
                    <a:pt x="35037" y="11980"/>
                  </a:cubicBezTo>
                  <a:cubicBezTo>
                    <a:pt x="34965" y="12217"/>
                    <a:pt x="34870" y="12454"/>
                    <a:pt x="34752" y="12691"/>
                  </a:cubicBezTo>
                  <a:cubicBezTo>
                    <a:pt x="34254" y="13640"/>
                    <a:pt x="33684" y="14565"/>
                    <a:pt x="33091" y="15467"/>
                  </a:cubicBezTo>
                  <a:cubicBezTo>
                    <a:pt x="32878" y="15751"/>
                    <a:pt x="32688" y="16060"/>
                    <a:pt x="32498" y="16368"/>
                  </a:cubicBezTo>
                  <a:cubicBezTo>
                    <a:pt x="31668" y="17720"/>
                    <a:pt x="30577" y="18930"/>
                    <a:pt x="29320" y="19902"/>
                  </a:cubicBezTo>
                  <a:cubicBezTo>
                    <a:pt x="29106" y="20092"/>
                    <a:pt x="28869" y="20282"/>
                    <a:pt x="28632" y="20472"/>
                  </a:cubicBezTo>
                  <a:cubicBezTo>
                    <a:pt x="28063" y="20994"/>
                    <a:pt x="27422" y="21444"/>
                    <a:pt x="26734" y="21824"/>
                  </a:cubicBezTo>
                  <a:cubicBezTo>
                    <a:pt x="25999" y="22298"/>
                    <a:pt x="25216" y="22725"/>
                    <a:pt x="24410" y="23105"/>
                  </a:cubicBezTo>
                  <a:cubicBezTo>
                    <a:pt x="23983" y="23271"/>
                    <a:pt x="23556" y="23413"/>
                    <a:pt x="23105" y="23555"/>
                  </a:cubicBezTo>
                  <a:cubicBezTo>
                    <a:pt x="22441" y="23769"/>
                    <a:pt x="21753" y="23935"/>
                    <a:pt x="21089" y="24148"/>
                  </a:cubicBezTo>
                  <a:cubicBezTo>
                    <a:pt x="19642" y="24599"/>
                    <a:pt x="18124" y="24836"/>
                    <a:pt x="16582" y="24813"/>
                  </a:cubicBezTo>
                  <a:cubicBezTo>
                    <a:pt x="15775" y="24813"/>
                    <a:pt x="14945" y="24789"/>
                    <a:pt x="14115" y="24718"/>
                  </a:cubicBezTo>
                  <a:cubicBezTo>
                    <a:pt x="12929" y="24575"/>
                    <a:pt x="11766" y="24315"/>
                    <a:pt x="10675" y="23888"/>
                  </a:cubicBezTo>
                  <a:cubicBezTo>
                    <a:pt x="9038" y="23271"/>
                    <a:pt x="7402" y="22583"/>
                    <a:pt x="5789" y="21919"/>
                  </a:cubicBezTo>
                  <a:cubicBezTo>
                    <a:pt x="4959" y="21563"/>
                    <a:pt x="4199" y="21112"/>
                    <a:pt x="3488" y="20567"/>
                  </a:cubicBezTo>
                  <a:cubicBezTo>
                    <a:pt x="2824" y="20140"/>
                    <a:pt x="2207" y="19618"/>
                    <a:pt x="1661" y="19025"/>
                  </a:cubicBezTo>
                  <a:cubicBezTo>
                    <a:pt x="997" y="18266"/>
                    <a:pt x="523" y="17364"/>
                    <a:pt x="262" y="16392"/>
                  </a:cubicBezTo>
                  <a:cubicBezTo>
                    <a:pt x="143" y="15751"/>
                    <a:pt x="72" y="15087"/>
                    <a:pt x="72" y="14447"/>
                  </a:cubicBezTo>
                  <a:cubicBezTo>
                    <a:pt x="48" y="13806"/>
                    <a:pt x="96" y="13166"/>
                    <a:pt x="119" y="12549"/>
                  </a:cubicBezTo>
                  <a:cubicBezTo>
                    <a:pt x="119" y="12478"/>
                    <a:pt x="119" y="12407"/>
                    <a:pt x="119" y="12359"/>
                  </a:cubicBezTo>
                  <a:cubicBezTo>
                    <a:pt x="1" y="11505"/>
                    <a:pt x="48" y="10675"/>
                    <a:pt x="262" y="9845"/>
                  </a:cubicBezTo>
                  <a:close/>
                  <a:moveTo>
                    <a:pt x="17910" y="19618"/>
                  </a:moveTo>
                  <a:cubicBezTo>
                    <a:pt x="17910" y="19618"/>
                    <a:pt x="17910" y="19618"/>
                    <a:pt x="17910" y="19642"/>
                  </a:cubicBezTo>
                  <a:cubicBezTo>
                    <a:pt x="18479" y="19594"/>
                    <a:pt x="19049" y="19570"/>
                    <a:pt x="19618" y="19523"/>
                  </a:cubicBezTo>
                  <a:cubicBezTo>
                    <a:pt x="20164" y="19499"/>
                    <a:pt x="20685" y="19357"/>
                    <a:pt x="21160" y="19167"/>
                  </a:cubicBezTo>
                  <a:cubicBezTo>
                    <a:pt x="22678" y="18527"/>
                    <a:pt x="24149" y="17744"/>
                    <a:pt x="25501" y="16795"/>
                  </a:cubicBezTo>
                  <a:cubicBezTo>
                    <a:pt x="25762" y="16605"/>
                    <a:pt x="25975" y="16392"/>
                    <a:pt x="26189" y="16131"/>
                  </a:cubicBezTo>
                  <a:cubicBezTo>
                    <a:pt x="26378" y="15917"/>
                    <a:pt x="26544" y="15680"/>
                    <a:pt x="26734" y="15443"/>
                  </a:cubicBezTo>
                  <a:cubicBezTo>
                    <a:pt x="26900" y="15277"/>
                    <a:pt x="26995" y="15040"/>
                    <a:pt x="26995" y="14826"/>
                  </a:cubicBezTo>
                  <a:cubicBezTo>
                    <a:pt x="27019" y="14542"/>
                    <a:pt x="26734" y="14352"/>
                    <a:pt x="26473" y="14470"/>
                  </a:cubicBezTo>
                  <a:cubicBezTo>
                    <a:pt x="26070" y="14684"/>
                    <a:pt x="25691" y="14992"/>
                    <a:pt x="25406" y="15348"/>
                  </a:cubicBezTo>
                  <a:cubicBezTo>
                    <a:pt x="25264" y="15585"/>
                    <a:pt x="25050" y="15775"/>
                    <a:pt x="24813" y="15917"/>
                  </a:cubicBezTo>
                  <a:cubicBezTo>
                    <a:pt x="23745" y="16653"/>
                    <a:pt x="22583" y="17317"/>
                    <a:pt x="21397" y="17862"/>
                  </a:cubicBezTo>
                  <a:cubicBezTo>
                    <a:pt x="20970" y="18052"/>
                    <a:pt x="20543" y="18218"/>
                    <a:pt x="20092" y="18337"/>
                  </a:cubicBezTo>
                  <a:cubicBezTo>
                    <a:pt x="19428" y="18550"/>
                    <a:pt x="18717" y="18479"/>
                    <a:pt x="18029" y="18527"/>
                  </a:cubicBezTo>
                  <a:cubicBezTo>
                    <a:pt x="16938" y="18598"/>
                    <a:pt x="15870" y="18337"/>
                    <a:pt x="14921" y="17815"/>
                  </a:cubicBezTo>
                  <a:cubicBezTo>
                    <a:pt x="14044" y="17364"/>
                    <a:pt x="13308" y="16724"/>
                    <a:pt x="12715" y="15941"/>
                  </a:cubicBezTo>
                  <a:cubicBezTo>
                    <a:pt x="12620" y="15775"/>
                    <a:pt x="12478" y="15633"/>
                    <a:pt x="12383" y="15490"/>
                  </a:cubicBezTo>
                  <a:cubicBezTo>
                    <a:pt x="12217" y="15229"/>
                    <a:pt x="12051" y="14992"/>
                    <a:pt x="11885" y="14755"/>
                  </a:cubicBezTo>
                  <a:cubicBezTo>
                    <a:pt x="11814" y="14613"/>
                    <a:pt x="11695" y="14470"/>
                    <a:pt x="11600" y="14328"/>
                  </a:cubicBezTo>
                  <a:cubicBezTo>
                    <a:pt x="11482" y="14233"/>
                    <a:pt x="11316" y="14257"/>
                    <a:pt x="11197" y="14352"/>
                  </a:cubicBezTo>
                  <a:cubicBezTo>
                    <a:pt x="11031" y="14542"/>
                    <a:pt x="10984" y="14779"/>
                    <a:pt x="11078" y="15016"/>
                  </a:cubicBezTo>
                  <a:cubicBezTo>
                    <a:pt x="11173" y="15277"/>
                    <a:pt x="11292" y="15514"/>
                    <a:pt x="11434" y="15751"/>
                  </a:cubicBezTo>
                  <a:cubicBezTo>
                    <a:pt x="11600" y="16060"/>
                    <a:pt x="11814" y="16344"/>
                    <a:pt x="12027" y="16653"/>
                  </a:cubicBezTo>
                  <a:cubicBezTo>
                    <a:pt x="12170" y="16842"/>
                    <a:pt x="12336" y="17056"/>
                    <a:pt x="12502" y="17246"/>
                  </a:cubicBezTo>
                  <a:cubicBezTo>
                    <a:pt x="13118" y="17934"/>
                    <a:pt x="13878" y="18479"/>
                    <a:pt x="14708" y="18906"/>
                  </a:cubicBezTo>
                  <a:cubicBezTo>
                    <a:pt x="15633" y="19404"/>
                    <a:pt x="16700" y="19665"/>
                    <a:pt x="17768" y="19594"/>
                  </a:cubicBezTo>
                  <a:close/>
                  <a:moveTo>
                    <a:pt x="25216" y="9181"/>
                  </a:moveTo>
                  <a:cubicBezTo>
                    <a:pt x="24671" y="9157"/>
                    <a:pt x="24623" y="9204"/>
                    <a:pt x="24433" y="9631"/>
                  </a:cubicBezTo>
                  <a:cubicBezTo>
                    <a:pt x="24386" y="9774"/>
                    <a:pt x="24291" y="9892"/>
                    <a:pt x="24220" y="10011"/>
                  </a:cubicBezTo>
                  <a:cubicBezTo>
                    <a:pt x="24054" y="10414"/>
                    <a:pt x="24291" y="10865"/>
                    <a:pt x="24718" y="10912"/>
                  </a:cubicBezTo>
                  <a:cubicBezTo>
                    <a:pt x="25097" y="10960"/>
                    <a:pt x="25501" y="10794"/>
                    <a:pt x="25762" y="10509"/>
                  </a:cubicBezTo>
                  <a:cubicBezTo>
                    <a:pt x="25999" y="10153"/>
                    <a:pt x="25975" y="9679"/>
                    <a:pt x="25738" y="9323"/>
                  </a:cubicBezTo>
                  <a:cubicBezTo>
                    <a:pt x="25643" y="9252"/>
                    <a:pt x="25548" y="9204"/>
                    <a:pt x="25453" y="9181"/>
                  </a:cubicBezTo>
                  <a:cubicBezTo>
                    <a:pt x="25382" y="9181"/>
                    <a:pt x="25287" y="9181"/>
                    <a:pt x="25216" y="9181"/>
                  </a:cubicBezTo>
                  <a:close/>
                  <a:moveTo>
                    <a:pt x="12170" y="11363"/>
                  </a:moveTo>
                  <a:cubicBezTo>
                    <a:pt x="12241" y="11363"/>
                    <a:pt x="12336" y="11363"/>
                    <a:pt x="12407" y="11363"/>
                  </a:cubicBezTo>
                  <a:cubicBezTo>
                    <a:pt x="12763" y="11316"/>
                    <a:pt x="13071" y="11055"/>
                    <a:pt x="13142" y="10699"/>
                  </a:cubicBezTo>
                  <a:cubicBezTo>
                    <a:pt x="13237" y="10390"/>
                    <a:pt x="13118" y="10035"/>
                    <a:pt x="12858" y="9869"/>
                  </a:cubicBezTo>
                  <a:cubicBezTo>
                    <a:pt x="12620" y="9702"/>
                    <a:pt x="12336" y="9655"/>
                    <a:pt x="12075" y="9726"/>
                  </a:cubicBezTo>
                  <a:cubicBezTo>
                    <a:pt x="11861" y="9726"/>
                    <a:pt x="11672" y="9869"/>
                    <a:pt x="11600" y="10058"/>
                  </a:cubicBezTo>
                  <a:cubicBezTo>
                    <a:pt x="11505" y="10248"/>
                    <a:pt x="11458" y="10414"/>
                    <a:pt x="11458" y="10604"/>
                  </a:cubicBezTo>
                  <a:cubicBezTo>
                    <a:pt x="11387" y="11031"/>
                    <a:pt x="11743" y="11387"/>
                    <a:pt x="12170" y="1136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4" name="Google Shape;914;p50"/>
            <p:cNvSpPr/>
            <p:nvPr/>
          </p:nvSpPr>
          <p:spPr>
            <a:xfrm>
              <a:off x="10180375" y="3196025"/>
              <a:ext cx="858725" cy="417500"/>
            </a:xfrm>
            <a:custGeom>
              <a:avLst/>
              <a:gdLst/>
              <a:ahLst/>
              <a:cxnLst/>
              <a:rect l="l" t="t" r="r" b="b"/>
              <a:pathLst>
                <a:path w="34349" h="16700" extrusionOk="0">
                  <a:moveTo>
                    <a:pt x="29272" y="9821"/>
                  </a:moveTo>
                  <a:cubicBezTo>
                    <a:pt x="29367" y="10082"/>
                    <a:pt x="29581" y="10176"/>
                    <a:pt x="29747" y="10343"/>
                  </a:cubicBezTo>
                  <a:cubicBezTo>
                    <a:pt x="29913" y="10485"/>
                    <a:pt x="30126" y="10675"/>
                    <a:pt x="30316" y="10864"/>
                  </a:cubicBezTo>
                  <a:cubicBezTo>
                    <a:pt x="30672" y="11220"/>
                    <a:pt x="30767" y="11789"/>
                    <a:pt x="30529" y="12264"/>
                  </a:cubicBezTo>
                  <a:cubicBezTo>
                    <a:pt x="29936" y="12454"/>
                    <a:pt x="29462" y="12216"/>
                    <a:pt x="29011" y="11932"/>
                  </a:cubicBezTo>
                  <a:cubicBezTo>
                    <a:pt x="28750" y="11718"/>
                    <a:pt x="28418" y="11600"/>
                    <a:pt x="28086" y="11552"/>
                  </a:cubicBezTo>
                  <a:cubicBezTo>
                    <a:pt x="27754" y="11481"/>
                    <a:pt x="27446" y="11386"/>
                    <a:pt x="27137" y="11268"/>
                  </a:cubicBezTo>
                  <a:cubicBezTo>
                    <a:pt x="26710" y="11149"/>
                    <a:pt x="26402" y="11268"/>
                    <a:pt x="26283" y="11671"/>
                  </a:cubicBezTo>
                  <a:cubicBezTo>
                    <a:pt x="26189" y="12027"/>
                    <a:pt x="26094" y="12406"/>
                    <a:pt x="26046" y="12786"/>
                  </a:cubicBezTo>
                  <a:cubicBezTo>
                    <a:pt x="26046" y="13070"/>
                    <a:pt x="25951" y="13355"/>
                    <a:pt x="25809" y="13616"/>
                  </a:cubicBezTo>
                  <a:cubicBezTo>
                    <a:pt x="25595" y="13663"/>
                    <a:pt x="25358" y="13616"/>
                    <a:pt x="25216" y="13450"/>
                  </a:cubicBezTo>
                  <a:cubicBezTo>
                    <a:pt x="24647" y="13023"/>
                    <a:pt x="24077" y="12596"/>
                    <a:pt x="23484" y="12169"/>
                  </a:cubicBezTo>
                  <a:cubicBezTo>
                    <a:pt x="23295" y="12027"/>
                    <a:pt x="23105" y="11932"/>
                    <a:pt x="22891" y="11837"/>
                  </a:cubicBezTo>
                  <a:cubicBezTo>
                    <a:pt x="22464" y="11600"/>
                    <a:pt x="21942" y="11861"/>
                    <a:pt x="21871" y="12335"/>
                  </a:cubicBezTo>
                  <a:cubicBezTo>
                    <a:pt x="21824" y="12525"/>
                    <a:pt x="21800" y="12738"/>
                    <a:pt x="21800" y="12952"/>
                  </a:cubicBezTo>
                  <a:cubicBezTo>
                    <a:pt x="21776" y="13402"/>
                    <a:pt x="21800" y="13829"/>
                    <a:pt x="21776" y="14280"/>
                  </a:cubicBezTo>
                  <a:cubicBezTo>
                    <a:pt x="21729" y="14873"/>
                    <a:pt x="21516" y="15039"/>
                    <a:pt x="20946" y="14849"/>
                  </a:cubicBezTo>
                  <a:cubicBezTo>
                    <a:pt x="20448" y="14707"/>
                    <a:pt x="20021" y="14422"/>
                    <a:pt x="19665" y="14043"/>
                  </a:cubicBezTo>
                  <a:cubicBezTo>
                    <a:pt x="19238" y="13616"/>
                    <a:pt x="18788" y="13165"/>
                    <a:pt x="18361" y="12762"/>
                  </a:cubicBezTo>
                  <a:cubicBezTo>
                    <a:pt x="18100" y="12477"/>
                    <a:pt x="17744" y="12359"/>
                    <a:pt x="17364" y="12430"/>
                  </a:cubicBezTo>
                  <a:cubicBezTo>
                    <a:pt x="17151" y="12454"/>
                    <a:pt x="16937" y="12596"/>
                    <a:pt x="16819" y="12786"/>
                  </a:cubicBezTo>
                  <a:cubicBezTo>
                    <a:pt x="16463" y="13308"/>
                    <a:pt x="16155" y="13877"/>
                    <a:pt x="15894" y="14446"/>
                  </a:cubicBezTo>
                  <a:cubicBezTo>
                    <a:pt x="15562" y="15158"/>
                    <a:pt x="15016" y="15727"/>
                    <a:pt x="14328" y="16059"/>
                  </a:cubicBezTo>
                  <a:cubicBezTo>
                    <a:pt x="14186" y="16154"/>
                    <a:pt x="13996" y="16154"/>
                    <a:pt x="13854" y="16083"/>
                  </a:cubicBezTo>
                  <a:cubicBezTo>
                    <a:pt x="13403" y="15964"/>
                    <a:pt x="13071" y="15609"/>
                    <a:pt x="12952" y="15182"/>
                  </a:cubicBezTo>
                  <a:cubicBezTo>
                    <a:pt x="12857" y="14778"/>
                    <a:pt x="12810" y="14399"/>
                    <a:pt x="12786" y="13996"/>
                  </a:cubicBezTo>
                  <a:cubicBezTo>
                    <a:pt x="12763" y="13735"/>
                    <a:pt x="12763" y="13497"/>
                    <a:pt x="12786" y="13236"/>
                  </a:cubicBezTo>
                  <a:cubicBezTo>
                    <a:pt x="12763" y="12857"/>
                    <a:pt x="12525" y="12525"/>
                    <a:pt x="12193" y="12406"/>
                  </a:cubicBezTo>
                  <a:cubicBezTo>
                    <a:pt x="11932" y="12311"/>
                    <a:pt x="11648" y="12406"/>
                    <a:pt x="11505" y="12620"/>
                  </a:cubicBezTo>
                  <a:cubicBezTo>
                    <a:pt x="11458" y="12715"/>
                    <a:pt x="11434" y="12809"/>
                    <a:pt x="11387" y="12928"/>
                  </a:cubicBezTo>
                  <a:cubicBezTo>
                    <a:pt x="11339" y="13047"/>
                    <a:pt x="11268" y="13189"/>
                    <a:pt x="11197" y="13308"/>
                  </a:cubicBezTo>
                  <a:cubicBezTo>
                    <a:pt x="10817" y="13853"/>
                    <a:pt x="10414" y="14375"/>
                    <a:pt x="9987" y="14849"/>
                  </a:cubicBezTo>
                  <a:cubicBezTo>
                    <a:pt x="9489" y="15395"/>
                    <a:pt x="8943" y="15869"/>
                    <a:pt x="8327" y="16249"/>
                  </a:cubicBezTo>
                  <a:cubicBezTo>
                    <a:pt x="7852" y="16534"/>
                    <a:pt x="7330" y="16700"/>
                    <a:pt x="6761" y="16700"/>
                  </a:cubicBezTo>
                  <a:cubicBezTo>
                    <a:pt x="6524" y="16700"/>
                    <a:pt x="6263" y="16700"/>
                    <a:pt x="5978" y="16676"/>
                  </a:cubicBezTo>
                  <a:cubicBezTo>
                    <a:pt x="6002" y="16557"/>
                    <a:pt x="6026" y="16462"/>
                    <a:pt x="6050" y="16344"/>
                  </a:cubicBezTo>
                  <a:cubicBezTo>
                    <a:pt x="6477" y="15276"/>
                    <a:pt x="7022" y="14280"/>
                    <a:pt x="7686" y="13331"/>
                  </a:cubicBezTo>
                  <a:cubicBezTo>
                    <a:pt x="8137" y="12691"/>
                    <a:pt x="8659" y="12098"/>
                    <a:pt x="9157" y="11505"/>
                  </a:cubicBezTo>
                  <a:cubicBezTo>
                    <a:pt x="9204" y="11457"/>
                    <a:pt x="9252" y="11410"/>
                    <a:pt x="9299" y="11363"/>
                  </a:cubicBezTo>
                  <a:cubicBezTo>
                    <a:pt x="9560" y="11007"/>
                    <a:pt x="9370" y="10509"/>
                    <a:pt x="8920" y="10437"/>
                  </a:cubicBezTo>
                  <a:cubicBezTo>
                    <a:pt x="8730" y="10414"/>
                    <a:pt x="8516" y="10437"/>
                    <a:pt x="8327" y="10532"/>
                  </a:cubicBezTo>
                  <a:cubicBezTo>
                    <a:pt x="7402" y="10936"/>
                    <a:pt x="6477" y="11291"/>
                    <a:pt x="5575" y="11718"/>
                  </a:cubicBezTo>
                  <a:cubicBezTo>
                    <a:pt x="4887" y="12027"/>
                    <a:pt x="4176" y="12288"/>
                    <a:pt x="3440" y="12477"/>
                  </a:cubicBezTo>
                  <a:cubicBezTo>
                    <a:pt x="2610" y="12691"/>
                    <a:pt x="1780" y="12881"/>
                    <a:pt x="973" y="13070"/>
                  </a:cubicBezTo>
                  <a:cubicBezTo>
                    <a:pt x="665" y="13118"/>
                    <a:pt x="380" y="13142"/>
                    <a:pt x="96" y="13142"/>
                  </a:cubicBezTo>
                  <a:cubicBezTo>
                    <a:pt x="1" y="12976"/>
                    <a:pt x="96" y="12928"/>
                    <a:pt x="167" y="12833"/>
                  </a:cubicBezTo>
                  <a:cubicBezTo>
                    <a:pt x="689" y="12383"/>
                    <a:pt x="1210" y="11908"/>
                    <a:pt x="1756" y="11481"/>
                  </a:cubicBezTo>
                  <a:cubicBezTo>
                    <a:pt x="3132" y="10390"/>
                    <a:pt x="4531" y="9323"/>
                    <a:pt x="5931" y="8255"/>
                  </a:cubicBezTo>
                  <a:cubicBezTo>
                    <a:pt x="6524" y="7804"/>
                    <a:pt x="7164" y="7449"/>
                    <a:pt x="7852" y="7164"/>
                  </a:cubicBezTo>
                  <a:cubicBezTo>
                    <a:pt x="7995" y="7116"/>
                    <a:pt x="8113" y="7045"/>
                    <a:pt x="8256" y="6950"/>
                  </a:cubicBezTo>
                  <a:cubicBezTo>
                    <a:pt x="8350" y="6856"/>
                    <a:pt x="8422" y="6737"/>
                    <a:pt x="8469" y="6595"/>
                  </a:cubicBezTo>
                  <a:cubicBezTo>
                    <a:pt x="8493" y="6547"/>
                    <a:pt x="8445" y="6452"/>
                    <a:pt x="8469" y="6405"/>
                  </a:cubicBezTo>
                  <a:cubicBezTo>
                    <a:pt x="8516" y="6286"/>
                    <a:pt x="8635" y="6168"/>
                    <a:pt x="8611" y="6096"/>
                  </a:cubicBezTo>
                  <a:cubicBezTo>
                    <a:pt x="8564" y="5954"/>
                    <a:pt x="8469" y="5836"/>
                    <a:pt x="8350" y="5764"/>
                  </a:cubicBezTo>
                  <a:cubicBezTo>
                    <a:pt x="8042" y="5503"/>
                    <a:pt x="7710" y="5266"/>
                    <a:pt x="7402" y="5029"/>
                  </a:cubicBezTo>
                  <a:cubicBezTo>
                    <a:pt x="7330" y="4982"/>
                    <a:pt x="7283" y="4910"/>
                    <a:pt x="7236" y="4839"/>
                  </a:cubicBezTo>
                  <a:cubicBezTo>
                    <a:pt x="6951" y="4389"/>
                    <a:pt x="6690" y="3938"/>
                    <a:pt x="6429" y="3463"/>
                  </a:cubicBezTo>
                  <a:cubicBezTo>
                    <a:pt x="6382" y="3345"/>
                    <a:pt x="6358" y="3250"/>
                    <a:pt x="6358" y="3131"/>
                  </a:cubicBezTo>
                  <a:cubicBezTo>
                    <a:pt x="6477" y="3108"/>
                    <a:pt x="6619" y="3084"/>
                    <a:pt x="6737" y="3084"/>
                  </a:cubicBezTo>
                  <a:cubicBezTo>
                    <a:pt x="7330" y="3084"/>
                    <a:pt x="7923" y="3036"/>
                    <a:pt x="8516" y="3084"/>
                  </a:cubicBezTo>
                  <a:cubicBezTo>
                    <a:pt x="8967" y="3131"/>
                    <a:pt x="9394" y="3203"/>
                    <a:pt x="9821" y="3321"/>
                  </a:cubicBezTo>
                  <a:cubicBezTo>
                    <a:pt x="9963" y="3369"/>
                    <a:pt x="10082" y="3463"/>
                    <a:pt x="10201" y="3558"/>
                  </a:cubicBezTo>
                  <a:cubicBezTo>
                    <a:pt x="10533" y="3867"/>
                    <a:pt x="10960" y="4104"/>
                    <a:pt x="11410" y="4246"/>
                  </a:cubicBezTo>
                  <a:cubicBezTo>
                    <a:pt x="11576" y="4294"/>
                    <a:pt x="11766" y="4341"/>
                    <a:pt x="11956" y="4365"/>
                  </a:cubicBezTo>
                  <a:cubicBezTo>
                    <a:pt x="12312" y="4412"/>
                    <a:pt x="12691" y="4199"/>
                    <a:pt x="12810" y="3843"/>
                  </a:cubicBezTo>
                  <a:cubicBezTo>
                    <a:pt x="13142" y="3155"/>
                    <a:pt x="13522" y="2443"/>
                    <a:pt x="13877" y="1756"/>
                  </a:cubicBezTo>
                  <a:cubicBezTo>
                    <a:pt x="13901" y="1732"/>
                    <a:pt x="13901" y="1661"/>
                    <a:pt x="13925" y="1637"/>
                  </a:cubicBezTo>
                  <a:cubicBezTo>
                    <a:pt x="14352" y="1234"/>
                    <a:pt x="14755" y="807"/>
                    <a:pt x="15182" y="403"/>
                  </a:cubicBezTo>
                  <a:cubicBezTo>
                    <a:pt x="15324" y="261"/>
                    <a:pt x="15562" y="261"/>
                    <a:pt x="15728" y="380"/>
                  </a:cubicBezTo>
                  <a:cubicBezTo>
                    <a:pt x="15917" y="475"/>
                    <a:pt x="16083" y="593"/>
                    <a:pt x="16226" y="759"/>
                  </a:cubicBezTo>
                  <a:cubicBezTo>
                    <a:pt x="16582" y="1210"/>
                    <a:pt x="16890" y="1684"/>
                    <a:pt x="17246" y="2135"/>
                  </a:cubicBezTo>
                  <a:cubicBezTo>
                    <a:pt x="17364" y="2325"/>
                    <a:pt x="17507" y="2515"/>
                    <a:pt x="17649" y="2681"/>
                  </a:cubicBezTo>
                  <a:cubicBezTo>
                    <a:pt x="18218" y="3226"/>
                    <a:pt x="19096" y="3250"/>
                    <a:pt x="19665" y="2728"/>
                  </a:cubicBezTo>
                  <a:cubicBezTo>
                    <a:pt x="19902" y="2491"/>
                    <a:pt x="20140" y="2230"/>
                    <a:pt x="20401" y="2016"/>
                  </a:cubicBezTo>
                  <a:cubicBezTo>
                    <a:pt x="20804" y="1613"/>
                    <a:pt x="21255" y="1257"/>
                    <a:pt x="21658" y="854"/>
                  </a:cubicBezTo>
                  <a:cubicBezTo>
                    <a:pt x="22132" y="427"/>
                    <a:pt x="22749" y="309"/>
                    <a:pt x="23318" y="71"/>
                  </a:cubicBezTo>
                  <a:cubicBezTo>
                    <a:pt x="23437" y="48"/>
                    <a:pt x="23555" y="24"/>
                    <a:pt x="23698" y="48"/>
                  </a:cubicBezTo>
                  <a:cubicBezTo>
                    <a:pt x="23911" y="0"/>
                    <a:pt x="24125" y="143"/>
                    <a:pt x="24196" y="332"/>
                  </a:cubicBezTo>
                  <a:cubicBezTo>
                    <a:pt x="24386" y="688"/>
                    <a:pt x="24504" y="1068"/>
                    <a:pt x="24599" y="1471"/>
                  </a:cubicBezTo>
                  <a:cubicBezTo>
                    <a:pt x="24670" y="1969"/>
                    <a:pt x="24813" y="2443"/>
                    <a:pt x="24884" y="2942"/>
                  </a:cubicBezTo>
                  <a:cubicBezTo>
                    <a:pt x="24884" y="3487"/>
                    <a:pt x="25335" y="3890"/>
                    <a:pt x="25856" y="3843"/>
                  </a:cubicBezTo>
                  <a:cubicBezTo>
                    <a:pt x="26283" y="3843"/>
                    <a:pt x="26710" y="3796"/>
                    <a:pt x="27114" y="3724"/>
                  </a:cubicBezTo>
                  <a:cubicBezTo>
                    <a:pt x="27754" y="3558"/>
                    <a:pt x="28418" y="3463"/>
                    <a:pt x="29059" y="3345"/>
                  </a:cubicBezTo>
                  <a:cubicBezTo>
                    <a:pt x="29367" y="3297"/>
                    <a:pt x="29438" y="3416"/>
                    <a:pt x="29438" y="3701"/>
                  </a:cubicBezTo>
                  <a:cubicBezTo>
                    <a:pt x="29415" y="4175"/>
                    <a:pt x="29296" y="4626"/>
                    <a:pt x="29082" y="5053"/>
                  </a:cubicBezTo>
                  <a:cubicBezTo>
                    <a:pt x="28988" y="5219"/>
                    <a:pt x="28940" y="5409"/>
                    <a:pt x="28988" y="5598"/>
                  </a:cubicBezTo>
                  <a:cubicBezTo>
                    <a:pt x="29035" y="5883"/>
                    <a:pt x="29248" y="6096"/>
                    <a:pt x="29533" y="6144"/>
                  </a:cubicBezTo>
                  <a:cubicBezTo>
                    <a:pt x="29699" y="6168"/>
                    <a:pt x="29865" y="6215"/>
                    <a:pt x="30031" y="6239"/>
                  </a:cubicBezTo>
                  <a:cubicBezTo>
                    <a:pt x="30245" y="6286"/>
                    <a:pt x="30482" y="6357"/>
                    <a:pt x="30695" y="6381"/>
                  </a:cubicBezTo>
                  <a:cubicBezTo>
                    <a:pt x="30909" y="6405"/>
                    <a:pt x="31122" y="6405"/>
                    <a:pt x="31336" y="6381"/>
                  </a:cubicBezTo>
                  <a:cubicBezTo>
                    <a:pt x="32048" y="6381"/>
                    <a:pt x="32735" y="6476"/>
                    <a:pt x="33423" y="6666"/>
                  </a:cubicBezTo>
                  <a:cubicBezTo>
                    <a:pt x="33732" y="6689"/>
                    <a:pt x="34016" y="6879"/>
                    <a:pt x="34159" y="7164"/>
                  </a:cubicBezTo>
                  <a:cubicBezTo>
                    <a:pt x="34348" y="7543"/>
                    <a:pt x="34301" y="7994"/>
                    <a:pt x="34040" y="8326"/>
                  </a:cubicBezTo>
                  <a:cubicBezTo>
                    <a:pt x="33495" y="8990"/>
                    <a:pt x="32854" y="9607"/>
                    <a:pt x="31953" y="9773"/>
                  </a:cubicBezTo>
                  <a:cubicBezTo>
                    <a:pt x="31383" y="9844"/>
                    <a:pt x="30814" y="9939"/>
                    <a:pt x="30268" y="9655"/>
                  </a:cubicBezTo>
                  <a:cubicBezTo>
                    <a:pt x="29936" y="9489"/>
                    <a:pt x="29533" y="9560"/>
                    <a:pt x="29272" y="98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5" name="Google Shape;915;p50"/>
            <p:cNvSpPr/>
            <p:nvPr/>
          </p:nvSpPr>
          <p:spPr>
            <a:xfrm>
              <a:off x="10397425" y="4108675"/>
              <a:ext cx="514175" cy="388450"/>
            </a:xfrm>
            <a:custGeom>
              <a:avLst/>
              <a:gdLst/>
              <a:ahLst/>
              <a:cxnLst/>
              <a:rect l="l" t="t" r="r" b="b"/>
              <a:pathLst>
                <a:path w="20567" h="15538" extrusionOk="0">
                  <a:moveTo>
                    <a:pt x="1" y="15514"/>
                  </a:moveTo>
                  <a:cubicBezTo>
                    <a:pt x="48" y="15040"/>
                    <a:pt x="119" y="14565"/>
                    <a:pt x="261" y="14115"/>
                  </a:cubicBezTo>
                  <a:cubicBezTo>
                    <a:pt x="570" y="12928"/>
                    <a:pt x="1044" y="11790"/>
                    <a:pt x="1471" y="10628"/>
                  </a:cubicBezTo>
                  <a:cubicBezTo>
                    <a:pt x="1732" y="9916"/>
                    <a:pt x="1969" y="9157"/>
                    <a:pt x="2135" y="8398"/>
                  </a:cubicBezTo>
                  <a:cubicBezTo>
                    <a:pt x="2254" y="7828"/>
                    <a:pt x="2420" y="7283"/>
                    <a:pt x="2586" y="6737"/>
                  </a:cubicBezTo>
                  <a:cubicBezTo>
                    <a:pt x="2942" y="5433"/>
                    <a:pt x="3227" y="4104"/>
                    <a:pt x="3464" y="2776"/>
                  </a:cubicBezTo>
                  <a:cubicBezTo>
                    <a:pt x="3511" y="2444"/>
                    <a:pt x="3535" y="2112"/>
                    <a:pt x="3559" y="1732"/>
                  </a:cubicBezTo>
                  <a:cubicBezTo>
                    <a:pt x="3677" y="1709"/>
                    <a:pt x="3772" y="1709"/>
                    <a:pt x="3891" y="1709"/>
                  </a:cubicBezTo>
                  <a:cubicBezTo>
                    <a:pt x="5006" y="1922"/>
                    <a:pt x="6121" y="1993"/>
                    <a:pt x="7235" y="1946"/>
                  </a:cubicBezTo>
                  <a:cubicBezTo>
                    <a:pt x="7330" y="1946"/>
                    <a:pt x="7401" y="1946"/>
                    <a:pt x="7544" y="1969"/>
                  </a:cubicBezTo>
                  <a:cubicBezTo>
                    <a:pt x="7591" y="2088"/>
                    <a:pt x="7662" y="2207"/>
                    <a:pt x="7734" y="2349"/>
                  </a:cubicBezTo>
                  <a:cubicBezTo>
                    <a:pt x="7971" y="2847"/>
                    <a:pt x="8327" y="3274"/>
                    <a:pt x="8777" y="3582"/>
                  </a:cubicBezTo>
                  <a:cubicBezTo>
                    <a:pt x="8991" y="3749"/>
                    <a:pt x="9252" y="3867"/>
                    <a:pt x="9513" y="3915"/>
                  </a:cubicBezTo>
                  <a:cubicBezTo>
                    <a:pt x="10082" y="4033"/>
                    <a:pt x="10580" y="3938"/>
                    <a:pt x="10912" y="3416"/>
                  </a:cubicBezTo>
                  <a:cubicBezTo>
                    <a:pt x="11031" y="3250"/>
                    <a:pt x="11173" y="3084"/>
                    <a:pt x="11339" y="2942"/>
                  </a:cubicBezTo>
                  <a:cubicBezTo>
                    <a:pt x="11814" y="2539"/>
                    <a:pt x="12193" y="2041"/>
                    <a:pt x="12430" y="1495"/>
                  </a:cubicBezTo>
                  <a:cubicBezTo>
                    <a:pt x="12525" y="1258"/>
                    <a:pt x="12715" y="1092"/>
                    <a:pt x="12952" y="1044"/>
                  </a:cubicBezTo>
                  <a:cubicBezTo>
                    <a:pt x="13332" y="973"/>
                    <a:pt x="13711" y="855"/>
                    <a:pt x="14114" y="736"/>
                  </a:cubicBezTo>
                  <a:cubicBezTo>
                    <a:pt x="14660" y="570"/>
                    <a:pt x="15182" y="356"/>
                    <a:pt x="15727" y="167"/>
                  </a:cubicBezTo>
                  <a:cubicBezTo>
                    <a:pt x="15870" y="119"/>
                    <a:pt x="16036" y="48"/>
                    <a:pt x="16202" y="1"/>
                  </a:cubicBezTo>
                  <a:cubicBezTo>
                    <a:pt x="16226" y="1"/>
                    <a:pt x="16273" y="24"/>
                    <a:pt x="16344" y="48"/>
                  </a:cubicBezTo>
                  <a:cubicBezTo>
                    <a:pt x="16534" y="736"/>
                    <a:pt x="16913" y="1376"/>
                    <a:pt x="16961" y="2135"/>
                  </a:cubicBezTo>
                  <a:cubicBezTo>
                    <a:pt x="16985" y="2302"/>
                    <a:pt x="17032" y="2468"/>
                    <a:pt x="17103" y="2610"/>
                  </a:cubicBezTo>
                  <a:cubicBezTo>
                    <a:pt x="17388" y="3488"/>
                    <a:pt x="17696" y="4342"/>
                    <a:pt x="17957" y="5219"/>
                  </a:cubicBezTo>
                  <a:cubicBezTo>
                    <a:pt x="18242" y="6026"/>
                    <a:pt x="18550" y="6832"/>
                    <a:pt x="18930" y="7615"/>
                  </a:cubicBezTo>
                  <a:cubicBezTo>
                    <a:pt x="19333" y="8422"/>
                    <a:pt x="19618" y="9275"/>
                    <a:pt x="19831" y="10129"/>
                  </a:cubicBezTo>
                  <a:cubicBezTo>
                    <a:pt x="19879" y="10390"/>
                    <a:pt x="19902" y="10675"/>
                    <a:pt x="19926" y="10936"/>
                  </a:cubicBezTo>
                  <a:cubicBezTo>
                    <a:pt x="19950" y="11197"/>
                    <a:pt x="19926" y="11458"/>
                    <a:pt x="20140" y="11648"/>
                  </a:cubicBezTo>
                  <a:cubicBezTo>
                    <a:pt x="20258" y="11790"/>
                    <a:pt x="20306" y="11956"/>
                    <a:pt x="20282" y="12122"/>
                  </a:cubicBezTo>
                  <a:cubicBezTo>
                    <a:pt x="20282" y="12383"/>
                    <a:pt x="20329" y="12620"/>
                    <a:pt x="20424" y="12857"/>
                  </a:cubicBezTo>
                  <a:cubicBezTo>
                    <a:pt x="20566" y="13118"/>
                    <a:pt x="20543" y="13427"/>
                    <a:pt x="20377" y="13664"/>
                  </a:cubicBezTo>
                  <a:lnTo>
                    <a:pt x="19072" y="14162"/>
                  </a:lnTo>
                  <a:cubicBezTo>
                    <a:pt x="19025" y="14186"/>
                    <a:pt x="18953" y="14209"/>
                    <a:pt x="18906" y="14209"/>
                  </a:cubicBezTo>
                  <a:cubicBezTo>
                    <a:pt x="18052" y="14162"/>
                    <a:pt x="17246" y="14447"/>
                    <a:pt x="16415" y="14589"/>
                  </a:cubicBezTo>
                  <a:cubicBezTo>
                    <a:pt x="15965" y="14684"/>
                    <a:pt x="15490" y="14731"/>
                    <a:pt x="15040" y="14779"/>
                  </a:cubicBezTo>
                  <a:cubicBezTo>
                    <a:pt x="14328" y="14874"/>
                    <a:pt x="13640" y="14968"/>
                    <a:pt x="12952" y="15087"/>
                  </a:cubicBezTo>
                  <a:cubicBezTo>
                    <a:pt x="12359" y="15206"/>
                    <a:pt x="11742" y="15277"/>
                    <a:pt x="11126" y="15301"/>
                  </a:cubicBezTo>
                  <a:cubicBezTo>
                    <a:pt x="10770" y="15301"/>
                    <a:pt x="10414" y="15348"/>
                    <a:pt x="10058" y="15395"/>
                  </a:cubicBezTo>
                  <a:cubicBezTo>
                    <a:pt x="9133" y="15490"/>
                    <a:pt x="8184" y="15538"/>
                    <a:pt x="7259" y="15538"/>
                  </a:cubicBezTo>
                  <a:lnTo>
                    <a:pt x="641" y="15538"/>
                  </a:lnTo>
                  <a:cubicBezTo>
                    <a:pt x="451" y="15538"/>
                    <a:pt x="238" y="15514"/>
                    <a:pt x="1" y="155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6" name="Google Shape;916;p50"/>
            <p:cNvSpPr/>
            <p:nvPr/>
          </p:nvSpPr>
          <p:spPr>
            <a:xfrm>
              <a:off x="10384375" y="4490575"/>
              <a:ext cx="525450" cy="198700"/>
            </a:xfrm>
            <a:custGeom>
              <a:avLst/>
              <a:gdLst/>
              <a:ahLst/>
              <a:cxnLst/>
              <a:rect l="l" t="t" r="r" b="b"/>
              <a:pathLst>
                <a:path w="21018" h="7948" extrusionOk="0">
                  <a:moveTo>
                    <a:pt x="19926" y="1"/>
                  </a:moveTo>
                  <a:cubicBezTo>
                    <a:pt x="19997" y="333"/>
                    <a:pt x="20092" y="618"/>
                    <a:pt x="20140" y="926"/>
                  </a:cubicBezTo>
                  <a:cubicBezTo>
                    <a:pt x="20282" y="1661"/>
                    <a:pt x="20495" y="2373"/>
                    <a:pt x="20756" y="3061"/>
                  </a:cubicBezTo>
                  <a:cubicBezTo>
                    <a:pt x="20899" y="3345"/>
                    <a:pt x="20946" y="3678"/>
                    <a:pt x="20946" y="3986"/>
                  </a:cubicBezTo>
                  <a:cubicBezTo>
                    <a:pt x="20946" y="4626"/>
                    <a:pt x="20946" y="5267"/>
                    <a:pt x="20970" y="5884"/>
                  </a:cubicBezTo>
                  <a:cubicBezTo>
                    <a:pt x="21017" y="6216"/>
                    <a:pt x="20828" y="6548"/>
                    <a:pt x="20519" y="6643"/>
                  </a:cubicBezTo>
                  <a:cubicBezTo>
                    <a:pt x="20116" y="6832"/>
                    <a:pt x="19689" y="6975"/>
                    <a:pt x="19262" y="7117"/>
                  </a:cubicBezTo>
                  <a:cubicBezTo>
                    <a:pt x="18598" y="7307"/>
                    <a:pt x="17886" y="7402"/>
                    <a:pt x="17198" y="7402"/>
                  </a:cubicBezTo>
                  <a:cubicBezTo>
                    <a:pt x="16321" y="7354"/>
                    <a:pt x="15467" y="7402"/>
                    <a:pt x="14589" y="7402"/>
                  </a:cubicBezTo>
                  <a:cubicBezTo>
                    <a:pt x="14399" y="7402"/>
                    <a:pt x="14209" y="7402"/>
                    <a:pt x="14043" y="7378"/>
                  </a:cubicBezTo>
                  <a:cubicBezTo>
                    <a:pt x="13782" y="6975"/>
                    <a:pt x="13664" y="6500"/>
                    <a:pt x="13711" y="6002"/>
                  </a:cubicBezTo>
                  <a:lnTo>
                    <a:pt x="13711" y="4626"/>
                  </a:lnTo>
                  <a:cubicBezTo>
                    <a:pt x="13711" y="4152"/>
                    <a:pt x="13569" y="4033"/>
                    <a:pt x="13118" y="3891"/>
                  </a:cubicBezTo>
                  <a:cubicBezTo>
                    <a:pt x="12976" y="3867"/>
                    <a:pt x="12786" y="3844"/>
                    <a:pt x="12620" y="3844"/>
                  </a:cubicBezTo>
                  <a:lnTo>
                    <a:pt x="7923" y="3844"/>
                  </a:lnTo>
                  <a:cubicBezTo>
                    <a:pt x="7449" y="3820"/>
                    <a:pt x="6998" y="4105"/>
                    <a:pt x="6856" y="4555"/>
                  </a:cubicBezTo>
                  <a:cubicBezTo>
                    <a:pt x="6809" y="4650"/>
                    <a:pt x="6785" y="4769"/>
                    <a:pt x="6761" y="4864"/>
                  </a:cubicBezTo>
                  <a:cubicBezTo>
                    <a:pt x="6453" y="5741"/>
                    <a:pt x="6263" y="6666"/>
                    <a:pt x="6239" y="7592"/>
                  </a:cubicBezTo>
                  <a:cubicBezTo>
                    <a:pt x="6239" y="7663"/>
                    <a:pt x="6216" y="7758"/>
                    <a:pt x="6216" y="7829"/>
                  </a:cubicBezTo>
                  <a:cubicBezTo>
                    <a:pt x="5812" y="7924"/>
                    <a:pt x="5409" y="7947"/>
                    <a:pt x="5029" y="7852"/>
                  </a:cubicBezTo>
                  <a:cubicBezTo>
                    <a:pt x="4935" y="7829"/>
                    <a:pt x="4863" y="7805"/>
                    <a:pt x="4769" y="7805"/>
                  </a:cubicBezTo>
                  <a:cubicBezTo>
                    <a:pt x="3535" y="7734"/>
                    <a:pt x="2396" y="7212"/>
                    <a:pt x="1187" y="6998"/>
                  </a:cubicBezTo>
                  <a:cubicBezTo>
                    <a:pt x="855" y="6927"/>
                    <a:pt x="523" y="6832"/>
                    <a:pt x="214" y="6738"/>
                  </a:cubicBezTo>
                  <a:cubicBezTo>
                    <a:pt x="143" y="6690"/>
                    <a:pt x="48" y="6643"/>
                    <a:pt x="1" y="6595"/>
                  </a:cubicBezTo>
                  <a:cubicBezTo>
                    <a:pt x="24" y="6477"/>
                    <a:pt x="48" y="6382"/>
                    <a:pt x="96" y="6287"/>
                  </a:cubicBezTo>
                  <a:cubicBezTo>
                    <a:pt x="333" y="5812"/>
                    <a:pt x="594" y="5314"/>
                    <a:pt x="878" y="4840"/>
                  </a:cubicBezTo>
                  <a:cubicBezTo>
                    <a:pt x="1068" y="4484"/>
                    <a:pt x="1234" y="4128"/>
                    <a:pt x="1376" y="3749"/>
                  </a:cubicBezTo>
                  <a:cubicBezTo>
                    <a:pt x="1590" y="3156"/>
                    <a:pt x="1851" y="2563"/>
                    <a:pt x="2136" y="1993"/>
                  </a:cubicBezTo>
                  <a:cubicBezTo>
                    <a:pt x="2254" y="1804"/>
                    <a:pt x="2420" y="1614"/>
                    <a:pt x="2586" y="1424"/>
                  </a:cubicBezTo>
                  <a:lnTo>
                    <a:pt x="3203" y="1424"/>
                  </a:lnTo>
                  <a:cubicBezTo>
                    <a:pt x="5219" y="1424"/>
                    <a:pt x="7212" y="1424"/>
                    <a:pt x="9228" y="1400"/>
                  </a:cubicBezTo>
                  <a:cubicBezTo>
                    <a:pt x="9892" y="1400"/>
                    <a:pt x="10533" y="1305"/>
                    <a:pt x="11197" y="1258"/>
                  </a:cubicBezTo>
                  <a:cubicBezTo>
                    <a:pt x="11292" y="1258"/>
                    <a:pt x="11363" y="1234"/>
                    <a:pt x="11458" y="1234"/>
                  </a:cubicBezTo>
                  <a:cubicBezTo>
                    <a:pt x="12739" y="1234"/>
                    <a:pt x="13972" y="902"/>
                    <a:pt x="15229" y="760"/>
                  </a:cubicBezTo>
                  <a:cubicBezTo>
                    <a:pt x="15324" y="736"/>
                    <a:pt x="15443" y="736"/>
                    <a:pt x="15538" y="712"/>
                  </a:cubicBezTo>
                  <a:cubicBezTo>
                    <a:pt x="16273" y="689"/>
                    <a:pt x="17009" y="570"/>
                    <a:pt x="17720" y="380"/>
                  </a:cubicBezTo>
                  <a:cubicBezTo>
                    <a:pt x="18384" y="262"/>
                    <a:pt x="19025" y="143"/>
                    <a:pt x="19665" y="25"/>
                  </a:cubicBezTo>
                  <a:cubicBezTo>
                    <a:pt x="19760" y="1"/>
                    <a:pt x="19831" y="1"/>
                    <a:pt x="19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7" name="Google Shape;917;p50"/>
            <p:cNvSpPr/>
            <p:nvPr/>
          </p:nvSpPr>
          <p:spPr>
            <a:xfrm>
              <a:off x="11071100" y="3619425"/>
              <a:ext cx="77125" cy="145325"/>
            </a:xfrm>
            <a:custGeom>
              <a:avLst/>
              <a:gdLst/>
              <a:ahLst/>
              <a:cxnLst/>
              <a:rect l="l" t="t" r="r" b="b"/>
              <a:pathLst>
                <a:path w="3085" h="5813" extrusionOk="0">
                  <a:moveTo>
                    <a:pt x="0" y="760"/>
                  </a:moveTo>
                  <a:cubicBezTo>
                    <a:pt x="546" y="1"/>
                    <a:pt x="1281" y="1"/>
                    <a:pt x="2017" y="167"/>
                  </a:cubicBezTo>
                  <a:cubicBezTo>
                    <a:pt x="2349" y="262"/>
                    <a:pt x="2586" y="475"/>
                    <a:pt x="2705" y="784"/>
                  </a:cubicBezTo>
                  <a:cubicBezTo>
                    <a:pt x="3013" y="1614"/>
                    <a:pt x="3084" y="2492"/>
                    <a:pt x="2894" y="3346"/>
                  </a:cubicBezTo>
                  <a:cubicBezTo>
                    <a:pt x="2681" y="3820"/>
                    <a:pt x="2396" y="4271"/>
                    <a:pt x="2040" y="4674"/>
                  </a:cubicBezTo>
                  <a:cubicBezTo>
                    <a:pt x="1613" y="5148"/>
                    <a:pt x="1115" y="5528"/>
                    <a:pt x="570" y="5813"/>
                  </a:cubicBezTo>
                  <a:cubicBezTo>
                    <a:pt x="404" y="5741"/>
                    <a:pt x="451" y="5623"/>
                    <a:pt x="451" y="5504"/>
                  </a:cubicBezTo>
                  <a:cubicBezTo>
                    <a:pt x="451" y="5409"/>
                    <a:pt x="475" y="5314"/>
                    <a:pt x="475" y="5196"/>
                  </a:cubicBezTo>
                  <a:cubicBezTo>
                    <a:pt x="546" y="4579"/>
                    <a:pt x="546" y="3986"/>
                    <a:pt x="499" y="3369"/>
                  </a:cubicBezTo>
                  <a:cubicBezTo>
                    <a:pt x="451" y="2563"/>
                    <a:pt x="309" y="1780"/>
                    <a:pt x="72" y="1021"/>
                  </a:cubicBezTo>
                  <a:cubicBezTo>
                    <a:pt x="48" y="926"/>
                    <a:pt x="24" y="855"/>
                    <a:pt x="0" y="76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8" name="Google Shape;918;p50"/>
            <p:cNvSpPr/>
            <p:nvPr/>
          </p:nvSpPr>
          <p:spPr>
            <a:xfrm>
              <a:off x="10071275" y="3690000"/>
              <a:ext cx="76525" cy="112100"/>
            </a:xfrm>
            <a:custGeom>
              <a:avLst/>
              <a:gdLst/>
              <a:ahLst/>
              <a:cxnLst/>
              <a:rect l="l" t="t" r="r" b="b"/>
              <a:pathLst>
                <a:path w="3061" h="4484" extrusionOk="0">
                  <a:moveTo>
                    <a:pt x="2704" y="4484"/>
                  </a:moveTo>
                  <a:cubicBezTo>
                    <a:pt x="1993" y="4389"/>
                    <a:pt x="1305" y="4128"/>
                    <a:pt x="688" y="3749"/>
                  </a:cubicBezTo>
                  <a:cubicBezTo>
                    <a:pt x="261" y="3488"/>
                    <a:pt x="0" y="3037"/>
                    <a:pt x="24" y="2563"/>
                  </a:cubicBezTo>
                  <a:cubicBezTo>
                    <a:pt x="0" y="2112"/>
                    <a:pt x="95" y="1661"/>
                    <a:pt x="285" y="1258"/>
                  </a:cubicBezTo>
                  <a:cubicBezTo>
                    <a:pt x="356" y="1092"/>
                    <a:pt x="427" y="926"/>
                    <a:pt x="522" y="760"/>
                  </a:cubicBezTo>
                  <a:cubicBezTo>
                    <a:pt x="854" y="143"/>
                    <a:pt x="1328" y="1"/>
                    <a:pt x="1945" y="356"/>
                  </a:cubicBezTo>
                  <a:cubicBezTo>
                    <a:pt x="2372" y="617"/>
                    <a:pt x="2752" y="950"/>
                    <a:pt x="3060" y="1329"/>
                  </a:cubicBezTo>
                  <a:cubicBezTo>
                    <a:pt x="3036" y="1875"/>
                    <a:pt x="2965" y="2396"/>
                    <a:pt x="2847" y="2918"/>
                  </a:cubicBezTo>
                  <a:cubicBezTo>
                    <a:pt x="2799" y="3440"/>
                    <a:pt x="2752" y="3962"/>
                    <a:pt x="2704" y="44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59" name="Google Shape;919;p50"/>
            <p:cNvSpPr/>
            <p:nvPr/>
          </p:nvSpPr>
          <p:spPr>
            <a:xfrm>
              <a:off x="10329825" y="4842850"/>
              <a:ext cx="129300" cy="43300"/>
            </a:xfrm>
            <a:custGeom>
              <a:avLst/>
              <a:gdLst/>
              <a:ahLst/>
              <a:cxnLst/>
              <a:rect l="l" t="t" r="r" b="b"/>
              <a:pathLst>
                <a:path w="5172" h="1732" extrusionOk="0">
                  <a:moveTo>
                    <a:pt x="5172" y="830"/>
                  </a:moveTo>
                  <a:cubicBezTo>
                    <a:pt x="4958" y="1020"/>
                    <a:pt x="4768" y="1210"/>
                    <a:pt x="4555" y="1376"/>
                  </a:cubicBezTo>
                  <a:cubicBezTo>
                    <a:pt x="4436" y="1447"/>
                    <a:pt x="4318" y="1494"/>
                    <a:pt x="4199" y="1518"/>
                  </a:cubicBezTo>
                  <a:cubicBezTo>
                    <a:pt x="3985" y="1566"/>
                    <a:pt x="3748" y="1613"/>
                    <a:pt x="3511" y="1637"/>
                  </a:cubicBezTo>
                  <a:cubicBezTo>
                    <a:pt x="2491" y="1732"/>
                    <a:pt x="1447" y="1732"/>
                    <a:pt x="427" y="1613"/>
                  </a:cubicBezTo>
                  <a:cubicBezTo>
                    <a:pt x="285" y="1589"/>
                    <a:pt x="143" y="1542"/>
                    <a:pt x="0" y="1494"/>
                  </a:cubicBezTo>
                  <a:cubicBezTo>
                    <a:pt x="72" y="1234"/>
                    <a:pt x="214" y="996"/>
                    <a:pt x="427" y="830"/>
                  </a:cubicBezTo>
                  <a:cubicBezTo>
                    <a:pt x="546" y="759"/>
                    <a:pt x="665" y="664"/>
                    <a:pt x="759" y="546"/>
                  </a:cubicBezTo>
                  <a:cubicBezTo>
                    <a:pt x="1139" y="47"/>
                    <a:pt x="1661" y="0"/>
                    <a:pt x="2230" y="24"/>
                  </a:cubicBezTo>
                  <a:cubicBezTo>
                    <a:pt x="2681" y="24"/>
                    <a:pt x="3108" y="95"/>
                    <a:pt x="3535" y="237"/>
                  </a:cubicBezTo>
                  <a:cubicBezTo>
                    <a:pt x="3891" y="356"/>
                    <a:pt x="4270" y="427"/>
                    <a:pt x="4626" y="522"/>
                  </a:cubicBezTo>
                  <a:cubicBezTo>
                    <a:pt x="4839" y="569"/>
                    <a:pt x="5029" y="664"/>
                    <a:pt x="5172"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0" name="Google Shape;920;p50"/>
            <p:cNvSpPr/>
            <p:nvPr/>
          </p:nvSpPr>
          <p:spPr>
            <a:xfrm>
              <a:off x="10852275" y="4817350"/>
              <a:ext cx="153625" cy="37975"/>
            </a:xfrm>
            <a:custGeom>
              <a:avLst/>
              <a:gdLst/>
              <a:ahLst/>
              <a:cxnLst/>
              <a:rect l="l" t="t" r="r" b="b"/>
              <a:pathLst>
                <a:path w="6145" h="1519" extrusionOk="0">
                  <a:moveTo>
                    <a:pt x="0" y="830"/>
                  </a:moveTo>
                  <a:cubicBezTo>
                    <a:pt x="570" y="735"/>
                    <a:pt x="973" y="664"/>
                    <a:pt x="1376" y="569"/>
                  </a:cubicBezTo>
                  <a:cubicBezTo>
                    <a:pt x="1969" y="451"/>
                    <a:pt x="2562" y="332"/>
                    <a:pt x="3155" y="190"/>
                  </a:cubicBezTo>
                  <a:cubicBezTo>
                    <a:pt x="3630" y="71"/>
                    <a:pt x="4128" y="0"/>
                    <a:pt x="4602" y="0"/>
                  </a:cubicBezTo>
                  <a:lnTo>
                    <a:pt x="5812" y="0"/>
                  </a:lnTo>
                  <a:cubicBezTo>
                    <a:pt x="5907" y="0"/>
                    <a:pt x="6002" y="24"/>
                    <a:pt x="6073" y="47"/>
                  </a:cubicBezTo>
                  <a:cubicBezTo>
                    <a:pt x="6144" y="190"/>
                    <a:pt x="6073" y="237"/>
                    <a:pt x="6025" y="285"/>
                  </a:cubicBezTo>
                  <a:cubicBezTo>
                    <a:pt x="5622" y="664"/>
                    <a:pt x="5124" y="949"/>
                    <a:pt x="4579" y="1044"/>
                  </a:cubicBezTo>
                  <a:cubicBezTo>
                    <a:pt x="3796" y="1234"/>
                    <a:pt x="2989" y="1328"/>
                    <a:pt x="2206" y="1423"/>
                  </a:cubicBezTo>
                  <a:cubicBezTo>
                    <a:pt x="1661" y="1518"/>
                    <a:pt x="1092" y="1400"/>
                    <a:pt x="617" y="1139"/>
                  </a:cubicBezTo>
                  <a:cubicBezTo>
                    <a:pt x="451" y="1067"/>
                    <a:pt x="285" y="973"/>
                    <a:pt x="0" y="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1" name="Google Shape;921;p50"/>
            <p:cNvSpPr/>
            <p:nvPr/>
          </p:nvSpPr>
          <p:spPr>
            <a:xfrm>
              <a:off x="10613875" y="4149000"/>
              <a:ext cx="59325" cy="33825"/>
            </a:xfrm>
            <a:custGeom>
              <a:avLst/>
              <a:gdLst/>
              <a:ahLst/>
              <a:cxnLst/>
              <a:rect l="l" t="t" r="r" b="b"/>
              <a:pathLst>
                <a:path w="2373" h="1353" extrusionOk="0">
                  <a:moveTo>
                    <a:pt x="1" y="356"/>
                  </a:moveTo>
                  <a:lnTo>
                    <a:pt x="2373" y="1"/>
                  </a:lnTo>
                  <a:cubicBezTo>
                    <a:pt x="2325" y="72"/>
                    <a:pt x="2302" y="143"/>
                    <a:pt x="2254" y="214"/>
                  </a:cubicBezTo>
                  <a:cubicBezTo>
                    <a:pt x="1946" y="522"/>
                    <a:pt x="1661" y="831"/>
                    <a:pt x="1376" y="1139"/>
                  </a:cubicBezTo>
                  <a:cubicBezTo>
                    <a:pt x="1234" y="1305"/>
                    <a:pt x="973" y="1353"/>
                    <a:pt x="783" y="1210"/>
                  </a:cubicBezTo>
                  <a:cubicBezTo>
                    <a:pt x="451" y="1021"/>
                    <a:pt x="167" y="736"/>
                    <a:pt x="1" y="3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2" name="Google Shape;922;p50"/>
            <p:cNvSpPr/>
            <p:nvPr/>
          </p:nvSpPr>
          <p:spPr>
            <a:xfrm>
              <a:off x="10191650" y="3739225"/>
              <a:ext cx="239600" cy="265100"/>
            </a:xfrm>
            <a:custGeom>
              <a:avLst/>
              <a:gdLst/>
              <a:ahLst/>
              <a:cxnLst/>
              <a:rect l="l" t="t" r="r" b="b"/>
              <a:pathLst>
                <a:path w="9584" h="10604" extrusionOk="0">
                  <a:moveTo>
                    <a:pt x="7733" y="2515"/>
                  </a:moveTo>
                  <a:cubicBezTo>
                    <a:pt x="7283" y="997"/>
                    <a:pt x="5859" y="1"/>
                    <a:pt x="4294" y="48"/>
                  </a:cubicBezTo>
                  <a:cubicBezTo>
                    <a:pt x="1258" y="48"/>
                    <a:pt x="0" y="3084"/>
                    <a:pt x="759" y="5646"/>
                  </a:cubicBezTo>
                  <a:cubicBezTo>
                    <a:pt x="1566" y="8350"/>
                    <a:pt x="4579" y="10604"/>
                    <a:pt x="7212" y="8706"/>
                  </a:cubicBezTo>
                  <a:cubicBezTo>
                    <a:pt x="9133" y="7307"/>
                    <a:pt x="9584" y="4104"/>
                    <a:pt x="7733" y="251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63" name="Google Shape;923;p50"/>
            <p:cNvSpPr/>
            <p:nvPr/>
          </p:nvSpPr>
          <p:spPr>
            <a:xfrm>
              <a:off x="10820850" y="3685250"/>
              <a:ext cx="215275" cy="225375"/>
            </a:xfrm>
            <a:custGeom>
              <a:avLst/>
              <a:gdLst/>
              <a:ahLst/>
              <a:cxnLst/>
              <a:rect l="l" t="t" r="r" b="b"/>
              <a:pathLst>
                <a:path w="8611" h="9015" extrusionOk="0">
                  <a:moveTo>
                    <a:pt x="7923" y="2658"/>
                  </a:moveTo>
                  <a:cubicBezTo>
                    <a:pt x="7543" y="1851"/>
                    <a:pt x="6808" y="1282"/>
                    <a:pt x="5930" y="1163"/>
                  </a:cubicBezTo>
                  <a:cubicBezTo>
                    <a:pt x="5646" y="950"/>
                    <a:pt x="5337" y="784"/>
                    <a:pt x="5005" y="665"/>
                  </a:cubicBezTo>
                  <a:cubicBezTo>
                    <a:pt x="3179" y="1"/>
                    <a:pt x="1068" y="1353"/>
                    <a:pt x="546" y="3108"/>
                  </a:cubicBezTo>
                  <a:cubicBezTo>
                    <a:pt x="0" y="4864"/>
                    <a:pt x="641" y="6975"/>
                    <a:pt x="2254" y="7971"/>
                  </a:cubicBezTo>
                  <a:cubicBezTo>
                    <a:pt x="3938" y="9015"/>
                    <a:pt x="5812" y="8683"/>
                    <a:pt x="7259" y="7402"/>
                  </a:cubicBezTo>
                  <a:cubicBezTo>
                    <a:pt x="8611" y="6192"/>
                    <a:pt x="8611" y="4176"/>
                    <a:pt x="7923" y="26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3" name="Google Shape;924;p50"/>
            <p:cNvSpPr/>
            <p:nvPr/>
          </p:nvSpPr>
          <p:spPr>
            <a:xfrm>
              <a:off x="9829325" y="3168150"/>
              <a:ext cx="1619550" cy="1746475"/>
            </a:xfrm>
            <a:custGeom>
              <a:avLst/>
              <a:gdLst/>
              <a:ahLst/>
              <a:cxnLst/>
              <a:rect l="l" t="t" r="r" b="b"/>
              <a:pathLst>
                <a:path w="64782" h="69859" extrusionOk="0">
                  <a:moveTo>
                    <a:pt x="61627" y="25026"/>
                  </a:moveTo>
                  <a:cubicBezTo>
                    <a:pt x="61508" y="25524"/>
                    <a:pt x="61318" y="25998"/>
                    <a:pt x="61105" y="26449"/>
                  </a:cubicBezTo>
                  <a:cubicBezTo>
                    <a:pt x="60417" y="27777"/>
                    <a:pt x="59682" y="29058"/>
                    <a:pt x="58899" y="30316"/>
                  </a:cubicBezTo>
                  <a:cubicBezTo>
                    <a:pt x="58353" y="31193"/>
                    <a:pt x="57689" y="32000"/>
                    <a:pt x="57072" y="32830"/>
                  </a:cubicBezTo>
                  <a:cubicBezTo>
                    <a:pt x="56883" y="33091"/>
                    <a:pt x="56693" y="33328"/>
                    <a:pt x="56503" y="33589"/>
                  </a:cubicBezTo>
                  <a:cubicBezTo>
                    <a:pt x="56029" y="34301"/>
                    <a:pt x="55459" y="34941"/>
                    <a:pt x="54843" y="35510"/>
                  </a:cubicBezTo>
                  <a:cubicBezTo>
                    <a:pt x="54439" y="35866"/>
                    <a:pt x="54012" y="36175"/>
                    <a:pt x="53562" y="36459"/>
                  </a:cubicBezTo>
                  <a:cubicBezTo>
                    <a:pt x="52945" y="36815"/>
                    <a:pt x="52304" y="37171"/>
                    <a:pt x="51664" y="37479"/>
                  </a:cubicBezTo>
                  <a:cubicBezTo>
                    <a:pt x="51284" y="37622"/>
                    <a:pt x="50905" y="37764"/>
                    <a:pt x="50502" y="37835"/>
                  </a:cubicBezTo>
                  <a:cubicBezTo>
                    <a:pt x="49719" y="38096"/>
                    <a:pt x="48912" y="38238"/>
                    <a:pt x="48082" y="38238"/>
                  </a:cubicBezTo>
                  <a:cubicBezTo>
                    <a:pt x="47157" y="38215"/>
                    <a:pt x="46256" y="38238"/>
                    <a:pt x="45330" y="38238"/>
                  </a:cubicBezTo>
                  <a:cubicBezTo>
                    <a:pt x="45236" y="38215"/>
                    <a:pt x="45141" y="38215"/>
                    <a:pt x="45022" y="38191"/>
                  </a:cubicBezTo>
                  <a:cubicBezTo>
                    <a:pt x="44405" y="38120"/>
                    <a:pt x="43765" y="38072"/>
                    <a:pt x="43124" y="37954"/>
                  </a:cubicBezTo>
                  <a:cubicBezTo>
                    <a:pt x="42508" y="37859"/>
                    <a:pt x="41891" y="37669"/>
                    <a:pt x="41274" y="37550"/>
                  </a:cubicBezTo>
                  <a:cubicBezTo>
                    <a:pt x="40990" y="37432"/>
                    <a:pt x="40657" y="37361"/>
                    <a:pt x="40349" y="37361"/>
                  </a:cubicBezTo>
                  <a:cubicBezTo>
                    <a:pt x="40278" y="37574"/>
                    <a:pt x="40302" y="37788"/>
                    <a:pt x="40420" y="37977"/>
                  </a:cubicBezTo>
                  <a:cubicBezTo>
                    <a:pt x="40634" y="38452"/>
                    <a:pt x="40776" y="38974"/>
                    <a:pt x="40847" y="39496"/>
                  </a:cubicBezTo>
                  <a:cubicBezTo>
                    <a:pt x="40871" y="39638"/>
                    <a:pt x="40895" y="39780"/>
                    <a:pt x="40942" y="39923"/>
                  </a:cubicBezTo>
                  <a:cubicBezTo>
                    <a:pt x="41250" y="40776"/>
                    <a:pt x="41535" y="41654"/>
                    <a:pt x="41796" y="42508"/>
                  </a:cubicBezTo>
                  <a:cubicBezTo>
                    <a:pt x="42033" y="43243"/>
                    <a:pt x="42342" y="43955"/>
                    <a:pt x="42674" y="44643"/>
                  </a:cubicBezTo>
                  <a:cubicBezTo>
                    <a:pt x="43219" y="45758"/>
                    <a:pt x="43599" y="46944"/>
                    <a:pt x="43836" y="48201"/>
                  </a:cubicBezTo>
                  <a:cubicBezTo>
                    <a:pt x="43955" y="48699"/>
                    <a:pt x="44026" y="49221"/>
                    <a:pt x="44050" y="49767"/>
                  </a:cubicBezTo>
                  <a:cubicBezTo>
                    <a:pt x="44026" y="49862"/>
                    <a:pt x="44050" y="49956"/>
                    <a:pt x="44097" y="50051"/>
                  </a:cubicBezTo>
                  <a:cubicBezTo>
                    <a:pt x="44358" y="50526"/>
                    <a:pt x="44287" y="51048"/>
                    <a:pt x="44287" y="51546"/>
                  </a:cubicBezTo>
                  <a:cubicBezTo>
                    <a:pt x="44310" y="51925"/>
                    <a:pt x="44050" y="52281"/>
                    <a:pt x="43694" y="52352"/>
                  </a:cubicBezTo>
                  <a:cubicBezTo>
                    <a:pt x="43575" y="52376"/>
                    <a:pt x="43457" y="52423"/>
                    <a:pt x="43314" y="52495"/>
                  </a:cubicBezTo>
                  <a:cubicBezTo>
                    <a:pt x="43290" y="52613"/>
                    <a:pt x="43290" y="52732"/>
                    <a:pt x="43314" y="52850"/>
                  </a:cubicBezTo>
                  <a:cubicBezTo>
                    <a:pt x="43457" y="53728"/>
                    <a:pt x="43670" y="54606"/>
                    <a:pt x="44002" y="55436"/>
                  </a:cubicBezTo>
                  <a:cubicBezTo>
                    <a:pt x="44216" y="55982"/>
                    <a:pt x="44310" y="56575"/>
                    <a:pt x="44310" y="57168"/>
                  </a:cubicBezTo>
                  <a:lnTo>
                    <a:pt x="44310" y="58947"/>
                  </a:lnTo>
                  <a:cubicBezTo>
                    <a:pt x="44310" y="59540"/>
                    <a:pt x="44026" y="60085"/>
                    <a:pt x="43528" y="60394"/>
                  </a:cubicBezTo>
                  <a:cubicBezTo>
                    <a:pt x="42911" y="60773"/>
                    <a:pt x="42247" y="61034"/>
                    <a:pt x="41535" y="61176"/>
                  </a:cubicBezTo>
                  <a:cubicBezTo>
                    <a:pt x="41132" y="61271"/>
                    <a:pt x="40752" y="61366"/>
                    <a:pt x="40373" y="61437"/>
                  </a:cubicBezTo>
                  <a:cubicBezTo>
                    <a:pt x="40420" y="62837"/>
                    <a:pt x="40444" y="64189"/>
                    <a:pt x="40491" y="65565"/>
                  </a:cubicBezTo>
                  <a:cubicBezTo>
                    <a:pt x="40847" y="65683"/>
                    <a:pt x="41227" y="65707"/>
                    <a:pt x="41606" y="65588"/>
                  </a:cubicBezTo>
                  <a:cubicBezTo>
                    <a:pt x="42247" y="65494"/>
                    <a:pt x="42887" y="65351"/>
                    <a:pt x="43528" y="65185"/>
                  </a:cubicBezTo>
                  <a:cubicBezTo>
                    <a:pt x="44310" y="64972"/>
                    <a:pt x="45141" y="64877"/>
                    <a:pt x="45971" y="64877"/>
                  </a:cubicBezTo>
                  <a:lnTo>
                    <a:pt x="47181" y="64877"/>
                  </a:lnTo>
                  <a:cubicBezTo>
                    <a:pt x="47347" y="64877"/>
                    <a:pt x="47513" y="64901"/>
                    <a:pt x="47679" y="64924"/>
                  </a:cubicBezTo>
                  <a:cubicBezTo>
                    <a:pt x="48058" y="64972"/>
                    <a:pt x="48343" y="65304"/>
                    <a:pt x="48343" y="65660"/>
                  </a:cubicBezTo>
                  <a:cubicBezTo>
                    <a:pt x="48367" y="65992"/>
                    <a:pt x="48296" y="66300"/>
                    <a:pt x="48106" y="66561"/>
                  </a:cubicBezTo>
                  <a:cubicBezTo>
                    <a:pt x="47845" y="66941"/>
                    <a:pt x="47513" y="67273"/>
                    <a:pt x="47110" y="67510"/>
                  </a:cubicBezTo>
                  <a:cubicBezTo>
                    <a:pt x="46517" y="67866"/>
                    <a:pt x="45876" y="68127"/>
                    <a:pt x="45212" y="68222"/>
                  </a:cubicBezTo>
                  <a:cubicBezTo>
                    <a:pt x="44358" y="68411"/>
                    <a:pt x="43504" y="68506"/>
                    <a:pt x="42626" y="68530"/>
                  </a:cubicBezTo>
                  <a:cubicBezTo>
                    <a:pt x="42294" y="68530"/>
                    <a:pt x="41962" y="68459"/>
                    <a:pt x="41630" y="68340"/>
                  </a:cubicBezTo>
                  <a:cubicBezTo>
                    <a:pt x="41132" y="68103"/>
                    <a:pt x="40634" y="67889"/>
                    <a:pt x="40136" y="67652"/>
                  </a:cubicBezTo>
                  <a:cubicBezTo>
                    <a:pt x="39661" y="67439"/>
                    <a:pt x="39353" y="66941"/>
                    <a:pt x="39400" y="66419"/>
                  </a:cubicBezTo>
                  <a:cubicBezTo>
                    <a:pt x="39448" y="64948"/>
                    <a:pt x="39448" y="63454"/>
                    <a:pt x="39471" y="61983"/>
                  </a:cubicBezTo>
                  <a:cubicBezTo>
                    <a:pt x="39471" y="61793"/>
                    <a:pt x="39543" y="61603"/>
                    <a:pt x="39305" y="61414"/>
                  </a:cubicBezTo>
                  <a:cubicBezTo>
                    <a:pt x="39139" y="61414"/>
                    <a:pt x="38950" y="61390"/>
                    <a:pt x="38736" y="61390"/>
                  </a:cubicBezTo>
                  <a:lnTo>
                    <a:pt x="36506" y="61390"/>
                  </a:lnTo>
                  <a:cubicBezTo>
                    <a:pt x="36340" y="61414"/>
                    <a:pt x="36174" y="61390"/>
                    <a:pt x="35984" y="61390"/>
                  </a:cubicBezTo>
                  <a:cubicBezTo>
                    <a:pt x="35652" y="61342"/>
                    <a:pt x="35344" y="61129"/>
                    <a:pt x="35202" y="60821"/>
                  </a:cubicBezTo>
                  <a:cubicBezTo>
                    <a:pt x="34941" y="60299"/>
                    <a:pt x="34798" y="59706"/>
                    <a:pt x="34775" y="59113"/>
                  </a:cubicBezTo>
                  <a:lnTo>
                    <a:pt x="34775" y="57950"/>
                  </a:lnTo>
                  <a:cubicBezTo>
                    <a:pt x="34727" y="57903"/>
                    <a:pt x="34704" y="57879"/>
                    <a:pt x="34680" y="57879"/>
                  </a:cubicBezTo>
                  <a:cubicBezTo>
                    <a:pt x="34680" y="57855"/>
                    <a:pt x="34656" y="57855"/>
                    <a:pt x="34632" y="57855"/>
                  </a:cubicBezTo>
                  <a:lnTo>
                    <a:pt x="30315" y="57855"/>
                  </a:lnTo>
                  <a:cubicBezTo>
                    <a:pt x="30244" y="57855"/>
                    <a:pt x="30173" y="57879"/>
                    <a:pt x="30102" y="57903"/>
                  </a:cubicBezTo>
                  <a:cubicBezTo>
                    <a:pt x="29912" y="58259"/>
                    <a:pt x="29793" y="58662"/>
                    <a:pt x="29770" y="59089"/>
                  </a:cubicBezTo>
                  <a:cubicBezTo>
                    <a:pt x="29770" y="59113"/>
                    <a:pt x="29770" y="59136"/>
                    <a:pt x="29770" y="59160"/>
                  </a:cubicBezTo>
                  <a:cubicBezTo>
                    <a:pt x="29580" y="59801"/>
                    <a:pt x="29509" y="60489"/>
                    <a:pt x="29532" y="61153"/>
                  </a:cubicBezTo>
                  <a:cubicBezTo>
                    <a:pt x="29509" y="61580"/>
                    <a:pt x="29153" y="61888"/>
                    <a:pt x="28726" y="61912"/>
                  </a:cubicBezTo>
                  <a:lnTo>
                    <a:pt x="28228" y="61912"/>
                  </a:lnTo>
                  <a:lnTo>
                    <a:pt x="27516" y="61912"/>
                  </a:lnTo>
                  <a:cubicBezTo>
                    <a:pt x="27421" y="62291"/>
                    <a:pt x="27326" y="62671"/>
                    <a:pt x="27255" y="63027"/>
                  </a:cubicBezTo>
                  <a:cubicBezTo>
                    <a:pt x="27113" y="63738"/>
                    <a:pt x="26947" y="64450"/>
                    <a:pt x="26852" y="65162"/>
                  </a:cubicBezTo>
                  <a:cubicBezTo>
                    <a:pt x="26757" y="65873"/>
                    <a:pt x="26781" y="66537"/>
                    <a:pt x="26757" y="67249"/>
                  </a:cubicBezTo>
                  <a:cubicBezTo>
                    <a:pt x="26757" y="67344"/>
                    <a:pt x="26781" y="67439"/>
                    <a:pt x="26828" y="67534"/>
                  </a:cubicBezTo>
                  <a:cubicBezTo>
                    <a:pt x="26971" y="67818"/>
                    <a:pt x="26828" y="68150"/>
                    <a:pt x="26544" y="68269"/>
                  </a:cubicBezTo>
                  <a:cubicBezTo>
                    <a:pt x="26235" y="68364"/>
                    <a:pt x="25927" y="68530"/>
                    <a:pt x="25690" y="68743"/>
                  </a:cubicBezTo>
                  <a:cubicBezTo>
                    <a:pt x="25618" y="69336"/>
                    <a:pt x="25286" y="69597"/>
                    <a:pt x="24670" y="69574"/>
                  </a:cubicBezTo>
                  <a:cubicBezTo>
                    <a:pt x="24290" y="69597"/>
                    <a:pt x="23934" y="69645"/>
                    <a:pt x="23602" y="69716"/>
                  </a:cubicBezTo>
                  <a:cubicBezTo>
                    <a:pt x="22487" y="69858"/>
                    <a:pt x="21349" y="69835"/>
                    <a:pt x="20234" y="69692"/>
                  </a:cubicBezTo>
                  <a:cubicBezTo>
                    <a:pt x="19973" y="69645"/>
                    <a:pt x="19712" y="69574"/>
                    <a:pt x="19451" y="69455"/>
                  </a:cubicBezTo>
                  <a:cubicBezTo>
                    <a:pt x="18811" y="69170"/>
                    <a:pt x="18573" y="68364"/>
                    <a:pt x="19000" y="67795"/>
                  </a:cubicBezTo>
                  <a:cubicBezTo>
                    <a:pt x="19261" y="67391"/>
                    <a:pt x="19593" y="67012"/>
                    <a:pt x="19997" y="66727"/>
                  </a:cubicBezTo>
                  <a:cubicBezTo>
                    <a:pt x="20163" y="66585"/>
                    <a:pt x="20352" y="66442"/>
                    <a:pt x="20519" y="66276"/>
                  </a:cubicBezTo>
                  <a:cubicBezTo>
                    <a:pt x="20756" y="66015"/>
                    <a:pt x="21064" y="65873"/>
                    <a:pt x="21420" y="65873"/>
                  </a:cubicBezTo>
                  <a:cubicBezTo>
                    <a:pt x="22298" y="65778"/>
                    <a:pt x="23199" y="65897"/>
                    <a:pt x="24053" y="66158"/>
                  </a:cubicBezTo>
                  <a:cubicBezTo>
                    <a:pt x="24551" y="66348"/>
                    <a:pt x="25049" y="66466"/>
                    <a:pt x="25571" y="66608"/>
                  </a:cubicBezTo>
                  <a:cubicBezTo>
                    <a:pt x="25595" y="66514"/>
                    <a:pt x="25618" y="66442"/>
                    <a:pt x="25642" y="66348"/>
                  </a:cubicBezTo>
                  <a:cubicBezTo>
                    <a:pt x="25690" y="65090"/>
                    <a:pt x="25903" y="63857"/>
                    <a:pt x="26283" y="62671"/>
                  </a:cubicBezTo>
                  <a:cubicBezTo>
                    <a:pt x="26378" y="62386"/>
                    <a:pt x="26425" y="62078"/>
                    <a:pt x="26425" y="61769"/>
                  </a:cubicBezTo>
                  <a:cubicBezTo>
                    <a:pt x="26283" y="61746"/>
                    <a:pt x="26140" y="61698"/>
                    <a:pt x="25998" y="61675"/>
                  </a:cubicBezTo>
                  <a:cubicBezTo>
                    <a:pt x="25690" y="61651"/>
                    <a:pt x="25381" y="61580"/>
                    <a:pt x="25073" y="61509"/>
                  </a:cubicBezTo>
                  <a:cubicBezTo>
                    <a:pt x="24527" y="61295"/>
                    <a:pt x="23934" y="61153"/>
                    <a:pt x="23365" y="61034"/>
                  </a:cubicBezTo>
                  <a:cubicBezTo>
                    <a:pt x="22914" y="60939"/>
                    <a:pt x="22464" y="60797"/>
                    <a:pt x="22013" y="60678"/>
                  </a:cubicBezTo>
                  <a:cubicBezTo>
                    <a:pt x="21254" y="60512"/>
                    <a:pt x="20851" y="59706"/>
                    <a:pt x="21112" y="58994"/>
                  </a:cubicBezTo>
                  <a:cubicBezTo>
                    <a:pt x="21159" y="58899"/>
                    <a:pt x="21183" y="58781"/>
                    <a:pt x="21230" y="58686"/>
                  </a:cubicBezTo>
                  <a:cubicBezTo>
                    <a:pt x="21467" y="58259"/>
                    <a:pt x="21705" y="57784"/>
                    <a:pt x="21965" y="57357"/>
                  </a:cubicBezTo>
                  <a:cubicBezTo>
                    <a:pt x="22179" y="56978"/>
                    <a:pt x="22392" y="56575"/>
                    <a:pt x="22535" y="56171"/>
                  </a:cubicBezTo>
                  <a:cubicBezTo>
                    <a:pt x="22677" y="55744"/>
                    <a:pt x="22891" y="55365"/>
                    <a:pt x="23057" y="54962"/>
                  </a:cubicBezTo>
                  <a:cubicBezTo>
                    <a:pt x="23199" y="54772"/>
                    <a:pt x="23246" y="54535"/>
                    <a:pt x="23223" y="54321"/>
                  </a:cubicBezTo>
                  <a:lnTo>
                    <a:pt x="22535" y="54321"/>
                  </a:lnTo>
                  <a:cubicBezTo>
                    <a:pt x="22392" y="54321"/>
                    <a:pt x="22250" y="54321"/>
                    <a:pt x="22084" y="54321"/>
                  </a:cubicBezTo>
                  <a:cubicBezTo>
                    <a:pt x="21396" y="54155"/>
                    <a:pt x="21278" y="53870"/>
                    <a:pt x="21396" y="53277"/>
                  </a:cubicBezTo>
                  <a:cubicBezTo>
                    <a:pt x="21799" y="51451"/>
                    <a:pt x="22345" y="49672"/>
                    <a:pt x="23057" y="47940"/>
                  </a:cubicBezTo>
                  <a:cubicBezTo>
                    <a:pt x="23318" y="47276"/>
                    <a:pt x="23484" y="46588"/>
                    <a:pt x="23697" y="45876"/>
                  </a:cubicBezTo>
                  <a:cubicBezTo>
                    <a:pt x="23887" y="45189"/>
                    <a:pt x="24100" y="44453"/>
                    <a:pt x="24290" y="43742"/>
                  </a:cubicBezTo>
                  <a:cubicBezTo>
                    <a:pt x="24504" y="42864"/>
                    <a:pt x="24693" y="41963"/>
                    <a:pt x="24931" y="41037"/>
                  </a:cubicBezTo>
                  <a:cubicBezTo>
                    <a:pt x="24598" y="41061"/>
                    <a:pt x="24338" y="41085"/>
                    <a:pt x="24053" y="41085"/>
                  </a:cubicBezTo>
                  <a:cubicBezTo>
                    <a:pt x="23341" y="41085"/>
                    <a:pt x="22606" y="41132"/>
                    <a:pt x="21894" y="41085"/>
                  </a:cubicBezTo>
                  <a:cubicBezTo>
                    <a:pt x="20685" y="41014"/>
                    <a:pt x="19499" y="40800"/>
                    <a:pt x="18336" y="40421"/>
                  </a:cubicBezTo>
                  <a:cubicBezTo>
                    <a:pt x="16510" y="39780"/>
                    <a:pt x="14778" y="38950"/>
                    <a:pt x="13118" y="37954"/>
                  </a:cubicBezTo>
                  <a:cubicBezTo>
                    <a:pt x="12453" y="37550"/>
                    <a:pt x="11789" y="37147"/>
                    <a:pt x="11125" y="36696"/>
                  </a:cubicBezTo>
                  <a:cubicBezTo>
                    <a:pt x="10793" y="36459"/>
                    <a:pt x="10461" y="36175"/>
                    <a:pt x="10129" y="35914"/>
                  </a:cubicBezTo>
                  <a:cubicBezTo>
                    <a:pt x="9702" y="35558"/>
                    <a:pt x="9251" y="35178"/>
                    <a:pt x="8777" y="34870"/>
                  </a:cubicBezTo>
                  <a:cubicBezTo>
                    <a:pt x="7425" y="33850"/>
                    <a:pt x="6167" y="32735"/>
                    <a:pt x="4958" y="31525"/>
                  </a:cubicBezTo>
                  <a:cubicBezTo>
                    <a:pt x="4270" y="30837"/>
                    <a:pt x="3606" y="30126"/>
                    <a:pt x="2918" y="29438"/>
                  </a:cubicBezTo>
                  <a:cubicBezTo>
                    <a:pt x="2396" y="28892"/>
                    <a:pt x="1969" y="28252"/>
                    <a:pt x="1660" y="27540"/>
                  </a:cubicBezTo>
                  <a:cubicBezTo>
                    <a:pt x="1589" y="27398"/>
                    <a:pt x="1518" y="27232"/>
                    <a:pt x="1447" y="27090"/>
                  </a:cubicBezTo>
                  <a:cubicBezTo>
                    <a:pt x="1352" y="26805"/>
                    <a:pt x="1162" y="26568"/>
                    <a:pt x="925" y="26425"/>
                  </a:cubicBezTo>
                  <a:cubicBezTo>
                    <a:pt x="712" y="26307"/>
                    <a:pt x="569" y="26093"/>
                    <a:pt x="522" y="25880"/>
                  </a:cubicBezTo>
                  <a:cubicBezTo>
                    <a:pt x="451" y="25619"/>
                    <a:pt x="356" y="25382"/>
                    <a:pt x="308" y="25144"/>
                  </a:cubicBezTo>
                  <a:cubicBezTo>
                    <a:pt x="237" y="24884"/>
                    <a:pt x="166" y="24551"/>
                    <a:pt x="95" y="24290"/>
                  </a:cubicBezTo>
                  <a:cubicBezTo>
                    <a:pt x="0" y="24030"/>
                    <a:pt x="0" y="23769"/>
                    <a:pt x="47" y="23531"/>
                  </a:cubicBezTo>
                  <a:cubicBezTo>
                    <a:pt x="71" y="23270"/>
                    <a:pt x="308" y="23057"/>
                    <a:pt x="569" y="23057"/>
                  </a:cubicBezTo>
                  <a:cubicBezTo>
                    <a:pt x="807" y="23057"/>
                    <a:pt x="973" y="23223"/>
                    <a:pt x="1020" y="23508"/>
                  </a:cubicBezTo>
                  <a:cubicBezTo>
                    <a:pt x="1139" y="23982"/>
                    <a:pt x="1257" y="24457"/>
                    <a:pt x="1352" y="24931"/>
                  </a:cubicBezTo>
                  <a:cubicBezTo>
                    <a:pt x="1400" y="25050"/>
                    <a:pt x="1423" y="25168"/>
                    <a:pt x="1471" y="25287"/>
                  </a:cubicBezTo>
                  <a:cubicBezTo>
                    <a:pt x="1471" y="25334"/>
                    <a:pt x="1542" y="25358"/>
                    <a:pt x="1589" y="25382"/>
                  </a:cubicBezTo>
                  <a:cubicBezTo>
                    <a:pt x="1779" y="25192"/>
                    <a:pt x="1945" y="24955"/>
                    <a:pt x="1993" y="24694"/>
                  </a:cubicBezTo>
                  <a:cubicBezTo>
                    <a:pt x="2135" y="24409"/>
                    <a:pt x="2277" y="24124"/>
                    <a:pt x="2420" y="23840"/>
                  </a:cubicBezTo>
                  <a:cubicBezTo>
                    <a:pt x="2514" y="23650"/>
                    <a:pt x="2752" y="23555"/>
                    <a:pt x="2965" y="23626"/>
                  </a:cubicBezTo>
                  <a:cubicBezTo>
                    <a:pt x="3179" y="23697"/>
                    <a:pt x="3297" y="23911"/>
                    <a:pt x="3273" y="24124"/>
                  </a:cubicBezTo>
                  <a:cubicBezTo>
                    <a:pt x="3250" y="24314"/>
                    <a:pt x="3226" y="24504"/>
                    <a:pt x="3155" y="24670"/>
                  </a:cubicBezTo>
                  <a:cubicBezTo>
                    <a:pt x="3107" y="24884"/>
                    <a:pt x="3013" y="25073"/>
                    <a:pt x="2894" y="25382"/>
                  </a:cubicBezTo>
                  <a:cubicBezTo>
                    <a:pt x="3226" y="25192"/>
                    <a:pt x="3558" y="24955"/>
                    <a:pt x="3843" y="24694"/>
                  </a:cubicBezTo>
                  <a:cubicBezTo>
                    <a:pt x="4033" y="24528"/>
                    <a:pt x="4222" y="24338"/>
                    <a:pt x="4412" y="24172"/>
                  </a:cubicBezTo>
                  <a:cubicBezTo>
                    <a:pt x="4673" y="23982"/>
                    <a:pt x="4886" y="23958"/>
                    <a:pt x="5053" y="24101"/>
                  </a:cubicBezTo>
                  <a:cubicBezTo>
                    <a:pt x="5242" y="24290"/>
                    <a:pt x="5266" y="24575"/>
                    <a:pt x="5100" y="24789"/>
                  </a:cubicBezTo>
                  <a:cubicBezTo>
                    <a:pt x="4839" y="25216"/>
                    <a:pt x="4507" y="25571"/>
                    <a:pt x="4127" y="25856"/>
                  </a:cubicBezTo>
                  <a:cubicBezTo>
                    <a:pt x="3938" y="25975"/>
                    <a:pt x="3772" y="26117"/>
                    <a:pt x="3606" y="26259"/>
                  </a:cubicBezTo>
                  <a:cubicBezTo>
                    <a:pt x="3321" y="26497"/>
                    <a:pt x="3084" y="26805"/>
                    <a:pt x="2633" y="26829"/>
                  </a:cubicBezTo>
                  <a:cubicBezTo>
                    <a:pt x="2704" y="27018"/>
                    <a:pt x="2752" y="27161"/>
                    <a:pt x="2823" y="27279"/>
                  </a:cubicBezTo>
                  <a:cubicBezTo>
                    <a:pt x="3155" y="27943"/>
                    <a:pt x="3582" y="28513"/>
                    <a:pt x="4080" y="29035"/>
                  </a:cubicBezTo>
                  <a:cubicBezTo>
                    <a:pt x="5432" y="30410"/>
                    <a:pt x="6832" y="31739"/>
                    <a:pt x="8279" y="33020"/>
                  </a:cubicBezTo>
                  <a:cubicBezTo>
                    <a:pt x="8397" y="33115"/>
                    <a:pt x="8539" y="33210"/>
                    <a:pt x="8682" y="33328"/>
                  </a:cubicBezTo>
                  <a:cubicBezTo>
                    <a:pt x="9465" y="33921"/>
                    <a:pt x="10295" y="34514"/>
                    <a:pt x="11054" y="35131"/>
                  </a:cubicBezTo>
                  <a:cubicBezTo>
                    <a:pt x="11908" y="35819"/>
                    <a:pt x="12833" y="36436"/>
                    <a:pt x="13782" y="36981"/>
                  </a:cubicBezTo>
                  <a:cubicBezTo>
                    <a:pt x="14707" y="37550"/>
                    <a:pt x="15656" y="38072"/>
                    <a:pt x="16652" y="38499"/>
                  </a:cubicBezTo>
                  <a:cubicBezTo>
                    <a:pt x="17672" y="38997"/>
                    <a:pt x="18763" y="39377"/>
                    <a:pt x="19878" y="39638"/>
                  </a:cubicBezTo>
                  <a:cubicBezTo>
                    <a:pt x="20685" y="39804"/>
                    <a:pt x="21515" y="39899"/>
                    <a:pt x="22321" y="39946"/>
                  </a:cubicBezTo>
                  <a:cubicBezTo>
                    <a:pt x="22867" y="39994"/>
                    <a:pt x="23436" y="39946"/>
                    <a:pt x="23982" y="39946"/>
                  </a:cubicBezTo>
                  <a:cubicBezTo>
                    <a:pt x="24598" y="39970"/>
                    <a:pt x="24883" y="39543"/>
                    <a:pt x="25215" y="39116"/>
                  </a:cubicBezTo>
                  <a:cubicBezTo>
                    <a:pt x="25097" y="39045"/>
                    <a:pt x="25049" y="38997"/>
                    <a:pt x="25002" y="38974"/>
                  </a:cubicBezTo>
                  <a:cubicBezTo>
                    <a:pt x="24005" y="38689"/>
                    <a:pt x="23033" y="38333"/>
                    <a:pt x="22084" y="37930"/>
                  </a:cubicBezTo>
                  <a:cubicBezTo>
                    <a:pt x="21017" y="37503"/>
                    <a:pt x="19973" y="37052"/>
                    <a:pt x="18905" y="36602"/>
                  </a:cubicBezTo>
                  <a:cubicBezTo>
                    <a:pt x="18099" y="36293"/>
                    <a:pt x="17340" y="35866"/>
                    <a:pt x="16628" y="35344"/>
                  </a:cubicBezTo>
                  <a:cubicBezTo>
                    <a:pt x="15822" y="34751"/>
                    <a:pt x="14968" y="34182"/>
                    <a:pt x="14304" y="33399"/>
                  </a:cubicBezTo>
                  <a:cubicBezTo>
                    <a:pt x="13426" y="32403"/>
                    <a:pt x="12833" y="31193"/>
                    <a:pt x="12572" y="29912"/>
                  </a:cubicBezTo>
                  <a:cubicBezTo>
                    <a:pt x="12477" y="29201"/>
                    <a:pt x="12430" y="28489"/>
                    <a:pt x="12406" y="27754"/>
                  </a:cubicBezTo>
                  <a:cubicBezTo>
                    <a:pt x="12406" y="27374"/>
                    <a:pt x="12406" y="26995"/>
                    <a:pt x="12406" y="26615"/>
                  </a:cubicBezTo>
                  <a:cubicBezTo>
                    <a:pt x="12121" y="26497"/>
                    <a:pt x="11813" y="26378"/>
                    <a:pt x="11552" y="26307"/>
                  </a:cubicBezTo>
                  <a:cubicBezTo>
                    <a:pt x="11006" y="26164"/>
                    <a:pt x="10461" y="25927"/>
                    <a:pt x="9963" y="25643"/>
                  </a:cubicBezTo>
                  <a:cubicBezTo>
                    <a:pt x="9441" y="25382"/>
                    <a:pt x="9014" y="24931"/>
                    <a:pt x="8777" y="24385"/>
                  </a:cubicBezTo>
                  <a:cubicBezTo>
                    <a:pt x="8682" y="24101"/>
                    <a:pt x="8634" y="23816"/>
                    <a:pt x="8634" y="23508"/>
                  </a:cubicBezTo>
                  <a:cubicBezTo>
                    <a:pt x="8587" y="22772"/>
                    <a:pt x="8753" y="22013"/>
                    <a:pt x="9133" y="21373"/>
                  </a:cubicBezTo>
                  <a:cubicBezTo>
                    <a:pt x="9251" y="21112"/>
                    <a:pt x="9393" y="20851"/>
                    <a:pt x="9583" y="20614"/>
                  </a:cubicBezTo>
                  <a:cubicBezTo>
                    <a:pt x="10105" y="19926"/>
                    <a:pt x="11054" y="19736"/>
                    <a:pt x="11813" y="20187"/>
                  </a:cubicBezTo>
                  <a:cubicBezTo>
                    <a:pt x="12169" y="20400"/>
                    <a:pt x="12525" y="20637"/>
                    <a:pt x="12857" y="20898"/>
                  </a:cubicBezTo>
                  <a:cubicBezTo>
                    <a:pt x="12904" y="20946"/>
                    <a:pt x="12952" y="20970"/>
                    <a:pt x="13023" y="21017"/>
                  </a:cubicBezTo>
                  <a:cubicBezTo>
                    <a:pt x="13260" y="20305"/>
                    <a:pt x="13473" y="19594"/>
                    <a:pt x="13734" y="18930"/>
                  </a:cubicBezTo>
                  <a:cubicBezTo>
                    <a:pt x="13995" y="18242"/>
                    <a:pt x="14327" y="17601"/>
                    <a:pt x="14683" y="16984"/>
                  </a:cubicBezTo>
                  <a:cubicBezTo>
                    <a:pt x="15063" y="16344"/>
                    <a:pt x="15513" y="15751"/>
                    <a:pt x="16012" y="15205"/>
                  </a:cubicBezTo>
                  <a:cubicBezTo>
                    <a:pt x="15940" y="15182"/>
                    <a:pt x="15917" y="15158"/>
                    <a:pt x="15917" y="15182"/>
                  </a:cubicBezTo>
                  <a:cubicBezTo>
                    <a:pt x="15086" y="15348"/>
                    <a:pt x="14232" y="15419"/>
                    <a:pt x="13379" y="15419"/>
                  </a:cubicBezTo>
                  <a:cubicBezTo>
                    <a:pt x="12999" y="15466"/>
                    <a:pt x="12619" y="15253"/>
                    <a:pt x="12477" y="14897"/>
                  </a:cubicBezTo>
                  <a:cubicBezTo>
                    <a:pt x="12359" y="14707"/>
                    <a:pt x="12359" y="14470"/>
                    <a:pt x="12477" y="14304"/>
                  </a:cubicBezTo>
                  <a:cubicBezTo>
                    <a:pt x="12643" y="13996"/>
                    <a:pt x="12857" y="13711"/>
                    <a:pt x="13094" y="13426"/>
                  </a:cubicBezTo>
                  <a:cubicBezTo>
                    <a:pt x="13711" y="12786"/>
                    <a:pt x="14375" y="12193"/>
                    <a:pt x="15110" y="11671"/>
                  </a:cubicBezTo>
                  <a:cubicBezTo>
                    <a:pt x="16178" y="10841"/>
                    <a:pt x="17245" y="10011"/>
                    <a:pt x="18336" y="9204"/>
                  </a:cubicBezTo>
                  <a:cubicBezTo>
                    <a:pt x="18882" y="8801"/>
                    <a:pt x="19451" y="8421"/>
                    <a:pt x="19997" y="8042"/>
                  </a:cubicBezTo>
                  <a:cubicBezTo>
                    <a:pt x="20258" y="7899"/>
                    <a:pt x="20542" y="7781"/>
                    <a:pt x="20803" y="7662"/>
                  </a:cubicBezTo>
                  <a:lnTo>
                    <a:pt x="21230" y="7449"/>
                  </a:lnTo>
                  <a:cubicBezTo>
                    <a:pt x="21183" y="7283"/>
                    <a:pt x="21017" y="7140"/>
                    <a:pt x="20851" y="7093"/>
                  </a:cubicBezTo>
                  <a:cubicBezTo>
                    <a:pt x="20637" y="6998"/>
                    <a:pt x="20447" y="6832"/>
                    <a:pt x="20352" y="6642"/>
                  </a:cubicBezTo>
                  <a:cubicBezTo>
                    <a:pt x="20068" y="6191"/>
                    <a:pt x="19831" y="5717"/>
                    <a:pt x="19522" y="5266"/>
                  </a:cubicBezTo>
                  <a:cubicBezTo>
                    <a:pt x="19261" y="4816"/>
                    <a:pt x="19190" y="4294"/>
                    <a:pt x="19332" y="3796"/>
                  </a:cubicBezTo>
                  <a:cubicBezTo>
                    <a:pt x="19380" y="3464"/>
                    <a:pt x="19688" y="3298"/>
                    <a:pt x="19997" y="3179"/>
                  </a:cubicBezTo>
                  <a:cubicBezTo>
                    <a:pt x="20044" y="3155"/>
                    <a:pt x="20092" y="3155"/>
                    <a:pt x="20139" y="3179"/>
                  </a:cubicBezTo>
                  <a:cubicBezTo>
                    <a:pt x="21349" y="3179"/>
                    <a:pt x="22582" y="3037"/>
                    <a:pt x="23792" y="3298"/>
                  </a:cubicBezTo>
                  <a:cubicBezTo>
                    <a:pt x="24195" y="3345"/>
                    <a:pt x="24575" y="3535"/>
                    <a:pt x="24859" y="3819"/>
                  </a:cubicBezTo>
                  <a:cubicBezTo>
                    <a:pt x="25120" y="4080"/>
                    <a:pt x="25452" y="4246"/>
                    <a:pt x="25785" y="4341"/>
                  </a:cubicBezTo>
                  <a:cubicBezTo>
                    <a:pt x="25856" y="4294"/>
                    <a:pt x="25927" y="4270"/>
                    <a:pt x="25951" y="4223"/>
                  </a:cubicBezTo>
                  <a:cubicBezTo>
                    <a:pt x="26235" y="3558"/>
                    <a:pt x="26710" y="2989"/>
                    <a:pt x="26923" y="2301"/>
                  </a:cubicBezTo>
                  <a:cubicBezTo>
                    <a:pt x="26971" y="2183"/>
                    <a:pt x="27042" y="2064"/>
                    <a:pt x="27113" y="1969"/>
                  </a:cubicBezTo>
                  <a:cubicBezTo>
                    <a:pt x="27492" y="1590"/>
                    <a:pt x="27848" y="1210"/>
                    <a:pt x="28251" y="854"/>
                  </a:cubicBezTo>
                  <a:cubicBezTo>
                    <a:pt x="28868" y="166"/>
                    <a:pt x="29936" y="119"/>
                    <a:pt x="30624" y="759"/>
                  </a:cubicBezTo>
                  <a:cubicBezTo>
                    <a:pt x="30979" y="1044"/>
                    <a:pt x="31288" y="1400"/>
                    <a:pt x="31572" y="1756"/>
                  </a:cubicBezTo>
                  <a:cubicBezTo>
                    <a:pt x="31810" y="2064"/>
                    <a:pt x="32023" y="2420"/>
                    <a:pt x="32237" y="2752"/>
                  </a:cubicBezTo>
                  <a:cubicBezTo>
                    <a:pt x="32284" y="2823"/>
                    <a:pt x="32308" y="2871"/>
                    <a:pt x="32355" y="2918"/>
                  </a:cubicBezTo>
                  <a:cubicBezTo>
                    <a:pt x="32498" y="3155"/>
                    <a:pt x="32830" y="3155"/>
                    <a:pt x="32996" y="2942"/>
                  </a:cubicBezTo>
                  <a:cubicBezTo>
                    <a:pt x="33257" y="2705"/>
                    <a:pt x="33518" y="2444"/>
                    <a:pt x="33778" y="2183"/>
                  </a:cubicBezTo>
                  <a:cubicBezTo>
                    <a:pt x="34300" y="1661"/>
                    <a:pt x="34870" y="1186"/>
                    <a:pt x="35463" y="736"/>
                  </a:cubicBezTo>
                  <a:cubicBezTo>
                    <a:pt x="35558" y="665"/>
                    <a:pt x="35676" y="617"/>
                    <a:pt x="35795" y="570"/>
                  </a:cubicBezTo>
                  <a:cubicBezTo>
                    <a:pt x="36127" y="451"/>
                    <a:pt x="36459" y="309"/>
                    <a:pt x="36815" y="190"/>
                  </a:cubicBezTo>
                  <a:cubicBezTo>
                    <a:pt x="37313" y="0"/>
                    <a:pt x="37858" y="0"/>
                    <a:pt x="38357" y="166"/>
                  </a:cubicBezTo>
                  <a:cubicBezTo>
                    <a:pt x="38736" y="285"/>
                    <a:pt x="39044" y="570"/>
                    <a:pt x="39187" y="925"/>
                  </a:cubicBezTo>
                  <a:cubicBezTo>
                    <a:pt x="39448" y="1400"/>
                    <a:pt x="39637" y="1922"/>
                    <a:pt x="39732" y="2467"/>
                  </a:cubicBezTo>
                  <a:cubicBezTo>
                    <a:pt x="39804" y="2918"/>
                    <a:pt x="39922" y="3369"/>
                    <a:pt x="40041" y="3796"/>
                  </a:cubicBezTo>
                  <a:cubicBezTo>
                    <a:pt x="40302" y="3867"/>
                    <a:pt x="40586" y="3843"/>
                    <a:pt x="40824" y="3772"/>
                  </a:cubicBezTo>
                  <a:cubicBezTo>
                    <a:pt x="41511" y="3630"/>
                    <a:pt x="42199" y="3511"/>
                    <a:pt x="42887" y="3392"/>
                  </a:cubicBezTo>
                  <a:cubicBezTo>
                    <a:pt x="43053" y="3369"/>
                    <a:pt x="43219" y="3369"/>
                    <a:pt x="43385" y="3369"/>
                  </a:cubicBezTo>
                  <a:cubicBezTo>
                    <a:pt x="44002" y="3345"/>
                    <a:pt x="44500" y="3796"/>
                    <a:pt x="44548" y="4389"/>
                  </a:cubicBezTo>
                  <a:cubicBezTo>
                    <a:pt x="44619" y="4887"/>
                    <a:pt x="44571" y="5361"/>
                    <a:pt x="44429" y="5836"/>
                  </a:cubicBezTo>
                  <a:cubicBezTo>
                    <a:pt x="44405" y="5954"/>
                    <a:pt x="44358" y="6073"/>
                    <a:pt x="44334" y="6168"/>
                  </a:cubicBezTo>
                  <a:cubicBezTo>
                    <a:pt x="44453" y="6358"/>
                    <a:pt x="44643" y="6452"/>
                    <a:pt x="44856" y="6429"/>
                  </a:cubicBezTo>
                  <a:lnTo>
                    <a:pt x="45876" y="6429"/>
                  </a:lnTo>
                  <a:cubicBezTo>
                    <a:pt x="46706" y="6452"/>
                    <a:pt x="47560" y="6642"/>
                    <a:pt x="48343" y="6951"/>
                  </a:cubicBezTo>
                  <a:cubicBezTo>
                    <a:pt x="48841" y="7140"/>
                    <a:pt x="49197" y="7591"/>
                    <a:pt x="49316" y="8113"/>
                  </a:cubicBezTo>
                  <a:cubicBezTo>
                    <a:pt x="49553" y="8919"/>
                    <a:pt x="49339" y="9797"/>
                    <a:pt x="48770" y="10414"/>
                  </a:cubicBezTo>
                  <a:cubicBezTo>
                    <a:pt x="48106" y="11315"/>
                    <a:pt x="47110" y="11908"/>
                    <a:pt x="46018" y="12098"/>
                  </a:cubicBezTo>
                  <a:cubicBezTo>
                    <a:pt x="45829" y="12145"/>
                    <a:pt x="45663" y="12169"/>
                    <a:pt x="45473" y="12169"/>
                  </a:cubicBezTo>
                  <a:cubicBezTo>
                    <a:pt x="45330" y="12501"/>
                    <a:pt x="45330" y="12572"/>
                    <a:pt x="45497" y="12691"/>
                  </a:cubicBezTo>
                  <a:cubicBezTo>
                    <a:pt x="46706" y="13426"/>
                    <a:pt x="47442" y="14612"/>
                    <a:pt x="48224" y="15727"/>
                  </a:cubicBezTo>
                  <a:cubicBezTo>
                    <a:pt x="48509" y="16202"/>
                    <a:pt x="48770" y="16700"/>
                    <a:pt x="48983" y="17198"/>
                  </a:cubicBezTo>
                  <a:lnTo>
                    <a:pt x="49292" y="17791"/>
                  </a:lnTo>
                  <a:lnTo>
                    <a:pt x="49577" y="17601"/>
                  </a:lnTo>
                  <a:cubicBezTo>
                    <a:pt x="50478" y="16984"/>
                    <a:pt x="51427" y="17056"/>
                    <a:pt x="52376" y="17435"/>
                  </a:cubicBezTo>
                  <a:cubicBezTo>
                    <a:pt x="53016" y="17720"/>
                    <a:pt x="53348" y="18289"/>
                    <a:pt x="53562" y="18930"/>
                  </a:cubicBezTo>
                  <a:cubicBezTo>
                    <a:pt x="53775" y="19784"/>
                    <a:pt x="53823" y="20661"/>
                    <a:pt x="53680" y="21515"/>
                  </a:cubicBezTo>
                  <a:cubicBezTo>
                    <a:pt x="53656" y="21657"/>
                    <a:pt x="53609" y="21824"/>
                    <a:pt x="53538" y="21942"/>
                  </a:cubicBezTo>
                  <a:cubicBezTo>
                    <a:pt x="52992" y="23152"/>
                    <a:pt x="52067" y="24148"/>
                    <a:pt x="50929" y="24789"/>
                  </a:cubicBezTo>
                  <a:cubicBezTo>
                    <a:pt x="50620" y="24931"/>
                    <a:pt x="50312" y="25050"/>
                    <a:pt x="50003" y="25121"/>
                  </a:cubicBezTo>
                  <a:cubicBezTo>
                    <a:pt x="49932" y="25358"/>
                    <a:pt x="49837" y="25619"/>
                    <a:pt x="49790" y="25880"/>
                  </a:cubicBezTo>
                  <a:cubicBezTo>
                    <a:pt x="49719" y="26236"/>
                    <a:pt x="49600" y="26591"/>
                    <a:pt x="49410" y="26900"/>
                  </a:cubicBezTo>
                  <a:cubicBezTo>
                    <a:pt x="48865" y="27801"/>
                    <a:pt x="48319" y="28703"/>
                    <a:pt x="47774" y="29628"/>
                  </a:cubicBezTo>
                  <a:cubicBezTo>
                    <a:pt x="47513" y="30031"/>
                    <a:pt x="47228" y="30434"/>
                    <a:pt x="46991" y="30861"/>
                  </a:cubicBezTo>
                  <a:cubicBezTo>
                    <a:pt x="46303" y="31952"/>
                    <a:pt x="45473" y="32949"/>
                    <a:pt x="44477" y="33803"/>
                  </a:cubicBezTo>
                  <a:cubicBezTo>
                    <a:pt x="43457" y="34751"/>
                    <a:pt x="42365" y="35605"/>
                    <a:pt x="41179" y="36388"/>
                  </a:cubicBezTo>
                  <a:cubicBezTo>
                    <a:pt x="41156" y="36412"/>
                    <a:pt x="41132" y="36459"/>
                    <a:pt x="41084" y="36483"/>
                  </a:cubicBezTo>
                  <a:cubicBezTo>
                    <a:pt x="41369" y="36649"/>
                    <a:pt x="41677" y="36744"/>
                    <a:pt x="41986" y="36768"/>
                  </a:cubicBezTo>
                  <a:cubicBezTo>
                    <a:pt x="42864" y="36957"/>
                    <a:pt x="43741" y="37076"/>
                    <a:pt x="44619" y="37147"/>
                  </a:cubicBezTo>
                  <a:cubicBezTo>
                    <a:pt x="45686" y="37218"/>
                    <a:pt x="46730" y="37218"/>
                    <a:pt x="47797" y="37218"/>
                  </a:cubicBezTo>
                  <a:cubicBezTo>
                    <a:pt x="48936" y="37171"/>
                    <a:pt x="50075" y="36934"/>
                    <a:pt x="51142" y="36530"/>
                  </a:cubicBezTo>
                  <a:cubicBezTo>
                    <a:pt x="51830" y="36246"/>
                    <a:pt x="52470" y="35890"/>
                    <a:pt x="53087" y="35487"/>
                  </a:cubicBezTo>
                  <a:cubicBezTo>
                    <a:pt x="54060" y="34846"/>
                    <a:pt x="54890" y="34040"/>
                    <a:pt x="55530" y="33115"/>
                  </a:cubicBezTo>
                  <a:cubicBezTo>
                    <a:pt x="56076" y="32356"/>
                    <a:pt x="56669" y="31620"/>
                    <a:pt x="57215" y="30861"/>
                  </a:cubicBezTo>
                  <a:cubicBezTo>
                    <a:pt x="57499" y="30434"/>
                    <a:pt x="57808" y="29983"/>
                    <a:pt x="58092" y="29533"/>
                  </a:cubicBezTo>
                  <a:cubicBezTo>
                    <a:pt x="58780" y="28442"/>
                    <a:pt x="59444" y="27350"/>
                    <a:pt x="60037" y="26188"/>
                  </a:cubicBezTo>
                  <a:cubicBezTo>
                    <a:pt x="60441" y="25453"/>
                    <a:pt x="60583" y="24623"/>
                    <a:pt x="60417" y="23792"/>
                  </a:cubicBezTo>
                  <a:cubicBezTo>
                    <a:pt x="59919" y="23555"/>
                    <a:pt x="59776" y="23010"/>
                    <a:pt x="59468" y="22606"/>
                  </a:cubicBezTo>
                  <a:cubicBezTo>
                    <a:pt x="59444" y="22559"/>
                    <a:pt x="59444" y="22535"/>
                    <a:pt x="59421" y="22488"/>
                  </a:cubicBezTo>
                  <a:cubicBezTo>
                    <a:pt x="59326" y="22298"/>
                    <a:pt x="59349" y="22061"/>
                    <a:pt x="59516" y="21895"/>
                  </a:cubicBezTo>
                  <a:cubicBezTo>
                    <a:pt x="59682" y="21729"/>
                    <a:pt x="59871" y="21776"/>
                    <a:pt x="60109" y="21871"/>
                  </a:cubicBezTo>
                  <a:cubicBezTo>
                    <a:pt x="60369" y="21990"/>
                    <a:pt x="60607" y="22203"/>
                    <a:pt x="60749" y="22464"/>
                  </a:cubicBezTo>
                  <a:cubicBezTo>
                    <a:pt x="60796" y="22654"/>
                    <a:pt x="60986" y="22820"/>
                    <a:pt x="61176" y="22867"/>
                  </a:cubicBezTo>
                  <a:cubicBezTo>
                    <a:pt x="61318" y="22820"/>
                    <a:pt x="61366" y="22654"/>
                    <a:pt x="61295" y="22535"/>
                  </a:cubicBezTo>
                  <a:cubicBezTo>
                    <a:pt x="61152" y="22322"/>
                    <a:pt x="61081" y="22084"/>
                    <a:pt x="61057" y="21824"/>
                  </a:cubicBezTo>
                  <a:cubicBezTo>
                    <a:pt x="61034" y="21586"/>
                    <a:pt x="61176" y="21373"/>
                    <a:pt x="61413" y="21302"/>
                  </a:cubicBezTo>
                  <a:cubicBezTo>
                    <a:pt x="61627" y="21207"/>
                    <a:pt x="61888" y="21325"/>
                    <a:pt x="62006" y="21539"/>
                  </a:cubicBezTo>
                  <a:cubicBezTo>
                    <a:pt x="62267" y="22179"/>
                    <a:pt x="62528" y="22796"/>
                    <a:pt x="62243" y="23508"/>
                  </a:cubicBezTo>
                  <a:cubicBezTo>
                    <a:pt x="62243" y="23531"/>
                    <a:pt x="62243" y="23579"/>
                    <a:pt x="62291" y="23650"/>
                  </a:cubicBezTo>
                  <a:cubicBezTo>
                    <a:pt x="62362" y="23650"/>
                    <a:pt x="62457" y="23626"/>
                    <a:pt x="62552" y="23603"/>
                  </a:cubicBezTo>
                  <a:cubicBezTo>
                    <a:pt x="62931" y="23437"/>
                    <a:pt x="63311" y="23318"/>
                    <a:pt x="63667" y="23104"/>
                  </a:cubicBezTo>
                  <a:cubicBezTo>
                    <a:pt x="63880" y="23010"/>
                    <a:pt x="64117" y="22986"/>
                    <a:pt x="64331" y="23081"/>
                  </a:cubicBezTo>
                  <a:cubicBezTo>
                    <a:pt x="64710" y="23176"/>
                    <a:pt x="64782" y="23650"/>
                    <a:pt x="64497" y="23887"/>
                  </a:cubicBezTo>
                  <a:cubicBezTo>
                    <a:pt x="64355" y="24006"/>
                    <a:pt x="64212" y="24101"/>
                    <a:pt x="64046" y="24172"/>
                  </a:cubicBezTo>
                  <a:cubicBezTo>
                    <a:pt x="63477" y="24409"/>
                    <a:pt x="62884" y="24670"/>
                    <a:pt x="62315" y="24907"/>
                  </a:cubicBezTo>
                  <a:cubicBezTo>
                    <a:pt x="62077" y="24978"/>
                    <a:pt x="61864" y="25002"/>
                    <a:pt x="61627" y="25026"/>
                  </a:cubicBezTo>
                  <a:close/>
                  <a:moveTo>
                    <a:pt x="13782" y="23413"/>
                  </a:moveTo>
                  <a:cubicBezTo>
                    <a:pt x="13568" y="24243"/>
                    <a:pt x="13521" y="25073"/>
                    <a:pt x="13639" y="25927"/>
                  </a:cubicBezTo>
                  <a:cubicBezTo>
                    <a:pt x="13639" y="25975"/>
                    <a:pt x="13639" y="26046"/>
                    <a:pt x="13639" y="26117"/>
                  </a:cubicBezTo>
                  <a:cubicBezTo>
                    <a:pt x="13639" y="26734"/>
                    <a:pt x="13568" y="27374"/>
                    <a:pt x="13592" y="28015"/>
                  </a:cubicBezTo>
                  <a:cubicBezTo>
                    <a:pt x="13592" y="28655"/>
                    <a:pt x="13663" y="29319"/>
                    <a:pt x="13782" y="29960"/>
                  </a:cubicBezTo>
                  <a:cubicBezTo>
                    <a:pt x="14019" y="30932"/>
                    <a:pt x="14517" y="31834"/>
                    <a:pt x="15158" y="32569"/>
                  </a:cubicBezTo>
                  <a:cubicBezTo>
                    <a:pt x="15703" y="33162"/>
                    <a:pt x="16320" y="33708"/>
                    <a:pt x="17008" y="34135"/>
                  </a:cubicBezTo>
                  <a:cubicBezTo>
                    <a:pt x="17696" y="34680"/>
                    <a:pt x="18479" y="35131"/>
                    <a:pt x="19309" y="35487"/>
                  </a:cubicBezTo>
                  <a:cubicBezTo>
                    <a:pt x="20922" y="36151"/>
                    <a:pt x="22535" y="36815"/>
                    <a:pt x="24172" y="37456"/>
                  </a:cubicBezTo>
                  <a:cubicBezTo>
                    <a:pt x="25286" y="37883"/>
                    <a:pt x="26449" y="38143"/>
                    <a:pt x="27635" y="38262"/>
                  </a:cubicBezTo>
                  <a:cubicBezTo>
                    <a:pt x="28465" y="38357"/>
                    <a:pt x="29271" y="38381"/>
                    <a:pt x="30102" y="38381"/>
                  </a:cubicBezTo>
                  <a:cubicBezTo>
                    <a:pt x="31644" y="38404"/>
                    <a:pt x="33162" y="38167"/>
                    <a:pt x="34632" y="37716"/>
                  </a:cubicBezTo>
                  <a:cubicBezTo>
                    <a:pt x="35297" y="37527"/>
                    <a:pt x="35961" y="37337"/>
                    <a:pt x="36625" y="37123"/>
                  </a:cubicBezTo>
                  <a:cubicBezTo>
                    <a:pt x="37076" y="36981"/>
                    <a:pt x="37526" y="36815"/>
                    <a:pt x="37953" y="36649"/>
                  </a:cubicBezTo>
                  <a:cubicBezTo>
                    <a:pt x="38760" y="36293"/>
                    <a:pt x="39543" y="35866"/>
                    <a:pt x="40302" y="35392"/>
                  </a:cubicBezTo>
                  <a:cubicBezTo>
                    <a:pt x="40990" y="35012"/>
                    <a:pt x="41630" y="34562"/>
                    <a:pt x="42223" y="34040"/>
                  </a:cubicBezTo>
                  <a:cubicBezTo>
                    <a:pt x="42437" y="33850"/>
                    <a:pt x="42674" y="33660"/>
                    <a:pt x="42887" y="33470"/>
                  </a:cubicBezTo>
                  <a:cubicBezTo>
                    <a:pt x="44168" y="32498"/>
                    <a:pt x="45236" y="31312"/>
                    <a:pt x="46066" y="29936"/>
                  </a:cubicBezTo>
                  <a:cubicBezTo>
                    <a:pt x="46232" y="29651"/>
                    <a:pt x="46445" y="29343"/>
                    <a:pt x="46659" y="29035"/>
                  </a:cubicBezTo>
                  <a:cubicBezTo>
                    <a:pt x="47252" y="28133"/>
                    <a:pt x="47821" y="27208"/>
                    <a:pt x="48319" y="26259"/>
                  </a:cubicBezTo>
                  <a:cubicBezTo>
                    <a:pt x="48438" y="26046"/>
                    <a:pt x="48533" y="25809"/>
                    <a:pt x="48604" y="25548"/>
                  </a:cubicBezTo>
                  <a:cubicBezTo>
                    <a:pt x="48841" y="24694"/>
                    <a:pt x="48960" y="23816"/>
                    <a:pt x="49007" y="22915"/>
                  </a:cubicBezTo>
                  <a:cubicBezTo>
                    <a:pt x="49102" y="22037"/>
                    <a:pt x="49031" y="21136"/>
                    <a:pt x="48841" y="20258"/>
                  </a:cubicBezTo>
                  <a:cubicBezTo>
                    <a:pt x="48675" y="19641"/>
                    <a:pt x="48462" y="19024"/>
                    <a:pt x="48224" y="18408"/>
                  </a:cubicBezTo>
                  <a:cubicBezTo>
                    <a:pt x="47892" y="17459"/>
                    <a:pt x="47418" y="16581"/>
                    <a:pt x="46825" y="15775"/>
                  </a:cubicBezTo>
                  <a:cubicBezTo>
                    <a:pt x="46398" y="15205"/>
                    <a:pt x="45971" y="14660"/>
                    <a:pt x="45520" y="14138"/>
                  </a:cubicBezTo>
                  <a:cubicBezTo>
                    <a:pt x="45497" y="14091"/>
                    <a:pt x="45425" y="14091"/>
                    <a:pt x="45330" y="14043"/>
                  </a:cubicBezTo>
                  <a:cubicBezTo>
                    <a:pt x="45259" y="14351"/>
                    <a:pt x="44975" y="14541"/>
                    <a:pt x="44666" y="14494"/>
                  </a:cubicBezTo>
                  <a:cubicBezTo>
                    <a:pt x="44619" y="14494"/>
                    <a:pt x="44571" y="14517"/>
                    <a:pt x="44548" y="14541"/>
                  </a:cubicBezTo>
                  <a:cubicBezTo>
                    <a:pt x="44239" y="14636"/>
                    <a:pt x="43907" y="14612"/>
                    <a:pt x="43623" y="14470"/>
                  </a:cubicBezTo>
                  <a:cubicBezTo>
                    <a:pt x="43172" y="14280"/>
                    <a:pt x="42721" y="14114"/>
                    <a:pt x="42270" y="13924"/>
                  </a:cubicBezTo>
                  <a:cubicBezTo>
                    <a:pt x="41962" y="13782"/>
                    <a:pt x="41677" y="13664"/>
                    <a:pt x="41345" y="13569"/>
                  </a:cubicBezTo>
                  <a:cubicBezTo>
                    <a:pt x="41322" y="13735"/>
                    <a:pt x="41274" y="13853"/>
                    <a:pt x="41250" y="13972"/>
                  </a:cubicBezTo>
                  <a:cubicBezTo>
                    <a:pt x="41179" y="14328"/>
                    <a:pt x="41108" y="14707"/>
                    <a:pt x="41013" y="15087"/>
                  </a:cubicBezTo>
                  <a:cubicBezTo>
                    <a:pt x="40895" y="15514"/>
                    <a:pt x="40515" y="15846"/>
                    <a:pt x="40041" y="15870"/>
                  </a:cubicBezTo>
                  <a:cubicBezTo>
                    <a:pt x="39519" y="15964"/>
                    <a:pt x="38973" y="15822"/>
                    <a:pt x="38570" y="15466"/>
                  </a:cubicBezTo>
                  <a:cubicBezTo>
                    <a:pt x="38167" y="15111"/>
                    <a:pt x="37740" y="14802"/>
                    <a:pt x="37289" y="14541"/>
                  </a:cubicBezTo>
                  <a:cubicBezTo>
                    <a:pt x="37194" y="14446"/>
                    <a:pt x="37052" y="14446"/>
                    <a:pt x="36957" y="14517"/>
                  </a:cubicBezTo>
                  <a:lnTo>
                    <a:pt x="36957" y="15111"/>
                  </a:lnTo>
                  <a:cubicBezTo>
                    <a:pt x="36957" y="15324"/>
                    <a:pt x="36957" y="15537"/>
                    <a:pt x="36933" y="15751"/>
                  </a:cubicBezTo>
                  <a:cubicBezTo>
                    <a:pt x="36744" y="16747"/>
                    <a:pt x="36198" y="17293"/>
                    <a:pt x="35131" y="17174"/>
                  </a:cubicBezTo>
                  <a:cubicBezTo>
                    <a:pt x="34443" y="17079"/>
                    <a:pt x="33778" y="16771"/>
                    <a:pt x="33257" y="16297"/>
                  </a:cubicBezTo>
                  <a:cubicBezTo>
                    <a:pt x="32830" y="15917"/>
                    <a:pt x="32426" y="15490"/>
                    <a:pt x="32023" y="15111"/>
                  </a:cubicBezTo>
                  <a:cubicBezTo>
                    <a:pt x="31928" y="15016"/>
                    <a:pt x="31810" y="14921"/>
                    <a:pt x="31667" y="14802"/>
                  </a:cubicBezTo>
                  <a:cubicBezTo>
                    <a:pt x="31572" y="14897"/>
                    <a:pt x="31501" y="15016"/>
                    <a:pt x="31430" y="15111"/>
                  </a:cubicBezTo>
                  <a:cubicBezTo>
                    <a:pt x="31288" y="15395"/>
                    <a:pt x="31169" y="15656"/>
                    <a:pt x="31051" y="15917"/>
                  </a:cubicBezTo>
                  <a:cubicBezTo>
                    <a:pt x="30600" y="16937"/>
                    <a:pt x="29817" y="17767"/>
                    <a:pt x="28821" y="18265"/>
                  </a:cubicBezTo>
                  <a:cubicBezTo>
                    <a:pt x="28489" y="18431"/>
                    <a:pt x="28133" y="18479"/>
                    <a:pt x="27777" y="18384"/>
                  </a:cubicBezTo>
                  <a:cubicBezTo>
                    <a:pt x="27326" y="18289"/>
                    <a:pt x="26923" y="18099"/>
                    <a:pt x="26615" y="17791"/>
                  </a:cubicBezTo>
                  <a:cubicBezTo>
                    <a:pt x="26188" y="17388"/>
                    <a:pt x="25903" y="16890"/>
                    <a:pt x="25761" y="16320"/>
                  </a:cubicBezTo>
                  <a:cubicBezTo>
                    <a:pt x="25737" y="16202"/>
                    <a:pt x="25761" y="16036"/>
                    <a:pt x="25618" y="15941"/>
                  </a:cubicBezTo>
                  <a:cubicBezTo>
                    <a:pt x="25547" y="15988"/>
                    <a:pt x="25500" y="16036"/>
                    <a:pt x="25452" y="16083"/>
                  </a:cubicBezTo>
                  <a:cubicBezTo>
                    <a:pt x="25049" y="16629"/>
                    <a:pt x="24575" y="17127"/>
                    <a:pt x="24053" y="17554"/>
                  </a:cubicBezTo>
                  <a:cubicBezTo>
                    <a:pt x="23128" y="18360"/>
                    <a:pt x="22132" y="19024"/>
                    <a:pt x="20827" y="19001"/>
                  </a:cubicBezTo>
                  <a:cubicBezTo>
                    <a:pt x="20376" y="19001"/>
                    <a:pt x="19902" y="19048"/>
                    <a:pt x="19451" y="18835"/>
                  </a:cubicBezTo>
                  <a:cubicBezTo>
                    <a:pt x="19048" y="18692"/>
                    <a:pt x="18787" y="18265"/>
                    <a:pt x="18811" y="17838"/>
                  </a:cubicBezTo>
                  <a:cubicBezTo>
                    <a:pt x="18811" y="17625"/>
                    <a:pt x="18858" y="17411"/>
                    <a:pt x="18929" y="17222"/>
                  </a:cubicBezTo>
                  <a:cubicBezTo>
                    <a:pt x="19095" y="16795"/>
                    <a:pt x="19285" y="16368"/>
                    <a:pt x="19522" y="15941"/>
                  </a:cubicBezTo>
                  <a:cubicBezTo>
                    <a:pt x="19925" y="15182"/>
                    <a:pt x="20376" y="14423"/>
                    <a:pt x="20851" y="13569"/>
                  </a:cubicBezTo>
                  <a:lnTo>
                    <a:pt x="18431" y="14565"/>
                  </a:lnTo>
                  <a:cubicBezTo>
                    <a:pt x="18407" y="14778"/>
                    <a:pt x="18218" y="14944"/>
                    <a:pt x="17980" y="14968"/>
                  </a:cubicBezTo>
                  <a:cubicBezTo>
                    <a:pt x="17553" y="15039"/>
                    <a:pt x="17150" y="15300"/>
                    <a:pt x="16889" y="15656"/>
                  </a:cubicBezTo>
                  <a:cubicBezTo>
                    <a:pt x="16012" y="16771"/>
                    <a:pt x="15300" y="18004"/>
                    <a:pt x="14826" y="19357"/>
                  </a:cubicBezTo>
                  <a:cubicBezTo>
                    <a:pt x="14565" y="20068"/>
                    <a:pt x="14399" y="20804"/>
                    <a:pt x="14161" y="21539"/>
                  </a:cubicBezTo>
                  <a:cubicBezTo>
                    <a:pt x="14019" y="21895"/>
                    <a:pt x="14043" y="22298"/>
                    <a:pt x="14256" y="22630"/>
                  </a:cubicBezTo>
                  <a:cubicBezTo>
                    <a:pt x="14517" y="23033"/>
                    <a:pt x="14446" y="23176"/>
                    <a:pt x="13972" y="23365"/>
                  </a:cubicBezTo>
                  <a:close/>
                  <a:moveTo>
                    <a:pt x="43314" y="10936"/>
                  </a:moveTo>
                  <a:cubicBezTo>
                    <a:pt x="43575" y="10698"/>
                    <a:pt x="43955" y="10651"/>
                    <a:pt x="44263" y="10793"/>
                  </a:cubicBezTo>
                  <a:cubicBezTo>
                    <a:pt x="44809" y="11078"/>
                    <a:pt x="45378" y="10983"/>
                    <a:pt x="45947" y="10912"/>
                  </a:cubicBezTo>
                  <a:cubicBezTo>
                    <a:pt x="46849" y="10746"/>
                    <a:pt x="47489" y="10129"/>
                    <a:pt x="48035" y="9465"/>
                  </a:cubicBezTo>
                  <a:cubicBezTo>
                    <a:pt x="48296" y="9133"/>
                    <a:pt x="48343" y="8682"/>
                    <a:pt x="48177" y="8303"/>
                  </a:cubicBezTo>
                  <a:cubicBezTo>
                    <a:pt x="48035" y="8018"/>
                    <a:pt x="47750" y="7828"/>
                    <a:pt x="47418" y="7804"/>
                  </a:cubicBezTo>
                  <a:cubicBezTo>
                    <a:pt x="46754" y="7591"/>
                    <a:pt x="46042" y="7496"/>
                    <a:pt x="45330" y="7520"/>
                  </a:cubicBezTo>
                  <a:cubicBezTo>
                    <a:pt x="45117" y="7544"/>
                    <a:pt x="44927" y="7544"/>
                    <a:pt x="44714" y="7520"/>
                  </a:cubicBezTo>
                  <a:cubicBezTo>
                    <a:pt x="44477" y="7496"/>
                    <a:pt x="44263" y="7425"/>
                    <a:pt x="44026" y="7378"/>
                  </a:cubicBezTo>
                  <a:cubicBezTo>
                    <a:pt x="43860" y="7354"/>
                    <a:pt x="43694" y="7283"/>
                    <a:pt x="43528" y="7283"/>
                  </a:cubicBezTo>
                  <a:cubicBezTo>
                    <a:pt x="43243" y="7235"/>
                    <a:pt x="43030" y="7022"/>
                    <a:pt x="42982" y="6737"/>
                  </a:cubicBezTo>
                  <a:cubicBezTo>
                    <a:pt x="42958" y="6547"/>
                    <a:pt x="42982" y="6358"/>
                    <a:pt x="43077" y="6191"/>
                  </a:cubicBezTo>
                  <a:cubicBezTo>
                    <a:pt x="43290" y="5765"/>
                    <a:pt x="43409" y="5314"/>
                    <a:pt x="43433" y="4839"/>
                  </a:cubicBezTo>
                  <a:cubicBezTo>
                    <a:pt x="43433" y="4555"/>
                    <a:pt x="43338" y="4436"/>
                    <a:pt x="43053" y="4484"/>
                  </a:cubicBezTo>
                  <a:cubicBezTo>
                    <a:pt x="42413" y="4602"/>
                    <a:pt x="41772" y="4697"/>
                    <a:pt x="41132" y="4839"/>
                  </a:cubicBezTo>
                  <a:cubicBezTo>
                    <a:pt x="40705" y="4934"/>
                    <a:pt x="40278" y="4982"/>
                    <a:pt x="39875" y="4982"/>
                  </a:cubicBezTo>
                  <a:cubicBezTo>
                    <a:pt x="39353" y="5029"/>
                    <a:pt x="38902" y="4602"/>
                    <a:pt x="38878" y="4080"/>
                  </a:cubicBezTo>
                  <a:cubicBezTo>
                    <a:pt x="38831" y="3582"/>
                    <a:pt x="38665" y="3084"/>
                    <a:pt x="38594" y="2610"/>
                  </a:cubicBezTo>
                  <a:cubicBezTo>
                    <a:pt x="38523" y="2206"/>
                    <a:pt x="38380" y="1827"/>
                    <a:pt x="38191" y="1471"/>
                  </a:cubicBezTo>
                  <a:cubicBezTo>
                    <a:pt x="38119" y="1281"/>
                    <a:pt x="37906" y="1139"/>
                    <a:pt x="37692" y="1186"/>
                  </a:cubicBezTo>
                  <a:cubicBezTo>
                    <a:pt x="37574" y="1163"/>
                    <a:pt x="37431" y="1186"/>
                    <a:pt x="37313" y="1210"/>
                  </a:cubicBezTo>
                  <a:cubicBezTo>
                    <a:pt x="36744" y="1424"/>
                    <a:pt x="36127" y="1566"/>
                    <a:pt x="35676" y="1993"/>
                  </a:cubicBezTo>
                  <a:cubicBezTo>
                    <a:pt x="35249" y="2396"/>
                    <a:pt x="34822" y="2752"/>
                    <a:pt x="34395" y="3155"/>
                  </a:cubicBezTo>
                  <a:cubicBezTo>
                    <a:pt x="34134" y="3369"/>
                    <a:pt x="33921" y="3630"/>
                    <a:pt x="33660" y="3867"/>
                  </a:cubicBezTo>
                  <a:cubicBezTo>
                    <a:pt x="33091" y="4365"/>
                    <a:pt x="32213" y="4365"/>
                    <a:pt x="31644" y="3819"/>
                  </a:cubicBezTo>
                  <a:cubicBezTo>
                    <a:pt x="31501" y="3653"/>
                    <a:pt x="31359" y="3464"/>
                    <a:pt x="31240" y="3274"/>
                  </a:cubicBezTo>
                  <a:cubicBezTo>
                    <a:pt x="30885" y="2799"/>
                    <a:pt x="30576" y="2349"/>
                    <a:pt x="30220" y="1898"/>
                  </a:cubicBezTo>
                  <a:cubicBezTo>
                    <a:pt x="30078" y="1732"/>
                    <a:pt x="29912" y="1613"/>
                    <a:pt x="29722" y="1518"/>
                  </a:cubicBezTo>
                  <a:cubicBezTo>
                    <a:pt x="29556" y="1400"/>
                    <a:pt x="29343" y="1400"/>
                    <a:pt x="29177" y="1518"/>
                  </a:cubicBezTo>
                  <a:cubicBezTo>
                    <a:pt x="28750" y="1945"/>
                    <a:pt x="28346" y="2349"/>
                    <a:pt x="27919" y="2776"/>
                  </a:cubicBezTo>
                  <a:cubicBezTo>
                    <a:pt x="27896" y="2799"/>
                    <a:pt x="27896" y="2871"/>
                    <a:pt x="27872" y="2894"/>
                  </a:cubicBezTo>
                  <a:cubicBezTo>
                    <a:pt x="27516" y="3582"/>
                    <a:pt x="27160" y="4270"/>
                    <a:pt x="26828" y="4982"/>
                  </a:cubicBezTo>
                  <a:cubicBezTo>
                    <a:pt x="26686" y="5338"/>
                    <a:pt x="26330" y="5551"/>
                    <a:pt x="25951" y="5504"/>
                  </a:cubicBezTo>
                  <a:cubicBezTo>
                    <a:pt x="25761" y="5480"/>
                    <a:pt x="25571" y="5432"/>
                    <a:pt x="25405" y="5385"/>
                  </a:cubicBezTo>
                  <a:cubicBezTo>
                    <a:pt x="24954" y="5243"/>
                    <a:pt x="24551" y="5005"/>
                    <a:pt x="24195" y="4697"/>
                  </a:cubicBezTo>
                  <a:cubicBezTo>
                    <a:pt x="24100" y="4578"/>
                    <a:pt x="23958" y="4507"/>
                    <a:pt x="23839" y="4460"/>
                  </a:cubicBezTo>
                  <a:cubicBezTo>
                    <a:pt x="23412" y="4341"/>
                    <a:pt x="22962" y="4246"/>
                    <a:pt x="22535" y="4199"/>
                  </a:cubicBezTo>
                  <a:cubicBezTo>
                    <a:pt x="21942" y="4175"/>
                    <a:pt x="21349" y="4199"/>
                    <a:pt x="20756" y="4199"/>
                  </a:cubicBezTo>
                  <a:cubicBezTo>
                    <a:pt x="20613" y="4223"/>
                    <a:pt x="20495" y="4246"/>
                    <a:pt x="20352" y="4270"/>
                  </a:cubicBezTo>
                  <a:cubicBezTo>
                    <a:pt x="20376" y="4365"/>
                    <a:pt x="20400" y="4484"/>
                    <a:pt x="20424" y="4602"/>
                  </a:cubicBezTo>
                  <a:cubicBezTo>
                    <a:pt x="20685" y="5077"/>
                    <a:pt x="20969" y="5527"/>
                    <a:pt x="21230" y="5978"/>
                  </a:cubicBezTo>
                  <a:cubicBezTo>
                    <a:pt x="21278" y="6049"/>
                    <a:pt x="21325" y="6097"/>
                    <a:pt x="21396" y="6168"/>
                  </a:cubicBezTo>
                  <a:cubicBezTo>
                    <a:pt x="21705" y="6405"/>
                    <a:pt x="22037" y="6642"/>
                    <a:pt x="22345" y="6903"/>
                  </a:cubicBezTo>
                  <a:cubicBezTo>
                    <a:pt x="22464" y="6974"/>
                    <a:pt x="22558" y="7093"/>
                    <a:pt x="22606" y="7235"/>
                  </a:cubicBezTo>
                  <a:cubicBezTo>
                    <a:pt x="22630" y="7306"/>
                    <a:pt x="22511" y="7425"/>
                    <a:pt x="22464" y="7544"/>
                  </a:cubicBezTo>
                  <a:cubicBezTo>
                    <a:pt x="22440" y="7591"/>
                    <a:pt x="22487" y="7686"/>
                    <a:pt x="22464" y="7733"/>
                  </a:cubicBezTo>
                  <a:cubicBezTo>
                    <a:pt x="22416" y="7852"/>
                    <a:pt x="22345" y="7994"/>
                    <a:pt x="22250" y="8089"/>
                  </a:cubicBezTo>
                  <a:cubicBezTo>
                    <a:pt x="22132" y="8184"/>
                    <a:pt x="21989" y="8255"/>
                    <a:pt x="21847" y="8303"/>
                  </a:cubicBezTo>
                  <a:cubicBezTo>
                    <a:pt x="21183" y="8587"/>
                    <a:pt x="20519" y="8943"/>
                    <a:pt x="19925" y="9394"/>
                  </a:cubicBezTo>
                  <a:cubicBezTo>
                    <a:pt x="18550" y="10461"/>
                    <a:pt x="17126" y="11529"/>
                    <a:pt x="15751" y="12596"/>
                  </a:cubicBezTo>
                  <a:cubicBezTo>
                    <a:pt x="15205" y="13047"/>
                    <a:pt x="14707" y="13521"/>
                    <a:pt x="14161" y="13972"/>
                  </a:cubicBezTo>
                  <a:cubicBezTo>
                    <a:pt x="14090" y="14043"/>
                    <a:pt x="13995" y="14114"/>
                    <a:pt x="14090" y="14280"/>
                  </a:cubicBezTo>
                  <a:cubicBezTo>
                    <a:pt x="14399" y="14280"/>
                    <a:pt x="14683" y="14257"/>
                    <a:pt x="14968" y="14209"/>
                  </a:cubicBezTo>
                  <a:cubicBezTo>
                    <a:pt x="15798" y="14043"/>
                    <a:pt x="16628" y="13853"/>
                    <a:pt x="17435" y="13616"/>
                  </a:cubicBezTo>
                  <a:cubicBezTo>
                    <a:pt x="18170" y="13426"/>
                    <a:pt x="18882" y="13165"/>
                    <a:pt x="19570" y="12857"/>
                  </a:cubicBezTo>
                  <a:cubicBezTo>
                    <a:pt x="20471" y="12430"/>
                    <a:pt x="21396" y="12074"/>
                    <a:pt x="22321" y="11671"/>
                  </a:cubicBezTo>
                  <a:cubicBezTo>
                    <a:pt x="22511" y="11576"/>
                    <a:pt x="22725" y="11529"/>
                    <a:pt x="22938" y="11576"/>
                  </a:cubicBezTo>
                  <a:cubicBezTo>
                    <a:pt x="23365" y="11647"/>
                    <a:pt x="23578" y="12145"/>
                    <a:pt x="23294" y="12501"/>
                  </a:cubicBezTo>
                  <a:cubicBezTo>
                    <a:pt x="23270" y="12549"/>
                    <a:pt x="23199" y="12596"/>
                    <a:pt x="23175" y="12644"/>
                  </a:cubicBezTo>
                  <a:cubicBezTo>
                    <a:pt x="22677" y="13237"/>
                    <a:pt x="22132" y="13830"/>
                    <a:pt x="21681" y="14470"/>
                  </a:cubicBezTo>
                  <a:cubicBezTo>
                    <a:pt x="21040" y="15419"/>
                    <a:pt x="20471" y="16415"/>
                    <a:pt x="20044" y="17483"/>
                  </a:cubicBezTo>
                  <a:cubicBezTo>
                    <a:pt x="20020" y="17577"/>
                    <a:pt x="19997" y="17696"/>
                    <a:pt x="19973" y="17815"/>
                  </a:cubicBezTo>
                  <a:cubicBezTo>
                    <a:pt x="20281" y="17815"/>
                    <a:pt x="20519" y="17838"/>
                    <a:pt x="20779" y="17838"/>
                  </a:cubicBezTo>
                  <a:cubicBezTo>
                    <a:pt x="21325" y="17838"/>
                    <a:pt x="21871" y="17672"/>
                    <a:pt x="22321" y="17364"/>
                  </a:cubicBezTo>
                  <a:cubicBezTo>
                    <a:pt x="22938" y="16984"/>
                    <a:pt x="23484" y="16534"/>
                    <a:pt x="23982" y="15988"/>
                  </a:cubicBezTo>
                  <a:cubicBezTo>
                    <a:pt x="24409" y="15514"/>
                    <a:pt x="24812" y="14992"/>
                    <a:pt x="25215" y="14446"/>
                  </a:cubicBezTo>
                  <a:cubicBezTo>
                    <a:pt x="25286" y="14328"/>
                    <a:pt x="25334" y="14185"/>
                    <a:pt x="25381" y="14043"/>
                  </a:cubicBezTo>
                  <a:cubicBezTo>
                    <a:pt x="25429" y="13948"/>
                    <a:pt x="25476" y="13853"/>
                    <a:pt x="25524" y="13758"/>
                  </a:cubicBezTo>
                  <a:cubicBezTo>
                    <a:pt x="25642" y="13521"/>
                    <a:pt x="25927" y="13426"/>
                    <a:pt x="26188" y="13521"/>
                  </a:cubicBezTo>
                  <a:cubicBezTo>
                    <a:pt x="26520" y="13664"/>
                    <a:pt x="26757" y="13996"/>
                    <a:pt x="26781" y="14375"/>
                  </a:cubicBezTo>
                  <a:cubicBezTo>
                    <a:pt x="26757" y="14612"/>
                    <a:pt x="26757" y="14873"/>
                    <a:pt x="26781" y="15134"/>
                  </a:cubicBezTo>
                  <a:cubicBezTo>
                    <a:pt x="26805" y="15537"/>
                    <a:pt x="26852" y="15917"/>
                    <a:pt x="26947" y="16320"/>
                  </a:cubicBezTo>
                  <a:cubicBezTo>
                    <a:pt x="27065" y="16747"/>
                    <a:pt x="27421" y="17103"/>
                    <a:pt x="27848" y="17222"/>
                  </a:cubicBezTo>
                  <a:cubicBezTo>
                    <a:pt x="28014" y="17293"/>
                    <a:pt x="28180" y="17293"/>
                    <a:pt x="28323" y="17198"/>
                  </a:cubicBezTo>
                  <a:cubicBezTo>
                    <a:pt x="29011" y="16866"/>
                    <a:pt x="29580" y="16297"/>
                    <a:pt x="29888" y="15585"/>
                  </a:cubicBezTo>
                  <a:cubicBezTo>
                    <a:pt x="30149" y="15016"/>
                    <a:pt x="30458" y="14446"/>
                    <a:pt x="30813" y="13924"/>
                  </a:cubicBezTo>
                  <a:cubicBezTo>
                    <a:pt x="30932" y="13735"/>
                    <a:pt x="31145" y="13592"/>
                    <a:pt x="31383" y="13569"/>
                  </a:cubicBezTo>
                  <a:cubicBezTo>
                    <a:pt x="31738" y="13498"/>
                    <a:pt x="32094" y="13616"/>
                    <a:pt x="32355" y="13877"/>
                  </a:cubicBezTo>
                  <a:cubicBezTo>
                    <a:pt x="32806" y="14304"/>
                    <a:pt x="33233" y="14755"/>
                    <a:pt x="33660" y="15182"/>
                  </a:cubicBezTo>
                  <a:cubicBezTo>
                    <a:pt x="34016" y="15561"/>
                    <a:pt x="34466" y="15822"/>
                    <a:pt x="34941" y="15988"/>
                  </a:cubicBezTo>
                  <a:cubicBezTo>
                    <a:pt x="35510" y="16178"/>
                    <a:pt x="35747" y="16012"/>
                    <a:pt x="35771" y="15419"/>
                  </a:cubicBezTo>
                  <a:cubicBezTo>
                    <a:pt x="35795" y="14968"/>
                    <a:pt x="35771" y="14541"/>
                    <a:pt x="35795" y="14091"/>
                  </a:cubicBezTo>
                  <a:cubicBezTo>
                    <a:pt x="35795" y="13877"/>
                    <a:pt x="35818" y="13664"/>
                    <a:pt x="35866" y="13474"/>
                  </a:cubicBezTo>
                  <a:cubicBezTo>
                    <a:pt x="35961" y="12999"/>
                    <a:pt x="36483" y="12738"/>
                    <a:pt x="36886" y="12976"/>
                  </a:cubicBezTo>
                  <a:cubicBezTo>
                    <a:pt x="37099" y="13047"/>
                    <a:pt x="37313" y="13165"/>
                    <a:pt x="37479" y="13308"/>
                  </a:cubicBezTo>
                  <a:cubicBezTo>
                    <a:pt x="38072" y="13735"/>
                    <a:pt x="38641" y="14162"/>
                    <a:pt x="39211" y="14589"/>
                  </a:cubicBezTo>
                  <a:cubicBezTo>
                    <a:pt x="39377" y="14755"/>
                    <a:pt x="39590" y="14802"/>
                    <a:pt x="39804" y="14755"/>
                  </a:cubicBezTo>
                  <a:cubicBezTo>
                    <a:pt x="39970" y="14494"/>
                    <a:pt x="40041" y="14209"/>
                    <a:pt x="40041" y="13924"/>
                  </a:cubicBezTo>
                  <a:cubicBezTo>
                    <a:pt x="40112" y="13545"/>
                    <a:pt x="40183" y="13165"/>
                    <a:pt x="40278" y="12810"/>
                  </a:cubicBezTo>
                  <a:cubicBezTo>
                    <a:pt x="40420" y="12406"/>
                    <a:pt x="40705" y="12288"/>
                    <a:pt x="41132" y="12406"/>
                  </a:cubicBezTo>
                  <a:cubicBezTo>
                    <a:pt x="41440" y="12525"/>
                    <a:pt x="41749" y="12620"/>
                    <a:pt x="42081" y="12691"/>
                  </a:cubicBezTo>
                  <a:cubicBezTo>
                    <a:pt x="42413" y="12738"/>
                    <a:pt x="42745" y="12857"/>
                    <a:pt x="43006" y="13071"/>
                  </a:cubicBezTo>
                  <a:cubicBezTo>
                    <a:pt x="43457" y="13355"/>
                    <a:pt x="43931" y="13592"/>
                    <a:pt x="44524" y="13379"/>
                  </a:cubicBezTo>
                  <a:cubicBezTo>
                    <a:pt x="44761" y="12928"/>
                    <a:pt x="44666" y="12359"/>
                    <a:pt x="44310" y="12003"/>
                  </a:cubicBezTo>
                  <a:cubicBezTo>
                    <a:pt x="44121" y="11813"/>
                    <a:pt x="43931" y="11647"/>
                    <a:pt x="43741" y="11481"/>
                  </a:cubicBezTo>
                  <a:cubicBezTo>
                    <a:pt x="43575" y="11291"/>
                    <a:pt x="43409" y="11197"/>
                    <a:pt x="43314" y="10936"/>
                  </a:cubicBezTo>
                  <a:close/>
                  <a:moveTo>
                    <a:pt x="22725" y="53135"/>
                  </a:moveTo>
                  <a:cubicBezTo>
                    <a:pt x="22962" y="53135"/>
                    <a:pt x="23175" y="53159"/>
                    <a:pt x="23389" y="53159"/>
                  </a:cubicBezTo>
                  <a:lnTo>
                    <a:pt x="29983" y="53159"/>
                  </a:lnTo>
                  <a:cubicBezTo>
                    <a:pt x="30932" y="53159"/>
                    <a:pt x="31857" y="53111"/>
                    <a:pt x="32782" y="53016"/>
                  </a:cubicBezTo>
                  <a:cubicBezTo>
                    <a:pt x="33138" y="52969"/>
                    <a:pt x="33494" y="52922"/>
                    <a:pt x="33850" y="52922"/>
                  </a:cubicBezTo>
                  <a:cubicBezTo>
                    <a:pt x="34466" y="52898"/>
                    <a:pt x="35083" y="52827"/>
                    <a:pt x="35676" y="52708"/>
                  </a:cubicBezTo>
                  <a:cubicBezTo>
                    <a:pt x="36364" y="52589"/>
                    <a:pt x="37052" y="52495"/>
                    <a:pt x="37764" y="52400"/>
                  </a:cubicBezTo>
                  <a:cubicBezTo>
                    <a:pt x="38214" y="52329"/>
                    <a:pt x="38689" y="52305"/>
                    <a:pt x="39139" y="52210"/>
                  </a:cubicBezTo>
                  <a:cubicBezTo>
                    <a:pt x="39970" y="52068"/>
                    <a:pt x="40776" y="51783"/>
                    <a:pt x="41630" y="51830"/>
                  </a:cubicBezTo>
                  <a:cubicBezTo>
                    <a:pt x="41677" y="51830"/>
                    <a:pt x="41749" y="51807"/>
                    <a:pt x="41796" y="51783"/>
                  </a:cubicBezTo>
                  <a:lnTo>
                    <a:pt x="43077" y="51261"/>
                  </a:lnTo>
                  <a:cubicBezTo>
                    <a:pt x="43243" y="51048"/>
                    <a:pt x="43267" y="50739"/>
                    <a:pt x="43124" y="50478"/>
                  </a:cubicBezTo>
                  <a:cubicBezTo>
                    <a:pt x="43030" y="50241"/>
                    <a:pt x="43006" y="49980"/>
                    <a:pt x="42982" y="49743"/>
                  </a:cubicBezTo>
                  <a:cubicBezTo>
                    <a:pt x="43006" y="49577"/>
                    <a:pt x="42958" y="49387"/>
                    <a:pt x="42840" y="49269"/>
                  </a:cubicBezTo>
                  <a:cubicBezTo>
                    <a:pt x="42626" y="49055"/>
                    <a:pt x="42650" y="48794"/>
                    <a:pt x="42626" y="48557"/>
                  </a:cubicBezTo>
                  <a:cubicBezTo>
                    <a:pt x="42626" y="48272"/>
                    <a:pt x="42579" y="48011"/>
                    <a:pt x="42531" y="47750"/>
                  </a:cubicBezTo>
                  <a:cubicBezTo>
                    <a:pt x="42318" y="46873"/>
                    <a:pt x="42033" y="46043"/>
                    <a:pt x="41630" y="45236"/>
                  </a:cubicBezTo>
                  <a:cubicBezTo>
                    <a:pt x="41274" y="44453"/>
                    <a:pt x="40942" y="43647"/>
                    <a:pt x="40657" y="42816"/>
                  </a:cubicBezTo>
                  <a:cubicBezTo>
                    <a:pt x="40373" y="41963"/>
                    <a:pt x="40088" y="41109"/>
                    <a:pt x="39804" y="40231"/>
                  </a:cubicBezTo>
                  <a:cubicBezTo>
                    <a:pt x="39732" y="40065"/>
                    <a:pt x="39685" y="39923"/>
                    <a:pt x="39661" y="39733"/>
                  </a:cubicBezTo>
                  <a:cubicBezTo>
                    <a:pt x="39614" y="38997"/>
                    <a:pt x="39234" y="38333"/>
                    <a:pt x="39044" y="37645"/>
                  </a:cubicBezTo>
                  <a:cubicBezTo>
                    <a:pt x="38973" y="37622"/>
                    <a:pt x="38926" y="37598"/>
                    <a:pt x="38902" y="37622"/>
                  </a:cubicBezTo>
                  <a:cubicBezTo>
                    <a:pt x="38736" y="37669"/>
                    <a:pt x="38570" y="37740"/>
                    <a:pt x="38428" y="37788"/>
                  </a:cubicBezTo>
                  <a:cubicBezTo>
                    <a:pt x="37882" y="37977"/>
                    <a:pt x="37360" y="38167"/>
                    <a:pt x="36815" y="38357"/>
                  </a:cubicBezTo>
                  <a:cubicBezTo>
                    <a:pt x="36435" y="38476"/>
                    <a:pt x="36032" y="38570"/>
                    <a:pt x="35652" y="38665"/>
                  </a:cubicBezTo>
                  <a:cubicBezTo>
                    <a:pt x="35415" y="38713"/>
                    <a:pt x="35225" y="38879"/>
                    <a:pt x="35131" y="39092"/>
                  </a:cubicBezTo>
                  <a:cubicBezTo>
                    <a:pt x="34893" y="39662"/>
                    <a:pt x="34514" y="40160"/>
                    <a:pt x="34063" y="40563"/>
                  </a:cubicBezTo>
                  <a:cubicBezTo>
                    <a:pt x="33897" y="40705"/>
                    <a:pt x="33731" y="40848"/>
                    <a:pt x="33612" y="41014"/>
                  </a:cubicBezTo>
                  <a:cubicBezTo>
                    <a:pt x="33280" y="41536"/>
                    <a:pt x="32806" y="41630"/>
                    <a:pt x="32237" y="41512"/>
                  </a:cubicBezTo>
                  <a:cubicBezTo>
                    <a:pt x="31952" y="41464"/>
                    <a:pt x="31691" y="41370"/>
                    <a:pt x="31478" y="41203"/>
                  </a:cubicBezTo>
                  <a:cubicBezTo>
                    <a:pt x="31027" y="40871"/>
                    <a:pt x="30671" y="40444"/>
                    <a:pt x="30434" y="39946"/>
                  </a:cubicBezTo>
                  <a:cubicBezTo>
                    <a:pt x="30363" y="39828"/>
                    <a:pt x="30291" y="39685"/>
                    <a:pt x="30244" y="39567"/>
                  </a:cubicBezTo>
                  <a:cubicBezTo>
                    <a:pt x="30125" y="39567"/>
                    <a:pt x="30031" y="39567"/>
                    <a:pt x="29936" y="39567"/>
                  </a:cubicBezTo>
                  <a:cubicBezTo>
                    <a:pt x="28821" y="39614"/>
                    <a:pt x="27706" y="39519"/>
                    <a:pt x="26615" y="39330"/>
                  </a:cubicBezTo>
                  <a:cubicBezTo>
                    <a:pt x="26496" y="39330"/>
                    <a:pt x="26401" y="39330"/>
                    <a:pt x="26283" y="39377"/>
                  </a:cubicBezTo>
                  <a:cubicBezTo>
                    <a:pt x="26259" y="39733"/>
                    <a:pt x="26235" y="40065"/>
                    <a:pt x="26188" y="40397"/>
                  </a:cubicBezTo>
                  <a:cubicBezTo>
                    <a:pt x="25974" y="41725"/>
                    <a:pt x="25666" y="43054"/>
                    <a:pt x="25310" y="44358"/>
                  </a:cubicBezTo>
                  <a:cubicBezTo>
                    <a:pt x="25144" y="44904"/>
                    <a:pt x="24978" y="45473"/>
                    <a:pt x="24859" y="46019"/>
                  </a:cubicBezTo>
                  <a:cubicBezTo>
                    <a:pt x="24693" y="46778"/>
                    <a:pt x="24456" y="47537"/>
                    <a:pt x="24195" y="48272"/>
                  </a:cubicBezTo>
                  <a:cubicBezTo>
                    <a:pt x="23768" y="49435"/>
                    <a:pt x="23294" y="50549"/>
                    <a:pt x="22985" y="51736"/>
                  </a:cubicBezTo>
                  <a:cubicBezTo>
                    <a:pt x="22867" y="52210"/>
                    <a:pt x="22772" y="52661"/>
                    <a:pt x="22725" y="53135"/>
                  </a:cubicBezTo>
                  <a:close/>
                  <a:moveTo>
                    <a:pt x="42128" y="52898"/>
                  </a:moveTo>
                  <a:cubicBezTo>
                    <a:pt x="42033" y="52874"/>
                    <a:pt x="41938" y="52874"/>
                    <a:pt x="41844" y="52898"/>
                  </a:cubicBezTo>
                  <a:cubicBezTo>
                    <a:pt x="41203" y="53016"/>
                    <a:pt x="40563" y="53111"/>
                    <a:pt x="39922" y="53254"/>
                  </a:cubicBezTo>
                  <a:cubicBezTo>
                    <a:pt x="39211" y="53443"/>
                    <a:pt x="38475" y="53538"/>
                    <a:pt x="37740" y="53586"/>
                  </a:cubicBezTo>
                  <a:cubicBezTo>
                    <a:pt x="37621" y="53586"/>
                    <a:pt x="37526" y="53609"/>
                    <a:pt x="37408" y="53633"/>
                  </a:cubicBezTo>
                  <a:cubicBezTo>
                    <a:pt x="36151" y="53776"/>
                    <a:pt x="34917" y="54108"/>
                    <a:pt x="33636" y="54084"/>
                  </a:cubicBezTo>
                  <a:cubicBezTo>
                    <a:pt x="33565" y="54084"/>
                    <a:pt x="33470" y="54131"/>
                    <a:pt x="33375" y="54131"/>
                  </a:cubicBezTo>
                  <a:cubicBezTo>
                    <a:pt x="32735" y="54179"/>
                    <a:pt x="32071" y="54274"/>
                    <a:pt x="31430" y="54274"/>
                  </a:cubicBezTo>
                  <a:cubicBezTo>
                    <a:pt x="29414" y="54297"/>
                    <a:pt x="27398" y="54297"/>
                    <a:pt x="25381" y="54297"/>
                  </a:cubicBezTo>
                  <a:lnTo>
                    <a:pt x="24765" y="54297"/>
                  </a:lnTo>
                  <a:cubicBezTo>
                    <a:pt x="24598" y="54487"/>
                    <a:pt x="24456" y="54677"/>
                    <a:pt x="24314" y="54867"/>
                  </a:cubicBezTo>
                  <a:cubicBezTo>
                    <a:pt x="24053" y="55436"/>
                    <a:pt x="23768" y="56029"/>
                    <a:pt x="23555" y="56622"/>
                  </a:cubicBezTo>
                  <a:cubicBezTo>
                    <a:pt x="23412" y="57002"/>
                    <a:pt x="23246" y="57357"/>
                    <a:pt x="23057" y="57713"/>
                  </a:cubicBezTo>
                  <a:cubicBezTo>
                    <a:pt x="22796" y="58188"/>
                    <a:pt x="22535" y="58686"/>
                    <a:pt x="22274" y="59160"/>
                  </a:cubicBezTo>
                  <a:cubicBezTo>
                    <a:pt x="22226" y="59255"/>
                    <a:pt x="22203" y="59350"/>
                    <a:pt x="22179" y="59469"/>
                  </a:cubicBezTo>
                  <a:cubicBezTo>
                    <a:pt x="22250" y="59516"/>
                    <a:pt x="22321" y="59563"/>
                    <a:pt x="22392" y="59611"/>
                  </a:cubicBezTo>
                  <a:cubicBezTo>
                    <a:pt x="22725" y="59706"/>
                    <a:pt x="23057" y="59801"/>
                    <a:pt x="23389" y="59872"/>
                  </a:cubicBezTo>
                  <a:cubicBezTo>
                    <a:pt x="24575" y="60062"/>
                    <a:pt x="25713" y="60607"/>
                    <a:pt x="26971" y="60678"/>
                  </a:cubicBezTo>
                  <a:cubicBezTo>
                    <a:pt x="27042" y="60678"/>
                    <a:pt x="27137" y="60702"/>
                    <a:pt x="27208" y="60749"/>
                  </a:cubicBezTo>
                  <a:cubicBezTo>
                    <a:pt x="27587" y="60821"/>
                    <a:pt x="27991" y="60797"/>
                    <a:pt x="28394" y="60702"/>
                  </a:cubicBezTo>
                  <a:cubicBezTo>
                    <a:pt x="28394" y="60631"/>
                    <a:pt x="28418" y="60536"/>
                    <a:pt x="28418" y="60465"/>
                  </a:cubicBezTo>
                  <a:cubicBezTo>
                    <a:pt x="28465" y="59540"/>
                    <a:pt x="28631" y="58615"/>
                    <a:pt x="28939" y="57737"/>
                  </a:cubicBezTo>
                  <a:cubicBezTo>
                    <a:pt x="28963" y="57642"/>
                    <a:pt x="29011" y="57523"/>
                    <a:pt x="29034" y="57429"/>
                  </a:cubicBezTo>
                  <a:cubicBezTo>
                    <a:pt x="29200" y="56978"/>
                    <a:pt x="29627" y="56693"/>
                    <a:pt x="30102" y="56717"/>
                  </a:cubicBezTo>
                  <a:cubicBezTo>
                    <a:pt x="31667" y="56741"/>
                    <a:pt x="33257" y="56717"/>
                    <a:pt x="34822" y="56717"/>
                  </a:cubicBezTo>
                  <a:cubicBezTo>
                    <a:pt x="34988" y="56717"/>
                    <a:pt x="35154" y="56741"/>
                    <a:pt x="35320" y="56764"/>
                  </a:cubicBezTo>
                  <a:cubicBezTo>
                    <a:pt x="35747" y="56883"/>
                    <a:pt x="35866" y="57025"/>
                    <a:pt x="35890" y="57500"/>
                  </a:cubicBezTo>
                  <a:cubicBezTo>
                    <a:pt x="35913" y="57950"/>
                    <a:pt x="35913" y="58425"/>
                    <a:pt x="35890" y="58875"/>
                  </a:cubicBezTo>
                  <a:cubicBezTo>
                    <a:pt x="35866" y="59374"/>
                    <a:pt x="35984" y="59848"/>
                    <a:pt x="36222" y="60251"/>
                  </a:cubicBezTo>
                  <a:cubicBezTo>
                    <a:pt x="36411" y="60251"/>
                    <a:pt x="36577" y="60275"/>
                    <a:pt x="36767" y="60275"/>
                  </a:cubicBezTo>
                  <a:cubicBezTo>
                    <a:pt x="37645" y="60275"/>
                    <a:pt x="38523" y="60251"/>
                    <a:pt x="39377" y="60275"/>
                  </a:cubicBezTo>
                  <a:cubicBezTo>
                    <a:pt x="40088" y="60275"/>
                    <a:pt x="40776" y="60180"/>
                    <a:pt x="41464" y="59990"/>
                  </a:cubicBezTo>
                  <a:cubicBezTo>
                    <a:pt x="41891" y="59848"/>
                    <a:pt x="42294" y="59706"/>
                    <a:pt x="42697" y="59516"/>
                  </a:cubicBezTo>
                  <a:cubicBezTo>
                    <a:pt x="43006" y="59421"/>
                    <a:pt x="43196" y="59089"/>
                    <a:pt x="43172" y="58757"/>
                  </a:cubicBezTo>
                  <a:cubicBezTo>
                    <a:pt x="43148" y="58140"/>
                    <a:pt x="43124" y="57500"/>
                    <a:pt x="43124" y="56859"/>
                  </a:cubicBezTo>
                  <a:cubicBezTo>
                    <a:pt x="43148" y="56551"/>
                    <a:pt x="43077" y="56219"/>
                    <a:pt x="42958" y="55934"/>
                  </a:cubicBezTo>
                  <a:cubicBezTo>
                    <a:pt x="42674" y="55246"/>
                    <a:pt x="42460" y="54535"/>
                    <a:pt x="42342" y="53799"/>
                  </a:cubicBezTo>
                  <a:cubicBezTo>
                    <a:pt x="42294" y="53515"/>
                    <a:pt x="42199" y="53230"/>
                    <a:pt x="42128" y="52898"/>
                  </a:cubicBezTo>
                  <a:close/>
                  <a:moveTo>
                    <a:pt x="49671" y="18787"/>
                  </a:moveTo>
                  <a:cubicBezTo>
                    <a:pt x="49695" y="18906"/>
                    <a:pt x="49719" y="18977"/>
                    <a:pt x="49743" y="19048"/>
                  </a:cubicBezTo>
                  <a:cubicBezTo>
                    <a:pt x="49980" y="19807"/>
                    <a:pt x="50146" y="20614"/>
                    <a:pt x="50193" y="21420"/>
                  </a:cubicBezTo>
                  <a:cubicBezTo>
                    <a:pt x="50241" y="22013"/>
                    <a:pt x="50217" y="22630"/>
                    <a:pt x="50146" y="23247"/>
                  </a:cubicBezTo>
                  <a:cubicBezTo>
                    <a:pt x="50146" y="23342"/>
                    <a:pt x="50122" y="23460"/>
                    <a:pt x="50146" y="23555"/>
                  </a:cubicBezTo>
                  <a:cubicBezTo>
                    <a:pt x="50146" y="23650"/>
                    <a:pt x="50075" y="23769"/>
                    <a:pt x="50241" y="23864"/>
                  </a:cubicBezTo>
                  <a:cubicBezTo>
                    <a:pt x="50786" y="23579"/>
                    <a:pt x="51308" y="23176"/>
                    <a:pt x="51735" y="22725"/>
                  </a:cubicBezTo>
                  <a:cubicBezTo>
                    <a:pt x="52067" y="22322"/>
                    <a:pt x="52352" y="21871"/>
                    <a:pt x="52565" y="21397"/>
                  </a:cubicBezTo>
                  <a:cubicBezTo>
                    <a:pt x="52755" y="20543"/>
                    <a:pt x="52684" y="19641"/>
                    <a:pt x="52376" y="18835"/>
                  </a:cubicBezTo>
                  <a:cubicBezTo>
                    <a:pt x="52281" y="18526"/>
                    <a:pt x="52020" y="18289"/>
                    <a:pt x="51711" y="18218"/>
                  </a:cubicBezTo>
                  <a:cubicBezTo>
                    <a:pt x="50929" y="18052"/>
                    <a:pt x="50217" y="18052"/>
                    <a:pt x="49671" y="18811"/>
                  </a:cubicBezTo>
                  <a:close/>
                  <a:moveTo>
                    <a:pt x="12382" y="25358"/>
                  </a:moveTo>
                  <a:cubicBezTo>
                    <a:pt x="12430" y="24836"/>
                    <a:pt x="12477" y="24314"/>
                    <a:pt x="12525" y="23792"/>
                  </a:cubicBezTo>
                  <a:cubicBezTo>
                    <a:pt x="12643" y="23270"/>
                    <a:pt x="12714" y="22725"/>
                    <a:pt x="12738" y="22179"/>
                  </a:cubicBezTo>
                  <a:cubicBezTo>
                    <a:pt x="12430" y="21800"/>
                    <a:pt x="12050" y="21468"/>
                    <a:pt x="11623" y="21230"/>
                  </a:cubicBezTo>
                  <a:cubicBezTo>
                    <a:pt x="11006" y="20851"/>
                    <a:pt x="10532" y="20993"/>
                    <a:pt x="10200" y="21610"/>
                  </a:cubicBezTo>
                  <a:cubicBezTo>
                    <a:pt x="10105" y="21776"/>
                    <a:pt x="10034" y="21942"/>
                    <a:pt x="9963" y="22132"/>
                  </a:cubicBezTo>
                  <a:cubicBezTo>
                    <a:pt x="9773" y="22535"/>
                    <a:pt x="9678" y="22962"/>
                    <a:pt x="9702" y="23413"/>
                  </a:cubicBezTo>
                  <a:cubicBezTo>
                    <a:pt x="9678" y="23911"/>
                    <a:pt x="9939" y="24362"/>
                    <a:pt x="10366" y="24599"/>
                  </a:cubicBezTo>
                  <a:cubicBezTo>
                    <a:pt x="10983" y="24978"/>
                    <a:pt x="11671" y="25263"/>
                    <a:pt x="12382" y="25358"/>
                  </a:cubicBezTo>
                  <a:close/>
                  <a:moveTo>
                    <a:pt x="25192" y="67818"/>
                  </a:moveTo>
                  <a:cubicBezTo>
                    <a:pt x="25049" y="67652"/>
                    <a:pt x="24859" y="67557"/>
                    <a:pt x="24646" y="67534"/>
                  </a:cubicBezTo>
                  <a:cubicBezTo>
                    <a:pt x="24290" y="67415"/>
                    <a:pt x="23911" y="67344"/>
                    <a:pt x="23555" y="67225"/>
                  </a:cubicBezTo>
                  <a:cubicBezTo>
                    <a:pt x="23128" y="67107"/>
                    <a:pt x="22701" y="67035"/>
                    <a:pt x="22250" y="67035"/>
                  </a:cubicBezTo>
                  <a:cubicBezTo>
                    <a:pt x="21681" y="67012"/>
                    <a:pt x="21159" y="67059"/>
                    <a:pt x="20779" y="67557"/>
                  </a:cubicBezTo>
                  <a:cubicBezTo>
                    <a:pt x="20685" y="67652"/>
                    <a:pt x="20566" y="67747"/>
                    <a:pt x="20447" y="67842"/>
                  </a:cubicBezTo>
                  <a:cubicBezTo>
                    <a:pt x="20234" y="68008"/>
                    <a:pt x="20092" y="68245"/>
                    <a:pt x="19997" y="68482"/>
                  </a:cubicBezTo>
                  <a:cubicBezTo>
                    <a:pt x="20139" y="68530"/>
                    <a:pt x="20281" y="68577"/>
                    <a:pt x="20447" y="68601"/>
                  </a:cubicBezTo>
                  <a:cubicBezTo>
                    <a:pt x="21467" y="68743"/>
                    <a:pt x="22511" y="68743"/>
                    <a:pt x="23531" y="68625"/>
                  </a:cubicBezTo>
                  <a:cubicBezTo>
                    <a:pt x="23768" y="68625"/>
                    <a:pt x="23982" y="68577"/>
                    <a:pt x="24219" y="68506"/>
                  </a:cubicBezTo>
                  <a:cubicBezTo>
                    <a:pt x="24338" y="68506"/>
                    <a:pt x="24456" y="68435"/>
                    <a:pt x="24551" y="68364"/>
                  </a:cubicBezTo>
                  <a:cubicBezTo>
                    <a:pt x="24788" y="68198"/>
                    <a:pt x="24978" y="68008"/>
                    <a:pt x="25192" y="67818"/>
                  </a:cubicBezTo>
                  <a:close/>
                  <a:moveTo>
                    <a:pt x="40895" y="66798"/>
                  </a:moveTo>
                  <a:cubicBezTo>
                    <a:pt x="41203" y="66941"/>
                    <a:pt x="41369" y="67035"/>
                    <a:pt x="41535" y="67107"/>
                  </a:cubicBezTo>
                  <a:cubicBezTo>
                    <a:pt x="42010" y="67391"/>
                    <a:pt x="42555" y="67486"/>
                    <a:pt x="43124" y="67415"/>
                  </a:cubicBezTo>
                  <a:cubicBezTo>
                    <a:pt x="43907" y="67296"/>
                    <a:pt x="44714" y="67202"/>
                    <a:pt x="45497" y="67035"/>
                  </a:cubicBezTo>
                  <a:cubicBezTo>
                    <a:pt x="46018" y="66917"/>
                    <a:pt x="46517" y="66656"/>
                    <a:pt x="46920" y="66276"/>
                  </a:cubicBezTo>
                  <a:cubicBezTo>
                    <a:pt x="46991" y="66205"/>
                    <a:pt x="47062" y="66158"/>
                    <a:pt x="46991" y="66015"/>
                  </a:cubicBezTo>
                  <a:cubicBezTo>
                    <a:pt x="46920" y="66015"/>
                    <a:pt x="46825" y="65992"/>
                    <a:pt x="46730" y="65992"/>
                  </a:cubicBezTo>
                  <a:lnTo>
                    <a:pt x="45520" y="65992"/>
                  </a:lnTo>
                  <a:cubicBezTo>
                    <a:pt x="45022" y="65992"/>
                    <a:pt x="44548" y="66039"/>
                    <a:pt x="44073" y="66158"/>
                  </a:cubicBezTo>
                  <a:cubicBezTo>
                    <a:pt x="43480" y="66300"/>
                    <a:pt x="42887" y="66419"/>
                    <a:pt x="42294" y="66561"/>
                  </a:cubicBezTo>
                  <a:cubicBezTo>
                    <a:pt x="41891" y="66632"/>
                    <a:pt x="41488" y="66703"/>
                    <a:pt x="40918" y="66798"/>
                  </a:cubicBezTo>
                  <a:close/>
                  <a:moveTo>
                    <a:pt x="31359" y="39590"/>
                  </a:moveTo>
                  <a:cubicBezTo>
                    <a:pt x="31525" y="39970"/>
                    <a:pt x="31810" y="40255"/>
                    <a:pt x="32165" y="40444"/>
                  </a:cubicBezTo>
                  <a:cubicBezTo>
                    <a:pt x="32355" y="40587"/>
                    <a:pt x="32616" y="40539"/>
                    <a:pt x="32758" y="40373"/>
                  </a:cubicBezTo>
                  <a:cubicBezTo>
                    <a:pt x="33067" y="40065"/>
                    <a:pt x="33351" y="39780"/>
                    <a:pt x="33636" y="39448"/>
                  </a:cubicBezTo>
                  <a:cubicBezTo>
                    <a:pt x="33684" y="39377"/>
                    <a:pt x="33707" y="39306"/>
                    <a:pt x="33755" y="39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4" name="Google Shape;925;p50"/>
            <p:cNvSpPr/>
            <p:nvPr/>
          </p:nvSpPr>
          <p:spPr>
            <a:xfrm>
              <a:off x="10442500" y="3863750"/>
              <a:ext cx="400900" cy="135250"/>
            </a:xfrm>
            <a:custGeom>
              <a:avLst/>
              <a:gdLst/>
              <a:ahLst/>
              <a:cxnLst/>
              <a:rect l="l" t="t" r="r" b="b"/>
              <a:pathLst>
                <a:path w="16036" h="5410" extrusionOk="0">
                  <a:moveTo>
                    <a:pt x="6903" y="5362"/>
                  </a:moveTo>
                  <a:lnTo>
                    <a:pt x="6784" y="5362"/>
                  </a:lnTo>
                  <a:cubicBezTo>
                    <a:pt x="5717" y="5409"/>
                    <a:pt x="4673" y="5172"/>
                    <a:pt x="3748" y="4650"/>
                  </a:cubicBezTo>
                  <a:cubicBezTo>
                    <a:pt x="2894" y="4247"/>
                    <a:pt x="2159" y="3678"/>
                    <a:pt x="1518" y="2990"/>
                  </a:cubicBezTo>
                  <a:cubicBezTo>
                    <a:pt x="1352" y="2800"/>
                    <a:pt x="1186" y="2610"/>
                    <a:pt x="1044" y="2397"/>
                  </a:cubicBezTo>
                  <a:cubicBezTo>
                    <a:pt x="831" y="2112"/>
                    <a:pt x="617" y="1804"/>
                    <a:pt x="451" y="1519"/>
                  </a:cubicBezTo>
                  <a:cubicBezTo>
                    <a:pt x="309" y="1282"/>
                    <a:pt x="190" y="1021"/>
                    <a:pt x="95" y="760"/>
                  </a:cubicBezTo>
                  <a:cubicBezTo>
                    <a:pt x="0" y="546"/>
                    <a:pt x="71" y="286"/>
                    <a:pt x="214" y="119"/>
                  </a:cubicBezTo>
                  <a:cubicBezTo>
                    <a:pt x="332" y="1"/>
                    <a:pt x="498" y="1"/>
                    <a:pt x="617" y="96"/>
                  </a:cubicBezTo>
                  <a:cubicBezTo>
                    <a:pt x="736" y="214"/>
                    <a:pt x="831" y="357"/>
                    <a:pt x="925" y="499"/>
                  </a:cubicBezTo>
                  <a:cubicBezTo>
                    <a:pt x="1091" y="736"/>
                    <a:pt x="1234" y="997"/>
                    <a:pt x="1400" y="1234"/>
                  </a:cubicBezTo>
                  <a:cubicBezTo>
                    <a:pt x="1518" y="1377"/>
                    <a:pt x="1637" y="1519"/>
                    <a:pt x="1756" y="1685"/>
                  </a:cubicBezTo>
                  <a:cubicBezTo>
                    <a:pt x="2325" y="2468"/>
                    <a:pt x="3084" y="3132"/>
                    <a:pt x="3938" y="3583"/>
                  </a:cubicBezTo>
                  <a:cubicBezTo>
                    <a:pt x="4887" y="4105"/>
                    <a:pt x="5954" y="4342"/>
                    <a:pt x="7045" y="4271"/>
                  </a:cubicBezTo>
                  <a:cubicBezTo>
                    <a:pt x="7733" y="4223"/>
                    <a:pt x="8445" y="4294"/>
                    <a:pt x="9109" y="4105"/>
                  </a:cubicBezTo>
                  <a:cubicBezTo>
                    <a:pt x="9560" y="3962"/>
                    <a:pt x="10011" y="3820"/>
                    <a:pt x="10437" y="3630"/>
                  </a:cubicBezTo>
                  <a:cubicBezTo>
                    <a:pt x="11624" y="3061"/>
                    <a:pt x="12762" y="2420"/>
                    <a:pt x="13853" y="1685"/>
                  </a:cubicBezTo>
                  <a:cubicBezTo>
                    <a:pt x="14090" y="1519"/>
                    <a:pt x="14280" y="1329"/>
                    <a:pt x="14446" y="1116"/>
                  </a:cubicBezTo>
                  <a:cubicBezTo>
                    <a:pt x="14731" y="736"/>
                    <a:pt x="15087" y="428"/>
                    <a:pt x="15514" y="238"/>
                  </a:cubicBezTo>
                  <a:cubicBezTo>
                    <a:pt x="15751" y="96"/>
                    <a:pt x="16036" y="286"/>
                    <a:pt x="16036" y="570"/>
                  </a:cubicBezTo>
                  <a:cubicBezTo>
                    <a:pt x="16012" y="807"/>
                    <a:pt x="15917" y="1021"/>
                    <a:pt x="15751" y="1187"/>
                  </a:cubicBezTo>
                  <a:cubicBezTo>
                    <a:pt x="15561" y="1424"/>
                    <a:pt x="15395" y="1661"/>
                    <a:pt x="15205" y="1899"/>
                  </a:cubicBezTo>
                  <a:cubicBezTo>
                    <a:pt x="15016" y="2136"/>
                    <a:pt x="14778" y="2349"/>
                    <a:pt x="14517" y="2539"/>
                  </a:cubicBezTo>
                  <a:cubicBezTo>
                    <a:pt x="13165" y="3488"/>
                    <a:pt x="11718" y="4294"/>
                    <a:pt x="10200" y="4911"/>
                  </a:cubicBezTo>
                  <a:cubicBezTo>
                    <a:pt x="9678" y="5125"/>
                    <a:pt x="9157" y="5243"/>
                    <a:pt x="8611" y="5291"/>
                  </a:cubicBezTo>
                  <a:cubicBezTo>
                    <a:pt x="8042" y="5314"/>
                    <a:pt x="7472" y="5338"/>
                    <a:pt x="6903" y="5386"/>
                  </a:cubicBezTo>
                  <a:cubicBezTo>
                    <a:pt x="6903" y="5362"/>
                    <a:pt x="6903" y="5362"/>
                    <a:pt x="6903" y="5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5" name="Google Shape;926;p50"/>
            <p:cNvSpPr/>
            <p:nvPr/>
          </p:nvSpPr>
          <p:spPr>
            <a:xfrm>
              <a:off x="10768650" y="3736250"/>
              <a:ext cx="48650" cy="45100"/>
            </a:xfrm>
            <a:custGeom>
              <a:avLst/>
              <a:gdLst/>
              <a:ahLst/>
              <a:cxnLst/>
              <a:rect l="l" t="t" r="r" b="b"/>
              <a:pathLst>
                <a:path w="1946" h="1804" extrusionOk="0">
                  <a:moveTo>
                    <a:pt x="1163" y="25"/>
                  </a:moveTo>
                  <a:cubicBezTo>
                    <a:pt x="1234" y="25"/>
                    <a:pt x="1329" y="25"/>
                    <a:pt x="1400" y="48"/>
                  </a:cubicBezTo>
                  <a:cubicBezTo>
                    <a:pt x="1495" y="72"/>
                    <a:pt x="1590" y="120"/>
                    <a:pt x="1685" y="191"/>
                  </a:cubicBezTo>
                  <a:cubicBezTo>
                    <a:pt x="1922" y="546"/>
                    <a:pt x="1946" y="1021"/>
                    <a:pt x="1709" y="1377"/>
                  </a:cubicBezTo>
                  <a:cubicBezTo>
                    <a:pt x="1448" y="1661"/>
                    <a:pt x="1044" y="1804"/>
                    <a:pt x="665" y="1780"/>
                  </a:cubicBezTo>
                  <a:cubicBezTo>
                    <a:pt x="238" y="1709"/>
                    <a:pt x="1" y="1282"/>
                    <a:pt x="167" y="879"/>
                  </a:cubicBezTo>
                  <a:cubicBezTo>
                    <a:pt x="238" y="760"/>
                    <a:pt x="333" y="641"/>
                    <a:pt x="380" y="499"/>
                  </a:cubicBezTo>
                  <a:cubicBezTo>
                    <a:pt x="570" y="48"/>
                    <a:pt x="641" y="1"/>
                    <a:pt x="1163" y="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6" name="Google Shape;927;p50"/>
            <p:cNvSpPr/>
            <p:nvPr/>
          </p:nvSpPr>
          <p:spPr>
            <a:xfrm>
              <a:off x="10451975" y="3748125"/>
              <a:ext cx="46300" cy="44500"/>
            </a:xfrm>
            <a:custGeom>
              <a:avLst/>
              <a:gdLst/>
              <a:ahLst/>
              <a:cxnLst/>
              <a:rect l="l" t="t" r="r" b="b"/>
              <a:pathLst>
                <a:path w="1852" h="1780" extrusionOk="0">
                  <a:moveTo>
                    <a:pt x="784" y="1732"/>
                  </a:moveTo>
                  <a:cubicBezTo>
                    <a:pt x="357" y="1779"/>
                    <a:pt x="1" y="1400"/>
                    <a:pt x="48" y="973"/>
                  </a:cubicBezTo>
                  <a:cubicBezTo>
                    <a:pt x="72" y="783"/>
                    <a:pt x="119" y="593"/>
                    <a:pt x="191" y="427"/>
                  </a:cubicBezTo>
                  <a:cubicBezTo>
                    <a:pt x="262" y="214"/>
                    <a:pt x="452" y="71"/>
                    <a:pt x="689" y="71"/>
                  </a:cubicBezTo>
                  <a:cubicBezTo>
                    <a:pt x="950" y="0"/>
                    <a:pt x="1234" y="48"/>
                    <a:pt x="1448" y="214"/>
                  </a:cubicBezTo>
                  <a:cubicBezTo>
                    <a:pt x="1732" y="404"/>
                    <a:pt x="1851" y="736"/>
                    <a:pt x="1756" y="1044"/>
                  </a:cubicBezTo>
                  <a:cubicBezTo>
                    <a:pt x="1661" y="1400"/>
                    <a:pt x="1377" y="1661"/>
                    <a:pt x="997" y="1708"/>
                  </a:cubicBezTo>
                  <a:cubicBezTo>
                    <a:pt x="926" y="1732"/>
                    <a:pt x="855" y="1732"/>
                    <a:pt x="784" y="17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grpSp>
        <p:nvGrpSpPr>
          <p:cNvPr id="87" name="Google Shape;928;p50"/>
          <p:cNvGrpSpPr/>
          <p:nvPr/>
        </p:nvGrpSpPr>
        <p:grpSpPr>
          <a:xfrm>
            <a:off x="276561" y="3762461"/>
            <a:ext cx="842373" cy="1040696"/>
            <a:chOff x="9964525" y="914075"/>
            <a:chExt cx="1385325" cy="1853800"/>
          </a:xfrm>
        </p:grpSpPr>
        <p:sp>
          <p:nvSpPr>
            <p:cNvPr id="88" name="Google Shape;929;p50"/>
            <p:cNvSpPr/>
            <p:nvPr/>
          </p:nvSpPr>
          <p:spPr>
            <a:xfrm>
              <a:off x="10368950" y="1311400"/>
              <a:ext cx="743675" cy="519500"/>
            </a:xfrm>
            <a:custGeom>
              <a:avLst/>
              <a:gdLst/>
              <a:ahLst/>
              <a:cxnLst/>
              <a:rect l="l" t="t" r="r" b="b"/>
              <a:pathLst>
                <a:path w="29747" h="20780" extrusionOk="0">
                  <a:moveTo>
                    <a:pt x="1" y="8516"/>
                  </a:moveTo>
                  <a:cubicBezTo>
                    <a:pt x="3037" y="7425"/>
                    <a:pt x="5813" y="5978"/>
                    <a:pt x="8066" y="3677"/>
                  </a:cubicBezTo>
                  <a:cubicBezTo>
                    <a:pt x="8873" y="4033"/>
                    <a:pt x="9679" y="3914"/>
                    <a:pt x="10462" y="3606"/>
                  </a:cubicBezTo>
                  <a:cubicBezTo>
                    <a:pt x="11268" y="3274"/>
                    <a:pt x="12099" y="2894"/>
                    <a:pt x="12881" y="2491"/>
                  </a:cubicBezTo>
                  <a:cubicBezTo>
                    <a:pt x="13427" y="2206"/>
                    <a:pt x="13925" y="1827"/>
                    <a:pt x="14352" y="1376"/>
                  </a:cubicBezTo>
                  <a:cubicBezTo>
                    <a:pt x="14803" y="949"/>
                    <a:pt x="15230" y="498"/>
                    <a:pt x="15704" y="0"/>
                  </a:cubicBezTo>
                  <a:cubicBezTo>
                    <a:pt x="15894" y="95"/>
                    <a:pt x="16060" y="214"/>
                    <a:pt x="16226" y="356"/>
                  </a:cubicBezTo>
                  <a:cubicBezTo>
                    <a:pt x="16700" y="736"/>
                    <a:pt x="17199" y="1068"/>
                    <a:pt x="17697" y="1376"/>
                  </a:cubicBezTo>
                  <a:cubicBezTo>
                    <a:pt x="18408" y="1756"/>
                    <a:pt x="19167" y="2040"/>
                    <a:pt x="19950" y="2183"/>
                  </a:cubicBezTo>
                  <a:cubicBezTo>
                    <a:pt x="21658" y="2538"/>
                    <a:pt x="23390" y="2633"/>
                    <a:pt x="25098" y="2515"/>
                  </a:cubicBezTo>
                  <a:cubicBezTo>
                    <a:pt x="25762" y="2467"/>
                    <a:pt x="26402" y="2349"/>
                    <a:pt x="27019" y="2159"/>
                  </a:cubicBezTo>
                  <a:cubicBezTo>
                    <a:pt x="27612" y="1993"/>
                    <a:pt x="28205" y="1827"/>
                    <a:pt x="28798" y="1637"/>
                  </a:cubicBezTo>
                  <a:cubicBezTo>
                    <a:pt x="28845" y="1708"/>
                    <a:pt x="28893" y="1803"/>
                    <a:pt x="28940" y="1898"/>
                  </a:cubicBezTo>
                  <a:cubicBezTo>
                    <a:pt x="29154" y="2776"/>
                    <a:pt x="29391" y="3701"/>
                    <a:pt x="29605" y="4602"/>
                  </a:cubicBezTo>
                  <a:cubicBezTo>
                    <a:pt x="29699" y="5124"/>
                    <a:pt x="29723" y="5670"/>
                    <a:pt x="29628" y="6215"/>
                  </a:cubicBezTo>
                  <a:cubicBezTo>
                    <a:pt x="29628" y="6263"/>
                    <a:pt x="29581" y="6334"/>
                    <a:pt x="29605" y="6358"/>
                  </a:cubicBezTo>
                  <a:cubicBezTo>
                    <a:pt x="29747" y="6903"/>
                    <a:pt x="29628" y="7449"/>
                    <a:pt x="29652" y="7971"/>
                  </a:cubicBezTo>
                  <a:cubicBezTo>
                    <a:pt x="29676" y="8516"/>
                    <a:pt x="29652" y="9062"/>
                    <a:pt x="29628" y="9584"/>
                  </a:cubicBezTo>
                  <a:cubicBezTo>
                    <a:pt x="29628" y="9797"/>
                    <a:pt x="29581" y="9987"/>
                    <a:pt x="29533" y="10177"/>
                  </a:cubicBezTo>
                  <a:cubicBezTo>
                    <a:pt x="29320" y="10912"/>
                    <a:pt x="29083" y="11647"/>
                    <a:pt x="28845" y="12359"/>
                  </a:cubicBezTo>
                  <a:cubicBezTo>
                    <a:pt x="28632" y="13189"/>
                    <a:pt x="28252" y="13924"/>
                    <a:pt x="27731" y="14589"/>
                  </a:cubicBezTo>
                  <a:cubicBezTo>
                    <a:pt x="27256" y="15111"/>
                    <a:pt x="26853" y="15704"/>
                    <a:pt x="26378" y="16225"/>
                  </a:cubicBezTo>
                  <a:cubicBezTo>
                    <a:pt x="25809" y="16771"/>
                    <a:pt x="25240" y="17293"/>
                    <a:pt x="24623" y="17767"/>
                  </a:cubicBezTo>
                  <a:cubicBezTo>
                    <a:pt x="23627" y="18574"/>
                    <a:pt x="22488" y="19214"/>
                    <a:pt x="21279" y="19665"/>
                  </a:cubicBezTo>
                  <a:cubicBezTo>
                    <a:pt x="20496" y="19997"/>
                    <a:pt x="19689" y="20258"/>
                    <a:pt x="18859" y="20471"/>
                  </a:cubicBezTo>
                  <a:cubicBezTo>
                    <a:pt x="18052" y="20661"/>
                    <a:pt x="17246" y="20756"/>
                    <a:pt x="16416" y="20780"/>
                  </a:cubicBezTo>
                  <a:cubicBezTo>
                    <a:pt x="14826" y="20780"/>
                    <a:pt x="13237" y="20661"/>
                    <a:pt x="11648" y="20424"/>
                  </a:cubicBezTo>
                  <a:cubicBezTo>
                    <a:pt x="10604" y="20258"/>
                    <a:pt x="9608" y="19973"/>
                    <a:pt x="8659" y="19523"/>
                  </a:cubicBezTo>
                  <a:cubicBezTo>
                    <a:pt x="7426" y="18953"/>
                    <a:pt x="6263" y="18265"/>
                    <a:pt x="5148" y="17483"/>
                  </a:cubicBezTo>
                  <a:cubicBezTo>
                    <a:pt x="4484" y="17008"/>
                    <a:pt x="3915" y="16463"/>
                    <a:pt x="3393" y="15846"/>
                  </a:cubicBezTo>
                  <a:cubicBezTo>
                    <a:pt x="3369" y="15798"/>
                    <a:pt x="3298" y="15751"/>
                    <a:pt x="3298" y="15727"/>
                  </a:cubicBezTo>
                  <a:cubicBezTo>
                    <a:pt x="3298" y="15371"/>
                    <a:pt x="3061" y="15205"/>
                    <a:pt x="2800" y="15063"/>
                  </a:cubicBezTo>
                  <a:cubicBezTo>
                    <a:pt x="2729" y="15016"/>
                    <a:pt x="2681" y="14921"/>
                    <a:pt x="2634" y="14826"/>
                  </a:cubicBezTo>
                  <a:cubicBezTo>
                    <a:pt x="2136" y="14067"/>
                    <a:pt x="1685" y="13284"/>
                    <a:pt x="1258" y="12454"/>
                  </a:cubicBezTo>
                  <a:cubicBezTo>
                    <a:pt x="973" y="11932"/>
                    <a:pt x="736" y="11363"/>
                    <a:pt x="523" y="10793"/>
                  </a:cubicBezTo>
                  <a:cubicBezTo>
                    <a:pt x="404" y="10390"/>
                    <a:pt x="262" y="10011"/>
                    <a:pt x="191" y="9607"/>
                  </a:cubicBezTo>
                  <a:cubicBezTo>
                    <a:pt x="96" y="9299"/>
                    <a:pt x="72" y="8943"/>
                    <a:pt x="1" y="8516"/>
                  </a:cubicBezTo>
                  <a:close/>
                  <a:moveTo>
                    <a:pt x="16226" y="15988"/>
                  </a:moveTo>
                  <a:lnTo>
                    <a:pt x="16558" y="15988"/>
                  </a:lnTo>
                  <a:cubicBezTo>
                    <a:pt x="17578" y="16012"/>
                    <a:pt x="18598" y="15798"/>
                    <a:pt x="19523" y="15324"/>
                  </a:cubicBezTo>
                  <a:cubicBezTo>
                    <a:pt x="19689" y="15229"/>
                    <a:pt x="19879" y="15205"/>
                    <a:pt x="20045" y="15111"/>
                  </a:cubicBezTo>
                  <a:cubicBezTo>
                    <a:pt x="20496" y="14921"/>
                    <a:pt x="20946" y="14731"/>
                    <a:pt x="21350" y="14518"/>
                  </a:cubicBezTo>
                  <a:cubicBezTo>
                    <a:pt x="21516" y="14446"/>
                    <a:pt x="21658" y="14328"/>
                    <a:pt x="21800" y="14185"/>
                  </a:cubicBezTo>
                  <a:cubicBezTo>
                    <a:pt x="22014" y="13948"/>
                    <a:pt x="22227" y="13711"/>
                    <a:pt x="22417" y="13450"/>
                  </a:cubicBezTo>
                  <a:cubicBezTo>
                    <a:pt x="22725" y="13071"/>
                    <a:pt x="22820" y="12525"/>
                    <a:pt x="22607" y="12051"/>
                  </a:cubicBezTo>
                  <a:cubicBezTo>
                    <a:pt x="22559" y="11932"/>
                    <a:pt x="22559" y="11790"/>
                    <a:pt x="22512" y="11671"/>
                  </a:cubicBezTo>
                  <a:cubicBezTo>
                    <a:pt x="22488" y="11624"/>
                    <a:pt x="22417" y="11576"/>
                    <a:pt x="22393" y="11576"/>
                  </a:cubicBezTo>
                  <a:cubicBezTo>
                    <a:pt x="22370" y="11576"/>
                    <a:pt x="22251" y="11647"/>
                    <a:pt x="22227" y="11695"/>
                  </a:cubicBezTo>
                  <a:cubicBezTo>
                    <a:pt x="22109" y="12217"/>
                    <a:pt x="21824" y="12691"/>
                    <a:pt x="21421" y="13047"/>
                  </a:cubicBezTo>
                  <a:cubicBezTo>
                    <a:pt x="21373" y="13094"/>
                    <a:pt x="21326" y="13142"/>
                    <a:pt x="21302" y="13189"/>
                  </a:cubicBezTo>
                  <a:cubicBezTo>
                    <a:pt x="21089" y="13521"/>
                    <a:pt x="20757" y="13782"/>
                    <a:pt x="20353" y="13924"/>
                  </a:cubicBezTo>
                  <a:cubicBezTo>
                    <a:pt x="19926" y="14091"/>
                    <a:pt x="19476" y="14233"/>
                    <a:pt x="19072" y="14446"/>
                  </a:cubicBezTo>
                  <a:cubicBezTo>
                    <a:pt x="17839" y="15087"/>
                    <a:pt x="16511" y="15039"/>
                    <a:pt x="15206" y="14921"/>
                  </a:cubicBezTo>
                  <a:cubicBezTo>
                    <a:pt x="14779" y="14850"/>
                    <a:pt x="14352" y="14755"/>
                    <a:pt x="13949" y="14636"/>
                  </a:cubicBezTo>
                  <a:cubicBezTo>
                    <a:pt x="12905" y="14375"/>
                    <a:pt x="12905" y="14351"/>
                    <a:pt x="11980" y="13758"/>
                  </a:cubicBezTo>
                  <a:cubicBezTo>
                    <a:pt x="11648" y="13545"/>
                    <a:pt x="11292" y="13379"/>
                    <a:pt x="10936" y="13237"/>
                  </a:cubicBezTo>
                  <a:cubicBezTo>
                    <a:pt x="10794" y="13189"/>
                    <a:pt x="10652" y="13165"/>
                    <a:pt x="10509" y="13165"/>
                  </a:cubicBezTo>
                  <a:cubicBezTo>
                    <a:pt x="10367" y="13165"/>
                    <a:pt x="10248" y="13237"/>
                    <a:pt x="10201" y="13379"/>
                  </a:cubicBezTo>
                  <a:cubicBezTo>
                    <a:pt x="10153" y="13474"/>
                    <a:pt x="10177" y="13592"/>
                    <a:pt x="10272" y="13664"/>
                  </a:cubicBezTo>
                  <a:cubicBezTo>
                    <a:pt x="10438" y="13830"/>
                    <a:pt x="10628" y="13996"/>
                    <a:pt x="10818" y="14114"/>
                  </a:cubicBezTo>
                  <a:cubicBezTo>
                    <a:pt x="11268" y="14423"/>
                    <a:pt x="11743" y="14684"/>
                    <a:pt x="12193" y="14992"/>
                  </a:cubicBezTo>
                  <a:cubicBezTo>
                    <a:pt x="12407" y="15134"/>
                    <a:pt x="12644" y="15253"/>
                    <a:pt x="12905" y="15300"/>
                  </a:cubicBezTo>
                  <a:cubicBezTo>
                    <a:pt x="13261" y="15395"/>
                    <a:pt x="13617" y="15514"/>
                    <a:pt x="13973" y="15609"/>
                  </a:cubicBezTo>
                  <a:cubicBezTo>
                    <a:pt x="14684" y="15846"/>
                    <a:pt x="15443" y="15988"/>
                    <a:pt x="16226" y="15988"/>
                  </a:cubicBezTo>
                  <a:close/>
                  <a:moveTo>
                    <a:pt x="9798" y="8113"/>
                  </a:moveTo>
                  <a:lnTo>
                    <a:pt x="9655" y="8113"/>
                  </a:lnTo>
                  <a:cubicBezTo>
                    <a:pt x="9062" y="8113"/>
                    <a:pt x="8730" y="8777"/>
                    <a:pt x="9086" y="9251"/>
                  </a:cubicBezTo>
                  <a:cubicBezTo>
                    <a:pt x="9205" y="9465"/>
                    <a:pt x="9371" y="9631"/>
                    <a:pt x="9584" y="9750"/>
                  </a:cubicBezTo>
                  <a:cubicBezTo>
                    <a:pt x="9703" y="9797"/>
                    <a:pt x="9821" y="9844"/>
                    <a:pt x="9940" y="9844"/>
                  </a:cubicBezTo>
                  <a:cubicBezTo>
                    <a:pt x="10272" y="9868"/>
                    <a:pt x="10580" y="9678"/>
                    <a:pt x="10723" y="9370"/>
                  </a:cubicBezTo>
                  <a:cubicBezTo>
                    <a:pt x="10841" y="9014"/>
                    <a:pt x="10770" y="8635"/>
                    <a:pt x="10533" y="8326"/>
                  </a:cubicBezTo>
                  <a:cubicBezTo>
                    <a:pt x="10319" y="8137"/>
                    <a:pt x="10059" y="8065"/>
                    <a:pt x="9798" y="8113"/>
                  </a:cubicBezTo>
                  <a:close/>
                  <a:moveTo>
                    <a:pt x="21445" y="6951"/>
                  </a:moveTo>
                  <a:cubicBezTo>
                    <a:pt x="21468" y="7093"/>
                    <a:pt x="21492" y="7235"/>
                    <a:pt x="21563" y="7378"/>
                  </a:cubicBezTo>
                  <a:cubicBezTo>
                    <a:pt x="21682" y="7591"/>
                    <a:pt x="21919" y="7710"/>
                    <a:pt x="22180" y="7662"/>
                  </a:cubicBezTo>
                  <a:cubicBezTo>
                    <a:pt x="22417" y="7686"/>
                    <a:pt x="22654" y="7520"/>
                    <a:pt x="22749" y="7283"/>
                  </a:cubicBezTo>
                  <a:cubicBezTo>
                    <a:pt x="22820" y="7022"/>
                    <a:pt x="22844" y="6737"/>
                    <a:pt x="22773" y="6476"/>
                  </a:cubicBezTo>
                  <a:cubicBezTo>
                    <a:pt x="22725" y="6263"/>
                    <a:pt x="22536" y="6120"/>
                    <a:pt x="22322" y="6120"/>
                  </a:cubicBezTo>
                  <a:cubicBezTo>
                    <a:pt x="22251" y="6120"/>
                    <a:pt x="22156" y="6144"/>
                    <a:pt x="22085" y="6120"/>
                  </a:cubicBezTo>
                  <a:cubicBezTo>
                    <a:pt x="21848" y="6097"/>
                    <a:pt x="21611" y="6263"/>
                    <a:pt x="21539" y="6500"/>
                  </a:cubicBezTo>
                  <a:cubicBezTo>
                    <a:pt x="21492" y="6642"/>
                    <a:pt x="21468" y="6808"/>
                    <a:pt x="21445" y="69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89" name="Google Shape;930;p50"/>
            <p:cNvSpPr/>
            <p:nvPr/>
          </p:nvSpPr>
          <p:spPr>
            <a:xfrm>
              <a:off x="10342275" y="1023775"/>
              <a:ext cx="735975" cy="473250"/>
            </a:xfrm>
            <a:custGeom>
              <a:avLst/>
              <a:gdLst/>
              <a:ahLst/>
              <a:cxnLst/>
              <a:rect l="l" t="t" r="r" b="b"/>
              <a:pathLst>
                <a:path w="29439" h="18930" extrusionOk="0">
                  <a:moveTo>
                    <a:pt x="27872" y="7141"/>
                  </a:moveTo>
                  <a:cubicBezTo>
                    <a:pt x="27730" y="6998"/>
                    <a:pt x="27588" y="6856"/>
                    <a:pt x="27422" y="6737"/>
                  </a:cubicBezTo>
                  <a:cubicBezTo>
                    <a:pt x="27279" y="6595"/>
                    <a:pt x="27019" y="6690"/>
                    <a:pt x="26995" y="6903"/>
                  </a:cubicBezTo>
                  <a:cubicBezTo>
                    <a:pt x="26924" y="7117"/>
                    <a:pt x="26971" y="7378"/>
                    <a:pt x="27090" y="7591"/>
                  </a:cubicBezTo>
                  <a:cubicBezTo>
                    <a:pt x="27493" y="8232"/>
                    <a:pt x="27778" y="8967"/>
                    <a:pt x="28228" y="9560"/>
                  </a:cubicBezTo>
                  <a:cubicBezTo>
                    <a:pt x="28584" y="10058"/>
                    <a:pt x="28892" y="10604"/>
                    <a:pt x="29106" y="11197"/>
                  </a:cubicBezTo>
                  <a:cubicBezTo>
                    <a:pt x="29225" y="11529"/>
                    <a:pt x="29343" y="11909"/>
                    <a:pt x="29438" y="12264"/>
                  </a:cubicBezTo>
                  <a:cubicBezTo>
                    <a:pt x="29130" y="12549"/>
                    <a:pt x="28750" y="12715"/>
                    <a:pt x="28347" y="12739"/>
                  </a:cubicBezTo>
                  <a:cubicBezTo>
                    <a:pt x="27991" y="12739"/>
                    <a:pt x="27659" y="12786"/>
                    <a:pt x="27351" y="12881"/>
                  </a:cubicBezTo>
                  <a:cubicBezTo>
                    <a:pt x="27042" y="12976"/>
                    <a:pt x="26734" y="13023"/>
                    <a:pt x="26425" y="13071"/>
                  </a:cubicBezTo>
                  <a:cubicBezTo>
                    <a:pt x="24623" y="13237"/>
                    <a:pt x="22796" y="13142"/>
                    <a:pt x="21041" y="12810"/>
                  </a:cubicBezTo>
                  <a:cubicBezTo>
                    <a:pt x="20163" y="12620"/>
                    <a:pt x="19357" y="12288"/>
                    <a:pt x="18621" y="11814"/>
                  </a:cubicBezTo>
                  <a:cubicBezTo>
                    <a:pt x="18171" y="11505"/>
                    <a:pt x="17744" y="11197"/>
                    <a:pt x="17317" y="10889"/>
                  </a:cubicBezTo>
                  <a:cubicBezTo>
                    <a:pt x="17483" y="10462"/>
                    <a:pt x="17673" y="10058"/>
                    <a:pt x="17839" y="9703"/>
                  </a:cubicBezTo>
                  <a:cubicBezTo>
                    <a:pt x="17957" y="9370"/>
                    <a:pt x="18005" y="9038"/>
                    <a:pt x="17957" y="8706"/>
                  </a:cubicBezTo>
                  <a:cubicBezTo>
                    <a:pt x="17933" y="8469"/>
                    <a:pt x="17767" y="8256"/>
                    <a:pt x="17554" y="8137"/>
                  </a:cubicBezTo>
                  <a:cubicBezTo>
                    <a:pt x="17459" y="8090"/>
                    <a:pt x="17317" y="8137"/>
                    <a:pt x="17269" y="8232"/>
                  </a:cubicBezTo>
                  <a:cubicBezTo>
                    <a:pt x="17246" y="8327"/>
                    <a:pt x="17222" y="8422"/>
                    <a:pt x="17198" y="8517"/>
                  </a:cubicBezTo>
                  <a:cubicBezTo>
                    <a:pt x="17127" y="9323"/>
                    <a:pt x="16771" y="10106"/>
                    <a:pt x="16202" y="10699"/>
                  </a:cubicBezTo>
                  <a:cubicBezTo>
                    <a:pt x="15704" y="11268"/>
                    <a:pt x="15182" y="11814"/>
                    <a:pt x="14613" y="12336"/>
                  </a:cubicBezTo>
                  <a:cubicBezTo>
                    <a:pt x="14114" y="12810"/>
                    <a:pt x="13521" y="13190"/>
                    <a:pt x="12905" y="13474"/>
                  </a:cubicBezTo>
                  <a:cubicBezTo>
                    <a:pt x="12383" y="13711"/>
                    <a:pt x="11837" y="13949"/>
                    <a:pt x="11315" y="14186"/>
                  </a:cubicBezTo>
                  <a:cubicBezTo>
                    <a:pt x="10912" y="14376"/>
                    <a:pt x="10485" y="14447"/>
                    <a:pt x="10034" y="14447"/>
                  </a:cubicBezTo>
                  <a:cubicBezTo>
                    <a:pt x="9987" y="14281"/>
                    <a:pt x="10106" y="14233"/>
                    <a:pt x="10177" y="14162"/>
                  </a:cubicBezTo>
                  <a:cubicBezTo>
                    <a:pt x="10960" y="13166"/>
                    <a:pt x="11647" y="12098"/>
                    <a:pt x="12240" y="10983"/>
                  </a:cubicBezTo>
                  <a:cubicBezTo>
                    <a:pt x="12359" y="10746"/>
                    <a:pt x="12454" y="10509"/>
                    <a:pt x="12525" y="10248"/>
                  </a:cubicBezTo>
                  <a:cubicBezTo>
                    <a:pt x="12596" y="9940"/>
                    <a:pt x="12620" y="9584"/>
                    <a:pt x="12739" y="9276"/>
                  </a:cubicBezTo>
                  <a:cubicBezTo>
                    <a:pt x="12833" y="8825"/>
                    <a:pt x="12857" y="8350"/>
                    <a:pt x="12786" y="7900"/>
                  </a:cubicBezTo>
                  <a:cubicBezTo>
                    <a:pt x="12786" y="7852"/>
                    <a:pt x="12786" y="7829"/>
                    <a:pt x="12762" y="7781"/>
                  </a:cubicBezTo>
                  <a:cubicBezTo>
                    <a:pt x="12739" y="7639"/>
                    <a:pt x="12644" y="7544"/>
                    <a:pt x="12525" y="7520"/>
                  </a:cubicBezTo>
                  <a:cubicBezTo>
                    <a:pt x="12383" y="7520"/>
                    <a:pt x="12264" y="7639"/>
                    <a:pt x="12217" y="7805"/>
                  </a:cubicBezTo>
                  <a:cubicBezTo>
                    <a:pt x="12193" y="7852"/>
                    <a:pt x="12193" y="7923"/>
                    <a:pt x="12193" y="7971"/>
                  </a:cubicBezTo>
                  <a:cubicBezTo>
                    <a:pt x="12193" y="8706"/>
                    <a:pt x="11932" y="9394"/>
                    <a:pt x="11719" y="10082"/>
                  </a:cubicBezTo>
                  <a:cubicBezTo>
                    <a:pt x="11647" y="10343"/>
                    <a:pt x="11529" y="10557"/>
                    <a:pt x="11363" y="10770"/>
                  </a:cubicBezTo>
                  <a:cubicBezTo>
                    <a:pt x="10793" y="11600"/>
                    <a:pt x="10248" y="12430"/>
                    <a:pt x="9655" y="13261"/>
                  </a:cubicBezTo>
                  <a:cubicBezTo>
                    <a:pt x="9418" y="13545"/>
                    <a:pt x="9180" y="13830"/>
                    <a:pt x="8896" y="14067"/>
                  </a:cubicBezTo>
                  <a:cubicBezTo>
                    <a:pt x="8255" y="14731"/>
                    <a:pt x="7591" y="15324"/>
                    <a:pt x="6880" y="15894"/>
                  </a:cubicBezTo>
                  <a:cubicBezTo>
                    <a:pt x="5575" y="16890"/>
                    <a:pt x="4152" y="17720"/>
                    <a:pt x="2634" y="18361"/>
                  </a:cubicBezTo>
                  <a:cubicBezTo>
                    <a:pt x="2254" y="18503"/>
                    <a:pt x="1874" y="18693"/>
                    <a:pt x="1495" y="18835"/>
                  </a:cubicBezTo>
                  <a:cubicBezTo>
                    <a:pt x="1376" y="18883"/>
                    <a:pt x="1234" y="18906"/>
                    <a:pt x="1115" y="18930"/>
                  </a:cubicBezTo>
                  <a:cubicBezTo>
                    <a:pt x="1092" y="18835"/>
                    <a:pt x="1092" y="18716"/>
                    <a:pt x="1068" y="18622"/>
                  </a:cubicBezTo>
                  <a:lnTo>
                    <a:pt x="1068" y="17056"/>
                  </a:lnTo>
                  <a:cubicBezTo>
                    <a:pt x="1092" y="16605"/>
                    <a:pt x="1210" y="16131"/>
                    <a:pt x="1447" y="15728"/>
                  </a:cubicBezTo>
                  <a:cubicBezTo>
                    <a:pt x="1519" y="15609"/>
                    <a:pt x="1637" y="15490"/>
                    <a:pt x="1756" y="15396"/>
                  </a:cubicBezTo>
                  <a:cubicBezTo>
                    <a:pt x="1851" y="15324"/>
                    <a:pt x="1874" y="15182"/>
                    <a:pt x="1803" y="15040"/>
                  </a:cubicBezTo>
                  <a:cubicBezTo>
                    <a:pt x="1732" y="14921"/>
                    <a:pt x="1590" y="14850"/>
                    <a:pt x="1447" y="14897"/>
                  </a:cubicBezTo>
                  <a:cubicBezTo>
                    <a:pt x="1258" y="14921"/>
                    <a:pt x="1092" y="15040"/>
                    <a:pt x="997" y="15182"/>
                  </a:cubicBezTo>
                  <a:cubicBezTo>
                    <a:pt x="617" y="15656"/>
                    <a:pt x="380" y="16226"/>
                    <a:pt x="285" y="16819"/>
                  </a:cubicBezTo>
                  <a:cubicBezTo>
                    <a:pt x="261" y="17151"/>
                    <a:pt x="261" y="17483"/>
                    <a:pt x="238" y="17815"/>
                  </a:cubicBezTo>
                  <a:cubicBezTo>
                    <a:pt x="238" y="17957"/>
                    <a:pt x="190" y="18100"/>
                    <a:pt x="167" y="18218"/>
                  </a:cubicBezTo>
                  <a:cubicBezTo>
                    <a:pt x="24" y="18218"/>
                    <a:pt x="1" y="18171"/>
                    <a:pt x="1" y="18076"/>
                  </a:cubicBezTo>
                  <a:cubicBezTo>
                    <a:pt x="1" y="16937"/>
                    <a:pt x="1" y="15775"/>
                    <a:pt x="24" y="14613"/>
                  </a:cubicBezTo>
                  <a:cubicBezTo>
                    <a:pt x="24" y="14257"/>
                    <a:pt x="48" y="13925"/>
                    <a:pt x="48" y="13569"/>
                  </a:cubicBezTo>
                  <a:cubicBezTo>
                    <a:pt x="95" y="12668"/>
                    <a:pt x="214" y="11790"/>
                    <a:pt x="404" y="10912"/>
                  </a:cubicBezTo>
                  <a:cubicBezTo>
                    <a:pt x="427" y="10770"/>
                    <a:pt x="475" y="10628"/>
                    <a:pt x="570" y="10509"/>
                  </a:cubicBezTo>
                  <a:cubicBezTo>
                    <a:pt x="902" y="9963"/>
                    <a:pt x="1163" y="9394"/>
                    <a:pt x="1376" y="8777"/>
                  </a:cubicBezTo>
                  <a:cubicBezTo>
                    <a:pt x="1495" y="8398"/>
                    <a:pt x="1661" y="8018"/>
                    <a:pt x="1874" y="7663"/>
                  </a:cubicBezTo>
                  <a:cubicBezTo>
                    <a:pt x="2064" y="7330"/>
                    <a:pt x="2278" y="6998"/>
                    <a:pt x="2491" y="6666"/>
                  </a:cubicBezTo>
                  <a:cubicBezTo>
                    <a:pt x="2539" y="6571"/>
                    <a:pt x="2610" y="6500"/>
                    <a:pt x="2705" y="6405"/>
                  </a:cubicBezTo>
                  <a:cubicBezTo>
                    <a:pt x="3132" y="5931"/>
                    <a:pt x="3606" y="5504"/>
                    <a:pt x="4128" y="5077"/>
                  </a:cubicBezTo>
                  <a:cubicBezTo>
                    <a:pt x="4531" y="4745"/>
                    <a:pt x="4887" y="4342"/>
                    <a:pt x="5195" y="3891"/>
                  </a:cubicBezTo>
                  <a:cubicBezTo>
                    <a:pt x="5480" y="3535"/>
                    <a:pt x="5765" y="3203"/>
                    <a:pt x="6097" y="2895"/>
                  </a:cubicBezTo>
                  <a:cubicBezTo>
                    <a:pt x="6405" y="2657"/>
                    <a:pt x="6547" y="2254"/>
                    <a:pt x="6476" y="1851"/>
                  </a:cubicBezTo>
                  <a:cubicBezTo>
                    <a:pt x="6476" y="1780"/>
                    <a:pt x="6429" y="1709"/>
                    <a:pt x="6429" y="1637"/>
                  </a:cubicBezTo>
                  <a:cubicBezTo>
                    <a:pt x="6524" y="1448"/>
                    <a:pt x="6713" y="1305"/>
                    <a:pt x="6927" y="1234"/>
                  </a:cubicBezTo>
                  <a:cubicBezTo>
                    <a:pt x="7686" y="878"/>
                    <a:pt x="8493" y="617"/>
                    <a:pt x="9299" y="475"/>
                  </a:cubicBezTo>
                  <a:cubicBezTo>
                    <a:pt x="10082" y="333"/>
                    <a:pt x="10841" y="190"/>
                    <a:pt x="11624" y="96"/>
                  </a:cubicBezTo>
                  <a:cubicBezTo>
                    <a:pt x="12003" y="24"/>
                    <a:pt x="12383" y="1"/>
                    <a:pt x="12786" y="1"/>
                  </a:cubicBezTo>
                  <a:cubicBezTo>
                    <a:pt x="13830" y="1"/>
                    <a:pt x="14850" y="24"/>
                    <a:pt x="15917" y="96"/>
                  </a:cubicBezTo>
                  <a:cubicBezTo>
                    <a:pt x="16558" y="143"/>
                    <a:pt x="17198" y="285"/>
                    <a:pt x="17839" y="380"/>
                  </a:cubicBezTo>
                  <a:cubicBezTo>
                    <a:pt x="19262" y="594"/>
                    <a:pt x="20543" y="1163"/>
                    <a:pt x="21824" y="1756"/>
                  </a:cubicBezTo>
                  <a:cubicBezTo>
                    <a:pt x="22654" y="2136"/>
                    <a:pt x="23460" y="2586"/>
                    <a:pt x="24219" y="3061"/>
                  </a:cubicBezTo>
                  <a:cubicBezTo>
                    <a:pt x="24860" y="3464"/>
                    <a:pt x="25429" y="3938"/>
                    <a:pt x="25927" y="4484"/>
                  </a:cubicBezTo>
                  <a:cubicBezTo>
                    <a:pt x="26568" y="5172"/>
                    <a:pt x="27161" y="5907"/>
                    <a:pt x="27683" y="6666"/>
                  </a:cubicBezTo>
                  <a:cubicBezTo>
                    <a:pt x="27778" y="6832"/>
                    <a:pt x="27849" y="6998"/>
                    <a:pt x="27920" y="71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0" name="Google Shape;931;p50"/>
            <p:cNvSpPr/>
            <p:nvPr/>
          </p:nvSpPr>
          <p:spPr>
            <a:xfrm>
              <a:off x="10460875" y="1846300"/>
              <a:ext cx="464950" cy="444200"/>
            </a:xfrm>
            <a:custGeom>
              <a:avLst/>
              <a:gdLst/>
              <a:ahLst/>
              <a:cxnLst/>
              <a:rect l="l" t="t" r="r" b="b"/>
              <a:pathLst>
                <a:path w="18598" h="17768" extrusionOk="0">
                  <a:moveTo>
                    <a:pt x="7757" y="72"/>
                  </a:moveTo>
                  <a:cubicBezTo>
                    <a:pt x="8208" y="1"/>
                    <a:pt x="8635" y="167"/>
                    <a:pt x="9086" y="167"/>
                  </a:cubicBezTo>
                  <a:cubicBezTo>
                    <a:pt x="9086" y="285"/>
                    <a:pt x="9086" y="380"/>
                    <a:pt x="9109" y="499"/>
                  </a:cubicBezTo>
                  <a:cubicBezTo>
                    <a:pt x="9157" y="665"/>
                    <a:pt x="9252" y="831"/>
                    <a:pt x="9370" y="973"/>
                  </a:cubicBezTo>
                  <a:cubicBezTo>
                    <a:pt x="9536" y="1163"/>
                    <a:pt x="9702" y="1353"/>
                    <a:pt x="9845" y="1566"/>
                  </a:cubicBezTo>
                  <a:cubicBezTo>
                    <a:pt x="10248" y="2207"/>
                    <a:pt x="11149" y="2278"/>
                    <a:pt x="11624" y="1732"/>
                  </a:cubicBezTo>
                  <a:cubicBezTo>
                    <a:pt x="11980" y="1329"/>
                    <a:pt x="12264" y="878"/>
                    <a:pt x="12478" y="404"/>
                  </a:cubicBezTo>
                  <a:cubicBezTo>
                    <a:pt x="12573" y="380"/>
                    <a:pt x="12691" y="380"/>
                    <a:pt x="12786" y="380"/>
                  </a:cubicBezTo>
                  <a:cubicBezTo>
                    <a:pt x="13522" y="380"/>
                    <a:pt x="14233" y="309"/>
                    <a:pt x="14945" y="167"/>
                  </a:cubicBezTo>
                  <a:cubicBezTo>
                    <a:pt x="15063" y="143"/>
                    <a:pt x="15182" y="119"/>
                    <a:pt x="15277" y="95"/>
                  </a:cubicBezTo>
                  <a:cubicBezTo>
                    <a:pt x="15395" y="72"/>
                    <a:pt x="15514" y="167"/>
                    <a:pt x="15514" y="285"/>
                  </a:cubicBezTo>
                  <a:cubicBezTo>
                    <a:pt x="15514" y="475"/>
                    <a:pt x="15514" y="688"/>
                    <a:pt x="15538" y="902"/>
                  </a:cubicBezTo>
                  <a:cubicBezTo>
                    <a:pt x="15514" y="1044"/>
                    <a:pt x="15538" y="1187"/>
                    <a:pt x="15609" y="1329"/>
                  </a:cubicBezTo>
                  <a:cubicBezTo>
                    <a:pt x="15728" y="1542"/>
                    <a:pt x="15799" y="1803"/>
                    <a:pt x="15751" y="2064"/>
                  </a:cubicBezTo>
                  <a:cubicBezTo>
                    <a:pt x="15704" y="2918"/>
                    <a:pt x="15799" y="3748"/>
                    <a:pt x="16012" y="4555"/>
                  </a:cubicBezTo>
                  <a:cubicBezTo>
                    <a:pt x="16392" y="6121"/>
                    <a:pt x="16653" y="7686"/>
                    <a:pt x="16914" y="9275"/>
                  </a:cubicBezTo>
                  <a:cubicBezTo>
                    <a:pt x="17056" y="10011"/>
                    <a:pt x="17246" y="10722"/>
                    <a:pt x="17459" y="11434"/>
                  </a:cubicBezTo>
                  <a:cubicBezTo>
                    <a:pt x="17720" y="12312"/>
                    <a:pt x="17981" y="13189"/>
                    <a:pt x="18242" y="14043"/>
                  </a:cubicBezTo>
                  <a:cubicBezTo>
                    <a:pt x="18408" y="14684"/>
                    <a:pt x="18503" y="15324"/>
                    <a:pt x="18574" y="15965"/>
                  </a:cubicBezTo>
                  <a:cubicBezTo>
                    <a:pt x="18598" y="16107"/>
                    <a:pt x="18598" y="16273"/>
                    <a:pt x="18574" y="16415"/>
                  </a:cubicBezTo>
                  <a:cubicBezTo>
                    <a:pt x="18574" y="16653"/>
                    <a:pt x="18432" y="16842"/>
                    <a:pt x="18242" y="16961"/>
                  </a:cubicBezTo>
                  <a:cubicBezTo>
                    <a:pt x="18052" y="17080"/>
                    <a:pt x="17839" y="17174"/>
                    <a:pt x="17625" y="17222"/>
                  </a:cubicBezTo>
                  <a:cubicBezTo>
                    <a:pt x="16724" y="17388"/>
                    <a:pt x="15822" y="17530"/>
                    <a:pt x="14921" y="17673"/>
                  </a:cubicBezTo>
                  <a:cubicBezTo>
                    <a:pt x="14186" y="17767"/>
                    <a:pt x="13450" y="17625"/>
                    <a:pt x="12715" y="17530"/>
                  </a:cubicBezTo>
                  <a:cubicBezTo>
                    <a:pt x="11671" y="17412"/>
                    <a:pt x="10651" y="17222"/>
                    <a:pt x="9631" y="17032"/>
                  </a:cubicBezTo>
                  <a:cubicBezTo>
                    <a:pt x="8706" y="16866"/>
                    <a:pt x="7805" y="16605"/>
                    <a:pt x="6951" y="16249"/>
                  </a:cubicBezTo>
                  <a:cubicBezTo>
                    <a:pt x="5883" y="15822"/>
                    <a:pt x="4840" y="15324"/>
                    <a:pt x="3796" y="14874"/>
                  </a:cubicBezTo>
                  <a:cubicBezTo>
                    <a:pt x="3369" y="14684"/>
                    <a:pt x="2918" y="14541"/>
                    <a:pt x="2491" y="14375"/>
                  </a:cubicBezTo>
                  <a:cubicBezTo>
                    <a:pt x="1946" y="14186"/>
                    <a:pt x="1400" y="13972"/>
                    <a:pt x="902" y="13687"/>
                  </a:cubicBezTo>
                  <a:cubicBezTo>
                    <a:pt x="689" y="13616"/>
                    <a:pt x="475" y="13521"/>
                    <a:pt x="262" y="13450"/>
                  </a:cubicBezTo>
                  <a:cubicBezTo>
                    <a:pt x="190" y="13427"/>
                    <a:pt x="119" y="13379"/>
                    <a:pt x="1" y="13332"/>
                  </a:cubicBezTo>
                  <a:cubicBezTo>
                    <a:pt x="119" y="13023"/>
                    <a:pt x="262" y="12739"/>
                    <a:pt x="428" y="12454"/>
                  </a:cubicBezTo>
                  <a:cubicBezTo>
                    <a:pt x="712" y="12003"/>
                    <a:pt x="973" y="11576"/>
                    <a:pt x="1258" y="11126"/>
                  </a:cubicBezTo>
                  <a:cubicBezTo>
                    <a:pt x="1851" y="10224"/>
                    <a:pt x="2420" y="9323"/>
                    <a:pt x="3037" y="8421"/>
                  </a:cubicBezTo>
                  <a:cubicBezTo>
                    <a:pt x="3250" y="8089"/>
                    <a:pt x="3535" y="7781"/>
                    <a:pt x="3749" y="7425"/>
                  </a:cubicBezTo>
                  <a:cubicBezTo>
                    <a:pt x="4033" y="6951"/>
                    <a:pt x="4342" y="6476"/>
                    <a:pt x="4603" y="6002"/>
                  </a:cubicBezTo>
                  <a:cubicBezTo>
                    <a:pt x="5053" y="5148"/>
                    <a:pt x="5551" y="4318"/>
                    <a:pt x="6073" y="3488"/>
                  </a:cubicBezTo>
                  <a:cubicBezTo>
                    <a:pt x="6334" y="3084"/>
                    <a:pt x="6571" y="2657"/>
                    <a:pt x="6761" y="2207"/>
                  </a:cubicBezTo>
                  <a:cubicBezTo>
                    <a:pt x="6927" y="1780"/>
                    <a:pt x="7164" y="1376"/>
                    <a:pt x="7354" y="949"/>
                  </a:cubicBezTo>
                  <a:cubicBezTo>
                    <a:pt x="7496" y="665"/>
                    <a:pt x="7615" y="380"/>
                    <a:pt x="7757" y="7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1" name="Google Shape;932;p50"/>
            <p:cNvSpPr/>
            <p:nvPr/>
          </p:nvSpPr>
          <p:spPr>
            <a:xfrm>
              <a:off x="9990025" y="961525"/>
              <a:ext cx="376600" cy="548550"/>
            </a:xfrm>
            <a:custGeom>
              <a:avLst/>
              <a:gdLst/>
              <a:ahLst/>
              <a:cxnLst/>
              <a:rect l="l" t="t" r="r" b="b"/>
              <a:pathLst>
                <a:path w="15064" h="21942" extrusionOk="0">
                  <a:moveTo>
                    <a:pt x="15016" y="2348"/>
                  </a:moveTo>
                  <a:cubicBezTo>
                    <a:pt x="14684" y="2443"/>
                    <a:pt x="14375" y="2538"/>
                    <a:pt x="14067" y="2633"/>
                  </a:cubicBezTo>
                  <a:cubicBezTo>
                    <a:pt x="13901" y="2704"/>
                    <a:pt x="13735" y="2799"/>
                    <a:pt x="13616" y="2941"/>
                  </a:cubicBezTo>
                  <a:cubicBezTo>
                    <a:pt x="13308" y="3297"/>
                    <a:pt x="13047" y="3653"/>
                    <a:pt x="12786" y="4056"/>
                  </a:cubicBezTo>
                  <a:cubicBezTo>
                    <a:pt x="12715" y="4199"/>
                    <a:pt x="12667" y="4365"/>
                    <a:pt x="12691" y="4531"/>
                  </a:cubicBezTo>
                  <a:cubicBezTo>
                    <a:pt x="12691" y="4744"/>
                    <a:pt x="12715" y="4981"/>
                    <a:pt x="12762" y="5195"/>
                  </a:cubicBezTo>
                  <a:cubicBezTo>
                    <a:pt x="12383" y="5480"/>
                    <a:pt x="12003" y="5764"/>
                    <a:pt x="11624" y="6073"/>
                  </a:cubicBezTo>
                  <a:cubicBezTo>
                    <a:pt x="11125" y="6500"/>
                    <a:pt x="10746" y="7045"/>
                    <a:pt x="10532" y="7662"/>
                  </a:cubicBezTo>
                  <a:cubicBezTo>
                    <a:pt x="10461" y="7828"/>
                    <a:pt x="10437" y="7994"/>
                    <a:pt x="10437" y="8160"/>
                  </a:cubicBezTo>
                  <a:cubicBezTo>
                    <a:pt x="10437" y="8895"/>
                    <a:pt x="10627" y="9299"/>
                    <a:pt x="11481" y="9393"/>
                  </a:cubicBezTo>
                  <a:cubicBezTo>
                    <a:pt x="11529" y="9393"/>
                    <a:pt x="11552" y="9417"/>
                    <a:pt x="11600" y="9441"/>
                  </a:cubicBezTo>
                  <a:cubicBezTo>
                    <a:pt x="11576" y="9536"/>
                    <a:pt x="11552" y="9631"/>
                    <a:pt x="11505" y="9726"/>
                  </a:cubicBezTo>
                  <a:cubicBezTo>
                    <a:pt x="11102" y="10461"/>
                    <a:pt x="10841" y="11267"/>
                    <a:pt x="10722" y="12098"/>
                  </a:cubicBezTo>
                  <a:cubicBezTo>
                    <a:pt x="10698" y="12216"/>
                    <a:pt x="10698" y="12359"/>
                    <a:pt x="10675" y="12477"/>
                  </a:cubicBezTo>
                  <a:cubicBezTo>
                    <a:pt x="10698" y="12880"/>
                    <a:pt x="10627" y="13260"/>
                    <a:pt x="10485" y="13616"/>
                  </a:cubicBezTo>
                  <a:cubicBezTo>
                    <a:pt x="10343" y="13995"/>
                    <a:pt x="10248" y="14351"/>
                    <a:pt x="10177" y="14754"/>
                  </a:cubicBezTo>
                  <a:cubicBezTo>
                    <a:pt x="10105" y="15110"/>
                    <a:pt x="9987" y="15466"/>
                    <a:pt x="9844" y="15798"/>
                  </a:cubicBezTo>
                  <a:cubicBezTo>
                    <a:pt x="9821" y="15869"/>
                    <a:pt x="9821" y="15940"/>
                    <a:pt x="9773" y="16012"/>
                  </a:cubicBezTo>
                  <a:cubicBezTo>
                    <a:pt x="9584" y="16439"/>
                    <a:pt x="9512" y="16913"/>
                    <a:pt x="9560" y="17364"/>
                  </a:cubicBezTo>
                  <a:cubicBezTo>
                    <a:pt x="9560" y="17506"/>
                    <a:pt x="9536" y="17625"/>
                    <a:pt x="9489" y="17743"/>
                  </a:cubicBezTo>
                  <a:cubicBezTo>
                    <a:pt x="9441" y="17957"/>
                    <a:pt x="9394" y="18146"/>
                    <a:pt x="9346" y="18336"/>
                  </a:cubicBezTo>
                  <a:cubicBezTo>
                    <a:pt x="9323" y="18479"/>
                    <a:pt x="9275" y="18597"/>
                    <a:pt x="9204" y="18692"/>
                  </a:cubicBezTo>
                  <a:cubicBezTo>
                    <a:pt x="9038" y="18882"/>
                    <a:pt x="8919" y="19095"/>
                    <a:pt x="8848" y="19333"/>
                  </a:cubicBezTo>
                  <a:cubicBezTo>
                    <a:pt x="8730" y="19641"/>
                    <a:pt x="8564" y="19926"/>
                    <a:pt x="8350" y="20186"/>
                  </a:cubicBezTo>
                  <a:cubicBezTo>
                    <a:pt x="8113" y="20495"/>
                    <a:pt x="7899" y="20827"/>
                    <a:pt x="7662" y="21135"/>
                  </a:cubicBezTo>
                  <a:cubicBezTo>
                    <a:pt x="7472" y="21420"/>
                    <a:pt x="7188" y="21633"/>
                    <a:pt x="6879" y="21752"/>
                  </a:cubicBezTo>
                  <a:cubicBezTo>
                    <a:pt x="6571" y="21942"/>
                    <a:pt x="6168" y="21800"/>
                    <a:pt x="6025" y="21467"/>
                  </a:cubicBezTo>
                  <a:cubicBezTo>
                    <a:pt x="5931" y="21278"/>
                    <a:pt x="5836" y="21040"/>
                    <a:pt x="5764" y="20803"/>
                  </a:cubicBezTo>
                  <a:cubicBezTo>
                    <a:pt x="5551" y="19997"/>
                    <a:pt x="5243" y="19214"/>
                    <a:pt x="5100" y="18384"/>
                  </a:cubicBezTo>
                  <a:cubicBezTo>
                    <a:pt x="4982" y="17791"/>
                    <a:pt x="4294" y="17720"/>
                    <a:pt x="3938" y="17957"/>
                  </a:cubicBezTo>
                  <a:cubicBezTo>
                    <a:pt x="3796" y="18075"/>
                    <a:pt x="3653" y="18194"/>
                    <a:pt x="3558" y="18336"/>
                  </a:cubicBezTo>
                  <a:cubicBezTo>
                    <a:pt x="3392" y="18573"/>
                    <a:pt x="3131" y="18716"/>
                    <a:pt x="2847" y="18692"/>
                  </a:cubicBezTo>
                  <a:lnTo>
                    <a:pt x="1898" y="18692"/>
                  </a:lnTo>
                  <a:cubicBezTo>
                    <a:pt x="1708" y="18716"/>
                    <a:pt x="1518" y="18621"/>
                    <a:pt x="1424" y="18479"/>
                  </a:cubicBezTo>
                  <a:cubicBezTo>
                    <a:pt x="1258" y="18265"/>
                    <a:pt x="1163" y="18028"/>
                    <a:pt x="1163" y="17767"/>
                  </a:cubicBezTo>
                  <a:cubicBezTo>
                    <a:pt x="1234" y="17269"/>
                    <a:pt x="1281" y="16771"/>
                    <a:pt x="1329" y="16273"/>
                  </a:cubicBezTo>
                  <a:cubicBezTo>
                    <a:pt x="1424" y="15751"/>
                    <a:pt x="1613" y="15276"/>
                    <a:pt x="1874" y="14826"/>
                  </a:cubicBezTo>
                  <a:cubicBezTo>
                    <a:pt x="2088" y="14351"/>
                    <a:pt x="2325" y="13877"/>
                    <a:pt x="2586" y="13426"/>
                  </a:cubicBezTo>
                  <a:cubicBezTo>
                    <a:pt x="2705" y="13236"/>
                    <a:pt x="2823" y="13047"/>
                    <a:pt x="2989" y="12880"/>
                  </a:cubicBezTo>
                  <a:cubicBezTo>
                    <a:pt x="3250" y="12572"/>
                    <a:pt x="3535" y="12311"/>
                    <a:pt x="3796" y="12027"/>
                  </a:cubicBezTo>
                  <a:cubicBezTo>
                    <a:pt x="4151" y="11671"/>
                    <a:pt x="4057" y="11291"/>
                    <a:pt x="3582" y="11149"/>
                  </a:cubicBezTo>
                  <a:cubicBezTo>
                    <a:pt x="2776" y="10912"/>
                    <a:pt x="2017" y="10556"/>
                    <a:pt x="1305" y="10129"/>
                  </a:cubicBezTo>
                  <a:cubicBezTo>
                    <a:pt x="997" y="9915"/>
                    <a:pt x="736" y="9654"/>
                    <a:pt x="498" y="9370"/>
                  </a:cubicBezTo>
                  <a:cubicBezTo>
                    <a:pt x="166" y="8967"/>
                    <a:pt x="0" y="8468"/>
                    <a:pt x="24" y="7970"/>
                  </a:cubicBezTo>
                  <a:cubicBezTo>
                    <a:pt x="48" y="7496"/>
                    <a:pt x="24" y="6998"/>
                    <a:pt x="24" y="6523"/>
                  </a:cubicBezTo>
                  <a:cubicBezTo>
                    <a:pt x="0" y="6262"/>
                    <a:pt x="72" y="6001"/>
                    <a:pt x="214" y="5788"/>
                  </a:cubicBezTo>
                  <a:cubicBezTo>
                    <a:pt x="285" y="5693"/>
                    <a:pt x="356" y="5598"/>
                    <a:pt x="380" y="5480"/>
                  </a:cubicBezTo>
                  <a:cubicBezTo>
                    <a:pt x="593" y="4839"/>
                    <a:pt x="1044" y="4365"/>
                    <a:pt x="1471" y="3867"/>
                  </a:cubicBezTo>
                  <a:cubicBezTo>
                    <a:pt x="1756" y="3534"/>
                    <a:pt x="2064" y="3202"/>
                    <a:pt x="2349" y="2894"/>
                  </a:cubicBezTo>
                  <a:cubicBezTo>
                    <a:pt x="2467" y="2752"/>
                    <a:pt x="2586" y="2633"/>
                    <a:pt x="2705" y="2538"/>
                  </a:cubicBezTo>
                  <a:cubicBezTo>
                    <a:pt x="3274" y="2064"/>
                    <a:pt x="3914" y="1637"/>
                    <a:pt x="4578" y="1305"/>
                  </a:cubicBezTo>
                  <a:cubicBezTo>
                    <a:pt x="5219" y="996"/>
                    <a:pt x="5883" y="688"/>
                    <a:pt x="6547" y="380"/>
                  </a:cubicBezTo>
                  <a:cubicBezTo>
                    <a:pt x="7093" y="142"/>
                    <a:pt x="7710" y="24"/>
                    <a:pt x="8326" y="24"/>
                  </a:cubicBezTo>
                  <a:cubicBezTo>
                    <a:pt x="9133" y="0"/>
                    <a:pt x="9916" y="24"/>
                    <a:pt x="10722" y="24"/>
                  </a:cubicBezTo>
                  <a:cubicBezTo>
                    <a:pt x="11102" y="47"/>
                    <a:pt x="11457" y="95"/>
                    <a:pt x="11813" y="214"/>
                  </a:cubicBezTo>
                  <a:cubicBezTo>
                    <a:pt x="12715" y="427"/>
                    <a:pt x="13592" y="807"/>
                    <a:pt x="14351" y="1328"/>
                  </a:cubicBezTo>
                  <a:cubicBezTo>
                    <a:pt x="14517" y="1447"/>
                    <a:pt x="14684" y="1589"/>
                    <a:pt x="14826" y="1732"/>
                  </a:cubicBezTo>
                  <a:cubicBezTo>
                    <a:pt x="14992" y="1874"/>
                    <a:pt x="15063" y="2111"/>
                    <a:pt x="15016" y="23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2" name="Google Shape;933;p50"/>
            <p:cNvSpPr/>
            <p:nvPr/>
          </p:nvSpPr>
          <p:spPr>
            <a:xfrm>
              <a:off x="10273475" y="941350"/>
              <a:ext cx="199875" cy="343975"/>
            </a:xfrm>
            <a:custGeom>
              <a:avLst/>
              <a:gdLst/>
              <a:ahLst/>
              <a:cxnLst/>
              <a:rect l="l" t="t" r="r" b="b"/>
              <a:pathLst>
                <a:path w="7995" h="13759" extrusionOk="0">
                  <a:moveTo>
                    <a:pt x="4887" y="24"/>
                  </a:moveTo>
                  <a:cubicBezTo>
                    <a:pt x="5196" y="1"/>
                    <a:pt x="5504" y="72"/>
                    <a:pt x="5765" y="214"/>
                  </a:cubicBezTo>
                  <a:cubicBezTo>
                    <a:pt x="5955" y="309"/>
                    <a:pt x="6097" y="451"/>
                    <a:pt x="6216" y="594"/>
                  </a:cubicBezTo>
                  <a:cubicBezTo>
                    <a:pt x="6477" y="878"/>
                    <a:pt x="6690" y="1187"/>
                    <a:pt x="6951" y="1448"/>
                  </a:cubicBezTo>
                  <a:cubicBezTo>
                    <a:pt x="7236" y="1732"/>
                    <a:pt x="7402" y="2112"/>
                    <a:pt x="7402" y="2491"/>
                  </a:cubicBezTo>
                  <a:lnTo>
                    <a:pt x="7402" y="3986"/>
                  </a:lnTo>
                  <a:cubicBezTo>
                    <a:pt x="7354" y="4033"/>
                    <a:pt x="7283" y="4081"/>
                    <a:pt x="7212" y="4128"/>
                  </a:cubicBezTo>
                  <a:cubicBezTo>
                    <a:pt x="6927" y="4389"/>
                    <a:pt x="6951" y="4840"/>
                    <a:pt x="7259" y="5053"/>
                  </a:cubicBezTo>
                  <a:cubicBezTo>
                    <a:pt x="7378" y="5148"/>
                    <a:pt x="7544" y="5219"/>
                    <a:pt x="7686" y="5314"/>
                  </a:cubicBezTo>
                  <a:cubicBezTo>
                    <a:pt x="7829" y="5385"/>
                    <a:pt x="7900" y="5456"/>
                    <a:pt x="7995" y="5527"/>
                  </a:cubicBezTo>
                  <a:cubicBezTo>
                    <a:pt x="7947" y="5646"/>
                    <a:pt x="7876" y="5741"/>
                    <a:pt x="7805" y="5836"/>
                  </a:cubicBezTo>
                  <a:cubicBezTo>
                    <a:pt x="7378" y="6358"/>
                    <a:pt x="6951" y="6880"/>
                    <a:pt x="6524" y="7378"/>
                  </a:cubicBezTo>
                  <a:cubicBezTo>
                    <a:pt x="6453" y="7473"/>
                    <a:pt x="6358" y="7544"/>
                    <a:pt x="6287" y="7615"/>
                  </a:cubicBezTo>
                  <a:cubicBezTo>
                    <a:pt x="5884" y="7947"/>
                    <a:pt x="5504" y="8303"/>
                    <a:pt x="5125" y="8659"/>
                  </a:cubicBezTo>
                  <a:cubicBezTo>
                    <a:pt x="4745" y="8967"/>
                    <a:pt x="4437" y="9347"/>
                    <a:pt x="4199" y="9774"/>
                  </a:cubicBezTo>
                  <a:cubicBezTo>
                    <a:pt x="4033" y="10011"/>
                    <a:pt x="3867" y="10248"/>
                    <a:pt x="3654" y="10461"/>
                  </a:cubicBezTo>
                  <a:cubicBezTo>
                    <a:pt x="3535" y="10604"/>
                    <a:pt x="3393" y="10746"/>
                    <a:pt x="3274" y="10888"/>
                  </a:cubicBezTo>
                  <a:cubicBezTo>
                    <a:pt x="2871" y="11339"/>
                    <a:pt x="2610" y="11908"/>
                    <a:pt x="2515" y="12525"/>
                  </a:cubicBezTo>
                  <a:cubicBezTo>
                    <a:pt x="2492" y="12762"/>
                    <a:pt x="2420" y="13000"/>
                    <a:pt x="2397" y="13237"/>
                  </a:cubicBezTo>
                  <a:cubicBezTo>
                    <a:pt x="2373" y="13450"/>
                    <a:pt x="2207" y="13640"/>
                    <a:pt x="1993" y="13664"/>
                  </a:cubicBezTo>
                  <a:cubicBezTo>
                    <a:pt x="1543" y="13735"/>
                    <a:pt x="1068" y="13759"/>
                    <a:pt x="594" y="13687"/>
                  </a:cubicBezTo>
                  <a:cubicBezTo>
                    <a:pt x="594" y="13640"/>
                    <a:pt x="570" y="13569"/>
                    <a:pt x="570" y="13521"/>
                  </a:cubicBezTo>
                  <a:cubicBezTo>
                    <a:pt x="784" y="13260"/>
                    <a:pt x="713" y="12881"/>
                    <a:pt x="428" y="12715"/>
                  </a:cubicBezTo>
                  <a:cubicBezTo>
                    <a:pt x="428" y="12407"/>
                    <a:pt x="475" y="12098"/>
                    <a:pt x="618" y="11814"/>
                  </a:cubicBezTo>
                  <a:cubicBezTo>
                    <a:pt x="807" y="11387"/>
                    <a:pt x="1021" y="10983"/>
                    <a:pt x="1211" y="10556"/>
                  </a:cubicBezTo>
                  <a:cubicBezTo>
                    <a:pt x="1282" y="10319"/>
                    <a:pt x="1519" y="10177"/>
                    <a:pt x="1780" y="10200"/>
                  </a:cubicBezTo>
                  <a:cubicBezTo>
                    <a:pt x="2088" y="10248"/>
                    <a:pt x="2254" y="10058"/>
                    <a:pt x="2397" y="9821"/>
                  </a:cubicBezTo>
                  <a:cubicBezTo>
                    <a:pt x="2634" y="9489"/>
                    <a:pt x="2397" y="9038"/>
                    <a:pt x="1993" y="9086"/>
                  </a:cubicBezTo>
                  <a:cubicBezTo>
                    <a:pt x="1804" y="9086"/>
                    <a:pt x="1590" y="9109"/>
                    <a:pt x="1400" y="9181"/>
                  </a:cubicBezTo>
                  <a:cubicBezTo>
                    <a:pt x="1021" y="9275"/>
                    <a:pt x="618" y="9299"/>
                    <a:pt x="238" y="9252"/>
                  </a:cubicBezTo>
                  <a:cubicBezTo>
                    <a:pt x="96" y="9228"/>
                    <a:pt x="1" y="9109"/>
                    <a:pt x="48" y="8967"/>
                  </a:cubicBezTo>
                  <a:cubicBezTo>
                    <a:pt x="96" y="8777"/>
                    <a:pt x="167" y="8611"/>
                    <a:pt x="262" y="8445"/>
                  </a:cubicBezTo>
                  <a:cubicBezTo>
                    <a:pt x="618" y="7852"/>
                    <a:pt x="1139" y="7354"/>
                    <a:pt x="1733" y="7022"/>
                  </a:cubicBezTo>
                  <a:cubicBezTo>
                    <a:pt x="1875" y="6951"/>
                    <a:pt x="2017" y="6903"/>
                    <a:pt x="2159" y="6880"/>
                  </a:cubicBezTo>
                  <a:cubicBezTo>
                    <a:pt x="2278" y="6856"/>
                    <a:pt x="2420" y="6880"/>
                    <a:pt x="2539" y="6856"/>
                  </a:cubicBezTo>
                  <a:cubicBezTo>
                    <a:pt x="2895" y="6808"/>
                    <a:pt x="3156" y="6500"/>
                    <a:pt x="3108" y="6144"/>
                  </a:cubicBezTo>
                  <a:cubicBezTo>
                    <a:pt x="3085" y="5978"/>
                    <a:pt x="2966" y="5836"/>
                    <a:pt x="2800" y="5765"/>
                  </a:cubicBezTo>
                  <a:cubicBezTo>
                    <a:pt x="2681" y="5717"/>
                    <a:pt x="2563" y="5670"/>
                    <a:pt x="2444" y="5622"/>
                  </a:cubicBezTo>
                  <a:cubicBezTo>
                    <a:pt x="2302" y="5551"/>
                    <a:pt x="2254" y="5361"/>
                    <a:pt x="2349" y="5243"/>
                  </a:cubicBezTo>
                  <a:cubicBezTo>
                    <a:pt x="2515" y="4982"/>
                    <a:pt x="2681" y="4745"/>
                    <a:pt x="2871" y="4507"/>
                  </a:cubicBezTo>
                  <a:cubicBezTo>
                    <a:pt x="3085" y="4294"/>
                    <a:pt x="3393" y="4175"/>
                    <a:pt x="3678" y="4199"/>
                  </a:cubicBezTo>
                  <a:lnTo>
                    <a:pt x="4911" y="4199"/>
                  </a:lnTo>
                  <a:cubicBezTo>
                    <a:pt x="5053" y="4199"/>
                    <a:pt x="5219" y="4199"/>
                    <a:pt x="5362" y="4175"/>
                  </a:cubicBezTo>
                  <a:cubicBezTo>
                    <a:pt x="5575" y="4128"/>
                    <a:pt x="5765" y="3962"/>
                    <a:pt x="5836" y="3748"/>
                  </a:cubicBezTo>
                  <a:cubicBezTo>
                    <a:pt x="5884" y="3535"/>
                    <a:pt x="5789" y="3321"/>
                    <a:pt x="5623" y="3203"/>
                  </a:cubicBezTo>
                  <a:cubicBezTo>
                    <a:pt x="5480" y="3061"/>
                    <a:pt x="5338" y="2918"/>
                    <a:pt x="5219" y="2752"/>
                  </a:cubicBezTo>
                  <a:cubicBezTo>
                    <a:pt x="4864" y="2325"/>
                    <a:pt x="4698" y="1756"/>
                    <a:pt x="4721" y="1187"/>
                  </a:cubicBezTo>
                  <a:cubicBezTo>
                    <a:pt x="4721" y="878"/>
                    <a:pt x="4745" y="570"/>
                    <a:pt x="4769" y="238"/>
                  </a:cubicBezTo>
                  <a:cubicBezTo>
                    <a:pt x="4792" y="167"/>
                    <a:pt x="4840" y="95"/>
                    <a:pt x="4887" y="2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3" name="Google Shape;934;p50"/>
            <p:cNvSpPr/>
            <p:nvPr/>
          </p:nvSpPr>
          <p:spPr>
            <a:xfrm>
              <a:off x="11120900" y="1301325"/>
              <a:ext cx="80100" cy="164275"/>
            </a:xfrm>
            <a:custGeom>
              <a:avLst/>
              <a:gdLst/>
              <a:ahLst/>
              <a:cxnLst/>
              <a:rect l="l" t="t" r="r" b="b"/>
              <a:pathLst>
                <a:path w="3204" h="6571" extrusionOk="0">
                  <a:moveTo>
                    <a:pt x="618" y="6452"/>
                  </a:moveTo>
                  <a:cubicBezTo>
                    <a:pt x="594" y="6357"/>
                    <a:pt x="570" y="6239"/>
                    <a:pt x="570" y="6120"/>
                  </a:cubicBezTo>
                  <a:cubicBezTo>
                    <a:pt x="641" y="5195"/>
                    <a:pt x="380" y="4317"/>
                    <a:pt x="191" y="3440"/>
                  </a:cubicBezTo>
                  <a:cubicBezTo>
                    <a:pt x="120" y="3179"/>
                    <a:pt x="48" y="2941"/>
                    <a:pt x="1" y="2681"/>
                  </a:cubicBezTo>
                  <a:cubicBezTo>
                    <a:pt x="25" y="2633"/>
                    <a:pt x="72" y="2586"/>
                    <a:pt x="120" y="2562"/>
                  </a:cubicBezTo>
                  <a:cubicBezTo>
                    <a:pt x="357" y="2372"/>
                    <a:pt x="428" y="2254"/>
                    <a:pt x="286" y="2064"/>
                  </a:cubicBezTo>
                  <a:cubicBezTo>
                    <a:pt x="1" y="1755"/>
                    <a:pt x="96" y="1447"/>
                    <a:pt x="238" y="1139"/>
                  </a:cubicBezTo>
                  <a:cubicBezTo>
                    <a:pt x="570" y="427"/>
                    <a:pt x="1306" y="0"/>
                    <a:pt x="2088" y="24"/>
                  </a:cubicBezTo>
                  <a:cubicBezTo>
                    <a:pt x="2444" y="48"/>
                    <a:pt x="2753" y="261"/>
                    <a:pt x="2895" y="593"/>
                  </a:cubicBezTo>
                  <a:cubicBezTo>
                    <a:pt x="3108" y="1044"/>
                    <a:pt x="3203" y="1542"/>
                    <a:pt x="3203" y="2064"/>
                  </a:cubicBezTo>
                  <a:lnTo>
                    <a:pt x="3203" y="3606"/>
                  </a:lnTo>
                  <a:cubicBezTo>
                    <a:pt x="3180" y="4388"/>
                    <a:pt x="2895" y="5124"/>
                    <a:pt x="2349" y="5669"/>
                  </a:cubicBezTo>
                  <a:cubicBezTo>
                    <a:pt x="2160" y="5907"/>
                    <a:pt x="1922" y="6096"/>
                    <a:pt x="1685" y="6262"/>
                  </a:cubicBezTo>
                  <a:cubicBezTo>
                    <a:pt x="1377" y="6500"/>
                    <a:pt x="973" y="6571"/>
                    <a:pt x="618" y="64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4" name="Google Shape;935;p50"/>
            <p:cNvSpPr/>
            <p:nvPr/>
          </p:nvSpPr>
          <p:spPr>
            <a:xfrm>
              <a:off x="10294825" y="1603750"/>
              <a:ext cx="115675" cy="90175"/>
            </a:xfrm>
            <a:custGeom>
              <a:avLst/>
              <a:gdLst/>
              <a:ahLst/>
              <a:cxnLst/>
              <a:rect l="l" t="t" r="r" b="b"/>
              <a:pathLst>
                <a:path w="4627" h="3607" extrusionOk="0">
                  <a:moveTo>
                    <a:pt x="4603" y="3559"/>
                  </a:moveTo>
                  <a:cubicBezTo>
                    <a:pt x="3891" y="3606"/>
                    <a:pt x="3203" y="3583"/>
                    <a:pt x="2515" y="3535"/>
                  </a:cubicBezTo>
                  <a:cubicBezTo>
                    <a:pt x="1970" y="3464"/>
                    <a:pt x="1472" y="3274"/>
                    <a:pt x="997" y="2990"/>
                  </a:cubicBezTo>
                  <a:cubicBezTo>
                    <a:pt x="570" y="2729"/>
                    <a:pt x="262" y="2302"/>
                    <a:pt x="119" y="1827"/>
                  </a:cubicBezTo>
                  <a:cubicBezTo>
                    <a:pt x="1" y="1519"/>
                    <a:pt x="48" y="1187"/>
                    <a:pt x="238" y="926"/>
                  </a:cubicBezTo>
                  <a:cubicBezTo>
                    <a:pt x="262" y="878"/>
                    <a:pt x="309" y="831"/>
                    <a:pt x="333" y="784"/>
                  </a:cubicBezTo>
                  <a:cubicBezTo>
                    <a:pt x="618" y="238"/>
                    <a:pt x="1068" y="1"/>
                    <a:pt x="1946" y="333"/>
                  </a:cubicBezTo>
                  <a:cubicBezTo>
                    <a:pt x="2112" y="404"/>
                    <a:pt x="2254" y="499"/>
                    <a:pt x="2420" y="546"/>
                  </a:cubicBezTo>
                  <a:cubicBezTo>
                    <a:pt x="2563" y="594"/>
                    <a:pt x="2705" y="689"/>
                    <a:pt x="2800" y="831"/>
                  </a:cubicBezTo>
                  <a:cubicBezTo>
                    <a:pt x="2918" y="1044"/>
                    <a:pt x="3108" y="1187"/>
                    <a:pt x="3345" y="1210"/>
                  </a:cubicBezTo>
                  <a:cubicBezTo>
                    <a:pt x="3796" y="1970"/>
                    <a:pt x="4199" y="2705"/>
                    <a:pt x="4626" y="3464"/>
                  </a:cubicBezTo>
                  <a:cubicBezTo>
                    <a:pt x="4626" y="3464"/>
                    <a:pt x="4603" y="3488"/>
                    <a:pt x="4603" y="355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5" name="Google Shape;936;p50"/>
            <p:cNvSpPr/>
            <p:nvPr/>
          </p:nvSpPr>
          <p:spPr>
            <a:xfrm>
              <a:off x="10751450" y="2682450"/>
              <a:ext cx="97875" cy="58750"/>
            </a:xfrm>
            <a:custGeom>
              <a:avLst/>
              <a:gdLst/>
              <a:ahLst/>
              <a:cxnLst/>
              <a:rect l="l" t="t" r="r" b="b"/>
              <a:pathLst>
                <a:path w="3915" h="2350" extrusionOk="0">
                  <a:moveTo>
                    <a:pt x="1" y="1"/>
                  </a:moveTo>
                  <a:cubicBezTo>
                    <a:pt x="333" y="72"/>
                    <a:pt x="665" y="167"/>
                    <a:pt x="997" y="333"/>
                  </a:cubicBezTo>
                  <a:cubicBezTo>
                    <a:pt x="1638" y="618"/>
                    <a:pt x="2278" y="926"/>
                    <a:pt x="2919" y="1211"/>
                  </a:cubicBezTo>
                  <a:cubicBezTo>
                    <a:pt x="3274" y="1353"/>
                    <a:pt x="3559" y="1590"/>
                    <a:pt x="3772" y="1899"/>
                  </a:cubicBezTo>
                  <a:cubicBezTo>
                    <a:pt x="3915" y="2112"/>
                    <a:pt x="3844" y="2326"/>
                    <a:pt x="3583" y="2349"/>
                  </a:cubicBezTo>
                  <a:cubicBezTo>
                    <a:pt x="3132" y="2349"/>
                    <a:pt x="2681" y="2349"/>
                    <a:pt x="2231" y="2349"/>
                  </a:cubicBezTo>
                  <a:cubicBezTo>
                    <a:pt x="2088" y="2326"/>
                    <a:pt x="1946" y="2278"/>
                    <a:pt x="1827" y="2207"/>
                  </a:cubicBezTo>
                  <a:cubicBezTo>
                    <a:pt x="1353" y="1922"/>
                    <a:pt x="950" y="1567"/>
                    <a:pt x="641" y="1116"/>
                  </a:cubicBezTo>
                  <a:cubicBezTo>
                    <a:pt x="428" y="784"/>
                    <a:pt x="238" y="4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6" name="Google Shape;937;p50"/>
            <p:cNvSpPr/>
            <p:nvPr/>
          </p:nvSpPr>
          <p:spPr>
            <a:xfrm>
              <a:off x="10179200" y="2250150"/>
              <a:ext cx="33225" cy="122175"/>
            </a:xfrm>
            <a:custGeom>
              <a:avLst/>
              <a:gdLst/>
              <a:ahLst/>
              <a:cxnLst/>
              <a:rect l="l" t="t" r="r" b="b"/>
              <a:pathLst>
                <a:path w="1329" h="4887" extrusionOk="0">
                  <a:moveTo>
                    <a:pt x="1234" y="0"/>
                  </a:moveTo>
                  <a:cubicBezTo>
                    <a:pt x="1257" y="166"/>
                    <a:pt x="1305" y="333"/>
                    <a:pt x="1305" y="499"/>
                  </a:cubicBezTo>
                  <a:cubicBezTo>
                    <a:pt x="1305" y="1044"/>
                    <a:pt x="1329" y="1613"/>
                    <a:pt x="1305" y="2159"/>
                  </a:cubicBezTo>
                  <a:cubicBezTo>
                    <a:pt x="1305" y="2586"/>
                    <a:pt x="1186" y="2989"/>
                    <a:pt x="1020" y="3345"/>
                  </a:cubicBezTo>
                  <a:cubicBezTo>
                    <a:pt x="807" y="3843"/>
                    <a:pt x="593" y="4341"/>
                    <a:pt x="380" y="4840"/>
                  </a:cubicBezTo>
                  <a:cubicBezTo>
                    <a:pt x="380" y="4863"/>
                    <a:pt x="332" y="4863"/>
                    <a:pt x="261" y="4887"/>
                  </a:cubicBezTo>
                  <a:cubicBezTo>
                    <a:pt x="95" y="4484"/>
                    <a:pt x="0" y="4033"/>
                    <a:pt x="48" y="3606"/>
                  </a:cubicBezTo>
                  <a:cubicBezTo>
                    <a:pt x="71" y="3060"/>
                    <a:pt x="166" y="2539"/>
                    <a:pt x="261" y="2017"/>
                  </a:cubicBezTo>
                  <a:cubicBezTo>
                    <a:pt x="309" y="1780"/>
                    <a:pt x="356" y="1566"/>
                    <a:pt x="451" y="1376"/>
                  </a:cubicBezTo>
                  <a:cubicBezTo>
                    <a:pt x="522" y="1163"/>
                    <a:pt x="593" y="949"/>
                    <a:pt x="688" y="760"/>
                  </a:cubicBezTo>
                  <a:cubicBezTo>
                    <a:pt x="759" y="451"/>
                    <a:pt x="973" y="190"/>
                    <a:pt x="1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7" name="Google Shape;938;p50"/>
            <p:cNvSpPr/>
            <p:nvPr/>
          </p:nvSpPr>
          <p:spPr>
            <a:xfrm>
              <a:off x="10708750" y="1851650"/>
              <a:ext cx="39175" cy="27875"/>
            </a:xfrm>
            <a:custGeom>
              <a:avLst/>
              <a:gdLst/>
              <a:ahLst/>
              <a:cxnLst/>
              <a:rect l="l" t="t" r="r" b="b"/>
              <a:pathLst>
                <a:path w="1567" h="1115" extrusionOk="0">
                  <a:moveTo>
                    <a:pt x="1" y="95"/>
                  </a:moveTo>
                  <a:cubicBezTo>
                    <a:pt x="570" y="0"/>
                    <a:pt x="1045" y="190"/>
                    <a:pt x="1567" y="190"/>
                  </a:cubicBezTo>
                  <a:cubicBezTo>
                    <a:pt x="1495" y="474"/>
                    <a:pt x="1329" y="735"/>
                    <a:pt x="1116" y="949"/>
                  </a:cubicBezTo>
                  <a:cubicBezTo>
                    <a:pt x="974" y="1115"/>
                    <a:pt x="713" y="1091"/>
                    <a:pt x="594" y="901"/>
                  </a:cubicBezTo>
                  <a:cubicBezTo>
                    <a:pt x="404" y="664"/>
                    <a:pt x="238" y="403"/>
                    <a:pt x="1" y="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8" name="Google Shape;939;p50"/>
            <p:cNvSpPr/>
            <p:nvPr/>
          </p:nvSpPr>
          <p:spPr>
            <a:xfrm>
              <a:off x="11039075" y="1202275"/>
              <a:ext cx="8325" cy="7150"/>
            </a:xfrm>
            <a:custGeom>
              <a:avLst/>
              <a:gdLst/>
              <a:ahLst/>
              <a:cxnLst/>
              <a:rect l="l" t="t" r="r" b="b"/>
              <a:pathLst>
                <a:path w="333" h="286" extrusionOk="0">
                  <a:moveTo>
                    <a:pt x="333" y="262"/>
                  </a:moveTo>
                  <a:cubicBezTo>
                    <a:pt x="95" y="285"/>
                    <a:pt x="72" y="285"/>
                    <a:pt x="0" y="1"/>
                  </a:cubicBezTo>
                  <a:lnTo>
                    <a:pt x="0" y="1"/>
                  </a:lnTo>
                  <a:lnTo>
                    <a:pt x="167" y="119"/>
                  </a:lnTo>
                  <a:lnTo>
                    <a:pt x="309" y="262"/>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99" name="Google Shape;940;p50"/>
            <p:cNvSpPr/>
            <p:nvPr/>
          </p:nvSpPr>
          <p:spPr>
            <a:xfrm>
              <a:off x="11046775" y="1217100"/>
              <a:ext cx="4175" cy="4175"/>
            </a:xfrm>
            <a:custGeom>
              <a:avLst/>
              <a:gdLst/>
              <a:ahLst/>
              <a:cxnLst/>
              <a:rect l="l" t="t" r="r" b="b"/>
              <a:pathLst>
                <a:path w="167" h="167" extrusionOk="0">
                  <a:moveTo>
                    <a:pt x="1" y="1"/>
                  </a:moveTo>
                  <a:cubicBezTo>
                    <a:pt x="119" y="1"/>
                    <a:pt x="143" y="72"/>
                    <a:pt x="167" y="167"/>
                  </a:cubicBezTo>
                  <a:lnTo>
                    <a:pt x="167" y="167"/>
                  </a:lnTo>
                  <a:cubicBezTo>
                    <a:pt x="25" y="167"/>
                    <a:pt x="48" y="72"/>
                    <a:pt x="1" y="1"/>
                  </a:cubicBez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00" name="Google Shape;941;p50"/>
            <p:cNvSpPr/>
            <p:nvPr/>
          </p:nvSpPr>
          <p:spPr>
            <a:xfrm>
              <a:off x="11045000" y="1208200"/>
              <a:ext cx="2400" cy="8925"/>
            </a:xfrm>
            <a:custGeom>
              <a:avLst/>
              <a:gdLst/>
              <a:ahLst/>
              <a:cxnLst/>
              <a:rect l="l" t="t" r="r" b="b"/>
              <a:pathLst>
                <a:path w="96" h="357" extrusionOk="0">
                  <a:moveTo>
                    <a:pt x="96" y="333"/>
                  </a:moveTo>
                  <a:cubicBezTo>
                    <a:pt x="1" y="238"/>
                    <a:pt x="1" y="96"/>
                    <a:pt x="96" y="1"/>
                  </a:cubicBezTo>
                  <a:lnTo>
                    <a:pt x="96" y="1"/>
                  </a:lnTo>
                  <a:lnTo>
                    <a:pt x="96" y="357"/>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01" name="Google Shape;942;p50"/>
            <p:cNvSpPr/>
            <p:nvPr/>
          </p:nvSpPr>
          <p:spPr>
            <a:xfrm>
              <a:off x="11050925" y="1221250"/>
              <a:ext cx="1825" cy="3000"/>
            </a:xfrm>
            <a:custGeom>
              <a:avLst/>
              <a:gdLst/>
              <a:ahLst/>
              <a:cxnLst/>
              <a:rect l="l" t="t" r="r" b="b"/>
              <a:pathLst>
                <a:path w="73" h="120" extrusionOk="0">
                  <a:moveTo>
                    <a:pt x="1" y="1"/>
                  </a:moveTo>
                  <a:cubicBezTo>
                    <a:pt x="25" y="24"/>
                    <a:pt x="48" y="48"/>
                    <a:pt x="72" y="72"/>
                  </a:cubicBezTo>
                  <a:cubicBezTo>
                    <a:pt x="72" y="72"/>
                    <a:pt x="72" y="96"/>
                    <a:pt x="48" y="119"/>
                  </a:cubicBezTo>
                  <a:lnTo>
                    <a:pt x="1" y="1"/>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02" name="Google Shape;943;p50"/>
            <p:cNvSpPr/>
            <p:nvPr/>
          </p:nvSpPr>
          <p:spPr>
            <a:xfrm>
              <a:off x="10921650" y="1454900"/>
              <a:ext cx="186825" cy="188025"/>
            </a:xfrm>
            <a:custGeom>
              <a:avLst/>
              <a:gdLst/>
              <a:ahLst/>
              <a:cxnLst/>
              <a:rect l="l" t="t" r="r" b="b"/>
              <a:pathLst>
                <a:path w="7473" h="7521" extrusionOk="0">
                  <a:moveTo>
                    <a:pt x="5812" y="784"/>
                  </a:moveTo>
                  <a:cubicBezTo>
                    <a:pt x="4626" y="1"/>
                    <a:pt x="2800" y="119"/>
                    <a:pt x="1685" y="973"/>
                  </a:cubicBezTo>
                  <a:cubicBezTo>
                    <a:pt x="357" y="1946"/>
                    <a:pt x="1" y="3488"/>
                    <a:pt x="309" y="5077"/>
                  </a:cubicBezTo>
                  <a:cubicBezTo>
                    <a:pt x="617" y="6500"/>
                    <a:pt x="1898" y="7520"/>
                    <a:pt x="3393" y="7473"/>
                  </a:cubicBezTo>
                  <a:cubicBezTo>
                    <a:pt x="4721" y="7354"/>
                    <a:pt x="5955" y="6643"/>
                    <a:pt x="6737" y="5551"/>
                  </a:cubicBezTo>
                  <a:cubicBezTo>
                    <a:pt x="7022" y="5148"/>
                    <a:pt x="7164" y="4698"/>
                    <a:pt x="7141" y="4223"/>
                  </a:cubicBezTo>
                  <a:cubicBezTo>
                    <a:pt x="7473" y="2918"/>
                    <a:pt x="6951" y="1519"/>
                    <a:pt x="5812" y="7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03" name="Google Shape;944;p50"/>
            <p:cNvSpPr/>
            <p:nvPr/>
          </p:nvSpPr>
          <p:spPr>
            <a:xfrm>
              <a:off x="10418775" y="1534375"/>
              <a:ext cx="220025" cy="186225"/>
            </a:xfrm>
            <a:custGeom>
              <a:avLst/>
              <a:gdLst/>
              <a:ahLst/>
              <a:cxnLst/>
              <a:rect l="l" t="t" r="r" b="b"/>
              <a:pathLst>
                <a:path w="8801" h="7449" extrusionOk="0">
                  <a:moveTo>
                    <a:pt x="7022" y="878"/>
                  </a:moveTo>
                  <a:cubicBezTo>
                    <a:pt x="5551" y="0"/>
                    <a:pt x="3653" y="712"/>
                    <a:pt x="2254" y="1424"/>
                  </a:cubicBezTo>
                  <a:cubicBezTo>
                    <a:pt x="427" y="2349"/>
                    <a:pt x="0" y="4721"/>
                    <a:pt x="1780" y="5954"/>
                  </a:cubicBezTo>
                  <a:cubicBezTo>
                    <a:pt x="1946" y="6073"/>
                    <a:pt x="2135" y="6192"/>
                    <a:pt x="2325" y="6263"/>
                  </a:cubicBezTo>
                  <a:cubicBezTo>
                    <a:pt x="2467" y="6381"/>
                    <a:pt x="2610" y="6500"/>
                    <a:pt x="2752" y="6595"/>
                  </a:cubicBezTo>
                  <a:cubicBezTo>
                    <a:pt x="4128" y="7449"/>
                    <a:pt x="6026" y="7117"/>
                    <a:pt x="7212" y="6097"/>
                  </a:cubicBezTo>
                  <a:cubicBezTo>
                    <a:pt x="8706" y="4839"/>
                    <a:pt x="8801" y="1922"/>
                    <a:pt x="7022" y="8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04" name="Google Shape;945;p50"/>
            <p:cNvSpPr/>
            <p:nvPr/>
          </p:nvSpPr>
          <p:spPr>
            <a:xfrm>
              <a:off x="9964525" y="914075"/>
              <a:ext cx="1385325" cy="1853800"/>
            </a:xfrm>
            <a:custGeom>
              <a:avLst/>
              <a:gdLst/>
              <a:ahLst/>
              <a:cxnLst/>
              <a:rect l="l" t="t" r="r" b="b"/>
              <a:pathLst>
                <a:path w="55413" h="74152" extrusionOk="0">
                  <a:moveTo>
                    <a:pt x="54961" y="37598"/>
                  </a:moveTo>
                  <a:cubicBezTo>
                    <a:pt x="54843" y="37527"/>
                    <a:pt x="54701" y="37503"/>
                    <a:pt x="54558" y="37479"/>
                  </a:cubicBezTo>
                  <a:lnTo>
                    <a:pt x="53847" y="37408"/>
                  </a:lnTo>
                  <a:lnTo>
                    <a:pt x="53182" y="37337"/>
                  </a:lnTo>
                  <a:lnTo>
                    <a:pt x="53135" y="37337"/>
                  </a:lnTo>
                  <a:cubicBezTo>
                    <a:pt x="53064" y="37337"/>
                    <a:pt x="53040" y="37337"/>
                    <a:pt x="53016" y="37290"/>
                  </a:cubicBezTo>
                  <a:lnTo>
                    <a:pt x="53088" y="37266"/>
                  </a:lnTo>
                  <a:cubicBezTo>
                    <a:pt x="53254" y="37124"/>
                    <a:pt x="53467" y="37052"/>
                    <a:pt x="53681" y="37005"/>
                  </a:cubicBezTo>
                  <a:cubicBezTo>
                    <a:pt x="53894" y="36981"/>
                    <a:pt x="54108" y="36839"/>
                    <a:pt x="54226" y="36649"/>
                  </a:cubicBezTo>
                  <a:cubicBezTo>
                    <a:pt x="54368" y="36436"/>
                    <a:pt x="54345" y="36151"/>
                    <a:pt x="54179" y="35961"/>
                  </a:cubicBezTo>
                  <a:cubicBezTo>
                    <a:pt x="54084" y="35866"/>
                    <a:pt x="53965" y="35795"/>
                    <a:pt x="53823" y="35795"/>
                  </a:cubicBezTo>
                  <a:cubicBezTo>
                    <a:pt x="53752" y="35795"/>
                    <a:pt x="53681" y="35819"/>
                    <a:pt x="53633" y="35843"/>
                  </a:cubicBezTo>
                  <a:cubicBezTo>
                    <a:pt x="53301" y="35961"/>
                    <a:pt x="52993" y="36127"/>
                    <a:pt x="52661" y="36270"/>
                  </a:cubicBezTo>
                  <a:lnTo>
                    <a:pt x="52376" y="36388"/>
                  </a:lnTo>
                  <a:cubicBezTo>
                    <a:pt x="52210" y="36483"/>
                    <a:pt x="52044" y="36554"/>
                    <a:pt x="51878" y="36602"/>
                  </a:cubicBezTo>
                  <a:lnTo>
                    <a:pt x="51878" y="36578"/>
                  </a:lnTo>
                  <a:cubicBezTo>
                    <a:pt x="51854" y="36530"/>
                    <a:pt x="51854" y="36507"/>
                    <a:pt x="51854" y="36459"/>
                  </a:cubicBezTo>
                  <a:cubicBezTo>
                    <a:pt x="51854" y="36246"/>
                    <a:pt x="51854" y="36009"/>
                    <a:pt x="51830" y="35795"/>
                  </a:cubicBezTo>
                  <a:cubicBezTo>
                    <a:pt x="51807" y="35416"/>
                    <a:pt x="51830" y="35036"/>
                    <a:pt x="51878" y="34657"/>
                  </a:cubicBezTo>
                  <a:cubicBezTo>
                    <a:pt x="51925" y="34419"/>
                    <a:pt x="51830" y="34182"/>
                    <a:pt x="51617" y="34087"/>
                  </a:cubicBezTo>
                  <a:cubicBezTo>
                    <a:pt x="51546" y="34040"/>
                    <a:pt x="51451" y="34016"/>
                    <a:pt x="51380" y="34016"/>
                  </a:cubicBezTo>
                  <a:cubicBezTo>
                    <a:pt x="51237" y="34016"/>
                    <a:pt x="51095" y="34087"/>
                    <a:pt x="51000" y="34206"/>
                  </a:cubicBezTo>
                  <a:cubicBezTo>
                    <a:pt x="50810" y="34372"/>
                    <a:pt x="50692" y="34609"/>
                    <a:pt x="50692" y="34846"/>
                  </a:cubicBezTo>
                  <a:lnTo>
                    <a:pt x="50692" y="35582"/>
                  </a:lnTo>
                  <a:lnTo>
                    <a:pt x="50692" y="36198"/>
                  </a:lnTo>
                  <a:cubicBezTo>
                    <a:pt x="50715" y="36483"/>
                    <a:pt x="50668" y="36791"/>
                    <a:pt x="50573" y="37076"/>
                  </a:cubicBezTo>
                  <a:cubicBezTo>
                    <a:pt x="50478" y="37313"/>
                    <a:pt x="50336" y="37550"/>
                    <a:pt x="50146" y="37717"/>
                  </a:cubicBezTo>
                  <a:lnTo>
                    <a:pt x="49861" y="37930"/>
                  </a:lnTo>
                  <a:cubicBezTo>
                    <a:pt x="49458" y="38238"/>
                    <a:pt x="49055" y="38523"/>
                    <a:pt x="48628" y="38808"/>
                  </a:cubicBezTo>
                  <a:cubicBezTo>
                    <a:pt x="48011" y="39211"/>
                    <a:pt x="47323" y="39496"/>
                    <a:pt x="46612" y="39638"/>
                  </a:cubicBezTo>
                  <a:cubicBezTo>
                    <a:pt x="46137" y="39709"/>
                    <a:pt x="45639" y="39757"/>
                    <a:pt x="45165" y="39757"/>
                  </a:cubicBezTo>
                  <a:cubicBezTo>
                    <a:pt x="44548" y="39757"/>
                    <a:pt x="43955" y="39685"/>
                    <a:pt x="43362" y="39567"/>
                  </a:cubicBezTo>
                  <a:cubicBezTo>
                    <a:pt x="43220" y="39519"/>
                    <a:pt x="43101" y="39496"/>
                    <a:pt x="42959" y="39448"/>
                  </a:cubicBezTo>
                  <a:lnTo>
                    <a:pt x="42603" y="39377"/>
                  </a:lnTo>
                  <a:cubicBezTo>
                    <a:pt x="41441" y="39092"/>
                    <a:pt x="40326" y="38642"/>
                    <a:pt x="39282" y="38049"/>
                  </a:cubicBezTo>
                  <a:cubicBezTo>
                    <a:pt x="38926" y="37859"/>
                    <a:pt x="38618" y="37645"/>
                    <a:pt x="38286" y="37432"/>
                  </a:cubicBezTo>
                  <a:lnTo>
                    <a:pt x="38191" y="37361"/>
                  </a:lnTo>
                  <a:cubicBezTo>
                    <a:pt x="38001" y="37218"/>
                    <a:pt x="37811" y="37076"/>
                    <a:pt x="37622" y="36934"/>
                  </a:cubicBezTo>
                  <a:lnTo>
                    <a:pt x="37456" y="36791"/>
                  </a:lnTo>
                  <a:cubicBezTo>
                    <a:pt x="37574" y="36720"/>
                    <a:pt x="37716" y="36673"/>
                    <a:pt x="37859" y="36625"/>
                  </a:cubicBezTo>
                  <a:cubicBezTo>
                    <a:pt x="39163" y="36151"/>
                    <a:pt x="40373" y="35463"/>
                    <a:pt x="41464" y="34585"/>
                  </a:cubicBezTo>
                  <a:lnTo>
                    <a:pt x="41868" y="34253"/>
                  </a:lnTo>
                  <a:cubicBezTo>
                    <a:pt x="42366" y="33874"/>
                    <a:pt x="42816" y="33470"/>
                    <a:pt x="43243" y="33044"/>
                  </a:cubicBezTo>
                  <a:cubicBezTo>
                    <a:pt x="44002" y="32261"/>
                    <a:pt x="44690" y="31383"/>
                    <a:pt x="45331" y="30482"/>
                  </a:cubicBezTo>
                  <a:cubicBezTo>
                    <a:pt x="45568" y="30126"/>
                    <a:pt x="45758" y="29723"/>
                    <a:pt x="45853" y="29296"/>
                  </a:cubicBezTo>
                  <a:lnTo>
                    <a:pt x="45876" y="29082"/>
                  </a:lnTo>
                  <a:cubicBezTo>
                    <a:pt x="46066" y="28276"/>
                    <a:pt x="46256" y="27445"/>
                    <a:pt x="46493" y="26639"/>
                  </a:cubicBezTo>
                  <a:cubicBezTo>
                    <a:pt x="46849" y="25571"/>
                    <a:pt x="47015" y="24433"/>
                    <a:pt x="46944" y="23318"/>
                  </a:cubicBezTo>
                  <a:lnTo>
                    <a:pt x="46944" y="23294"/>
                  </a:lnTo>
                  <a:lnTo>
                    <a:pt x="46991" y="23033"/>
                  </a:lnTo>
                  <a:lnTo>
                    <a:pt x="47015" y="23033"/>
                  </a:lnTo>
                  <a:cubicBezTo>
                    <a:pt x="47039" y="23033"/>
                    <a:pt x="47062" y="23033"/>
                    <a:pt x="47110" y="23033"/>
                  </a:cubicBezTo>
                  <a:lnTo>
                    <a:pt x="47110" y="23033"/>
                  </a:lnTo>
                  <a:lnTo>
                    <a:pt x="47347" y="23033"/>
                  </a:lnTo>
                  <a:cubicBezTo>
                    <a:pt x="47916" y="23033"/>
                    <a:pt x="48486" y="22772"/>
                    <a:pt x="48889" y="22369"/>
                  </a:cubicBezTo>
                  <a:cubicBezTo>
                    <a:pt x="48960" y="22322"/>
                    <a:pt x="49008" y="22274"/>
                    <a:pt x="49055" y="22203"/>
                  </a:cubicBezTo>
                  <a:lnTo>
                    <a:pt x="49197" y="22108"/>
                  </a:lnTo>
                  <a:cubicBezTo>
                    <a:pt x="49743" y="21586"/>
                    <a:pt x="50146" y="20922"/>
                    <a:pt x="50383" y="20187"/>
                  </a:cubicBezTo>
                  <a:cubicBezTo>
                    <a:pt x="50455" y="19950"/>
                    <a:pt x="50502" y="19712"/>
                    <a:pt x="50502" y="19451"/>
                  </a:cubicBezTo>
                  <a:lnTo>
                    <a:pt x="50502" y="18194"/>
                  </a:lnTo>
                  <a:lnTo>
                    <a:pt x="50502" y="17317"/>
                  </a:lnTo>
                  <a:cubicBezTo>
                    <a:pt x="50478" y="16700"/>
                    <a:pt x="50312" y="16083"/>
                    <a:pt x="50004" y="15538"/>
                  </a:cubicBezTo>
                  <a:cubicBezTo>
                    <a:pt x="49909" y="15348"/>
                    <a:pt x="49790" y="15182"/>
                    <a:pt x="49648" y="15063"/>
                  </a:cubicBezTo>
                  <a:cubicBezTo>
                    <a:pt x="49268" y="14731"/>
                    <a:pt x="48770" y="14541"/>
                    <a:pt x="48272" y="14541"/>
                  </a:cubicBezTo>
                  <a:cubicBezTo>
                    <a:pt x="48011" y="14541"/>
                    <a:pt x="47750" y="14589"/>
                    <a:pt x="47513" y="14660"/>
                  </a:cubicBezTo>
                  <a:cubicBezTo>
                    <a:pt x="46802" y="14850"/>
                    <a:pt x="46208" y="15300"/>
                    <a:pt x="45829" y="15941"/>
                  </a:cubicBezTo>
                  <a:cubicBezTo>
                    <a:pt x="45782" y="16012"/>
                    <a:pt x="45710" y="16083"/>
                    <a:pt x="45663" y="16178"/>
                  </a:cubicBezTo>
                  <a:lnTo>
                    <a:pt x="45663" y="16178"/>
                  </a:lnTo>
                  <a:cubicBezTo>
                    <a:pt x="45473" y="15822"/>
                    <a:pt x="45355" y="15443"/>
                    <a:pt x="45331" y="15063"/>
                  </a:cubicBezTo>
                  <a:cubicBezTo>
                    <a:pt x="45260" y="14067"/>
                    <a:pt x="44999" y="13094"/>
                    <a:pt x="44595" y="12193"/>
                  </a:cubicBezTo>
                  <a:cubicBezTo>
                    <a:pt x="43979" y="10865"/>
                    <a:pt x="43149" y="9631"/>
                    <a:pt x="42152" y="8564"/>
                  </a:cubicBezTo>
                  <a:cubicBezTo>
                    <a:pt x="41275" y="7567"/>
                    <a:pt x="40231" y="6713"/>
                    <a:pt x="39069" y="6073"/>
                  </a:cubicBezTo>
                  <a:cubicBezTo>
                    <a:pt x="37930" y="5432"/>
                    <a:pt x="36744" y="4863"/>
                    <a:pt x="35510" y="4412"/>
                  </a:cubicBezTo>
                  <a:cubicBezTo>
                    <a:pt x="34894" y="4175"/>
                    <a:pt x="34253" y="3985"/>
                    <a:pt x="33589" y="3843"/>
                  </a:cubicBezTo>
                  <a:cubicBezTo>
                    <a:pt x="32427" y="3582"/>
                    <a:pt x="31264" y="3440"/>
                    <a:pt x="30102" y="3392"/>
                  </a:cubicBezTo>
                  <a:lnTo>
                    <a:pt x="29462" y="3392"/>
                  </a:lnTo>
                  <a:lnTo>
                    <a:pt x="28536" y="3392"/>
                  </a:lnTo>
                  <a:cubicBezTo>
                    <a:pt x="28015" y="3392"/>
                    <a:pt x="27469" y="3416"/>
                    <a:pt x="26947" y="3464"/>
                  </a:cubicBezTo>
                  <a:cubicBezTo>
                    <a:pt x="26070" y="3582"/>
                    <a:pt x="25168" y="3748"/>
                    <a:pt x="24314" y="3891"/>
                  </a:cubicBezTo>
                  <a:cubicBezTo>
                    <a:pt x="23460" y="4080"/>
                    <a:pt x="22630" y="4341"/>
                    <a:pt x="21847" y="4721"/>
                  </a:cubicBezTo>
                  <a:cubicBezTo>
                    <a:pt x="21444" y="4863"/>
                    <a:pt x="21112" y="5172"/>
                    <a:pt x="20970" y="5575"/>
                  </a:cubicBezTo>
                  <a:lnTo>
                    <a:pt x="20922" y="5575"/>
                  </a:lnTo>
                  <a:cubicBezTo>
                    <a:pt x="20851" y="5575"/>
                    <a:pt x="20804" y="5551"/>
                    <a:pt x="20780" y="5527"/>
                  </a:cubicBezTo>
                  <a:cubicBezTo>
                    <a:pt x="20732" y="5504"/>
                    <a:pt x="20732" y="5456"/>
                    <a:pt x="20732" y="5409"/>
                  </a:cubicBezTo>
                  <a:lnTo>
                    <a:pt x="20732" y="4934"/>
                  </a:lnTo>
                  <a:lnTo>
                    <a:pt x="20732" y="4389"/>
                  </a:lnTo>
                  <a:lnTo>
                    <a:pt x="20732" y="3582"/>
                  </a:lnTo>
                  <a:cubicBezTo>
                    <a:pt x="20709" y="2894"/>
                    <a:pt x="20448" y="2278"/>
                    <a:pt x="19997" y="1803"/>
                  </a:cubicBezTo>
                  <a:cubicBezTo>
                    <a:pt x="19784" y="1566"/>
                    <a:pt x="19594" y="1305"/>
                    <a:pt x="19404" y="1068"/>
                  </a:cubicBezTo>
                  <a:cubicBezTo>
                    <a:pt x="19119" y="641"/>
                    <a:pt x="18692" y="332"/>
                    <a:pt x="18194" y="190"/>
                  </a:cubicBezTo>
                  <a:cubicBezTo>
                    <a:pt x="18099" y="166"/>
                    <a:pt x="18004" y="143"/>
                    <a:pt x="17910" y="119"/>
                  </a:cubicBezTo>
                  <a:cubicBezTo>
                    <a:pt x="17791" y="95"/>
                    <a:pt x="17696" y="48"/>
                    <a:pt x="17601" y="24"/>
                  </a:cubicBezTo>
                  <a:cubicBezTo>
                    <a:pt x="17506" y="0"/>
                    <a:pt x="17388" y="0"/>
                    <a:pt x="17293" y="0"/>
                  </a:cubicBezTo>
                  <a:cubicBezTo>
                    <a:pt x="16795" y="0"/>
                    <a:pt x="16368" y="309"/>
                    <a:pt x="16202" y="759"/>
                  </a:cubicBezTo>
                  <a:cubicBezTo>
                    <a:pt x="16130" y="925"/>
                    <a:pt x="16083" y="1092"/>
                    <a:pt x="16083" y="1281"/>
                  </a:cubicBezTo>
                  <a:cubicBezTo>
                    <a:pt x="16083" y="1495"/>
                    <a:pt x="16059" y="1708"/>
                    <a:pt x="16059" y="1922"/>
                  </a:cubicBezTo>
                  <a:lnTo>
                    <a:pt x="16059" y="2230"/>
                  </a:lnTo>
                  <a:lnTo>
                    <a:pt x="16059" y="2444"/>
                  </a:lnTo>
                  <a:lnTo>
                    <a:pt x="16059" y="2444"/>
                  </a:lnTo>
                  <a:lnTo>
                    <a:pt x="16036" y="2444"/>
                  </a:lnTo>
                  <a:cubicBezTo>
                    <a:pt x="15941" y="2396"/>
                    <a:pt x="15870" y="2372"/>
                    <a:pt x="15798" y="2325"/>
                  </a:cubicBezTo>
                  <a:cubicBezTo>
                    <a:pt x="14873" y="1685"/>
                    <a:pt x="13853" y="1258"/>
                    <a:pt x="12762" y="1020"/>
                  </a:cubicBezTo>
                  <a:cubicBezTo>
                    <a:pt x="12477" y="949"/>
                    <a:pt x="12169" y="902"/>
                    <a:pt x="11884" y="878"/>
                  </a:cubicBezTo>
                  <a:lnTo>
                    <a:pt x="10556" y="878"/>
                  </a:lnTo>
                  <a:lnTo>
                    <a:pt x="9251" y="878"/>
                  </a:lnTo>
                  <a:cubicBezTo>
                    <a:pt x="8587" y="878"/>
                    <a:pt x="7923" y="997"/>
                    <a:pt x="7306" y="1258"/>
                  </a:cubicBezTo>
                  <a:cubicBezTo>
                    <a:pt x="6429" y="1613"/>
                    <a:pt x="5575" y="2017"/>
                    <a:pt x="4745" y="2491"/>
                  </a:cubicBezTo>
                  <a:cubicBezTo>
                    <a:pt x="3748" y="2989"/>
                    <a:pt x="2871" y="3701"/>
                    <a:pt x="2183" y="4578"/>
                  </a:cubicBezTo>
                  <a:cubicBezTo>
                    <a:pt x="2088" y="4673"/>
                    <a:pt x="2017" y="4745"/>
                    <a:pt x="1945" y="4839"/>
                  </a:cubicBezTo>
                  <a:lnTo>
                    <a:pt x="1851" y="4934"/>
                  </a:lnTo>
                  <a:cubicBezTo>
                    <a:pt x="1305" y="5527"/>
                    <a:pt x="736" y="6120"/>
                    <a:pt x="475" y="6927"/>
                  </a:cubicBezTo>
                  <a:cubicBezTo>
                    <a:pt x="427" y="7022"/>
                    <a:pt x="380" y="7117"/>
                    <a:pt x="332" y="7212"/>
                  </a:cubicBezTo>
                  <a:cubicBezTo>
                    <a:pt x="285" y="7259"/>
                    <a:pt x="261" y="7306"/>
                    <a:pt x="238" y="7354"/>
                  </a:cubicBezTo>
                  <a:cubicBezTo>
                    <a:pt x="95" y="7615"/>
                    <a:pt x="0" y="7899"/>
                    <a:pt x="0" y="8208"/>
                  </a:cubicBezTo>
                  <a:lnTo>
                    <a:pt x="0" y="9678"/>
                  </a:lnTo>
                  <a:lnTo>
                    <a:pt x="0" y="10153"/>
                  </a:lnTo>
                  <a:cubicBezTo>
                    <a:pt x="0" y="10509"/>
                    <a:pt x="95" y="10841"/>
                    <a:pt x="261" y="11173"/>
                  </a:cubicBezTo>
                  <a:cubicBezTo>
                    <a:pt x="688" y="12027"/>
                    <a:pt x="1376" y="12738"/>
                    <a:pt x="2230" y="13165"/>
                  </a:cubicBezTo>
                  <a:lnTo>
                    <a:pt x="3131" y="13616"/>
                  </a:lnTo>
                  <a:lnTo>
                    <a:pt x="3440" y="13782"/>
                  </a:lnTo>
                  <a:lnTo>
                    <a:pt x="3274" y="13996"/>
                  </a:lnTo>
                  <a:lnTo>
                    <a:pt x="3108" y="14233"/>
                  </a:lnTo>
                  <a:cubicBezTo>
                    <a:pt x="2942" y="14399"/>
                    <a:pt x="2823" y="14589"/>
                    <a:pt x="2705" y="14778"/>
                  </a:cubicBezTo>
                  <a:cubicBezTo>
                    <a:pt x="2420" y="15300"/>
                    <a:pt x="2135" y="15846"/>
                    <a:pt x="1874" y="16415"/>
                  </a:cubicBezTo>
                  <a:lnTo>
                    <a:pt x="1756" y="16700"/>
                  </a:lnTo>
                  <a:cubicBezTo>
                    <a:pt x="1542" y="17056"/>
                    <a:pt x="1400" y="17459"/>
                    <a:pt x="1352" y="17862"/>
                  </a:cubicBezTo>
                  <a:cubicBezTo>
                    <a:pt x="1329" y="18123"/>
                    <a:pt x="1281" y="18360"/>
                    <a:pt x="1234" y="18621"/>
                  </a:cubicBezTo>
                  <a:cubicBezTo>
                    <a:pt x="1210" y="18787"/>
                    <a:pt x="1186" y="18953"/>
                    <a:pt x="1163" y="19119"/>
                  </a:cubicBezTo>
                  <a:cubicBezTo>
                    <a:pt x="1139" y="19309"/>
                    <a:pt x="1139" y="19499"/>
                    <a:pt x="1139" y="19689"/>
                  </a:cubicBezTo>
                  <a:cubicBezTo>
                    <a:pt x="1139" y="20353"/>
                    <a:pt x="1447" y="20946"/>
                    <a:pt x="1945" y="21373"/>
                  </a:cubicBezTo>
                  <a:cubicBezTo>
                    <a:pt x="2159" y="21563"/>
                    <a:pt x="2444" y="21658"/>
                    <a:pt x="2728" y="21658"/>
                  </a:cubicBezTo>
                  <a:lnTo>
                    <a:pt x="3464" y="21658"/>
                  </a:lnTo>
                  <a:lnTo>
                    <a:pt x="3962" y="21658"/>
                  </a:lnTo>
                  <a:cubicBezTo>
                    <a:pt x="4389" y="21681"/>
                    <a:pt x="4816" y="21515"/>
                    <a:pt x="5148" y="21231"/>
                  </a:cubicBezTo>
                  <a:cubicBezTo>
                    <a:pt x="5171" y="21207"/>
                    <a:pt x="5195" y="21183"/>
                    <a:pt x="5219" y="21183"/>
                  </a:cubicBezTo>
                  <a:lnTo>
                    <a:pt x="5361" y="21658"/>
                  </a:lnTo>
                  <a:cubicBezTo>
                    <a:pt x="5504" y="22132"/>
                    <a:pt x="5622" y="22583"/>
                    <a:pt x="5765" y="23033"/>
                  </a:cubicBezTo>
                  <a:cubicBezTo>
                    <a:pt x="5859" y="23342"/>
                    <a:pt x="5978" y="23650"/>
                    <a:pt x="6144" y="23935"/>
                  </a:cubicBezTo>
                  <a:cubicBezTo>
                    <a:pt x="6429" y="24457"/>
                    <a:pt x="6974" y="24812"/>
                    <a:pt x="7591" y="24812"/>
                  </a:cubicBezTo>
                  <a:cubicBezTo>
                    <a:pt x="7876" y="24812"/>
                    <a:pt x="8160" y="24741"/>
                    <a:pt x="8421" y="24623"/>
                  </a:cubicBezTo>
                  <a:cubicBezTo>
                    <a:pt x="8991" y="24338"/>
                    <a:pt x="9465" y="23887"/>
                    <a:pt x="9797" y="23342"/>
                  </a:cubicBezTo>
                  <a:cubicBezTo>
                    <a:pt x="9892" y="23176"/>
                    <a:pt x="10011" y="23033"/>
                    <a:pt x="10129" y="22867"/>
                  </a:cubicBezTo>
                  <a:cubicBezTo>
                    <a:pt x="10438" y="22488"/>
                    <a:pt x="10698" y="22037"/>
                    <a:pt x="10888" y="21563"/>
                  </a:cubicBezTo>
                  <a:cubicBezTo>
                    <a:pt x="10888" y="21539"/>
                    <a:pt x="10912" y="21515"/>
                    <a:pt x="10936" y="21491"/>
                  </a:cubicBezTo>
                  <a:cubicBezTo>
                    <a:pt x="10983" y="21444"/>
                    <a:pt x="11007" y="21397"/>
                    <a:pt x="11031" y="21349"/>
                  </a:cubicBezTo>
                  <a:cubicBezTo>
                    <a:pt x="11078" y="21278"/>
                    <a:pt x="11125" y="21207"/>
                    <a:pt x="11149" y="21136"/>
                  </a:cubicBezTo>
                  <a:cubicBezTo>
                    <a:pt x="11291" y="20946"/>
                    <a:pt x="11363" y="20732"/>
                    <a:pt x="11410" y="20519"/>
                  </a:cubicBezTo>
                  <a:cubicBezTo>
                    <a:pt x="11434" y="20282"/>
                    <a:pt x="11481" y="20044"/>
                    <a:pt x="11552" y="19831"/>
                  </a:cubicBezTo>
                  <a:cubicBezTo>
                    <a:pt x="11624" y="19570"/>
                    <a:pt x="11671" y="19285"/>
                    <a:pt x="11647" y="19024"/>
                  </a:cubicBezTo>
                  <a:cubicBezTo>
                    <a:pt x="11624" y="18930"/>
                    <a:pt x="11624" y="18811"/>
                    <a:pt x="11647" y="18716"/>
                  </a:cubicBezTo>
                  <a:cubicBezTo>
                    <a:pt x="11718" y="18431"/>
                    <a:pt x="11813" y="18123"/>
                    <a:pt x="11932" y="17862"/>
                  </a:cubicBezTo>
                  <a:cubicBezTo>
                    <a:pt x="12003" y="17625"/>
                    <a:pt x="12098" y="17388"/>
                    <a:pt x="12169" y="17127"/>
                  </a:cubicBezTo>
                  <a:cubicBezTo>
                    <a:pt x="12217" y="16961"/>
                    <a:pt x="12264" y="16795"/>
                    <a:pt x="12288" y="16629"/>
                  </a:cubicBezTo>
                  <a:cubicBezTo>
                    <a:pt x="12335" y="16344"/>
                    <a:pt x="12406" y="16083"/>
                    <a:pt x="12549" y="15822"/>
                  </a:cubicBezTo>
                  <a:lnTo>
                    <a:pt x="12810" y="15822"/>
                  </a:lnTo>
                  <a:cubicBezTo>
                    <a:pt x="13047" y="15822"/>
                    <a:pt x="13260" y="15822"/>
                    <a:pt x="13474" y="15846"/>
                  </a:cubicBezTo>
                  <a:lnTo>
                    <a:pt x="13569" y="15846"/>
                  </a:lnTo>
                  <a:cubicBezTo>
                    <a:pt x="13687" y="15822"/>
                    <a:pt x="13782" y="15822"/>
                    <a:pt x="13901" y="15798"/>
                  </a:cubicBezTo>
                  <a:cubicBezTo>
                    <a:pt x="13996" y="15775"/>
                    <a:pt x="14091" y="15775"/>
                    <a:pt x="14185" y="15775"/>
                  </a:cubicBezTo>
                  <a:cubicBezTo>
                    <a:pt x="14257" y="15775"/>
                    <a:pt x="14304" y="15775"/>
                    <a:pt x="14375" y="15798"/>
                  </a:cubicBezTo>
                  <a:lnTo>
                    <a:pt x="14375" y="15798"/>
                  </a:lnTo>
                  <a:cubicBezTo>
                    <a:pt x="14375" y="15822"/>
                    <a:pt x="14375" y="15846"/>
                    <a:pt x="14375" y="15870"/>
                  </a:cubicBezTo>
                  <a:lnTo>
                    <a:pt x="14304" y="16344"/>
                  </a:lnTo>
                  <a:cubicBezTo>
                    <a:pt x="14280" y="16581"/>
                    <a:pt x="14257" y="16818"/>
                    <a:pt x="14209" y="17032"/>
                  </a:cubicBezTo>
                  <a:lnTo>
                    <a:pt x="14185" y="17340"/>
                  </a:lnTo>
                  <a:cubicBezTo>
                    <a:pt x="14138" y="17696"/>
                    <a:pt x="14091" y="18076"/>
                    <a:pt x="14091" y="18431"/>
                  </a:cubicBezTo>
                  <a:cubicBezTo>
                    <a:pt x="14067" y="19831"/>
                    <a:pt x="14067" y="21254"/>
                    <a:pt x="14067" y="22630"/>
                  </a:cubicBezTo>
                  <a:lnTo>
                    <a:pt x="14067" y="22844"/>
                  </a:lnTo>
                  <a:cubicBezTo>
                    <a:pt x="14043" y="23128"/>
                    <a:pt x="14067" y="23413"/>
                    <a:pt x="14114" y="23698"/>
                  </a:cubicBezTo>
                  <a:cubicBezTo>
                    <a:pt x="14162" y="23935"/>
                    <a:pt x="14209" y="24196"/>
                    <a:pt x="14257" y="24457"/>
                  </a:cubicBezTo>
                  <a:cubicBezTo>
                    <a:pt x="14351" y="25144"/>
                    <a:pt x="14494" y="25856"/>
                    <a:pt x="14684" y="26544"/>
                  </a:cubicBezTo>
                  <a:cubicBezTo>
                    <a:pt x="14707" y="26615"/>
                    <a:pt x="14731" y="26686"/>
                    <a:pt x="14731" y="26757"/>
                  </a:cubicBezTo>
                  <a:lnTo>
                    <a:pt x="14731" y="26781"/>
                  </a:lnTo>
                  <a:lnTo>
                    <a:pt x="14328" y="26781"/>
                  </a:lnTo>
                  <a:cubicBezTo>
                    <a:pt x="13782" y="26757"/>
                    <a:pt x="13260" y="27018"/>
                    <a:pt x="12952" y="27469"/>
                  </a:cubicBezTo>
                  <a:cubicBezTo>
                    <a:pt x="12881" y="27540"/>
                    <a:pt x="12833" y="27635"/>
                    <a:pt x="12762" y="27706"/>
                  </a:cubicBezTo>
                  <a:lnTo>
                    <a:pt x="12620" y="27920"/>
                  </a:lnTo>
                  <a:cubicBezTo>
                    <a:pt x="12311" y="28347"/>
                    <a:pt x="12193" y="28916"/>
                    <a:pt x="12335" y="29438"/>
                  </a:cubicBezTo>
                  <a:cubicBezTo>
                    <a:pt x="12383" y="29936"/>
                    <a:pt x="12620" y="30411"/>
                    <a:pt x="12999" y="30743"/>
                  </a:cubicBezTo>
                  <a:cubicBezTo>
                    <a:pt x="13071" y="30814"/>
                    <a:pt x="13142" y="30909"/>
                    <a:pt x="13213" y="30980"/>
                  </a:cubicBezTo>
                  <a:cubicBezTo>
                    <a:pt x="13355" y="31170"/>
                    <a:pt x="13545" y="31312"/>
                    <a:pt x="13758" y="31431"/>
                  </a:cubicBezTo>
                  <a:lnTo>
                    <a:pt x="13877" y="31478"/>
                  </a:lnTo>
                  <a:cubicBezTo>
                    <a:pt x="14257" y="31644"/>
                    <a:pt x="14636" y="31810"/>
                    <a:pt x="15039" y="31952"/>
                  </a:cubicBezTo>
                  <a:cubicBezTo>
                    <a:pt x="15466" y="32095"/>
                    <a:pt x="15893" y="32142"/>
                    <a:pt x="16320" y="32142"/>
                  </a:cubicBezTo>
                  <a:lnTo>
                    <a:pt x="18526" y="32142"/>
                  </a:lnTo>
                  <a:lnTo>
                    <a:pt x="18645" y="32261"/>
                  </a:lnTo>
                  <a:cubicBezTo>
                    <a:pt x="18740" y="32379"/>
                    <a:pt x="18835" y="32474"/>
                    <a:pt x="18930" y="32593"/>
                  </a:cubicBezTo>
                  <a:cubicBezTo>
                    <a:pt x="19451" y="33186"/>
                    <a:pt x="20044" y="33755"/>
                    <a:pt x="20709" y="34230"/>
                  </a:cubicBezTo>
                  <a:cubicBezTo>
                    <a:pt x="21563" y="34846"/>
                    <a:pt x="22464" y="35392"/>
                    <a:pt x="23413" y="35890"/>
                  </a:cubicBezTo>
                  <a:cubicBezTo>
                    <a:pt x="24148" y="36293"/>
                    <a:pt x="24931" y="36649"/>
                    <a:pt x="25737" y="36886"/>
                  </a:cubicBezTo>
                  <a:cubicBezTo>
                    <a:pt x="25880" y="36934"/>
                    <a:pt x="25998" y="36981"/>
                    <a:pt x="26164" y="37029"/>
                  </a:cubicBezTo>
                  <a:lnTo>
                    <a:pt x="26283" y="37052"/>
                  </a:lnTo>
                  <a:lnTo>
                    <a:pt x="26141" y="37218"/>
                  </a:lnTo>
                  <a:cubicBezTo>
                    <a:pt x="26022" y="37361"/>
                    <a:pt x="25903" y="37527"/>
                    <a:pt x="25761" y="37669"/>
                  </a:cubicBezTo>
                  <a:cubicBezTo>
                    <a:pt x="25358" y="38096"/>
                    <a:pt x="24812" y="38404"/>
                    <a:pt x="24219" y="38499"/>
                  </a:cubicBezTo>
                  <a:cubicBezTo>
                    <a:pt x="23982" y="38523"/>
                    <a:pt x="23721" y="38570"/>
                    <a:pt x="23484" y="38618"/>
                  </a:cubicBezTo>
                  <a:cubicBezTo>
                    <a:pt x="23247" y="38665"/>
                    <a:pt x="22938" y="38713"/>
                    <a:pt x="22677" y="38737"/>
                  </a:cubicBezTo>
                  <a:cubicBezTo>
                    <a:pt x="22464" y="38760"/>
                    <a:pt x="22227" y="38784"/>
                    <a:pt x="21990" y="38784"/>
                  </a:cubicBezTo>
                  <a:cubicBezTo>
                    <a:pt x="21681" y="38784"/>
                    <a:pt x="21349" y="38737"/>
                    <a:pt x="21041" y="38665"/>
                  </a:cubicBezTo>
                  <a:cubicBezTo>
                    <a:pt x="20448" y="38523"/>
                    <a:pt x="19784" y="38381"/>
                    <a:pt x="19024" y="38238"/>
                  </a:cubicBezTo>
                  <a:cubicBezTo>
                    <a:pt x="18621" y="38167"/>
                    <a:pt x="18194" y="38072"/>
                    <a:pt x="17815" y="37906"/>
                  </a:cubicBezTo>
                  <a:cubicBezTo>
                    <a:pt x="17554" y="37811"/>
                    <a:pt x="17269" y="37717"/>
                    <a:pt x="17008" y="37669"/>
                  </a:cubicBezTo>
                  <a:cubicBezTo>
                    <a:pt x="16771" y="37598"/>
                    <a:pt x="16510" y="37550"/>
                    <a:pt x="16273" y="37479"/>
                  </a:cubicBezTo>
                  <a:cubicBezTo>
                    <a:pt x="15917" y="37384"/>
                    <a:pt x="15537" y="37313"/>
                    <a:pt x="15158" y="37195"/>
                  </a:cubicBezTo>
                  <a:cubicBezTo>
                    <a:pt x="14850" y="37100"/>
                    <a:pt x="14494" y="37029"/>
                    <a:pt x="14162" y="37005"/>
                  </a:cubicBezTo>
                  <a:cubicBezTo>
                    <a:pt x="14091" y="36981"/>
                    <a:pt x="14019" y="36981"/>
                    <a:pt x="13948" y="36957"/>
                  </a:cubicBezTo>
                  <a:lnTo>
                    <a:pt x="13877" y="36957"/>
                  </a:lnTo>
                  <a:cubicBezTo>
                    <a:pt x="13830" y="36697"/>
                    <a:pt x="13640" y="36483"/>
                    <a:pt x="13403" y="36364"/>
                  </a:cubicBezTo>
                  <a:lnTo>
                    <a:pt x="13331" y="36080"/>
                  </a:lnTo>
                  <a:cubicBezTo>
                    <a:pt x="13284" y="35819"/>
                    <a:pt x="13213" y="35605"/>
                    <a:pt x="13189" y="35392"/>
                  </a:cubicBezTo>
                  <a:cubicBezTo>
                    <a:pt x="13142" y="35226"/>
                    <a:pt x="13118" y="35036"/>
                    <a:pt x="13118" y="34870"/>
                  </a:cubicBezTo>
                  <a:lnTo>
                    <a:pt x="13118" y="34728"/>
                  </a:lnTo>
                  <a:cubicBezTo>
                    <a:pt x="13118" y="34657"/>
                    <a:pt x="13094" y="34562"/>
                    <a:pt x="13094" y="34490"/>
                  </a:cubicBezTo>
                  <a:cubicBezTo>
                    <a:pt x="13071" y="34396"/>
                    <a:pt x="13071" y="34253"/>
                    <a:pt x="13047" y="34111"/>
                  </a:cubicBezTo>
                  <a:cubicBezTo>
                    <a:pt x="13023" y="33921"/>
                    <a:pt x="12904" y="33755"/>
                    <a:pt x="12762" y="33660"/>
                  </a:cubicBezTo>
                  <a:cubicBezTo>
                    <a:pt x="12667" y="33589"/>
                    <a:pt x="12572" y="33542"/>
                    <a:pt x="12454" y="33542"/>
                  </a:cubicBezTo>
                  <a:cubicBezTo>
                    <a:pt x="12406" y="33542"/>
                    <a:pt x="12335" y="33542"/>
                    <a:pt x="12288" y="33565"/>
                  </a:cubicBezTo>
                  <a:cubicBezTo>
                    <a:pt x="12145" y="33660"/>
                    <a:pt x="12051" y="33826"/>
                    <a:pt x="12098" y="33992"/>
                  </a:cubicBezTo>
                  <a:cubicBezTo>
                    <a:pt x="12098" y="34040"/>
                    <a:pt x="12122" y="34064"/>
                    <a:pt x="12122" y="34111"/>
                  </a:cubicBezTo>
                  <a:cubicBezTo>
                    <a:pt x="12122" y="34135"/>
                    <a:pt x="12145" y="34182"/>
                    <a:pt x="12145" y="34206"/>
                  </a:cubicBezTo>
                  <a:cubicBezTo>
                    <a:pt x="12169" y="34633"/>
                    <a:pt x="12169" y="35060"/>
                    <a:pt x="12193" y="35487"/>
                  </a:cubicBezTo>
                  <a:cubicBezTo>
                    <a:pt x="12193" y="35510"/>
                    <a:pt x="12193" y="35534"/>
                    <a:pt x="12193" y="35558"/>
                  </a:cubicBezTo>
                  <a:lnTo>
                    <a:pt x="12122" y="35558"/>
                  </a:lnTo>
                  <a:cubicBezTo>
                    <a:pt x="12027" y="35558"/>
                    <a:pt x="11956" y="35534"/>
                    <a:pt x="11861" y="35487"/>
                  </a:cubicBezTo>
                  <a:lnTo>
                    <a:pt x="11790" y="35439"/>
                  </a:lnTo>
                  <a:lnTo>
                    <a:pt x="11529" y="35297"/>
                  </a:lnTo>
                  <a:cubicBezTo>
                    <a:pt x="11410" y="35226"/>
                    <a:pt x="11291" y="35202"/>
                    <a:pt x="11173" y="35202"/>
                  </a:cubicBezTo>
                  <a:cubicBezTo>
                    <a:pt x="11054" y="35202"/>
                    <a:pt x="10959" y="35226"/>
                    <a:pt x="10864" y="35250"/>
                  </a:cubicBezTo>
                  <a:cubicBezTo>
                    <a:pt x="10580" y="35344"/>
                    <a:pt x="10485" y="35700"/>
                    <a:pt x="10698" y="35890"/>
                  </a:cubicBezTo>
                  <a:cubicBezTo>
                    <a:pt x="10746" y="35937"/>
                    <a:pt x="10793" y="35985"/>
                    <a:pt x="10841" y="36009"/>
                  </a:cubicBezTo>
                  <a:lnTo>
                    <a:pt x="11031" y="36127"/>
                  </a:lnTo>
                  <a:cubicBezTo>
                    <a:pt x="11244" y="36270"/>
                    <a:pt x="11481" y="36388"/>
                    <a:pt x="11718" y="36507"/>
                  </a:cubicBezTo>
                  <a:cubicBezTo>
                    <a:pt x="11908" y="36602"/>
                    <a:pt x="12074" y="36720"/>
                    <a:pt x="12217" y="36863"/>
                  </a:cubicBezTo>
                  <a:lnTo>
                    <a:pt x="12145" y="36863"/>
                  </a:lnTo>
                  <a:lnTo>
                    <a:pt x="11861" y="36863"/>
                  </a:lnTo>
                  <a:lnTo>
                    <a:pt x="11600" y="36863"/>
                  </a:lnTo>
                  <a:cubicBezTo>
                    <a:pt x="11410" y="36863"/>
                    <a:pt x="11197" y="36839"/>
                    <a:pt x="10983" y="36768"/>
                  </a:cubicBezTo>
                  <a:cubicBezTo>
                    <a:pt x="10770" y="36697"/>
                    <a:pt x="10532" y="36673"/>
                    <a:pt x="10295" y="36673"/>
                  </a:cubicBezTo>
                  <a:lnTo>
                    <a:pt x="10177" y="36673"/>
                  </a:lnTo>
                  <a:cubicBezTo>
                    <a:pt x="9963" y="36697"/>
                    <a:pt x="9797" y="36863"/>
                    <a:pt x="9773" y="37076"/>
                  </a:cubicBezTo>
                  <a:cubicBezTo>
                    <a:pt x="9750" y="37242"/>
                    <a:pt x="9821" y="37408"/>
                    <a:pt x="9987" y="37479"/>
                  </a:cubicBezTo>
                  <a:cubicBezTo>
                    <a:pt x="10082" y="37550"/>
                    <a:pt x="10200" y="37598"/>
                    <a:pt x="10295" y="37622"/>
                  </a:cubicBezTo>
                  <a:lnTo>
                    <a:pt x="10509" y="37669"/>
                  </a:lnTo>
                  <a:cubicBezTo>
                    <a:pt x="10604" y="37693"/>
                    <a:pt x="10698" y="37717"/>
                    <a:pt x="10770" y="37764"/>
                  </a:cubicBezTo>
                  <a:cubicBezTo>
                    <a:pt x="11031" y="37859"/>
                    <a:pt x="11315" y="37883"/>
                    <a:pt x="11600" y="37883"/>
                  </a:cubicBezTo>
                  <a:lnTo>
                    <a:pt x="11884" y="37883"/>
                  </a:lnTo>
                  <a:cubicBezTo>
                    <a:pt x="12264" y="37883"/>
                    <a:pt x="12620" y="37883"/>
                    <a:pt x="12976" y="37906"/>
                  </a:cubicBezTo>
                  <a:cubicBezTo>
                    <a:pt x="13118" y="37906"/>
                    <a:pt x="13260" y="37930"/>
                    <a:pt x="13379" y="37977"/>
                  </a:cubicBezTo>
                  <a:cubicBezTo>
                    <a:pt x="13687" y="38096"/>
                    <a:pt x="14019" y="38167"/>
                    <a:pt x="14328" y="38191"/>
                  </a:cubicBezTo>
                  <a:cubicBezTo>
                    <a:pt x="14470" y="38215"/>
                    <a:pt x="14589" y="38238"/>
                    <a:pt x="14707" y="38262"/>
                  </a:cubicBezTo>
                  <a:lnTo>
                    <a:pt x="14802" y="38286"/>
                  </a:lnTo>
                  <a:cubicBezTo>
                    <a:pt x="15111" y="38381"/>
                    <a:pt x="15419" y="38452"/>
                    <a:pt x="15727" y="38523"/>
                  </a:cubicBezTo>
                  <a:lnTo>
                    <a:pt x="16202" y="38642"/>
                  </a:lnTo>
                  <a:cubicBezTo>
                    <a:pt x="16605" y="38760"/>
                    <a:pt x="17032" y="38855"/>
                    <a:pt x="17459" y="38997"/>
                  </a:cubicBezTo>
                  <a:cubicBezTo>
                    <a:pt x="17838" y="39140"/>
                    <a:pt x="18242" y="39258"/>
                    <a:pt x="18621" y="39353"/>
                  </a:cubicBezTo>
                  <a:cubicBezTo>
                    <a:pt x="19001" y="39424"/>
                    <a:pt x="19380" y="39496"/>
                    <a:pt x="19760" y="39590"/>
                  </a:cubicBezTo>
                  <a:cubicBezTo>
                    <a:pt x="20210" y="39685"/>
                    <a:pt x="20661" y="39780"/>
                    <a:pt x="21088" y="39851"/>
                  </a:cubicBezTo>
                  <a:cubicBezTo>
                    <a:pt x="21349" y="39899"/>
                    <a:pt x="21610" y="39923"/>
                    <a:pt x="21871" y="39946"/>
                  </a:cubicBezTo>
                  <a:lnTo>
                    <a:pt x="22108" y="39946"/>
                  </a:lnTo>
                  <a:cubicBezTo>
                    <a:pt x="22677" y="39923"/>
                    <a:pt x="23247" y="39851"/>
                    <a:pt x="23816" y="39733"/>
                  </a:cubicBezTo>
                  <a:lnTo>
                    <a:pt x="24148" y="39685"/>
                  </a:lnTo>
                  <a:cubicBezTo>
                    <a:pt x="24575" y="39614"/>
                    <a:pt x="24978" y="39519"/>
                    <a:pt x="25358" y="39377"/>
                  </a:cubicBezTo>
                  <a:cubicBezTo>
                    <a:pt x="25429" y="39330"/>
                    <a:pt x="25500" y="39306"/>
                    <a:pt x="25595" y="39258"/>
                  </a:cubicBezTo>
                  <a:cubicBezTo>
                    <a:pt x="25595" y="39306"/>
                    <a:pt x="25595" y="39353"/>
                    <a:pt x="25571" y="39377"/>
                  </a:cubicBezTo>
                  <a:cubicBezTo>
                    <a:pt x="25429" y="39638"/>
                    <a:pt x="25263" y="39923"/>
                    <a:pt x="25097" y="40183"/>
                  </a:cubicBezTo>
                  <a:cubicBezTo>
                    <a:pt x="24504" y="41132"/>
                    <a:pt x="23982" y="41963"/>
                    <a:pt x="23579" y="42745"/>
                  </a:cubicBezTo>
                  <a:cubicBezTo>
                    <a:pt x="23342" y="43196"/>
                    <a:pt x="23057" y="43647"/>
                    <a:pt x="22772" y="44074"/>
                  </a:cubicBezTo>
                  <a:cubicBezTo>
                    <a:pt x="22583" y="44335"/>
                    <a:pt x="22369" y="44619"/>
                    <a:pt x="22179" y="44880"/>
                  </a:cubicBezTo>
                  <a:cubicBezTo>
                    <a:pt x="21918" y="45236"/>
                    <a:pt x="21634" y="45592"/>
                    <a:pt x="21397" y="45995"/>
                  </a:cubicBezTo>
                  <a:lnTo>
                    <a:pt x="20732" y="47015"/>
                  </a:lnTo>
                  <a:cubicBezTo>
                    <a:pt x="20044" y="48106"/>
                    <a:pt x="19309" y="49245"/>
                    <a:pt x="18669" y="50407"/>
                  </a:cubicBezTo>
                  <a:cubicBezTo>
                    <a:pt x="18550" y="50597"/>
                    <a:pt x="18526" y="50810"/>
                    <a:pt x="18597" y="51024"/>
                  </a:cubicBezTo>
                  <a:cubicBezTo>
                    <a:pt x="18692" y="51261"/>
                    <a:pt x="18906" y="51475"/>
                    <a:pt x="19167" y="51546"/>
                  </a:cubicBezTo>
                  <a:cubicBezTo>
                    <a:pt x="19617" y="51712"/>
                    <a:pt x="20068" y="51878"/>
                    <a:pt x="20495" y="52091"/>
                  </a:cubicBezTo>
                  <a:lnTo>
                    <a:pt x="20875" y="52281"/>
                  </a:lnTo>
                  <a:cubicBezTo>
                    <a:pt x="21302" y="52447"/>
                    <a:pt x="21729" y="52613"/>
                    <a:pt x="22132" y="52756"/>
                  </a:cubicBezTo>
                  <a:lnTo>
                    <a:pt x="22796" y="53016"/>
                  </a:lnTo>
                  <a:lnTo>
                    <a:pt x="22915" y="53064"/>
                  </a:lnTo>
                  <a:cubicBezTo>
                    <a:pt x="23033" y="53088"/>
                    <a:pt x="23152" y="53135"/>
                    <a:pt x="23247" y="53230"/>
                  </a:cubicBezTo>
                  <a:cubicBezTo>
                    <a:pt x="23199" y="53301"/>
                    <a:pt x="23176" y="53396"/>
                    <a:pt x="23152" y="53491"/>
                  </a:cubicBezTo>
                  <a:cubicBezTo>
                    <a:pt x="23104" y="53704"/>
                    <a:pt x="23033" y="53942"/>
                    <a:pt x="22938" y="54179"/>
                  </a:cubicBezTo>
                  <a:cubicBezTo>
                    <a:pt x="22796" y="54629"/>
                    <a:pt x="22630" y="55080"/>
                    <a:pt x="22464" y="55531"/>
                  </a:cubicBezTo>
                  <a:lnTo>
                    <a:pt x="22132" y="56432"/>
                  </a:lnTo>
                  <a:cubicBezTo>
                    <a:pt x="21918" y="57049"/>
                    <a:pt x="21705" y="57689"/>
                    <a:pt x="21468" y="58330"/>
                  </a:cubicBezTo>
                  <a:cubicBezTo>
                    <a:pt x="21325" y="58709"/>
                    <a:pt x="21064" y="59042"/>
                    <a:pt x="20709" y="59255"/>
                  </a:cubicBezTo>
                  <a:cubicBezTo>
                    <a:pt x="20614" y="59303"/>
                    <a:pt x="20519" y="59350"/>
                    <a:pt x="20400" y="59350"/>
                  </a:cubicBezTo>
                  <a:cubicBezTo>
                    <a:pt x="20305" y="59350"/>
                    <a:pt x="20187" y="59303"/>
                    <a:pt x="20116" y="59255"/>
                  </a:cubicBezTo>
                  <a:cubicBezTo>
                    <a:pt x="19855" y="59089"/>
                    <a:pt x="19594" y="58947"/>
                    <a:pt x="19357" y="58804"/>
                  </a:cubicBezTo>
                  <a:cubicBezTo>
                    <a:pt x="19167" y="58709"/>
                    <a:pt x="18977" y="58591"/>
                    <a:pt x="18811" y="58496"/>
                  </a:cubicBezTo>
                  <a:cubicBezTo>
                    <a:pt x="18597" y="58377"/>
                    <a:pt x="18408" y="58235"/>
                    <a:pt x="18218" y="58093"/>
                  </a:cubicBezTo>
                  <a:cubicBezTo>
                    <a:pt x="18076" y="57950"/>
                    <a:pt x="17933" y="57808"/>
                    <a:pt x="17767" y="57666"/>
                  </a:cubicBezTo>
                  <a:cubicBezTo>
                    <a:pt x="17577" y="57476"/>
                    <a:pt x="17364" y="57286"/>
                    <a:pt x="17150" y="57120"/>
                  </a:cubicBezTo>
                  <a:cubicBezTo>
                    <a:pt x="16391" y="56503"/>
                    <a:pt x="15680" y="55792"/>
                    <a:pt x="15063" y="55033"/>
                  </a:cubicBezTo>
                  <a:cubicBezTo>
                    <a:pt x="14304" y="54060"/>
                    <a:pt x="13379" y="53254"/>
                    <a:pt x="12311" y="52613"/>
                  </a:cubicBezTo>
                  <a:cubicBezTo>
                    <a:pt x="11742" y="52234"/>
                    <a:pt x="11102" y="52020"/>
                    <a:pt x="10414" y="51996"/>
                  </a:cubicBezTo>
                  <a:cubicBezTo>
                    <a:pt x="10319" y="51996"/>
                    <a:pt x="10200" y="51996"/>
                    <a:pt x="10082" y="52020"/>
                  </a:cubicBezTo>
                  <a:cubicBezTo>
                    <a:pt x="9678" y="52068"/>
                    <a:pt x="9346" y="52139"/>
                    <a:pt x="9133" y="52542"/>
                  </a:cubicBezTo>
                  <a:cubicBezTo>
                    <a:pt x="9109" y="52613"/>
                    <a:pt x="9062" y="52661"/>
                    <a:pt x="8991" y="52708"/>
                  </a:cubicBezTo>
                  <a:cubicBezTo>
                    <a:pt x="8943" y="52756"/>
                    <a:pt x="8896" y="52803"/>
                    <a:pt x="8848" y="52850"/>
                  </a:cubicBezTo>
                  <a:lnTo>
                    <a:pt x="8777" y="52969"/>
                  </a:lnTo>
                  <a:cubicBezTo>
                    <a:pt x="8635" y="53135"/>
                    <a:pt x="8516" y="53325"/>
                    <a:pt x="8421" y="53515"/>
                  </a:cubicBezTo>
                  <a:cubicBezTo>
                    <a:pt x="8255" y="53870"/>
                    <a:pt x="8113" y="54226"/>
                    <a:pt x="8018" y="54582"/>
                  </a:cubicBezTo>
                  <a:lnTo>
                    <a:pt x="7947" y="54772"/>
                  </a:lnTo>
                  <a:cubicBezTo>
                    <a:pt x="7876" y="54914"/>
                    <a:pt x="7852" y="55080"/>
                    <a:pt x="7828" y="55223"/>
                  </a:cubicBezTo>
                  <a:cubicBezTo>
                    <a:pt x="7757" y="55721"/>
                    <a:pt x="7686" y="56219"/>
                    <a:pt x="7615" y="56717"/>
                  </a:cubicBezTo>
                  <a:cubicBezTo>
                    <a:pt x="7544" y="57381"/>
                    <a:pt x="7638" y="58045"/>
                    <a:pt x="7876" y="58686"/>
                  </a:cubicBezTo>
                  <a:cubicBezTo>
                    <a:pt x="7994" y="59113"/>
                    <a:pt x="8421" y="59421"/>
                    <a:pt x="8872" y="59421"/>
                  </a:cubicBezTo>
                  <a:lnTo>
                    <a:pt x="8943" y="59421"/>
                  </a:lnTo>
                  <a:cubicBezTo>
                    <a:pt x="9370" y="59421"/>
                    <a:pt x="9726" y="59160"/>
                    <a:pt x="9892" y="58781"/>
                  </a:cubicBezTo>
                  <a:cubicBezTo>
                    <a:pt x="9916" y="58757"/>
                    <a:pt x="9939" y="58709"/>
                    <a:pt x="9963" y="58662"/>
                  </a:cubicBezTo>
                  <a:lnTo>
                    <a:pt x="10105" y="58330"/>
                  </a:lnTo>
                  <a:cubicBezTo>
                    <a:pt x="10177" y="58116"/>
                    <a:pt x="10271" y="57927"/>
                    <a:pt x="10366" y="57713"/>
                  </a:cubicBezTo>
                  <a:cubicBezTo>
                    <a:pt x="10770" y="56907"/>
                    <a:pt x="10959" y="55982"/>
                    <a:pt x="10936" y="55080"/>
                  </a:cubicBezTo>
                  <a:lnTo>
                    <a:pt x="10936" y="54463"/>
                  </a:lnTo>
                  <a:cubicBezTo>
                    <a:pt x="10959" y="54060"/>
                    <a:pt x="10912" y="53633"/>
                    <a:pt x="10864" y="53206"/>
                  </a:cubicBezTo>
                  <a:cubicBezTo>
                    <a:pt x="11149" y="53301"/>
                    <a:pt x="11434" y="53420"/>
                    <a:pt x="11695" y="53586"/>
                  </a:cubicBezTo>
                  <a:cubicBezTo>
                    <a:pt x="12383" y="53965"/>
                    <a:pt x="12999" y="54440"/>
                    <a:pt x="13545" y="54985"/>
                  </a:cubicBezTo>
                  <a:cubicBezTo>
                    <a:pt x="13877" y="55341"/>
                    <a:pt x="14162" y="55673"/>
                    <a:pt x="14470" y="56029"/>
                  </a:cubicBezTo>
                  <a:cubicBezTo>
                    <a:pt x="14921" y="56575"/>
                    <a:pt x="15419" y="57096"/>
                    <a:pt x="15941" y="57571"/>
                  </a:cubicBezTo>
                  <a:lnTo>
                    <a:pt x="16249" y="57832"/>
                  </a:lnTo>
                  <a:cubicBezTo>
                    <a:pt x="16676" y="58235"/>
                    <a:pt x="17127" y="58615"/>
                    <a:pt x="17577" y="59018"/>
                  </a:cubicBezTo>
                  <a:cubicBezTo>
                    <a:pt x="17767" y="59184"/>
                    <a:pt x="17981" y="59350"/>
                    <a:pt x="18218" y="59469"/>
                  </a:cubicBezTo>
                  <a:cubicBezTo>
                    <a:pt x="18455" y="59611"/>
                    <a:pt x="18692" y="59753"/>
                    <a:pt x="18930" y="59896"/>
                  </a:cubicBezTo>
                  <a:cubicBezTo>
                    <a:pt x="19167" y="60014"/>
                    <a:pt x="19428" y="60156"/>
                    <a:pt x="19665" y="60299"/>
                  </a:cubicBezTo>
                  <a:cubicBezTo>
                    <a:pt x="19902" y="60465"/>
                    <a:pt x="20163" y="60536"/>
                    <a:pt x="20424" y="60536"/>
                  </a:cubicBezTo>
                  <a:cubicBezTo>
                    <a:pt x="20661" y="60536"/>
                    <a:pt x="20922" y="60465"/>
                    <a:pt x="21136" y="60346"/>
                  </a:cubicBezTo>
                  <a:cubicBezTo>
                    <a:pt x="21729" y="60038"/>
                    <a:pt x="22203" y="59540"/>
                    <a:pt x="22488" y="58899"/>
                  </a:cubicBezTo>
                  <a:cubicBezTo>
                    <a:pt x="22630" y="58567"/>
                    <a:pt x="22772" y="58211"/>
                    <a:pt x="22867" y="57856"/>
                  </a:cubicBezTo>
                  <a:cubicBezTo>
                    <a:pt x="23033" y="57286"/>
                    <a:pt x="23223" y="56741"/>
                    <a:pt x="23413" y="56195"/>
                  </a:cubicBezTo>
                  <a:cubicBezTo>
                    <a:pt x="23674" y="55436"/>
                    <a:pt x="23958" y="54653"/>
                    <a:pt x="24172" y="53870"/>
                  </a:cubicBezTo>
                  <a:cubicBezTo>
                    <a:pt x="24172" y="53799"/>
                    <a:pt x="24219" y="53752"/>
                    <a:pt x="24243" y="53704"/>
                  </a:cubicBezTo>
                  <a:lnTo>
                    <a:pt x="24267" y="53657"/>
                  </a:lnTo>
                  <a:lnTo>
                    <a:pt x="24480" y="53752"/>
                  </a:lnTo>
                  <a:lnTo>
                    <a:pt x="25192" y="54060"/>
                  </a:lnTo>
                  <a:cubicBezTo>
                    <a:pt x="25714" y="54274"/>
                    <a:pt x="26259" y="54511"/>
                    <a:pt x="26805" y="54724"/>
                  </a:cubicBezTo>
                  <a:cubicBezTo>
                    <a:pt x="28323" y="55223"/>
                    <a:pt x="29889" y="55578"/>
                    <a:pt x="31478" y="55792"/>
                  </a:cubicBezTo>
                  <a:lnTo>
                    <a:pt x="31620" y="55792"/>
                  </a:lnTo>
                  <a:cubicBezTo>
                    <a:pt x="31857" y="55816"/>
                    <a:pt x="32118" y="55887"/>
                    <a:pt x="32332" y="55982"/>
                  </a:cubicBezTo>
                  <a:lnTo>
                    <a:pt x="32308" y="56337"/>
                  </a:lnTo>
                  <a:cubicBezTo>
                    <a:pt x="32261" y="56646"/>
                    <a:pt x="32237" y="56930"/>
                    <a:pt x="32213" y="57215"/>
                  </a:cubicBezTo>
                  <a:cubicBezTo>
                    <a:pt x="32213" y="57334"/>
                    <a:pt x="32213" y="57452"/>
                    <a:pt x="32189" y="57571"/>
                  </a:cubicBezTo>
                  <a:cubicBezTo>
                    <a:pt x="32189" y="57784"/>
                    <a:pt x="32166" y="57998"/>
                    <a:pt x="32142" y="58211"/>
                  </a:cubicBezTo>
                  <a:cubicBezTo>
                    <a:pt x="32047" y="58757"/>
                    <a:pt x="32000" y="59326"/>
                    <a:pt x="31976" y="59872"/>
                  </a:cubicBezTo>
                  <a:cubicBezTo>
                    <a:pt x="31929" y="60583"/>
                    <a:pt x="31881" y="61295"/>
                    <a:pt x="31810" y="61817"/>
                  </a:cubicBezTo>
                  <a:cubicBezTo>
                    <a:pt x="31786" y="62196"/>
                    <a:pt x="31739" y="62576"/>
                    <a:pt x="31691" y="62932"/>
                  </a:cubicBezTo>
                  <a:cubicBezTo>
                    <a:pt x="31620" y="63477"/>
                    <a:pt x="31573" y="64047"/>
                    <a:pt x="31525" y="64592"/>
                  </a:cubicBezTo>
                  <a:cubicBezTo>
                    <a:pt x="31454" y="65494"/>
                    <a:pt x="31336" y="66371"/>
                    <a:pt x="31146" y="67225"/>
                  </a:cubicBezTo>
                  <a:cubicBezTo>
                    <a:pt x="31003" y="67771"/>
                    <a:pt x="30909" y="68340"/>
                    <a:pt x="30861" y="68886"/>
                  </a:cubicBezTo>
                  <a:cubicBezTo>
                    <a:pt x="30837" y="69336"/>
                    <a:pt x="30743" y="69763"/>
                    <a:pt x="30553" y="70167"/>
                  </a:cubicBezTo>
                  <a:cubicBezTo>
                    <a:pt x="30387" y="70522"/>
                    <a:pt x="30410" y="70949"/>
                    <a:pt x="30600" y="71305"/>
                  </a:cubicBezTo>
                  <a:cubicBezTo>
                    <a:pt x="31027" y="72159"/>
                    <a:pt x="31549" y="73037"/>
                    <a:pt x="32427" y="73654"/>
                  </a:cubicBezTo>
                  <a:cubicBezTo>
                    <a:pt x="32806" y="73938"/>
                    <a:pt x="33233" y="74104"/>
                    <a:pt x="33708" y="74152"/>
                  </a:cubicBezTo>
                  <a:lnTo>
                    <a:pt x="34348" y="74152"/>
                  </a:lnTo>
                  <a:lnTo>
                    <a:pt x="35107" y="74152"/>
                  </a:lnTo>
                  <a:cubicBezTo>
                    <a:pt x="35249" y="74152"/>
                    <a:pt x="35368" y="74128"/>
                    <a:pt x="35510" y="74081"/>
                  </a:cubicBezTo>
                  <a:cubicBezTo>
                    <a:pt x="35985" y="73938"/>
                    <a:pt x="36341" y="73559"/>
                    <a:pt x="36436" y="73084"/>
                  </a:cubicBezTo>
                  <a:cubicBezTo>
                    <a:pt x="36507" y="72729"/>
                    <a:pt x="36412" y="72349"/>
                    <a:pt x="36198" y="72064"/>
                  </a:cubicBezTo>
                  <a:cubicBezTo>
                    <a:pt x="35866" y="71590"/>
                    <a:pt x="35416" y="71210"/>
                    <a:pt x="34894" y="70973"/>
                  </a:cubicBezTo>
                  <a:lnTo>
                    <a:pt x="34656" y="70878"/>
                  </a:lnTo>
                  <a:cubicBezTo>
                    <a:pt x="34253" y="70689"/>
                    <a:pt x="33826" y="70522"/>
                    <a:pt x="33399" y="70309"/>
                  </a:cubicBezTo>
                  <a:lnTo>
                    <a:pt x="33233" y="70238"/>
                  </a:lnTo>
                  <a:cubicBezTo>
                    <a:pt x="32901" y="70048"/>
                    <a:pt x="32545" y="69906"/>
                    <a:pt x="32166" y="69787"/>
                  </a:cubicBezTo>
                  <a:cubicBezTo>
                    <a:pt x="32118" y="69763"/>
                    <a:pt x="32071" y="69740"/>
                    <a:pt x="32023" y="69716"/>
                  </a:cubicBezTo>
                  <a:lnTo>
                    <a:pt x="31976" y="69692"/>
                  </a:lnTo>
                  <a:lnTo>
                    <a:pt x="31976" y="69669"/>
                  </a:lnTo>
                  <a:cubicBezTo>
                    <a:pt x="31976" y="69645"/>
                    <a:pt x="31976" y="69621"/>
                    <a:pt x="31976" y="69574"/>
                  </a:cubicBezTo>
                  <a:cubicBezTo>
                    <a:pt x="32047" y="68815"/>
                    <a:pt x="32166" y="68032"/>
                    <a:pt x="32332" y="67273"/>
                  </a:cubicBezTo>
                  <a:cubicBezTo>
                    <a:pt x="32498" y="66490"/>
                    <a:pt x="32616" y="65660"/>
                    <a:pt x="32640" y="64853"/>
                  </a:cubicBezTo>
                  <a:cubicBezTo>
                    <a:pt x="32711" y="63999"/>
                    <a:pt x="32806" y="63122"/>
                    <a:pt x="32901" y="62244"/>
                  </a:cubicBezTo>
                  <a:cubicBezTo>
                    <a:pt x="32996" y="61414"/>
                    <a:pt x="33043" y="60560"/>
                    <a:pt x="33067" y="59729"/>
                  </a:cubicBezTo>
                  <a:cubicBezTo>
                    <a:pt x="33067" y="59350"/>
                    <a:pt x="33091" y="58947"/>
                    <a:pt x="33162" y="58567"/>
                  </a:cubicBezTo>
                  <a:cubicBezTo>
                    <a:pt x="33281" y="57761"/>
                    <a:pt x="33281" y="56930"/>
                    <a:pt x="33162" y="56100"/>
                  </a:cubicBezTo>
                  <a:cubicBezTo>
                    <a:pt x="33138" y="56076"/>
                    <a:pt x="33138" y="56053"/>
                    <a:pt x="33162" y="56029"/>
                  </a:cubicBezTo>
                  <a:lnTo>
                    <a:pt x="33233" y="56029"/>
                  </a:lnTo>
                  <a:cubicBezTo>
                    <a:pt x="33233" y="56029"/>
                    <a:pt x="33257" y="56029"/>
                    <a:pt x="33281" y="56029"/>
                  </a:cubicBezTo>
                  <a:cubicBezTo>
                    <a:pt x="33565" y="56076"/>
                    <a:pt x="33850" y="56100"/>
                    <a:pt x="34135" y="56100"/>
                  </a:cubicBezTo>
                  <a:cubicBezTo>
                    <a:pt x="34324" y="56100"/>
                    <a:pt x="34538" y="56100"/>
                    <a:pt x="34751" y="56076"/>
                  </a:cubicBezTo>
                  <a:cubicBezTo>
                    <a:pt x="35748" y="55982"/>
                    <a:pt x="36744" y="55816"/>
                    <a:pt x="37740" y="55578"/>
                  </a:cubicBezTo>
                  <a:cubicBezTo>
                    <a:pt x="38167" y="55483"/>
                    <a:pt x="38570" y="55270"/>
                    <a:pt x="38926" y="54985"/>
                  </a:cubicBezTo>
                  <a:cubicBezTo>
                    <a:pt x="39306" y="54701"/>
                    <a:pt x="39519" y="54250"/>
                    <a:pt x="39519" y="53752"/>
                  </a:cubicBezTo>
                  <a:cubicBezTo>
                    <a:pt x="39543" y="52874"/>
                    <a:pt x="39401" y="51996"/>
                    <a:pt x="39163" y="51143"/>
                  </a:cubicBezTo>
                  <a:lnTo>
                    <a:pt x="38950" y="50502"/>
                  </a:lnTo>
                  <a:cubicBezTo>
                    <a:pt x="38760" y="49838"/>
                    <a:pt x="38547" y="49150"/>
                    <a:pt x="38357" y="48462"/>
                  </a:cubicBezTo>
                  <a:cubicBezTo>
                    <a:pt x="38309" y="48272"/>
                    <a:pt x="38262" y="48083"/>
                    <a:pt x="38215" y="47893"/>
                  </a:cubicBezTo>
                  <a:cubicBezTo>
                    <a:pt x="38072" y="47395"/>
                    <a:pt x="37906" y="46849"/>
                    <a:pt x="37835" y="46303"/>
                  </a:cubicBezTo>
                  <a:lnTo>
                    <a:pt x="37645" y="45355"/>
                  </a:lnTo>
                  <a:cubicBezTo>
                    <a:pt x="37456" y="44358"/>
                    <a:pt x="37266" y="43315"/>
                    <a:pt x="37052" y="42318"/>
                  </a:cubicBezTo>
                  <a:cubicBezTo>
                    <a:pt x="36791" y="41132"/>
                    <a:pt x="36578" y="40065"/>
                    <a:pt x="36673" y="38974"/>
                  </a:cubicBezTo>
                  <a:cubicBezTo>
                    <a:pt x="36696" y="38713"/>
                    <a:pt x="36649" y="38476"/>
                    <a:pt x="36530" y="38262"/>
                  </a:cubicBezTo>
                  <a:cubicBezTo>
                    <a:pt x="36483" y="38167"/>
                    <a:pt x="36459" y="38049"/>
                    <a:pt x="36436" y="37930"/>
                  </a:cubicBezTo>
                  <a:cubicBezTo>
                    <a:pt x="36412" y="37669"/>
                    <a:pt x="36412" y="37432"/>
                    <a:pt x="36412" y="37218"/>
                  </a:cubicBezTo>
                  <a:cubicBezTo>
                    <a:pt x="36530" y="37527"/>
                    <a:pt x="36602" y="37574"/>
                    <a:pt x="36957" y="37811"/>
                  </a:cubicBezTo>
                  <a:cubicBezTo>
                    <a:pt x="37076" y="37906"/>
                    <a:pt x="37195" y="38001"/>
                    <a:pt x="37313" y="38096"/>
                  </a:cubicBezTo>
                  <a:cubicBezTo>
                    <a:pt x="38262" y="38831"/>
                    <a:pt x="39306" y="39424"/>
                    <a:pt x="40421" y="39875"/>
                  </a:cubicBezTo>
                  <a:cubicBezTo>
                    <a:pt x="41227" y="40183"/>
                    <a:pt x="42034" y="40444"/>
                    <a:pt x="42888" y="40610"/>
                  </a:cubicBezTo>
                  <a:cubicBezTo>
                    <a:pt x="43386" y="40729"/>
                    <a:pt x="43908" y="40824"/>
                    <a:pt x="44429" y="40871"/>
                  </a:cubicBezTo>
                  <a:cubicBezTo>
                    <a:pt x="44619" y="40895"/>
                    <a:pt x="44809" y="40895"/>
                    <a:pt x="45046" y="40895"/>
                  </a:cubicBezTo>
                  <a:lnTo>
                    <a:pt x="45473" y="40895"/>
                  </a:lnTo>
                  <a:lnTo>
                    <a:pt x="45900" y="40895"/>
                  </a:lnTo>
                  <a:cubicBezTo>
                    <a:pt x="46398" y="40895"/>
                    <a:pt x="46896" y="40824"/>
                    <a:pt x="47347" y="40658"/>
                  </a:cubicBezTo>
                  <a:cubicBezTo>
                    <a:pt x="48106" y="40397"/>
                    <a:pt x="48842" y="40041"/>
                    <a:pt x="49529" y="39590"/>
                  </a:cubicBezTo>
                  <a:lnTo>
                    <a:pt x="50953" y="38547"/>
                  </a:lnTo>
                  <a:lnTo>
                    <a:pt x="51190" y="38594"/>
                  </a:lnTo>
                  <a:lnTo>
                    <a:pt x="51830" y="38737"/>
                  </a:lnTo>
                  <a:lnTo>
                    <a:pt x="52020" y="38760"/>
                  </a:lnTo>
                  <a:cubicBezTo>
                    <a:pt x="52186" y="38808"/>
                    <a:pt x="52352" y="38831"/>
                    <a:pt x="52518" y="38831"/>
                  </a:cubicBezTo>
                  <a:lnTo>
                    <a:pt x="52732" y="38831"/>
                  </a:lnTo>
                  <a:cubicBezTo>
                    <a:pt x="53206" y="38855"/>
                    <a:pt x="53704" y="38903"/>
                    <a:pt x="54202" y="38997"/>
                  </a:cubicBezTo>
                  <a:cubicBezTo>
                    <a:pt x="54297" y="38997"/>
                    <a:pt x="54392" y="39021"/>
                    <a:pt x="54511" y="39021"/>
                  </a:cubicBezTo>
                  <a:lnTo>
                    <a:pt x="54677" y="39021"/>
                  </a:lnTo>
                  <a:cubicBezTo>
                    <a:pt x="55009" y="38974"/>
                    <a:pt x="55270" y="38737"/>
                    <a:pt x="55341" y="38428"/>
                  </a:cubicBezTo>
                  <a:cubicBezTo>
                    <a:pt x="55412" y="38096"/>
                    <a:pt x="55270" y="37740"/>
                    <a:pt x="54961" y="37598"/>
                  </a:cubicBezTo>
                  <a:close/>
                  <a:moveTo>
                    <a:pt x="49079" y="16131"/>
                  </a:moveTo>
                  <a:cubicBezTo>
                    <a:pt x="49292" y="16558"/>
                    <a:pt x="49387" y="17056"/>
                    <a:pt x="49387" y="17554"/>
                  </a:cubicBezTo>
                  <a:lnTo>
                    <a:pt x="49387" y="17672"/>
                  </a:lnTo>
                  <a:lnTo>
                    <a:pt x="49387" y="19096"/>
                  </a:lnTo>
                  <a:cubicBezTo>
                    <a:pt x="49363" y="19855"/>
                    <a:pt x="49079" y="20566"/>
                    <a:pt x="48557" y="21112"/>
                  </a:cubicBezTo>
                  <a:cubicBezTo>
                    <a:pt x="48343" y="21325"/>
                    <a:pt x="48130" y="21515"/>
                    <a:pt x="47893" y="21681"/>
                  </a:cubicBezTo>
                  <a:cubicBezTo>
                    <a:pt x="47679" y="21824"/>
                    <a:pt x="47442" y="21895"/>
                    <a:pt x="47205" y="21895"/>
                  </a:cubicBezTo>
                  <a:lnTo>
                    <a:pt x="47205" y="21895"/>
                  </a:lnTo>
                  <a:cubicBezTo>
                    <a:pt x="47110" y="21895"/>
                    <a:pt x="47039" y="21895"/>
                    <a:pt x="46944" y="21871"/>
                  </a:cubicBezTo>
                  <a:lnTo>
                    <a:pt x="46944" y="21824"/>
                  </a:lnTo>
                  <a:cubicBezTo>
                    <a:pt x="46944" y="21752"/>
                    <a:pt x="46944" y="21681"/>
                    <a:pt x="46944" y="21610"/>
                  </a:cubicBezTo>
                  <a:cubicBezTo>
                    <a:pt x="46968" y="20827"/>
                    <a:pt x="46849" y="20044"/>
                    <a:pt x="46635" y="19285"/>
                  </a:cubicBezTo>
                  <a:lnTo>
                    <a:pt x="46541" y="18906"/>
                  </a:lnTo>
                  <a:cubicBezTo>
                    <a:pt x="46493" y="18740"/>
                    <a:pt x="46446" y="18574"/>
                    <a:pt x="46398" y="18408"/>
                  </a:cubicBezTo>
                  <a:lnTo>
                    <a:pt x="46351" y="18194"/>
                  </a:lnTo>
                  <a:lnTo>
                    <a:pt x="46375" y="18171"/>
                  </a:lnTo>
                  <a:cubicBezTo>
                    <a:pt x="46398" y="18147"/>
                    <a:pt x="46422" y="18123"/>
                    <a:pt x="46446" y="18123"/>
                  </a:cubicBezTo>
                  <a:cubicBezTo>
                    <a:pt x="46564" y="18028"/>
                    <a:pt x="46707" y="17910"/>
                    <a:pt x="46730" y="17767"/>
                  </a:cubicBezTo>
                  <a:cubicBezTo>
                    <a:pt x="46730" y="17672"/>
                    <a:pt x="46707" y="17578"/>
                    <a:pt x="46635" y="17506"/>
                  </a:cubicBezTo>
                  <a:cubicBezTo>
                    <a:pt x="46398" y="17198"/>
                    <a:pt x="46469" y="16961"/>
                    <a:pt x="46612" y="16652"/>
                  </a:cubicBezTo>
                  <a:cubicBezTo>
                    <a:pt x="46920" y="16036"/>
                    <a:pt x="47513" y="15632"/>
                    <a:pt x="48201" y="15585"/>
                  </a:cubicBezTo>
                  <a:cubicBezTo>
                    <a:pt x="48248" y="15585"/>
                    <a:pt x="48320" y="15585"/>
                    <a:pt x="48367" y="15585"/>
                  </a:cubicBezTo>
                  <a:cubicBezTo>
                    <a:pt x="48675" y="15632"/>
                    <a:pt x="48960" y="15822"/>
                    <a:pt x="49079" y="16131"/>
                  </a:cubicBezTo>
                  <a:close/>
                  <a:moveTo>
                    <a:pt x="38333" y="53704"/>
                  </a:moveTo>
                  <a:cubicBezTo>
                    <a:pt x="38309" y="53894"/>
                    <a:pt x="38215" y="54084"/>
                    <a:pt x="38025" y="54179"/>
                  </a:cubicBezTo>
                  <a:lnTo>
                    <a:pt x="37882" y="54250"/>
                  </a:lnTo>
                  <a:cubicBezTo>
                    <a:pt x="37740" y="54345"/>
                    <a:pt x="37598" y="54392"/>
                    <a:pt x="37456" y="54440"/>
                  </a:cubicBezTo>
                  <a:cubicBezTo>
                    <a:pt x="36530" y="54606"/>
                    <a:pt x="35605" y="54748"/>
                    <a:pt x="34751" y="54890"/>
                  </a:cubicBezTo>
                  <a:cubicBezTo>
                    <a:pt x="34585" y="54914"/>
                    <a:pt x="34396" y="54914"/>
                    <a:pt x="34229" y="54914"/>
                  </a:cubicBezTo>
                  <a:cubicBezTo>
                    <a:pt x="33826" y="54914"/>
                    <a:pt x="33423" y="54867"/>
                    <a:pt x="33020" y="54819"/>
                  </a:cubicBezTo>
                  <a:lnTo>
                    <a:pt x="32545" y="54748"/>
                  </a:lnTo>
                  <a:cubicBezTo>
                    <a:pt x="31691" y="54653"/>
                    <a:pt x="30814" y="54487"/>
                    <a:pt x="29983" y="54321"/>
                  </a:cubicBezTo>
                  <a:lnTo>
                    <a:pt x="29485" y="54226"/>
                  </a:lnTo>
                  <a:cubicBezTo>
                    <a:pt x="28560" y="54060"/>
                    <a:pt x="27683" y="53799"/>
                    <a:pt x="26805" y="53467"/>
                  </a:cubicBezTo>
                  <a:cubicBezTo>
                    <a:pt x="26164" y="53206"/>
                    <a:pt x="25524" y="52922"/>
                    <a:pt x="24907" y="52637"/>
                  </a:cubicBezTo>
                  <a:cubicBezTo>
                    <a:pt x="24480" y="52447"/>
                    <a:pt x="24077" y="52257"/>
                    <a:pt x="23650" y="52091"/>
                  </a:cubicBezTo>
                  <a:cubicBezTo>
                    <a:pt x="23223" y="51902"/>
                    <a:pt x="22843" y="51759"/>
                    <a:pt x="22440" y="51617"/>
                  </a:cubicBezTo>
                  <a:lnTo>
                    <a:pt x="22345" y="51593"/>
                  </a:lnTo>
                  <a:cubicBezTo>
                    <a:pt x="21800" y="51403"/>
                    <a:pt x="21278" y="51190"/>
                    <a:pt x="20756" y="50905"/>
                  </a:cubicBezTo>
                  <a:cubicBezTo>
                    <a:pt x="20637" y="50858"/>
                    <a:pt x="20495" y="50787"/>
                    <a:pt x="20353" y="50739"/>
                  </a:cubicBezTo>
                  <a:lnTo>
                    <a:pt x="20139" y="50668"/>
                  </a:lnTo>
                  <a:cubicBezTo>
                    <a:pt x="20068" y="50644"/>
                    <a:pt x="20021" y="50621"/>
                    <a:pt x="19973" y="50597"/>
                  </a:cubicBezTo>
                  <a:lnTo>
                    <a:pt x="19950" y="50573"/>
                  </a:lnTo>
                  <a:cubicBezTo>
                    <a:pt x="20044" y="50312"/>
                    <a:pt x="20187" y="50051"/>
                    <a:pt x="20329" y="49790"/>
                  </a:cubicBezTo>
                  <a:cubicBezTo>
                    <a:pt x="20614" y="49363"/>
                    <a:pt x="20875" y="48913"/>
                    <a:pt x="21159" y="48486"/>
                  </a:cubicBezTo>
                  <a:lnTo>
                    <a:pt x="21349" y="48177"/>
                  </a:lnTo>
                  <a:cubicBezTo>
                    <a:pt x="21871" y="47371"/>
                    <a:pt x="22393" y="46564"/>
                    <a:pt x="22915" y="45758"/>
                  </a:cubicBezTo>
                  <a:cubicBezTo>
                    <a:pt x="23033" y="45592"/>
                    <a:pt x="23152" y="45450"/>
                    <a:pt x="23270" y="45283"/>
                  </a:cubicBezTo>
                  <a:cubicBezTo>
                    <a:pt x="23389" y="45141"/>
                    <a:pt x="23531" y="44951"/>
                    <a:pt x="23650" y="44762"/>
                  </a:cubicBezTo>
                  <a:cubicBezTo>
                    <a:pt x="23935" y="44311"/>
                    <a:pt x="24243" y="43837"/>
                    <a:pt x="24504" y="43338"/>
                  </a:cubicBezTo>
                  <a:cubicBezTo>
                    <a:pt x="24907" y="42579"/>
                    <a:pt x="25358" y="41797"/>
                    <a:pt x="25975" y="40824"/>
                  </a:cubicBezTo>
                  <a:cubicBezTo>
                    <a:pt x="26236" y="40421"/>
                    <a:pt x="26473" y="39994"/>
                    <a:pt x="26663" y="39543"/>
                  </a:cubicBezTo>
                  <a:cubicBezTo>
                    <a:pt x="26781" y="39258"/>
                    <a:pt x="26923" y="38974"/>
                    <a:pt x="27066" y="38713"/>
                  </a:cubicBezTo>
                  <a:cubicBezTo>
                    <a:pt x="27137" y="38570"/>
                    <a:pt x="27208" y="38428"/>
                    <a:pt x="27256" y="38286"/>
                  </a:cubicBezTo>
                  <a:cubicBezTo>
                    <a:pt x="27374" y="38096"/>
                    <a:pt x="27469" y="37883"/>
                    <a:pt x="27564" y="37669"/>
                  </a:cubicBezTo>
                  <a:lnTo>
                    <a:pt x="27683" y="37432"/>
                  </a:lnTo>
                  <a:cubicBezTo>
                    <a:pt x="27730" y="37432"/>
                    <a:pt x="27801" y="37432"/>
                    <a:pt x="27849" y="37432"/>
                  </a:cubicBezTo>
                  <a:cubicBezTo>
                    <a:pt x="28015" y="37432"/>
                    <a:pt x="28204" y="37456"/>
                    <a:pt x="28370" y="37479"/>
                  </a:cubicBezTo>
                  <a:cubicBezTo>
                    <a:pt x="28536" y="37503"/>
                    <a:pt x="28703" y="37527"/>
                    <a:pt x="28845" y="37550"/>
                  </a:cubicBezTo>
                  <a:lnTo>
                    <a:pt x="28845" y="37574"/>
                  </a:lnTo>
                  <a:cubicBezTo>
                    <a:pt x="28845" y="37645"/>
                    <a:pt x="28869" y="37740"/>
                    <a:pt x="28892" y="37811"/>
                  </a:cubicBezTo>
                  <a:lnTo>
                    <a:pt x="28916" y="37883"/>
                  </a:lnTo>
                  <a:cubicBezTo>
                    <a:pt x="28963" y="38049"/>
                    <a:pt x="29035" y="38215"/>
                    <a:pt x="29153" y="38333"/>
                  </a:cubicBezTo>
                  <a:cubicBezTo>
                    <a:pt x="29343" y="38523"/>
                    <a:pt x="29485" y="38713"/>
                    <a:pt x="29628" y="38926"/>
                  </a:cubicBezTo>
                  <a:cubicBezTo>
                    <a:pt x="29865" y="39258"/>
                    <a:pt x="30221" y="39472"/>
                    <a:pt x="30624" y="39496"/>
                  </a:cubicBezTo>
                  <a:cubicBezTo>
                    <a:pt x="30980" y="39472"/>
                    <a:pt x="31288" y="39330"/>
                    <a:pt x="31525" y="39092"/>
                  </a:cubicBezTo>
                  <a:cubicBezTo>
                    <a:pt x="31881" y="38713"/>
                    <a:pt x="32166" y="38262"/>
                    <a:pt x="32379" y="37788"/>
                  </a:cubicBezTo>
                  <a:lnTo>
                    <a:pt x="32403" y="37788"/>
                  </a:lnTo>
                  <a:cubicBezTo>
                    <a:pt x="32474" y="37788"/>
                    <a:pt x="32545" y="37764"/>
                    <a:pt x="32616" y="37764"/>
                  </a:cubicBezTo>
                  <a:lnTo>
                    <a:pt x="32783" y="37764"/>
                  </a:lnTo>
                  <a:cubicBezTo>
                    <a:pt x="33447" y="37764"/>
                    <a:pt x="34135" y="37693"/>
                    <a:pt x="34823" y="37550"/>
                  </a:cubicBezTo>
                  <a:lnTo>
                    <a:pt x="34941" y="37527"/>
                  </a:lnTo>
                  <a:cubicBezTo>
                    <a:pt x="35012" y="37527"/>
                    <a:pt x="35060" y="37503"/>
                    <a:pt x="35155" y="37503"/>
                  </a:cubicBezTo>
                  <a:cubicBezTo>
                    <a:pt x="35226" y="37479"/>
                    <a:pt x="35273" y="37527"/>
                    <a:pt x="35273" y="37598"/>
                  </a:cubicBezTo>
                  <a:lnTo>
                    <a:pt x="35273" y="37906"/>
                  </a:lnTo>
                  <a:lnTo>
                    <a:pt x="35273" y="38215"/>
                  </a:lnTo>
                  <a:lnTo>
                    <a:pt x="35273" y="38310"/>
                  </a:lnTo>
                  <a:cubicBezTo>
                    <a:pt x="35249" y="38452"/>
                    <a:pt x="35273" y="38570"/>
                    <a:pt x="35344" y="38689"/>
                  </a:cubicBezTo>
                  <a:cubicBezTo>
                    <a:pt x="35463" y="38903"/>
                    <a:pt x="35510" y="39140"/>
                    <a:pt x="35463" y="39377"/>
                  </a:cubicBezTo>
                  <a:cubicBezTo>
                    <a:pt x="35439" y="40231"/>
                    <a:pt x="35534" y="41085"/>
                    <a:pt x="35748" y="41891"/>
                  </a:cubicBezTo>
                  <a:cubicBezTo>
                    <a:pt x="36127" y="43481"/>
                    <a:pt x="36388" y="45094"/>
                    <a:pt x="36649" y="46588"/>
                  </a:cubicBezTo>
                  <a:cubicBezTo>
                    <a:pt x="36791" y="47323"/>
                    <a:pt x="36981" y="48035"/>
                    <a:pt x="37218" y="48747"/>
                  </a:cubicBezTo>
                  <a:cubicBezTo>
                    <a:pt x="37337" y="49126"/>
                    <a:pt x="37432" y="49506"/>
                    <a:pt x="37550" y="49862"/>
                  </a:cubicBezTo>
                  <a:cubicBezTo>
                    <a:pt x="37693" y="50360"/>
                    <a:pt x="37835" y="50882"/>
                    <a:pt x="37977" y="51380"/>
                  </a:cubicBezTo>
                  <a:cubicBezTo>
                    <a:pt x="38120" y="51902"/>
                    <a:pt x="38238" y="52423"/>
                    <a:pt x="38286" y="52945"/>
                  </a:cubicBezTo>
                  <a:lnTo>
                    <a:pt x="38333" y="53277"/>
                  </a:lnTo>
                  <a:cubicBezTo>
                    <a:pt x="38333" y="53420"/>
                    <a:pt x="38333" y="53562"/>
                    <a:pt x="38333" y="53704"/>
                  </a:cubicBezTo>
                  <a:close/>
                  <a:moveTo>
                    <a:pt x="29936" y="37669"/>
                  </a:moveTo>
                  <a:lnTo>
                    <a:pt x="30126" y="37669"/>
                  </a:lnTo>
                  <a:cubicBezTo>
                    <a:pt x="30339" y="37669"/>
                    <a:pt x="30529" y="37693"/>
                    <a:pt x="30719" y="37717"/>
                  </a:cubicBezTo>
                  <a:cubicBezTo>
                    <a:pt x="30885" y="37740"/>
                    <a:pt x="31051" y="37764"/>
                    <a:pt x="31217" y="37788"/>
                  </a:cubicBezTo>
                  <a:cubicBezTo>
                    <a:pt x="31122" y="38001"/>
                    <a:pt x="31003" y="38215"/>
                    <a:pt x="30814" y="38381"/>
                  </a:cubicBezTo>
                  <a:cubicBezTo>
                    <a:pt x="30766" y="38428"/>
                    <a:pt x="30695" y="38452"/>
                    <a:pt x="30624" y="38476"/>
                  </a:cubicBezTo>
                  <a:cubicBezTo>
                    <a:pt x="30553" y="38452"/>
                    <a:pt x="30482" y="38404"/>
                    <a:pt x="30434" y="38357"/>
                  </a:cubicBezTo>
                  <a:cubicBezTo>
                    <a:pt x="30316" y="38191"/>
                    <a:pt x="30173" y="38001"/>
                    <a:pt x="30055" y="37811"/>
                  </a:cubicBezTo>
                  <a:close/>
                  <a:moveTo>
                    <a:pt x="32593" y="36578"/>
                  </a:moveTo>
                  <a:lnTo>
                    <a:pt x="32189" y="36578"/>
                  </a:lnTo>
                  <a:cubicBezTo>
                    <a:pt x="30719" y="36554"/>
                    <a:pt x="29272" y="36436"/>
                    <a:pt x="27849" y="36222"/>
                  </a:cubicBezTo>
                  <a:cubicBezTo>
                    <a:pt x="26805" y="36080"/>
                    <a:pt x="25809" y="35771"/>
                    <a:pt x="24883" y="35321"/>
                  </a:cubicBezTo>
                  <a:cubicBezTo>
                    <a:pt x="23650" y="34751"/>
                    <a:pt x="22464" y="34087"/>
                    <a:pt x="21373" y="33304"/>
                  </a:cubicBezTo>
                  <a:cubicBezTo>
                    <a:pt x="20732" y="32830"/>
                    <a:pt x="20139" y="32284"/>
                    <a:pt x="19641" y="31668"/>
                  </a:cubicBezTo>
                  <a:lnTo>
                    <a:pt x="19594" y="31620"/>
                  </a:lnTo>
                  <a:cubicBezTo>
                    <a:pt x="19594" y="31620"/>
                    <a:pt x="19570" y="31597"/>
                    <a:pt x="19570" y="31597"/>
                  </a:cubicBezTo>
                  <a:lnTo>
                    <a:pt x="19570" y="31597"/>
                  </a:lnTo>
                  <a:cubicBezTo>
                    <a:pt x="19570" y="31193"/>
                    <a:pt x="19309" y="31027"/>
                    <a:pt x="19024" y="30861"/>
                  </a:cubicBezTo>
                  <a:cubicBezTo>
                    <a:pt x="18977" y="30814"/>
                    <a:pt x="18953" y="30766"/>
                    <a:pt x="18930" y="30719"/>
                  </a:cubicBezTo>
                  <a:lnTo>
                    <a:pt x="18882" y="30671"/>
                  </a:lnTo>
                  <a:cubicBezTo>
                    <a:pt x="18764" y="30434"/>
                    <a:pt x="18597" y="30197"/>
                    <a:pt x="18455" y="29960"/>
                  </a:cubicBezTo>
                  <a:cubicBezTo>
                    <a:pt x="18099" y="29438"/>
                    <a:pt x="17791" y="28892"/>
                    <a:pt x="17506" y="28323"/>
                  </a:cubicBezTo>
                  <a:cubicBezTo>
                    <a:pt x="17435" y="28157"/>
                    <a:pt x="17364" y="27991"/>
                    <a:pt x="17293" y="27849"/>
                  </a:cubicBezTo>
                  <a:cubicBezTo>
                    <a:pt x="17079" y="27469"/>
                    <a:pt x="16913" y="27066"/>
                    <a:pt x="16795" y="26663"/>
                  </a:cubicBezTo>
                  <a:cubicBezTo>
                    <a:pt x="16747" y="26520"/>
                    <a:pt x="16700" y="26354"/>
                    <a:pt x="16652" y="26236"/>
                  </a:cubicBezTo>
                  <a:cubicBezTo>
                    <a:pt x="16581" y="25975"/>
                    <a:pt x="16510" y="25737"/>
                    <a:pt x="16439" y="25477"/>
                  </a:cubicBezTo>
                  <a:cubicBezTo>
                    <a:pt x="16391" y="25239"/>
                    <a:pt x="16368" y="25002"/>
                    <a:pt x="16320" y="24765"/>
                  </a:cubicBezTo>
                  <a:cubicBezTo>
                    <a:pt x="16320" y="24670"/>
                    <a:pt x="16297" y="24551"/>
                    <a:pt x="16297" y="24457"/>
                  </a:cubicBezTo>
                  <a:cubicBezTo>
                    <a:pt x="19736" y="23199"/>
                    <a:pt x="22274" y="21681"/>
                    <a:pt x="24267" y="19641"/>
                  </a:cubicBezTo>
                  <a:cubicBezTo>
                    <a:pt x="24575" y="19784"/>
                    <a:pt x="24931" y="19855"/>
                    <a:pt x="25287" y="19855"/>
                  </a:cubicBezTo>
                  <a:cubicBezTo>
                    <a:pt x="25761" y="19855"/>
                    <a:pt x="26236" y="19736"/>
                    <a:pt x="26663" y="19570"/>
                  </a:cubicBezTo>
                  <a:cubicBezTo>
                    <a:pt x="27374" y="19285"/>
                    <a:pt x="28086" y="18953"/>
                    <a:pt x="28774" y="18598"/>
                  </a:cubicBezTo>
                  <a:lnTo>
                    <a:pt x="29106" y="18431"/>
                  </a:lnTo>
                  <a:cubicBezTo>
                    <a:pt x="29651" y="18147"/>
                    <a:pt x="30150" y="17767"/>
                    <a:pt x="30576" y="17317"/>
                  </a:cubicBezTo>
                  <a:cubicBezTo>
                    <a:pt x="30885" y="17008"/>
                    <a:pt x="31193" y="16700"/>
                    <a:pt x="31525" y="16368"/>
                  </a:cubicBezTo>
                  <a:lnTo>
                    <a:pt x="31881" y="15988"/>
                  </a:lnTo>
                  <a:cubicBezTo>
                    <a:pt x="32023" y="16059"/>
                    <a:pt x="32142" y="16131"/>
                    <a:pt x="32261" y="16249"/>
                  </a:cubicBezTo>
                  <a:lnTo>
                    <a:pt x="32332" y="16297"/>
                  </a:lnTo>
                  <a:cubicBezTo>
                    <a:pt x="32806" y="16676"/>
                    <a:pt x="33304" y="17008"/>
                    <a:pt x="33826" y="17317"/>
                  </a:cubicBezTo>
                  <a:cubicBezTo>
                    <a:pt x="34538" y="17720"/>
                    <a:pt x="35297" y="17981"/>
                    <a:pt x="36103" y="18147"/>
                  </a:cubicBezTo>
                  <a:cubicBezTo>
                    <a:pt x="37313" y="18408"/>
                    <a:pt x="38570" y="18526"/>
                    <a:pt x="39828" y="18503"/>
                  </a:cubicBezTo>
                  <a:cubicBezTo>
                    <a:pt x="40278" y="18503"/>
                    <a:pt x="40753" y="18503"/>
                    <a:pt x="41275" y="18479"/>
                  </a:cubicBezTo>
                  <a:cubicBezTo>
                    <a:pt x="41939" y="18431"/>
                    <a:pt x="42579" y="18313"/>
                    <a:pt x="43220" y="18123"/>
                  </a:cubicBezTo>
                  <a:cubicBezTo>
                    <a:pt x="43623" y="18005"/>
                    <a:pt x="44026" y="17886"/>
                    <a:pt x="44453" y="17744"/>
                  </a:cubicBezTo>
                  <a:lnTo>
                    <a:pt x="44928" y="17601"/>
                  </a:lnTo>
                  <a:lnTo>
                    <a:pt x="44928" y="17601"/>
                  </a:lnTo>
                  <a:cubicBezTo>
                    <a:pt x="44975" y="17672"/>
                    <a:pt x="44999" y="17720"/>
                    <a:pt x="45022" y="17791"/>
                  </a:cubicBezTo>
                  <a:lnTo>
                    <a:pt x="45141" y="18265"/>
                  </a:lnTo>
                  <a:cubicBezTo>
                    <a:pt x="45331" y="19001"/>
                    <a:pt x="45521" y="19760"/>
                    <a:pt x="45687" y="20495"/>
                  </a:cubicBezTo>
                  <a:cubicBezTo>
                    <a:pt x="45782" y="21017"/>
                    <a:pt x="45805" y="21539"/>
                    <a:pt x="45710" y="22061"/>
                  </a:cubicBezTo>
                  <a:cubicBezTo>
                    <a:pt x="45710" y="22084"/>
                    <a:pt x="45710" y="22084"/>
                    <a:pt x="45710" y="22108"/>
                  </a:cubicBezTo>
                  <a:cubicBezTo>
                    <a:pt x="45687" y="22156"/>
                    <a:pt x="45687" y="22203"/>
                    <a:pt x="45687" y="22251"/>
                  </a:cubicBezTo>
                  <a:cubicBezTo>
                    <a:pt x="45758" y="22606"/>
                    <a:pt x="45782" y="22962"/>
                    <a:pt x="45758" y="23318"/>
                  </a:cubicBezTo>
                  <a:cubicBezTo>
                    <a:pt x="45758" y="23508"/>
                    <a:pt x="45734" y="23674"/>
                    <a:pt x="45758" y="23840"/>
                  </a:cubicBezTo>
                  <a:cubicBezTo>
                    <a:pt x="45758" y="24409"/>
                    <a:pt x="45758" y="24978"/>
                    <a:pt x="45734" y="25453"/>
                  </a:cubicBezTo>
                  <a:cubicBezTo>
                    <a:pt x="45710" y="25643"/>
                    <a:pt x="45687" y="25856"/>
                    <a:pt x="45639" y="26022"/>
                  </a:cubicBezTo>
                  <a:cubicBezTo>
                    <a:pt x="45426" y="26757"/>
                    <a:pt x="45188" y="27493"/>
                    <a:pt x="44951" y="28228"/>
                  </a:cubicBezTo>
                  <a:cubicBezTo>
                    <a:pt x="44738" y="29011"/>
                    <a:pt x="44358" y="29770"/>
                    <a:pt x="43836" y="30387"/>
                  </a:cubicBezTo>
                  <a:cubicBezTo>
                    <a:pt x="43647" y="30624"/>
                    <a:pt x="43457" y="30885"/>
                    <a:pt x="43243" y="31122"/>
                  </a:cubicBezTo>
                  <a:cubicBezTo>
                    <a:pt x="43006" y="31431"/>
                    <a:pt x="42769" y="31739"/>
                    <a:pt x="42484" y="32024"/>
                  </a:cubicBezTo>
                  <a:cubicBezTo>
                    <a:pt x="41986" y="32522"/>
                    <a:pt x="41464" y="32996"/>
                    <a:pt x="40895" y="33447"/>
                  </a:cubicBezTo>
                  <a:lnTo>
                    <a:pt x="40753" y="33565"/>
                  </a:lnTo>
                  <a:cubicBezTo>
                    <a:pt x="39756" y="34372"/>
                    <a:pt x="38642" y="35012"/>
                    <a:pt x="37432" y="35439"/>
                  </a:cubicBezTo>
                  <a:lnTo>
                    <a:pt x="37337" y="35487"/>
                  </a:lnTo>
                  <a:cubicBezTo>
                    <a:pt x="36578" y="35795"/>
                    <a:pt x="35795" y="36056"/>
                    <a:pt x="35012" y="36270"/>
                  </a:cubicBezTo>
                  <a:cubicBezTo>
                    <a:pt x="34229" y="36459"/>
                    <a:pt x="33423" y="36554"/>
                    <a:pt x="32593" y="36578"/>
                  </a:cubicBezTo>
                  <a:close/>
                  <a:moveTo>
                    <a:pt x="13521" y="28560"/>
                  </a:moveTo>
                  <a:lnTo>
                    <a:pt x="13545" y="28513"/>
                  </a:lnTo>
                  <a:cubicBezTo>
                    <a:pt x="13569" y="28489"/>
                    <a:pt x="13592" y="28442"/>
                    <a:pt x="13616" y="28418"/>
                  </a:cubicBezTo>
                  <a:cubicBezTo>
                    <a:pt x="13758" y="28062"/>
                    <a:pt x="14091" y="27849"/>
                    <a:pt x="14446" y="27849"/>
                  </a:cubicBezTo>
                  <a:cubicBezTo>
                    <a:pt x="14684" y="27872"/>
                    <a:pt x="14921" y="27920"/>
                    <a:pt x="15134" y="28015"/>
                  </a:cubicBezTo>
                  <a:lnTo>
                    <a:pt x="15324" y="28086"/>
                  </a:lnTo>
                  <a:cubicBezTo>
                    <a:pt x="15419" y="28133"/>
                    <a:pt x="15490" y="28181"/>
                    <a:pt x="15609" y="28204"/>
                  </a:cubicBezTo>
                  <a:cubicBezTo>
                    <a:pt x="15727" y="28252"/>
                    <a:pt x="15870" y="28347"/>
                    <a:pt x="15941" y="28465"/>
                  </a:cubicBezTo>
                  <a:cubicBezTo>
                    <a:pt x="16059" y="28679"/>
                    <a:pt x="16273" y="28821"/>
                    <a:pt x="16510" y="28869"/>
                  </a:cubicBezTo>
                  <a:lnTo>
                    <a:pt x="16557" y="28964"/>
                  </a:lnTo>
                  <a:cubicBezTo>
                    <a:pt x="16961" y="29675"/>
                    <a:pt x="17364" y="30363"/>
                    <a:pt x="17744" y="31051"/>
                  </a:cubicBezTo>
                  <a:lnTo>
                    <a:pt x="17744" y="31075"/>
                  </a:lnTo>
                  <a:lnTo>
                    <a:pt x="17317" y="31075"/>
                  </a:lnTo>
                  <a:lnTo>
                    <a:pt x="16795" y="31075"/>
                  </a:lnTo>
                  <a:cubicBezTo>
                    <a:pt x="16439" y="31075"/>
                    <a:pt x="16107" y="31051"/>
                    <a:pt x="15751" y="31004"/>
                  </a:cubicBezTo>
                  <a:cubicBezTo>
                    <a:pt x="15229" y="30956"/>
                    <a:pt x="14731" y="30766"/>
                    <a:pt x="14280" y="30482"/>
                  </a:cubicBezTo>
                  <a:cubicBezTo>
                    <a:pt x="13853" y="30244"/>
                    <a:pt x="13545" y="29841"/>
                    <a:pt x="13403" y="29391"/>
                  </a:cubicBezTo>
                  <a:cubicBezTo>
                    <a:pt x="13308" y="29106"/>
                    <a:pt x="13355" y="28797"/>
                    <a:pt x="13521" y="28560"/>
                  </a:cubicBezTo>
                  <a:close/>
                  <a:moveTo>
                    <a:pt x="11671" y="13996"/>
                  </a:moveTo>
                  <a:lnTo>
                    <a:pt x="11671" y="14091"/>
                  </a:lnTo>
                  <a:cubicBezTo>
                    <a:pt x="11647" y="14185"/>
                    <a:pt x="11624" y="14304"/>
                    <a:pt x="11647" y="14399"/>
                  </a:cubicBezTo>
                  <a:cubicBezTo>
                    <a:pt x="11647" y="14778"/>
                    <a:pt x="11576" y="15158"/>
                    <a:pt x="11434" y="15490"/>
                  </a:cubicBezTo>
                  <a:cubicBezTo>
                    <a:pt x="11291" y="15870"/>
                    <a:pt x="11197" y="16249"/>
                    <a:pt x="11149" y="16652"/>
                  </a:cubicBezTo>
                  <a:cubicBezTo>
                    <a:pt x="11102" y="16890"/>
                    <a:pt x="11031" y="17127"/>
                    <a:pt x="10936" y="17364"/>
                  </a:cubicBezTo>
                  <a:cubicBezTo>
                    <a:pt x="10888" y="17459"/>
                    <a:pt x="10841" y="17578"/>
                    <a:pt x="10817" y="17696"/>
                  </a:cubicBezTo>
                  <a:cubicBezTo>
                    <a:pt x="10793" y="17720"/>
                    <a:pt x="10793" y="17744"/>
                    <a:pt x="10770" y="17791"/>
                  </a:cubicBezTo>
                  <a:cubicBezTo>
                    <a:pt x="10770" y="17815"/>
                    <a:pt x="10770" y="17862"/>
                    <a:pt x="10746" y="17886"/>
                  </a:cubicBezTo>
                  <a:cubicBezTo>
                    <a:pt x="10556" y="18337"/>
                    <a:pt x="10461" y="18811"/>
                    <a:pt x="10509" y="19309"/>
                  </a:cubicBezTo>
                  <a:cubicBezTo>
                    <a:pt x="10509" y="19380"/>
                    <a:pt x="10509" y="19451"/>
                    <a:pt x="10485" y="19523"/>
                  </a:cubicBezTo>
                  <a:cubicBezTo>
                    <a:pt x="10485" y="19570"/>
                    <a:pt x="10461" y="19618"/>
                    <a:pt x="10438" y="19641"/>
                  </a:cubicBezTo>
                  <a:lnTo>
                    <a:pt x="10414" y="19760"/>
                  </a:lnTo>
                  <a:cubicBezTo>
                    <a:pt x="10390" y="19926"/>
                    <a:pt x="10343" y="20092"/>
                    <a:pt x="10295" y="20234"/>
                  </a:cubicBezTo>
                  <a:lnTo>
                    <a:pt x="10295" y="20305"/>
                  </a:lnTo>
                  <a:cubicBezTo>
                    <a:pt x="10295" y="20377"/>
                    <a:pt x="10248" y="20471"/>
                    <a:pt x="10200" y="20543"/>
                  </a:cubicBezTo>
                  <a:cubicBezTo>
                    <a:pt x="10034" y="20732"/>
                    <a:pt x="9916" y="20946"/>
                    <a:pt x="9844" y="21183"/>
                  </a:cubicBezTo>
                  <a:lnTo>
                    <a:pt x="9844" y="21207"/>
                  </a:lnTo>
                  <a:cubicBezTo>
                    <a:pt x="9726" y="21515"/>
                    <a:pt x="9560" y="21800"/>
                    <a:pt x="9370" y="22061"/>
                  </a:cubicBezTo>
                  <a:cubicBezTo>
                    <a:pt x="9228" y="22227"/>
                    <a:pt x="9085" y="22417"/>
                    <a:pt x="8943" y="22630"/>
                  </a:cubicBezTo>
                  <a:cubicBezTo>
                    <a:pt x="8848" y="22749"/>
                    <a:pt x="8753" y="22867"/>
                    <a:pt x="8682" y="23010"/>
                  </a:cubicBezTo>
                  <a:cubicBezTo>
                    <a:pt x="8492" y="23271"/>
                    <a:pt x="8231" y="23460"/>
                    <a:pt x="7923" y="23603"/>
                  </a:cubicBezTo>
                  <a:cubicBezTo>
                    <a:pt x="7828" y="23626"/>
                    <a:pt x="7733" y="23650"/>
                    <a:pt x="7638" y="23674"/>
                  </a:cubicBezTo>
                  <a:lnTo>
                    <a:pt x="7638" y="23674"/>
                  </a:lnTo>
                  <a:cubicBezTo>
                    <a:pt x="7425" y="23650"/>
                    <a:pt x="7259" y="23531"/>
                    <a:pt x="7188" y="23365"/>
                  </a:cubicBezTo>
                  <a:cubicBezTo>
                    <a:pt x="7069" y="23152"/>
                    <a:pt x="6974" y="22938"/>
                    <a:pt x="6927" y="22725"/>
                  </a:cubicBezTo>
                  <a:cubicBezTo>
                    <a:pt x="6832" y="22393"/>
                    <a:pt x="6737" y="22084"/>
                    <a:pt x="6642" y="21776"/>
                  </a:cubicBezTo>
                  <a:cubicBezTo>
                    <a:pt x="6476" y="21302"/>
                    <a:pt x="6358" y="20804"/>
                    <a:pt x="6263" y="20305"/>
                  </a:cubicBezTo>
                  <a:cubicBezTo>
                    <a:pt x="6191" y="19926"/>
                    <a:pt x="5836" y="19665"/>
                    <a:pt x="5456" y="19665"/>
                  </a:cubicBezTo>
                  <a:cubicBezTo>
                    <a:pt x="5290" y="19665"/>
                    <a:pt x="5124" y="19712"/>
                    <a:pt x="4958" y="19831"/>
                  </a:cubicBezTo>
                  <a:cubicBezTo>
                    <a:pt x="4792" y="19926"/>
                    <a:pt x="4650" y="20068"/>
                    <a:pt x="4531" y="20234"/>
                  </a:cubicBezTo>
                  <a:cubicBezTo>
                    <a:pt x="4412" y="20448"/>
                    <a:pt x="4151" y="20566"/>
                    <a:pt x="3914" y="20543"/>
                  </a:cubicBezTo>
                  <a:lnTo>
                    <a:pt x="3772" y="20543"/>
                  </a:lnTo>
                  <a:lnTo>
                    <a:pt x="3250" y="20543"/>
                  </a:lnTo>
                  <a:lnTo>
                    <a:pt x="2942" y="20543"/>
                  </a:lnTo>
                  <a:cubicBezTo>
                    <a:pt x="2776" y="20543"/>
                    <a:pt x="2633" y="20471"/>
                    <a:pt x="2562" y="20329"/>
                  </a:cubicBezTo>
                  <a:cubicBezTo>
                    <a:pt x="2396" y="20139"/>
                    <a:pt x="2325" y="19902"/>
                    <a:pt x="2325" y="19665"/>
                  </a:cubicBezTo>
                  <a:cubicBezTo>
                    <a:pt x="2349" y="19428"/>
                    <a:pt x="2372" y="19191"/>
                    <a:pt x="2420" y="18953"/>
                  </a:cubicBezTo>
                  <a:cubicBezTo>
                    <a:pt x="2444" y="18740"/>
                    <a:pt x="2467" y="18431"/>
                    <a:pt x="2491" y="18171"/>
                  </a:cubicBezTo>
                  <a:cubicBezTo>
                    <a:pt x="2562" y="17767"/>
                    <a:pt x="2681" y="17388"/>
                    <a:pt x="2894" y="17032"/>
                  </a:cubicBezTo>
                  <a:cubicBezTo>
                    <a:pt x="2942" y="16937"/>
                    <a:pt x="2989" y="16842"/>
                    <a:pt x="3037" y="16747"/>
                  </a:cubicBezTo>
                  <a:cubicBezTo>
                    <a:pt x="3226" y="16320"/>
                    <a:pt x="3440" y="15870"/>
                    <a:pt x="3725" y="15348"/>
                  </a:cubicBezTo>
                  <a:cubicBezTo>
                    <a:pt x="3843" y="15158"/>
                    <a:pt x="3962" y="14992"/>
                    <a:pt x="4104" y="14826"/>
                  </a:cubicBezTo>
                  <a:cubicBezTo>
                    <a:pt x="4294" y="14636"/>
                    <a:pt x="4507" y="14423"/>
                    <a:pt x="4697" y="14233"/>
                  </a:cubicBezTo>
                  <a:lnTo>
                    <a:pt x="4934" y="13996"/>
                  </a:lnTo>
                  <a:cubicBezTo>
                    <a:pt x="5124" y="13853"/>
                    <a:pt x="5195" y="13616"/>
                    <a:pt x="5148" y="13379"/>
                  </a:cubicBezTo>
                  <a:cubicBezTo>
                    <a:pt x="5077" y="13142"/>
                    <a:pt x="4863" y="12976"/>
                    <a:pt x="4626" y="12976"/>
                  </a:cubicBezTo>
                  <a:cubicBezTo>
                    <a:pt x="3819" y="12715"/>
                    <a:pt x="3084" y="12383"/>
                    <a:pt x="2372" y="11932"/>
                  </a:cubicBezTo>
                  <a:cubicBezTo>
                    <a:pt x="2064" y="11742"/>
                    <a:pt x="1803" y="11481"/>
                    <a:pt x="1590" y="11197"/>
                  </a:cubicBezTo>
                  <a:cubicBezTo>
                    <a:pt x="1258" y="10841"/>
                    <a:pt x="1092" y="10343"/>
                    <a:pt x="1139" y="9868"/>
                  </a:cubicBezTo>
                  <a:cubicBezTo>
                    <a:pt x="1163" y="9465"/>
                    <a:pt x="1139" y="9062"/>
                    <a:pt x="1139" y="8682"/>
                  </a:cubicBezTo>
                  <a:lnTo>
                    <a:pt x="1139" y="8421"/>
                  </a:lnTo>
                  <a:cubicBezTo>
                    <a:pt x="1115" y="8184"/>
                    <a:pt x="1163" y="7923"/>
                    <a:pt x="1305" y="7733"/>
                  </a:cubicBezTo>
                  <a:cubicBezTo>
                    <a:pt x="1376" y="7638"/>
                    <a:pt x="1447" y="7520"/>
                    <a:pt x="1471" y="7401"/>
                  </a:cubicBezTo>
                  <a:cubicBezTo>
                    <a:pt x="1685" y="6856"/>
                    <a:pt x="2017" y="6358"/>
                    <a:pt x="2420" y="5954"/>
                  </a:cubicBezTo>
                  <a:lnTo>
                    <a:pt x="2538" y="5836"/>
                  </a:lnTo>
                  <a:cubicBezTo>
                    <a:pt x="2823" y="5504"/>
                    <a:pt x="3108" y="5219"/>
                    <a:pt x="3440" y="4839"/>
                  </a:cubicBezTo>
                  <a:cubicBezTo>
                    <a:pt x="3535" y="4721"/>
                    <a:pt x="3653" y="4602"/>
                    <a:pt x="3772" y="4507"/>
                  </a:cubicBezTo>
                  <a:cubicBezTo>
                    <a:pt x="4341" y="4033"/>
                    <a:pt x="4958" y="3630"/>
                    <a:pt x="5622" y="3298"/>
                  </a:cubicBezTo>
                  <a:cubicBezTo>
                    <a:pt x="6286" y="2989"/>
                    <a:pt x="6927" y="2681"/>
                    <a:pt x="7591" y="2372"/>
                  </a:cubicBezTo>
                  <a:cubicBezTo>
                    <a:pt x="8137" y="2112"/>
                    <a:pt x="8730" y="1993"/>
                    <a:pt x="9346" y="1993"/>
                  </a:cubicBezTo>
                  <a:lnTo>
                    <a:pt x="10105" y="1993"/>
                  </a:lnTo>
                  <a:lnTo>
                    <a:pt x="11766" y="1993"/>
                  </a:lnTo>
                  <a:cubicBezTo>
                    <a:pt x="12051" y="1993"/>
                    <a:pt x="12311" y="2040"/>
                    <a:pt x="12572" y="2135"/>
                  </a:cubicBezTo>
                  <a:cubicBezTo>
                    <a:pt x="12644" y="2159"/>
                    <a:pt x="12738" y="2183"/>
                    <a:pt x="12810" y="2206"/>
                  </a:cubicBezTo>
                  <a:cubicBezTo>
                    <a:pt x="13711" y="2420"/>
                    <a:pt x="14565" y="2776"/>
                    <a:pt x="15324" y="3298"/>
                  </a:cubicBezTo>
                  <a:cubicBezTo>
                    <a:pt x="15490" y="3392"/>
                    <a:pt x="15632" y="3535"/>
                    <a:pt x="15775" y="3677"/>
                  </a:cubicBezTo>
                  <a:cubicBezTo>
                    <a:pt x="15917" y="3796"/>
                    <a:pt x="15964" y="3985"/>
                    <a:pt x="15941" y="4152"/>
                  </a:cubicBezTo>
                  <a:lnTo>
                    <a:pt x="15704" y="4246"/>
                  </a:lnTo>
                  <a:cubicBezTo>
                    <a:pt x="15466" y="4318"/>
                    <a:pt x="15253" y="4365"/>
                    <a:pt x="15063" y="4460"/>
                  </a:cubicBezTo>
                  <a:cubicBezTo>
                    <a:pt x="14873" y="4531"/>
                    <a:pt x="14684" y="4626"/>
                    <a:pt x="14565" y="4792"/>
                  </a:cubicBezTo>
                  <a:cubicBezTo>
                    <a:pt x="14257" y="5148"/>
                    <a:pt x="13972" y="5527"/>
                    <a:pt x="13735" y="5907"/>
                  </a:cubicBezTo>
                  <a:cubicBezTo>
                    <a:pt x="13640" y="6073"/>
                    <a:pt x="13592" y="6263"/>
                    <a:pt x="13616" y="6429"/>
                  </a:cubicBezTo>
                  <a:cubicBezTo>
                    <a:pt x="13616" y="6595"/>
                    <a:pt x="13640" y="6761"/>
                    <a:pt x="13664" y="6903"/>
                  </a:cubicBezTo>
                  <a:cubicBezTo>
                    <a:pt x="13664" y="6951"/>
                    <a:pt x="13664" y="7022"/>
                    <a:pt x="13687" y="7069"/>
                  </a:cubicBezTo>
                  <a:cubicBezTo>
                    <a:pt x="13569" y="7140"/>
                    <a:pt x="13474" y="7212"/>
                    <a:pt x="13379" y="7306"/>
                  </a:cubicBezTo>
                  <a:cubicBezTo>
                    <a:pt x="13118" y="7496"/>
                    <a:pt x="12857" y="7686"/>
                    <a:pt x="12596" y="7923"/>
                  </a:cubicBezTo>
                  <a:cubicBezTo>
                    <a:pt x="12098" y="8350"/>
                    <a:pt x="11695" y="8919"/>
                    <a:pt x="11457" y="9536"/>
                  </a:cubicBezTo>
                  <a:cubicBezTo>
                    <a:pt x="11410" y="9702"/>
                    <a:pt x="11386" y="9892"/>
                    <a:pt x="11386" y="10058"/>
                  </a:cubicBezTo>
                  <a:cubicBezTo>
                    <a:pt x="11386" y="10817"/>
                    <a:pt x="11552" y="11291"/>
                    <a:pt x="12501" y="11386"/>
                  </a:cubicBezTo>
                  <a:lnTo>
                    <a:pt x="12525" y="11386"/>
                  </a:lnTo>
                  <a:cubicBezTo>
                    <a:pt x="12525" y="11386"/>
                    <a:pt x="12525" y="11386"/>
                    <a:pt x="12525" y="11386"/>
                  </a:cubicBezTo>
                  <a:cubicBezTo>
                    <a:pt x="12501" y="11458"/>
                    <a:pt x="12477" y="11529"/>
                    <a:pt x="12454" y="11576"/>
                  </a:cubicBezTo>
                  <a:cubicBezTo>
                    <a:pt x="12051" y="12335"/>
                    <a:pt x="11766" y="13142"/>
                    <a:pt x="11647" y="13996"/>
                  </a:cubicBezTo>
                  <a:close/>
                  <a:moveTo>
                    <a:pt x="12904" y="13735"/>
                  </a:moveTo>
                  <a:cubicBezTo>
                    <a:pt x="12881" y="13450"/>
                    <a:pt x="12952" y="13189"/>
                    <a:pt x="13071" y="12928"/>
                  </a:cubicBezTo>
                  <a:cubicBezTo>
                    <a:pt x="13213" y="12620"/>
                    <a:pt x="13379" y="12311"/>
                    <a:pt x="13521" y="11979"/>
                  </a:cubicBezTo>
                  <a:lnTo>
                    <a:pt x="13687" y="11671"/>
                  </a:lnTo>
                  <a:cubicBezTo>
                    <a:pt x="13782" y="11458"/>
                    <a:pt x="13901" y="11386"/>
                    <a:pt x="14091" y="11386"/>
                  </a:cubicBezTo>
                  <a:lnTo>
                    <a:pt x="14162" y="11386"/>
                  </a:lnTo>
                  <a:lnTo>
                    <a:pt x="14257" y="11386"/>
                  </a:lnTo>
                  <a:cubicBezTo>
                    <a:pt x="14517" y="11363"/>
                    <a:pt x="14755" y="11197"/>
                    <a:pt x="14873" y="10936"/>
                  </a:cubicBezTo>
                  <a:cubicBezTo>
                    <a:pt x="14992" y="10746"/>
                    <a:pt x="14992" y="10509"/>
                    <a:pt x="14897" y="10319"/>
                  </a:cubicBezTo>
                  <a:cubicBezTo>
                    <a:pt x="14778" y="10153"/>
                    <a:pt x="14589" y="10058"/>
                    <a:pt x="14375" y="10058"/>
                  </a:cubicBezTo>
                  <a:lnTo>
                    <a:pt x="14375" y="10058"/>
                  </a:lnTo>
                  <a:cubicBezTo>
                    <a:pt x="14185" y="10082"/>
                    <a:pt x="13972" y="10105"/>
                    <a:pt x="13758" y="10153"/>
                  </a:cubicBezTo>
                  <a:cubicBezTo>
                    <a:pt x="13545" y="10224"/>
                    <a:pt x="13308" y="10248"/>
                    <a:pt x="13071" y="10248"/>
                  </a:cubicBezTo>
                  <a:cubicBezTo>
                    <a:pt x="12928" y="10248"/>
                    <a:pt x="12786" y="10248"/>
                    <a:pt x="12644" y="10224"/>
                  </a:cubicBezTo>
                  <a:cubicBezTo>
                    <a:pt x="12596" y="10224"/>
                    <a:pt x="12549" y="10200"/>
                    <a:pt x="12525" y="10153"/>
                  </a:cubicBezTo>
                  <a:cubicBezTo>
                    <a:pt x="12501" y="10129"/>
                    <a:pt x="12501" y="10105"/>
                    <a:pt x="12525" y="10082"/>
                  </a:cubicBezTo>
                  <a:cubicBezTo>
                    <a:pt x="12572" y="9892"/>
                    <a:pt x="12644" y="9726"/>
                    <a:pt x="12738" y="9584"/>
                  </a:cubicBezTo>
                  <a:cubicBezTo>
                    <a:pt x="13094" y="8991"/>
                    <a:pt x="13569" y="8516"/>
                    <a:pt x="14162" y="8184"/>
                  </a:cubicBezTo>
                  <a:cubicBezTo>
                    <a:pt x="14257" y="8113"/>
                    <a:pt x="14375" y="8089"/>
                    <a:pt x="14494" y="8065"/>
                  </a:cubicBezTo>
                  <a:lnTo>
                    <a:pt x="14565" y="8065"/>
                  </a:lnTo>
                  <a:cubicBezTo>
                    <a:pt x="14612" y="8065"/>
                    <a:pt x="14684" y="8065"/>
                    <a:pt x="14755" y="8065"/>
                  </a:cubicBezTo>
                  <a:cubicBezTo>
                    <a:pt x="14802" y="8065"/>
                    <a:pt x="14873" y="8065"/>
                    <a:pt x="14944" y="8065"/>
                  </a:cubicBezTo>
                  <a:cubicBezTo>
                    <a:pt x="15348" y="8018"/>
                    <a:pt x="15632" y="7662"/>
                    <a:pt x="15561" y="7259"/>
                  </a:cubicBezTo>
                  <a:cubicBezTo>
                    <a:pt x="15537" y="7045"/>
                    <a:pt x="15419" y="6879"/>
                    <a:pt x="15229" y="6808"/>
                  </a:cubicBezTo>
                  <a:cubicBezTo>
                    <a:pt x="15182" y="6785"/>
                    <a:pt x="15134" y="6761"/>
                    <a:pt x="15063" y="6737"/>
                  </a:cubicBezTo>
                  <a:cubicBezTo>
                    <a:pt x="14992" y="6713"/>
                    <a:pt x="14944" y="6690"/>
                    <a:pt x="14873" y="6666"/>
                  </a:cubicBezTo>
                  <a:cubicBezTo>
                    <a:pt x="14826" y="6642"/>
                    <a:pt x="14802" y="6595"/>
                    <a:pt x="14778" y="6547"/>
                  </a:cubicBezTo>
                  <a:cubicBezTo>
                    <a:pt x="14778" y="6500"/>
                    <a:pt x="14778" y="6452"/>
                    <a:pt x="14802" y="6405"/>
                  </a:cubicBezTo>
                  <a:lnTo>
                    <a:pt x="14873" y="6310"/>
                  </a:lnTo>
                  <a:cubicBezTo>
                    <a:pt x="15016" y="6097"/>
                    <a:pt x="15158" y="5883"/>
                    <a:pt x="15324" y="5693"/>
                  </a:cubicBezTo>
                  <a:cubicBezTo>
                    <a:pt x="15514" y="5480"/>
                    <a:pt x="15798" y="5385"/>
                    <a:pt x="16083" y="5409"/>
                  </a:cubicBezTo>
                  <a:lnTo>
                    <a:pt x="17340" y="5409"/>
                  </a:lnTo>
                  <a:cubicBezTo>
                    <a:pt x="17483" y="5409"/>
                    <a:pt x="17625" y="5409"/>
                    <a:pt x="17767" y="5385"/>
                  </a:cubicBezTo>
                  <a:cubicBezTo>
                    <a:pt x="18028" y="5338"/>
                    <a:pt x="18242" y="5148"/>
                    <a:pt x="18313" y="4887"/>
                  </a:cubicBezTo>
                  <a:cubicBezTo>
                    <a:pt x="18360" y="4650"/>
                    <a:pt x="18265" y="4389"/>
                    <a:pt x="18076" y="4246"/>
                  </a:cubicBezTo>
                  <a:cubicBezTo>
                    <a:pt x="17933" y="4128"/>
                    <a:pt x="17791" y="3962"/>
                    <a:pt x="17672" y="3819"/>
                  </a:cubicBezTo>
                  <a:cubicBezTo>
                    <a:pt x="17340" y="3392"/>
                    <a:pt x="17174" y="2847"/>
                    <a:pt x="17198" y="2325"/>
                  </a:cubicBezTo>
                  <a:cubicBezTo>
                    <a:pt x="17198" y="2206"/>
                    <a:pt x="17198" y="2088"/>
                    <a:pt x="17222" y="1969"/>
                  </a:cubicBezTo>
                  <a:cubicBezTo>
                    <a:pt x="17222" y="1779"/>
                    <a:pt x="17222" y="1566"/>
                    <a:pt x="17245" y="1376"/>
                  </a:cubicBezTo>
                  <a:cubicBezTo>
                    <a:pt x="17269" y="1329"/>
                    <a:pt x="17269" y="1281"/>
                    <a:pt x="17293" y="1234"/>
                  </a:cubicBezTo>
                  <a:lnTo>
                    <a:pt x="17293" y="1210"/>
                  </a:lnTo>
                  <a:lnTo>
                    <a:pt x="17340" y="1210"/>
                  </a:lnTo>
                  <a:cubicBezTo>
                    <a:pt x="17601" y="1210"/>
                    <a:pt x="17862" y="1281"/>
                    <a:pt x="18099" y="1400"/>
                  </a:cubicBezTo>
                  <a:cubicBezTo>
                    <a:pt x="18265" y="1471"/>
                    <a:pt x="18384" y="1590"/>
                    <a:pt x="18503" y="1732"/>
                  </a:cubicBezTo>
                  <a:lnTo>
                    <a:pt x="18526" y="1756"/>
                  </a:lnTo>
                  <a:cubicBezTo>
                    <a:pt x="18645" y="1898"/>
                    <a:pt x="18764" y="2017"/>
                    <a:pt x="18858" y="2159"/>
                  </a:cubicBezTo>
                  <a:cubicBezTo>
                    <a:pt x="19001" y="2325"/>
                    <a:pt x="19119" y="2467"/>
                    <a:pt x="19262" y="2610"/>
                  </a:cubicBezTo>
                  <a:cubicBezTo>
                    <a:pt x="19523" y="2871"/>
                    <a:pt x="19665" y="3226"/>
                    <a:pt x="19689" y="3606"/>
                  </a:cubicBezTo>
                  <a:lnTo>
                    <a:pt x="19689" y="4626"/>
                  </a:lnTo>
                  <a:lnTo>
                    <a:pt x="19689" y="5053"/>
                  </a:lnTo>
                  <a:lnTo>
                    <a:pt x="19689" y="5053"/>
                  </a:lnTo>
                  <a:cubicBezTo>
                    <a:pt x="19617" y="5077"/>
                    <a:pt x="19570" y="5124"/>
                    <a:pt x="19523" y="5172"/>
                  </a:cubicBezTo>
                  <a:cubicBezTo>
                    <a:pt x="19380" y="5314"/>
                    <a:pt x="19285" y="5504"/>
                    <a:pt x="19309" y="5717"/>
                  </a:cubicBezTo>
                  <a:cubicBezTo>
                    <a:pt x="19333" y="5931"/>
                    <a:pt x="19428" y="6097"/>
                    <a:pt x="19594" y="6215"/>
                  </a:cubicBezTo>
                  <a:cubicBezTo>
                    <a:pt x="19665" y="6286"/>
                    <a:pt x="19760" y="6334"/>
                    <a:pt x="19855" y="6381"/>
                  </a:cubicBezTo>
                  <a:cubicBezTo>
                    <a:pt x="19902" y="6405"/>
                    <a:pt x="19973" y="6429"/>
                    <a:pt x="20021" y="6476"/>
                  </a:cubicBezTo>
                  <a:cubicBezTo>
                    <a:pt x="20092" y="6524"/>
                    <a:pt x="20163" y="6571"/>
                    <a:pt x="20234" y="6618"/>
                  </a:cubicBezTo>
                  <a:lnTo>
                    <a:pt x="20258" y="6642"/>
                  </a:lnTo>
                  <a:lnTo>
                    <a:pt x="20234" y="6713"/>
                  </a:lnTo>
                  <a:cubicBezTo>
                    <a:pt x="20210" y="6761"/>
                    <a:pt x="20187" y="6832"/>
                    <a:pt x="20139" y="6879"/>
                  </a:cubicBezTo>
                  <a:cubicBezTo>
                    <a:pt x="19712" y="7401"/>
                    <a:pt x="19285" y="7923"/>
                    <a:pt x="18835" y="8421"/>
                  </a:cubicBezTo>
                  <a:cubicBezTo>
                    <a:pt x="18787" y="8469"/>
                    <a:pt x="18740" y="8516"/>
                    <a:pt x="18692" y="8564"/>
                  </a:cubicBezTo>
                  <a:lnTo>
                    <a:pt x="18597" y="8635"/>
                  </a:lnTo>
                  <a:lnTo>
                    <a:pt x="18218" y="8967"/>
                  </a:lnTo>
                  <a:cubicBezTo>
                    <a:pt x="17957" y="9204"/>
                    <a:pt x="17696" y="9441"/>
                    <a:pt x="17459" y="9678"/>
                  </a:cubicBezTo>
                  <a:cubicBezTo>
                    <a:pt x="17079" y="10011"/>
                    <a:pt x="16771" y="10390"/>
                    <a:pt x="16510" y="10817"/>
                  </a:cubicBezTo>
                  <a:cubicBezTo>
                    <a:pt x="16415" y="11007"/>
                    <a:pt x="16273" y="11173"/>
                    <a:pt x="16130" y="11315"/>
                  </a:cubicBezTo>
                  <a:lnTo>
                    <a:pt x="15964" y="11505"/>
                  </a:lnTo>
                  <a:cubicBezTo>
                    <a:pt x="15893" y="11600"/>
                    <a:pt x="15798" y="11695"/>
                    <a:pt x="15727" y="11790"/>
                  </a:cubicBezTo>
                  <a:lnTo>
                    <a:pt x="15585" y="11908"/>
                  </a:lnTo>
                  <a:cubicBezTo>
                    <a:pt x="15182" y="12383"/>
                    <a:pt x="14921" y="12976"/>
                    <a:pt x="14826" y="13616"/>
                  </a:cubicBezTo>
                  <a:cubicBezTo>
                    <a:pt x="14802" y="13735"/>
                    <a:pt x="14778" y="13830"/>
                    <a:pt x="14755" y="13948"/>
                  </a:cubicBezTo>
                  <a:cubicBezTo>
                    <a:pt x="14731" y="14067"/>
                    <a:pt x="14707" y="14209"/>
                    <a:pt x="14684" y="14328"/>
                  </a:cubicBezTo>
                  <a:cubicBezTo>
                    <a:pt x="14684" y="14494"/>
                    <a:pt x="14541" y="14636"/>
                    <a:pt x="14375" y="14660"/>
                  </a:cubicBezTo>
                  <a:lnTo>
                    <a:pt x="14114" y="14684"/>
                  </a:lnTo>
                  <a:cubicBezTo>
                    <a:pt x="13901" y="14731"/>
                    <a:pt x="13687" y="14731"/>
                    <a:pt x="13450" y="14731"/>
                  </a:cubicBezTo>
                  <a:cubicBezTo>
                    <a:pt x="13331" y="14755"/>
                    <a:pt x="13189" y="14731"/>
                    <a:pt x="13071" y="14707"/>
                  </a:cubicBezTo>
                  <a:lnTo>
                    <a:pt x="13071" y="14707"/>
                  </a:lnTo>
                  <a:lnTo>
                    <a:pt x="13071" y="14684"/>
                  </a:lnTo>
                  <a:lnTo>
                    <a:pt x="13071" y="14684"/>
                  </a:lnTo>
                  <a:cubicBezTo>
                    <a:pt x="13284" y="14375"/>
                    <a:pt x="13189" y="13948"/>
                    <a:pt x="12881" y="13735"/>
                  </a:cubicBezTo>
                  <a:close/>
                  <a:moveTo>
                    <a:pt x="21634" y="6192"/>
                  </a:moveTo>
                  <a:cubicBezTo>
                    <a:pt x="21634" y="6144"/>
                    <a:pt x="21634" y="6097"/>
                    <a:pt x="21610" y="6049"/>
                  </a:cubicBezTo>
                  <a:lnTo>
                    <a:pt x="21610" y="6002"/>
                  </a:lnTo>
                  <a:cubicBezTo>
                    <a:pt x="21705" y="5836"/>
                    <a:pt x="21871" y="5717"/>
                    <a:pt x="22061" y="5646"/>
                  </a:cubicBezTo>
                  <a:cubicBezTo>
                    <a:pt x="22820" y="5314"/>
                    <a:pt x="23603" y="5053"/>
                    <a:pt x="24433" y="4911"/>
                  </a:cubicBezTo>
                  <a:cubicBezTo>
                    <a:pt x="25263" y="4745"/>
                    <a:pt x="26022" y="4626"/>
                    <a:pt x="26734" y="4531"/>
                  </a:cubicBezTo>
                  <a:cubicBezTo>
                    <a:pt x="27090" y="4460"/>
                    <a:pt x="27445" y="4436"/>
                    <a:pt x="27801" y="4436"/>
                  </a:cubicBezTo>
                  <a:lnTo>
                    <a:pt x="27896" y="4436"/>
                  </a:lnTo>
                  <a:cubicBezTo>
                    <a:pt x="28940" y="4436"/>
                    <a:pt x="29960" y="4460"/>
                    <a:pt x="31003" y="4531"/>
                  </a:cubicBezTo>
                  <a:cubicBezTo>
                    <a:pt x="31430" y="4578"/>
                    <a:pt x="31881" y="4650"/>
                    <a:pt x="32308" y="4721"/>
                  </a:cubicBezTo>
                  <a:cubicBezTo>
                    <a:pt x="32522" y="4768"/>
                    <a:pt x="32711" y="4792"/>
                    <a:pt x="32925" y="4816"/>
                  </a:cubicBezTo>
                  <a:cubicBezTo>
                    <a:pt x="34372" y="5029"/>
                    <a:pt x="35724" y="5646"/>
                    <a:pt x="36910" y="6192"/>
                  </a:cubicBezTo>
                  <a:cubicBezTo>
                    <a:pt x="37645" y="6547"/>
                    <a:pt x="38357" y="6927"/>
                    <a:pt x="39069" y="7378"/>
                  </a:cubicBezTo>
                  <a:lnTo>
                    <a:pt x="39282" y="7496"/>
                  </a:lnTo>
                  <a:cubicBezTo>
                    <a:pt x="39899" y="7899"/>
                    <a:pt x="40444" y="8350"/>
                    <a:pt x="40942" y="8896"/>
                  </a:cubicBezTo>
                  <a:lnTo>
                    <a:pt x="40966" y="8919"/>
                  </a:lnTo>
                  <a:cubicBezTo>
                    <a:pt x="41441" y="9418"/>
                    <a:pt x="41891" y="9939"/>
                    <a:pt x="42271" y="10485"/>
                  </a:cubicBezTo>
                  <a:cubicBezTo>
                    <a:pt x="42413" y="10698"/>
                    <a:pt x="42579" y="10888"/>
                    <a:pt x="42722" y="11078"/>
                  </a:cubicBezTo>
                  <a:cubicBezTo>
                    <a:pt x="42745" y="11125"/>
                    <a:pt x="42769" y="11173"/>
                    <a:pt x="42793" y="11220"/>
                  </a:cubicBezTo>
                  <a:cubicBezTo>
                    <a:pt x="42745" y="11173"/>
                    <a:pt x="42674" y="11125"/>
                    <a:pt x="42627" y="11054"/>
                  </a:cubicBezTo>
                  <a:cubicBezTo>
                    <a:pt x="42555" y="11007"/>
                    <a:pt x="42461" y="10983"/>
                    <a:pt x="42389" y="10983"/>
                  </a:cubicBezTo>
                  <a:cubicBezTo>
                    <a:pt x="42223" y="10983"/>
                    <a:pt x="42057" y="11102"/>
                    <a:pt x="42034" y="11291"/>
                  </a:cubicBezTo>
                  <a:cubicBezTo>
                    <a:pt x="41962" y="11552"/>
                    <a:pt x="42010" y="11813"/>
                    <a:pt x="42152" y="12051"/>
                  </a:cubicBezTo>
                  <a:cubicBezTo>
                    <a:pt x="42318" y="12311"/>
                    <a:pt x="42461" y="12596"/>
                    <a:pt x="42603" y="12881"/>
                  </a:cubicBezTo>
                  <a:cubicBezTo>
                    <a:pt x="42793" y="13284"/>
                    <a:pt x="43030" y="13664"/>
                    <a:pt x="43291" y="14019"/>
                  </a:cubicBezTo>
                  <a:cubicBezTo>
                    <a:pt x="43647" y="14518"/>
                    <a:pt x="43931" y="15063"/>
                    <a:pt x="44145" y="15632"/>
                  </a:cubicBezTo>
                  <a:cubicBezTo>
                    <a:pt x="44240" y="15870"/>
                    <a:pt x="44311" y="16107"/>
                    <a:pt x="44382" y="16344"/>
                  </a:cubicBezTo>
                  <a:cubicBezTo>
                    <a:pt x="44406" y="16439"/>
                    <a:pt x="44429" y="16534"/>
                    <a:pt x="44453" y="16652"/>
                  </a:cubicBezTo>
                  <a:cubicBezTo>
                    <a:pt x="44192" y="16890"/>
                    <a:pt x="43836" y="17032"/>
                    <a:pt x="43457" y="17032"/>
                  </a:cubicBezTo>
                  <a:cubicBezTo>
                    <a:pt x="43125" y="17032"/>
                    <a:pt x="42769" y="17079"/>
                    <a:pt x="42461" y="17198"/>
                  </a:cubicBezTo>
                  <a:cubicBezTo>
                    <a:pt x="42152" y="17269"/>
                    <a:pt x="41844" y="17340"/>
                    <a:pt x="41535" y="17364"/>
                  </a:cubicBezTo>
                  <a:cubicBezTo>
                    <a:pt x="40895" y="17411"/>
                    <a:pt x="40255" y="17459"/>
                    <a:pt x="39662" y="17459"/>
                  </a:cubicBezTo>
                  <a:cubicBezTo>
                    <a:pt x="38476" y="17459"/>
                    <a:pt x="37313" y="17340"/>
                    <a:pt x="36175" y="17103"/>
                  </a:cubicBezTo>
                  <a:cubicBezTo>
                    <a:pt x="35321" y="16937"/>
                    <a:pt x="34514" y="16605"/>
                    <a:pt x="33803" y="16131"/>
                  </a:cubicBezTo>
                  <a:cubicBezTo>
                    <a:pt x="33494" y="15941"/>
                    <a:pt x="33186" y="15704"/>
                    <a:pt x="32901" y="15490"/>
                  </a:cubicBezTo>
                  <a:lnTo>
                    <a:pt x="32545" y="15229"/>
                  </a:lnTo>
                  <a:cubicBezTo>
                    <a:pt x="32545" y="15229"/>
                    <a:pt x="32949" y="14351"/>
                    <a:pt x="33043" y="14114"/>
                  </a:cubicBezTo>
                  <a:cubicBezTo>
                    <a:pt x="33186" y="13782"/>
                    <a:pt x="33209" y="13426"/>
                    <a:pt x="33162" y="13071"/>
                  </a:cubicBezTo>
                  <a:cubicBezTo>
                    <a:pt x="33138" y="12810"/>
                    <a:pt x="32972" y="12572"/>
                    <a:pt x="32711" y="12454"/>
                  </a:cubicBezTo>
                  <a:cubicBezTo>
                    <a:pt x="32688" y="12430"/>
                    <a:pt x="32616" y="12406"/>
                    <a:pt x="32569" y="12406"/>
                  </a:cubicBezTo>
                  <a:cubicBezTo>
                    <a:pt x="32450" y="12406"/>
                    <a:pt x="32356" y="12478"/>
                    <a:pt x="32308" y="12596"/>
                  </a:cubicBezTo>
                  <a:cubicBezTo>
                    <a:pt x="32284" y="12691"/>
                    <a:pt x="32261" y="12786"/>
                    <a:pt x="32261" y="12881"/>
                  </a:cubicBezTo>
                  <a:cubicBezTo>
                    <a:pt x="32166" y="13687"/>
                    <a:pt x="31834" y="14446"/>
                    <a:pt x="31264" y="15039"/>
                  </a:cubicBezTo>
                  <a:cubicBezTo>
                    <a:pt x="30814" y="15538"/>
                    <a:pt x="30339" y="16036"/>
                    <a:pt x="29841" y="16510"/>
                  </a:cubicBezTo>
                  <a:lnTo>
                    <a:pt x="29675" y="16652"/>
                  </a:lnTo>
                  <a:cubicBezTo>
                    <a:pt x="29177" y="17127"/>
                    <a:pt x="28608" y="17506"/>
                    <a:pt x="27991" y="17791"/>
                  </a:cubicBezTo>
                  <a:lnTo>
                    <a:pt x="26425" y="18479"/>
                  </a:lnTo>
                  <a:cubicBezTo>
                    <a:pt x="26046" y="18645"/>
                    <a:pt x="25643" y="18740"/>
                    <a:pt x="25239" y="18740"/>
                  </a:cubicBezTo>
                  <a:cubicBezTo>
                    <a:pt x="25239" y="18716"/>
                    <a:pt x="25263" y="18669"/>
                    <a:pt x="25310" y="18645"/>
                  </a:cubicBezTo>
                  <a:cubicBezTo>
                    <a:pt x="25334" y="18621"/>
                    <a:pt x="25358" y="18598"/>
                    <a:pt x="25358" y="18598"/>
                  </a:cubicBezTo>
                  <a:cubicBezTo>
                    <a:pt x="26141" y="17601"/>
                    <a:pt x="26852" y="16534"/>
                    <a:pt x="27445" y="15395"/>
                  </a:cubicBezTo>
                  <a:cubicBezTo>
                    <a:pt x="27564" y="15158"/>
                    <a:pt x="27659" y="14921"/>
                    <a:pt x="27706" y="14660"/>
                  </a:cubicBezTo>
                  <a:cubicBezTo>
                    <a:pt x="27754" y="14518"/>
                    <a:pt x="27777" y="14351"/>
                    <a:pt x="27801" y="14209"/>
                  </a:cubicBezTo>
                  <a:cubicBezTo>
                    <a:pt x="27849" y="14043"/>
                    <a:pt x="27872" y="13853"/>
                    <a:pt x="27943" y="13687"/>
                  </a:cubicBezTo>
                  <a:cubicBezTo>
                    <a:pt x="28038" y="13331"/>
                    <a:pt x="28062" y="12952"/>
                    <a:pt x="28015" y="12596"/>
                  </a:cubicBezTo>
                  <a:cubicBezTo>
                    <a:pt x="28015" y="12478"/>
                    <a:pt x="28015" y="12383"/>
                    <a:pt x="27991" y="12264"/>
                  </a:cubicBezTo>
                  <a:cubicBezTo>
                    <a:pt x="27991" y="12217"/>
                    <a:pt x="27991" y="12169"/>
                    <a:pt x="27967" y="12145"/>
                  </a:cubicBezTo>
                  <a:cubicBezTo>
                    <a:pt x="27943" y="11979"/>
                    <a:pt x="27801" y="11837"/>
                    <a:pt x="27635" y="11813"/>
                  </a:cubicBezTo>
                  <a:lnTo>
                    <a:pt x="27611" y="11813"/>
                  </a:lnTo>
                  <a:cubicBezTo>
                    <a:pt x="27422" y="11837"/>
                    <a:pt x="27256" y="11979"/>
                    <a:pt x="27256" y="12169"/>
                  </a:cubicBezTo>
                  <a:cubicBezTo>
                    <a:pt x="27232" y="12240"/>
                    <a:pt x="27232" y="12288"/>
                    <a:pt x="27232" y="12359"/>
                  </a:cubicBezTo>
                  <a:cubicBezTo>
                    <a:pt x="27184" y="12905"/>
                    <a:pt x="27090" y="13450"/>
                    <a:pt x="26900" y="13996"/>
                  </a:cubicBezTo>
                  <a:cubicBezTo>
                    <a:pt x="26852" y="14138"/>
                    <a:pt x="26805" y="14280"/>
                    <a:pt x="26757" y="14446"/>
                  </a:cubicBezTo>
                  <a:cubicBezTo>
                    <a:pt x="26686" y="14684"/>
                    <a:pt x="26568" y="14897"/>
                    <a:pt x="26425" y="15111"/>
                  </a:cubicBezTo>
                  <a:cubicBezTo>
                    <a:pt x="25785" y="16036"/>
                    <a:pt x="25263" y="16795"/>
                    <a:pt x="24694" y="17578"/>
                  </a:cubicBezTo>
                  <a:cubicBezTo>
                    <a:pt x="24480" y="17862"/>
                    <a:pt x="24243" y="18147"/>
                    <a:pt x="23958" y="18384"/>
                  </a:cubicBezTo>
                  <a:lnTo>
                    <a:pt x="23460" y="18858"/>
                  </a:lnTo>
                  <a:cubicBezTo>
                    <a:pt x="22986" y="19357"/>
                    <a:pt x="22464" y="19807"/>
                    <a:pt x="21942" y="20211"/>
                  </a:cubicBezTo>
                  <a:cubicBezTo>
                    <a:pt x="20637" y="21207"/>
                    <a:pt x="19214" y="22013"/>
                    <a:pt x="17720" y="22654"/>
                  </a:cubicBezTo>
                  <a:cubicBezTo>
                    <a:pt x="17530" y="22725"/>
                    <a:pt x="17340" y="22820"/>
                    <a:pt x="17127" y="22891"/>
                  </a:cubicBezTo>
                  <a:lnTo>
                    <a:pt x="16581" y="23128"/>
                  </a:lnTo>
                  <a:cubicBezTo>
                    <a:pt x="16510" y="23152"/>
                    <a:pt x="16439" y="23176"/>
                    <a:pt x="16344" y="23176"/>
                  </a:cubicBezTo>
                  <a:lnTo>
                    <a:pt x="16297" y="23176"/>
                  </a:lnTo>
                  <a:lnTo>
                    <a:pt x="16297" y="23152"/>
                  </a:lnTo>
                  <a:cubicBezTo>
                    <a:pt x="16297" y="23104"/>
                    <a:pt x="16273" y="23057"/>
                    <a:pt x="16273" y="22986"/>
                  </a:cubicBezTo>
                  <a:lnTo>
                    <a:pt x="16273" y="22393"/>
                  </a:lnTo>
                  <a:lnTo>
                    <a:pt x="16273" y="21444"/>
                  </a:lnTo>
                  <a:cubicBezTo>
                    <a:pt x="16297" y="20993"/>
                    <a:pt x="16415" y="20543"/>
                    <a:pt x="16652" y="20139"/>
                  </a:cubicBezTo>
                  <a:cubicBezTo>
                    <a:pt x="16700" y="20068"/>
                    <a:pt x="16747" y="19997"/>
                    <a:pt x="16842" y="19926"/>
                  </a:cubicBezTo>
                  <a:lnTo>
                    <a:pt x="16913" y="19855"/>
                  </a:lnTo>
                  <a:cubicBezTo>
                    <a:pt x="17056" y="19736"/>
                    <a:pt x="17079" y="19546"/>
                    <a:pt x="17008" y="19404"/>
                  </a:cubicBezTo>
                  <a:cubicBezTo>
                    <a:pt x="16937" y="19238"/>
                    <a:pt x="16795" y="19167"/>
                    <a:pt x="16629" y="19167"/>
                  </a:cubicBezTo>
                  <a:lnTo>
                    <a:pt x="16534" y="19167"/>
                  </a:lnTo>
                  <a:cubicBezTo>
                    <a:pt x="16320" y="19214"/>
                    <a:pt x="16130" y="19333"/>
                    <a:pt x="16036" y="19523"/>
                  </a:cubicBezTo>
                  <a:cubicBezTo>
                    <a:pt x="15656" y="19997"/>
                    <a:pt x="15395" y="20566"/>
                    <a:pt x="15324" y="21183"/>
                  </a:cubicBezTo>
                  <a:cubicBezTo>
                    <a:pt x="15300" y="21373"/>
                    <a:pt x="15300" y="21563"/>
                    <a:pt x="15277" y="21752"/>
                  </a:cubicBezTo>
                  <a:cubicBezTo>
                    <a:pt x="15277" y="21895"/>
                    <a:pt x="15277" y="22061"/>
                    <a:pt x="15253" y="22179"/>
                  </a:cubicBezTo>
                  <a:cubicBezTo>
                    <a:pt x="15229" y="22322"/>
                    <a:pt x="15229" y="22369"/>
                    <a:pt x="15205" y="22488"/>
                  </a:cubicBezTo>
                  <a:lnTo>
                    <a:pt x="15205" y="22511"/>
                  </a:lnTo>
                  <a:cubicBezTo>
                    <a:pt x="15205" y="22511"/>
                    <a:pt x="15205" y="22488"/>
                    <a:pt x="15205" y="22488"/>
                  </a:cubicBezTo>
                  <a:lnTo>
                    <a:pt x="15205" y="21729"/>
                  </a:lnTo>
                  <a:cubicBezTo>
                    <a:pt x="15205" y="20827"/>
                    <a:pt x="15205" y="19926"/>
                    <a:pt x="15229" y="19024"/>
                  </a:cubicBezTo>
                  <a:cubicBezTo>
                    <a:pt x="15229" y="18692"/>
                    <a:pt x="15229" y="18360"/>
                    <a:pt x="15253" y="18052"/>
                  </a:cubicBezTo>
                  <a:lnTo>
                    <a:pt x="15253" y="17957"/>
                  </a:lnTo>
                  <a:cubicBezTo>
                    <a:pt x="15300" y="17079"/>
                    <a:pt x="15419" y="16202"/>
                    <a:pt x="15609" y="15324"/>
                  </a:cubicBezTo>
                  <a:cubicBezTo>
                    <a:pt x="15632" y="15182"/>
                    <a:pt x="15680" y="15063"/>
                    <a:pt x="15751" y="14945"/>
                  </a:cubicBezTo>
                  <a:cubicBezTo>
                    <a:pt x="16107" y="14399"/>
                    <a:pt x="16368" y="13830"/>
                    <a:pt x="16557" y="13213"/>
                  </a:cubicBezTo>
                  <a:cubicBezTo>
                    <a:pt x="16700" y="12810"/>
                    <a:pt x="16866" y="12430"/>
                    <a:pt x="17056" y="12074"/>
                  </a:cubicBezTo>
                  <a:cubicBezTo>
                    <a:pt x="17198" y="11813"/>
                    <a:pt x="17364" y="11529"/>
                    <a:pt x="17530" y="11268"/>
                  </a:cubicBezTo>
                  <a:lnTo>
                    <a:pt x="17672" y="11078"/>
                  </a:lnTo>
                  <a:cubicBezTo>
                    <a:pt x="17720" y="10983"/>
                    <a:pt x="17791" y="10912"/>
                    <a:pt x="17862" y="10841"/>
                  </a:cubicBezTo>
                  <a:cubicBezTo>
                    <a:pt x="18313" y="10366"/>
                    <a:pt x="18787" y="9916"/>
                    <a:pt x="19285" y="9512"/>
                  </a:cubicBezTo>
                  <a:cubicBezTo>
                    <a:pt x="19617" y="9228"/>
                    <a:pt x="19926" y="8919"/>
                    <a:pt x="20163" y="8564"/>
                  </a:cubicBezTo>
                  <a:lnTo>
                    <a:pt x="20377" y="8303"/>
                  </a:lnTo>
                  <a:lnTo>
                    <a:pt x="20543" y="8113"/>
                  </a:lnTo>
                  <a:cubicBezTo>
                    <a:pt x="20756" y="7828"/>
                    <a:pt x="20993" y="7567"/>
                    <a:pt x="21230" y="7330"/>
                  </a:cubicBezTo>
                  <a:cubicBezTo>
                    <a:pt x="21586" y="7069"/>
                    <a:pt x="21729" y="6618"/>
                    <a:pt x="21634" y="6192"/>
                  </a:cubicBezTo>
                  <a:close/>
                  <a:moveTo>
                    <a:pt x="8730" y="57049"/>
                  </a:moveTo>
                  <a:cubicBezTo>
                    <a:pt x="8753" y="56503"/>
                    <a:pt x="8848" y="55982"/>
                    <a:pt x="8919" y="55460"/>
                  </a:cubicBezTo>
                  <a:cubicBezTo>
                    <a:pt x="8967" y="55294"/>
                    <a:pt x="9014" y="55128"/>
                    <a:pt x="9062" y="54985"/>
                  </a:cubicBezTo>
                  <a:lnTo>
                    <a:pt x="9133" y="54843"/>
                  </a:lnTo>
                  <a:cubicBezTo>
                    <a:pt x="9180" y="54677"/>
                    <a:pt x="9228" y="54535"/>
                    <a:pt x="9299" y="54392"/>
                  </a:cubicBezTo>
                  <a:lnTo>
                    <a:pt x="9346" y="54226"/>
                  </a:lnTo>
                  <a:cubicBezTo>
                    <a:pt x="9418" y="53965"/>
                    <a:pt x="9560" y="53776"/>
                    <a:pt x="9750" y="53609"/>
                  </a:cubicBezTo>
                  <a:lnTo>
                    <a:pt x="9750" y="53657"/>
                  </a:lnTo>
                  <a:cubicBezTo>
                    <a:pt x="9773" y="53752"/>
                    <a:pt x="9797" y="53847"/>
                    <a:pt x="9797" y="53942"/>
                  </a:cubicBezTo>
                  <a:lnTo>
                    <a:pt x="9797" y="55602"/>
                  </a:lnTo>
                  <a:cubicBezTo>
                    <a:pt x="9773" y="56005"/>
                    <a:pt x="9678" y="56385"/>
                    <a:pt x="9512" y="56764"/>
                  </a:cubicBezTo>
                  <a:cubicBezTo>
                    <a:pt x="9394" y="57025"/>
                    <a:pt x="9275" y="57310"/>
                    <a:pt x="9157" y="57571"/>
                  </a:cubicBezTo>
                  <a:cubicBezTo>
                    <a:pt x="9062" y="57784"/>
                    <a:pt x="8967" y="57998"/>
                    <a:pt x="8872" y="58211"/>
                  </a:cubicBezTo>
                  <a:lnTo>
                    <a:pt x="8872" y="58211"/>
                  </a:lnTo>
                  <a:cubicBezTo>
                    <a:pt x="8730" y="57832"/>
                    <a:pt x="8682" y="57429"/>
                    <a:pt x="8730" y="57049"/>
                  </a:cubicBezTo>
                  <a:close/>
                  <a:moveTo>
                    <a:pt x="35226" y="72895"/>
                  </a:moveTo>
                  <a:cubicBezTo>
                    <a:pt x="35178" y="72942"/>
                    <a:pt x="35107" y="72989"/>
                    <a:pt x="35036" y="72989"/>
                  </a:cubicBezTo>
                  <a:lnTo>
                    <a:pt x="34419" y="72989"/>
                  </a:lnTo>
                  <a:cubicBezTo>
                    <a:pt x="34206" y="72989"/>
                    <a:pt x="33945" y="72989"/>
                    <a:pt x="33708" y="72966"/>
                  </a:cubicBezTo>
                  <a:cubicBezTo>
                    <a:pt x="33589" y="72966"/>
                    <a:pt x="33447" y="72918"/>
                    <a:pt x="33352" y="72847"/>
                  </a:cubicBezTo>
                  <a:lnTo>
                    <a:pt x="33328" y="72823"/>
                  </a:lnTo>
                  <a:cubicBezTo>
                    <a:pt x="32877" y="72562"/>
                    <a:pt x="32474" y="72207"/>
                    <a:pt x="32189" y="71780"/>
                  </a:cubicBezTo>
                  <a:cubicBezTo>
                    <a:pt x="32047" y="71566"/>
                    <a:pt x="31929" y="71353"/>
                    <a:pt x="31786" y="71092"/>
                  </a:cubicBezTo>
                  <a:lnTo>
                    <a:pt x="31644" y="70855"/>
                  </a:lnTo>
                  <a:cubicBezTo>
                    <a:pt x="31929" y="70926"/>
                    <a:pt x="32189" y="71021"/>
                    <a:pt x="32427" y="71115"/>
                  </a:cubicBezTo>
                  <a:cubicBezTo>
                    <a:pt x="33043" y="71424"/>
                    <a:pt x="33708" y="71709"/>
                    <a:pt x="34372" y="72017"/>
                  </a:cubicBezTo>
                  <a:cubicBezTo>
                    <a:pt x="34704" y="72159"/>
                    <a:pt x="34965" y="72373"/>
                    <a:pt x="35178" y="72681"/>
                  </a:cubicBezTo>
                  <a:cubicBezTo>
                    <a:pt x="35226" y="72729"/>
                    <a:pt x="35249" y="72823"/>
                    <a:pt x="35226" y="728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05" name="Google Shape;946;p50"/>
            <p:cNvSpPr/>
            <p:nvPr/>
          </p:nvSpPr>
          <p:spPr>
            <a:xfrm>
              <a:off x="10621000" y="1598425"/>
              <a:ext cx="320850" cy="115075"/>
            </a:xfrm>
            <a:custGeom>
              <a:avLst/>
              <a:gdLst/>
              <a:ahLst/>
              <a:cxnLst/>
              <a:rect l="l" t="t" r="r" b="b"/>
              <a:pathLst>
                <a:path w="12834" h="4603" extrusionOk="0">
                  <a:moveTo>
                    <a:pt x="11790" y="2752"/>
                  </a:moveTo>
                  <a:cubicBezTo>
                    <a:pt x="12003" y="2515"/>
                    <a:pt x="12217" y="2277"/>
                    <a:pt x="12406" y="2017"/>
                  </a:cubicBezTo>
                  <a:cubicBezTo>
                    <a:pt x="12738" y="1613"/>
                    <a:pt x="12833" y="1020"/>
                    <a:pt x="12620" y="522"/>
                  </a:cubicBezTo>
                  <a:cubicBezTo>
                    <a:pt x="12596" y="475"/>
                    <a:pt x="12572" y="403"/>
                    <a:pt x="12572" y="332"/>
                  </a:cubicBezTo>
                  <a:cubicBezTo>
                    <a:pt x="12549" y="285"/>
                    <a:pt x="12525" y="214"/>
                    <a:pt x="12525" y="166"/>
                  </a:cubicBezTo>
                  <a:cubicBezTo>
                    <a:pt x="12477" y="71"/>
                    <a:pt x="12383" y="0"/>
                    <a:pt x="12288" y="0"/>
                  </a:cubicBezTo>
                  <a:lnTo>
                    <a:pt x="12288" y="0"/>
                  </a:lnTo>
                  <a:cubicBezTo>
                    <a:pt x="12193" y="24"/>
                    <a:pt x="12122" y="95"/>
                    <a:pt x="12074" y="166"/>
                  </a:cubicBezTo>
                  <a:cubicBezTo>
                    <a:pt x="11956" y="688"/>
                    <a:pt x="11671" y="1139"/>
                    <a:pt x="11291" y="1495"/>
                  </a:cubicBezTo>
                  <a:cubicBezTo>
                    <a:pt x="11244" y="1542"/>
                    <a:pt x="11197" y="1590"/>
                    <a:pt x="11149" y="1637"/>
                  </a:cubicBezTo>
                  <a:cubicBezTo>
                    <a:pt x="10936" y="1969"/>
                    <a:pt x="10627" y="2206"/>
                    <a:pt x="10271" y="2349"/>
                  </a:cubicBezTo>
                  <a:cubicBezTo>
                    <a:pt x="10129" y="2396"/>
                    <a:pt x="9963" y="2467"/>
                    <a:pt x="9821" y="2515"/>
                  </a:cubicBezTo>
                  <a:cubicBezTo>
                    <a:pt x="9536" y="2633"/>
                    <a:pt x="9251" y="2752"/>
                    <a:pt x="8967" y="2894"/>
                  </a:cubicBezTo>
                  <a:cubicBezTo>
                    <a:pt x="8208" y="3250"/>
                    <a:pt x="7354" y="3440"/>
                    <a:pt x="6476" y="3416"/>
                  </a:cubicBezTo>
                  <a:cubicBezTo>
                    <a:pt x="6025" y="3416"/>
                    <a:pt x="5598" y="3392"/>
                    <a:pt x="5148" y="3345"/>
                  </a:cubicBezTo>
                  <a:cubicBezTo>
                    <a:pt x="4816" y="3297"/>
                    <a:pt x="4507" y="3226"/>
                    <a:pt x="4199" y="3131"/>
                  </a:cubicBezTo>
                  <a:lnTo>
                    <a:pt x="3914" y="3060"/>
                  </a:lnTo>
                  <a:cubicBezTo>
                    <a:pt x="3250" y="2942"/>
                    <a:pt x="2610" y="2681"/>
                    <a:pt x="2088" y="2277"/>
                  </a:cubicBezTo>
                  <a:lnTo>
                    <a:pt x="1969" y="2183"/>
                  </a:lnTo>
                  <a:cubicBezTo>
                    <a:pt x="1661" y="2017"/>
                    <a:pt x="1352" y="1850"/>
                    <a:pt x="1020" y="1708"/>
                  </a:cubicBezTo>
                  <a:lnTo>
                    <a:pt x="902" y="1661"/>
                  </a:lnTo>
                  <a:cubicBezTo>
                    <a:pt x="759" y="1613"/>
                    <a:pt x="593" y="1590"/>
                    <a:pt x="427" y="1590"/>
                  </a:cubicBezTo>
                  <a:cubicBezTo>
                    <a:pt x="261" y="1590"/>
                    <a:pt x="119" y="1708"/>
                    <a:pt x="71" y="1850"/>
                  </a:cubicBezTo>
                  <a:cubicBezTo>
                    <a:pt x="0" y="1993"/>
                    <a:pt x="24" y="2159"/>
                    <a:pt x="143" y="2277"/>
                  </a:cubicBezTo>
                  <a:cubicBezTo>
                    <a:pt x="332" y="2443"/>
                    <a:pt x="522" y="2586"/>
                    <a:pt x="712" y="2728"/>
                  </a:cubicBezTo>
                  <a:cubicBezTo>
                    <a:pt x="949" y="2894"/>
                    <a:pt x="1186" y="3037"/>
                    <a:pt x="1400" y="3179"/>
                  </a:cubicBezTo>
                  <a:cubicBezTo>
                    <a:pt x="1637" y="3321"/>
                    <a:pt x="1851" y="3463"/>
                    <a:pt x="2088" y="3606"/>
                  </a:cubicBezTo>
                  <a:cubicBezTo>
                    <a:pt x="2301" y="3748"/>
                    <a:pt x="2562" y="3867"/>
                    <a:pt x="2823" y="3938"/>
                  </a:cubicBezTo>
                  <a:cubicBezTo>
                    <a:pt x="3155" y="4009"/>
                    <a:pt x="3511" y="4128"/>
                    <a:pt x="3891" y="4223"/>
                  </a:cubicBezTo>
                  <a:cubicBezTo>
                    <a:pt x="4555" y="4436"/>
                    <a:pt x="5243" y="4578"/>
                    <a:pt x="5930" y="4602"/>
                  </a:cubicBezTo>
                  <a:lnTo>
                    <a:pt x="6144" y="4602"/>
                  </a:lnTo>
                  <a:lnTo>
                    <a:pt x="6666" y="4602"/>
                  </a:lnTo>
                  <a:cubicBezTo>
                    <a:pt x="7662" y="4602"/>
                    <a:pt x="8635" y="4365"/>
                    <a:pt x="9512" y="3914"/>
                  </a:cubicBezTo>
                  <a:cubicBezTo>
                    <a:pt x="9583" y="3890"/>
                    <a:pt x="9678" y="3843"/>
                    <a:pt x="9773" y="3819"/>
                  </a:cubicBezTo>
                  <a:cubicBezTo>
                    <a:pt x="9868" y="3796"/>
                    <a:pt x="9939" y="3748"/>
                    <a:pt x="10010" y="3724"/>
                  </a:cubicBezTo>
                  <a:lnTo>
                    <a:pt x="10177" y="3653"/>
                  </a:lnTo>
                  <a:cubicBezTo>
                    <a:pt x="10556" y="3487"/>
                    <a:pt x="10959" y="3321"/>
                    <a:pt x="11339" y="3108"/>
                  </a:cubicBezTo>
                  <a:cubicBezTo>
                    <a:pt x="11505" y="3013"/>
                    <a:pt x="11647" y="2894"/>
                    <a:pt x="11790" y="27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06" name="Google Shape;947;p50"/>
            <p:cNvSpPr/>
            <p:nvPr/>
          </p:nvSpPr>
          <p:spPr>
            <a:xfrm>
              <a:off x="10588975" y="1511250"/>
              <a:ext cx="53400" cy="48650"/>
            </a:xfrm>
            <a:custGeom>
              <a:avLst/>
              <a:gdLst/>
              <a:ahLst/>
              <a:cxnLst/>
              <a:rect l="l" t="t" r="r" b="b"/>
              <a:pathLst>
                <a:path w="2136" h="1946" extrusionOk="0">
                  <a:moveTo>
                    <a:pt x="1993" y="1424"/>
                  </a:moveTo>
                  <a:cubicBezTo>
                    <a:pt x="2135" y="1020"/>
                    <a:pt x="2064" y="593"/>
                    <a:pt x="1803" y="285"/>
                  </a:cubicBezTo>
                  <a:cubicBezTo>
                    <a:pt x="1613" y="95"/>
                    <a:pt x="1376" y="0"/>
                    <a:pt x="1115" y="24"/>
                  </a:cubicBezTo>
                  <a:lnTo>
                    <a:pt x="831" y="24"/>
                  </a:lnTo>
                  <a:cubicBezTo>
                    <a:pt x="546" y="24"/>
                    <a:pt x="285" y="190"/>
                    <a:pt x="143" y="451"/>
                  </a:cubicBezTo>
                  <a:cubicBezTo>
                    <a:pt x="0" y="712"/>
                    <a:pt x="24" y="1044"/>
                    <a:pt x="190" y="1305"/>
                  </a:cubicBezTo>
                  <a:cubicBezTo>
                    <a:pt x="332" y="1542"/>
                    <a:pt x="522" y="1708"/>
                    <a:pt x="759" y="1827"/>
                  </a:cubicBezTo>
                  <a:cubicBezTo>
                    <a:pt x="878" y="1898"/>
                    <a:pt x="1020" y="1922"/>
                    <a:pt x="1139" y="1945"/>
                  </a:cubicBezTo>
                  <a:lnTo>
                    <a:pt x="1186" y="1945"/>
                  </a:lnTo>
                  <a:cubicBezTo>
                    <a:pt x="1518" y="1945"/>
                    <a:pt x="1851" y="1732"/>
                    <a:pt x="1993" y="14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107" name="Google Shape;948;p50"/>
            <p:cNvSpPr/>
            <p:nvPr/>
          </p:nvSpPr>
          <p:spPr>
            <a:xfrm>
              <a:off x="10903275" y="1461425"/>
              <a:ext cx="39150" cy="44500"/>
            </a:xfrm>
            <a:custGeom>
              <a:avLst/>
              <a:gdLst/>
              <a:ahLst/>
              <a:cxnLst/>
              <a:rect l="l" t="t" r="r" b="b"/>
              <a:pathLst>
                <a:path w="1566" h="1780" extrusionOk="0">
                  <a:moveTo>
                    <a:pt x="24" y="1092"/>
                  </a:moveTo>
                  <a:cubicBezTo>
                    <a:pt x="24" y="1210"/>
                    <a:pt x="48" y="1305"/>
                    <a:pt x="95" y="1424"/>
                  </a:cubicBezTo>
                  <a:cubicBezTo>
                    <a:pt x="238" y="1661"/>
                    <a:pt x="499" y="1780"/>
                    <a:pt x="783" y="1756"/>
                  </a:cubicBezTo>
                  <a:lnTo>
                    <a:pt x="807" y="1756"/>
                  </a:lnTo>
                  <a:cubicBezTo>
                    <a:pt x="1092" y="1756"/>
                    <a:pt x="1352" y="1590"/>
                    <a:pt x="1447" y="1305"/>
                  </a:cubicBezTo>
                  <a:cubicBezTo>
                    <a:pt x="1542" y="1021"/>
                    <a:pt x="1566" y="712"/>
                    <a:pt x="1471" y="428"/>
                  </a:cubicBezTo>
                  <a:cubicBezTo>
                    <a:pt x="1424" y="167"/>
                    <a:pt x="1186" y="1"/>
                    <a:pt x="926" y="24"/>
                  </a:cubicBezTo>
                  <a:lnTo>
                    <a:pt x="831" y="24"/>
                  </a:lnTo>
                  <a:lnTo>
                    <a:pt x="736" y="24"/>
                  </a:lnTo>
                  <a:lnTo>
                    <a:pt x="641" y="24"/>
                  </a:lnTo>
                  <a:cubicBezTo>
                    <a:pt x="380" y="24"/>
                    <a:pt x="166" y="190"/>
                    <a:pt x="95" y="451"/>
                  </a:cubicBezTo>
                  <a:cubicBezTo>
                    <a:pt x="48" y="546"/>
                    <a:pt x="24" y="665"/>
                    <a:pt x="24" y="760"/>
                  </a:cubicBezTo>
                  <a:cubicBezTo>
                    <a:pt x="24" y="807"/>
                    <a:pt x="24" y="855"/>
                    <a:pt x="0" y="902"/>
                  </a:cubicBezTo>
                  <a:cubicBezTo>
                    <a:pt x="0" y="926"/>
                    <a:pt x="0" y="926"/>
                    <a:pt x="0" y="950"/>
                  </a:cubicBezTo>
                  <a:cubicBezTo>
                    <a:pt x="0" y="1021"/>
                    <a:pt x="0" y="1044"/>
                    <a:pt x="24" y="10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sp>
        <p:nvSpPr>
          <p:cNvPr id="48" name="TextBox 35">
            <a:extLst>
              <a:ext uri="{FF2B5EF4-FFF2-40B4-BE49-F238E27FC236}">
                <a16:creationId xmlns:a16="http://schemas.microsoft.com/office/drawing/2014/main" xmlns="" id="{D04737F1-26D2-47D1-A0E6-BCD0B56EABD3}"/>
              </a:ext>
            </a:extLst>
          </p:cNvPr>
          <p:cNvSpPr txBox="1">
            <a:spLocks noChangeArrowheads="1"/>
          </p:cNvSpPr>
          <p:nvPr/>
        </p:nvSpPr>
        <p:spPr bwMode="auto">
          <a:xfrm>
            <a:off x="849086" y="217167"/>
            <a:ext cx="484755"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2</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49" name="Shape 468">
            <a:extLst>
              <a:ext uri="{FF2B5EF4-FFF2-40B4-BE49-F238E27FC236}">
                <a16:creationId xmlns:a16="http://schemas.microsoft.com/office/drawing/2014/main" xmlns="" id="{9D5DA3BD-86AB-42FE-94D1-390F965E8284}"/>
              </a:ext>
            </a:extLst>
          </p:cNvPr>
          <p:cNvSpPr/>
          <p:nvPr/>
        </p:nvSpPr>
        <p:spPr>
          <a:xfrm>
            <a:off x="1417975" y="52318"/>
            <a:ext cx="3300277" cy="830997"/>
          </a:xfrm>
          <a:prstGeom prst="rect">
            <a:avLst/>
          </a:prstGeom>
          <a:noFill/>
          <a:ln w="12700" cap="flat">
            <a:noFill/>
            <a:miter lim="400000"/>
          </a:ln>
          <a:effectLst/>
        </p:spPr>
        <p:txBody>
          <a:bodyPr wrap="square" lIns="0" tIns="0" rIns="0" bIns="0" numCol="1" anchor="ctr" anchorCtr="0">
            <a:spAutoFit/>
          </a:bodyPr>
          <a:lstStyle/>
          <a:p>
            <a:pPr algn="just">
              <a:lnSpc>
                <a:spcPct val="150000"/>
              </a:lnSpc>
              <a:buClrTx/>
              <a:buFontTx/>
              <a:buNone/>
              <a:defRPr/>
            </a:pP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Đặc</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điểm</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thể</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loại</a:t>
            </a:r>
            <a:endParaRPr lang="en-US" altLang="zh-CN" sz="3600" dirty="0">
              <a:solidFill>
                <a:srgbClr val="51AAA0"/>
              </a:solidFill>
              <a:latin typeface="Times" panose="020B0500000000000000" pitchFamily="34" charset="0"/>
              <a:ea typeface="Times" panose="020B0500000000000000" pitchFamily="34" charset="0"/>
              <a:cs typeface="Times" panose="020B0500000000000000" pitchFamily="34" charset="0"/>
              <a:sym typeface="+mn-lt"/>
            </a:endParaRPr>
          </a:p>
        </p:txBody>
      </p:sp>
    </p:spTree>
    <p:extLst>
      <p:ext uri="{BB962C8B-B14F-4D97-AF65-F5344CB8AC3E}">
        <p14:creationId xmlns:p14="http://schemas.microsoft.com/office/powerpoint/2010/main" val="3096076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F53B7A9C-3A08-BD40-ACB5-D1E5294AEC3D}"/>
              </a:ext>
            </a:extLst>
          </p:cNvPr>
          <p:cNvGraphicFramePr>
            <a:graphicFrameLocks noGrp="1"/>
          </p:cNvGraphicFramePr>
          <p:nvPr>
            <p:extLst>
              <p:ext uri="{D42A27DB-BD31-4B8C-83A1-F6EECF244321}">
                <p14:modId xmlns:p14="http://schemas.microsoft.com/office/powerpoint/2010/main" val="760630271"/>
              </p:ext>
            </p:extLst>
          </p:nvPr>
        </p:nvGraphicFramePr>
        <p:xfrm>
          <a:off x="509452" y="750544"/>
          <a:ext cx="8216536" cy="4163188"/>
        </p:xfrm>
        <a:graphic>
          <a:graphicData uri="http://schemas.openxmlformats.org/drawingml/2006/table">
            <a:tbl>
              <a:tblPr firstRow="1" bandRow="1">
                <a:tableStyleId>{7DF18680-E054-41AD-8BC1-D1AEF772440D}</a:tableStyleId>
              </a:tblPr>
              <a:tblGrid>
                <a:gridCol w="940525">
                  <a:extLst>
                    <a:ext uri="{9D8B030D-6E8A-4147-A177-3AD203B41FA5}">
                      <a16:colId xmlns:a16="http://schemas.microsoft.com/office/drawing/2014/main" xmlns="" val="366804475"/>
                    </a:ext>
                  </a:extLst>
                </a:gridCol>
                <a:gridCol w="2885141">
                  <a:extLst>
                    <a:ext uri="{9D8B030D-6E8A-4147-A177-3AD203B41FA5}">
                      <a16:colId xmlns:a16="http://schemas.microsoft.com/office/drawing/2014/main" xmlns="" val="2197980578"/>
                    </a:ext>
                  </a:extLst>
                </a:gridCol>
                <a:gridCol w="2110777">
                  <a:extLst>
                    <a:ext uri="{9D8B030D-6E8A-4147-A177-3AD203B41FA5}">
                      <a16:colId xmlns:a16="http://schemas.microsoft.com/office/drawing/2014/main" xmlns="" val="3937798880"/>
                    </a:ext>
                  </a:extLst>
                </a:gridCol>
                <a:gridCol w="2280093">
                  <a:extLst>
                    <a:ext uri="{9D8B030D-6E8A-4147-A177-3AD203B41FA5}">
                      <a16:colId xmlns:a16="http://schemas.microsoft.com/office/drawing/2014/main" xmlns="" val="676023620"/>
                    </a:ext>
                  </a:extLst>
                </a:gridCol>
              </a:tblGrid>
              <a:tr h="868720">
                <a:tc>
                  <a:txBody>
                    <a:bodyPr/>
                    <a:lstStyle/>
                    <a:p>
                      <a:pPr algn="ctr"/>
                      <a:r>
                        <a:rPr lang="en-US" sz="2000" dirty="0" err="1">
                          <a:latin typeface="Times" panose="020B0500000000000000" pitchFamily="34" charset="0"/>
                          <a:ea typeface="Times" panose="020B0500000000000000" pitchFamily="34" charset="0"/>
                          <a:cs typeface="Times" panose="020B0500000000000000" pitchFamily="34" charset="0"/>
                        </a:rPr>
                        <a:t>Diễn</a:t>
                      </a:r>
                      <a:r>
                        <a:rPr lang="en-US" sz="2000" dirty="0">
                          <a:latin typeface="Times" panose="020B0500000000000000" pitchFamily="34" charset="0"/>
                          <a:ea typeface="Times" panose="020B0500000000000000" pitchFamily="34" charset="0"/>
                          <a:cs typeface="Times" panose="020B0500000000000000" pitchFamily="34" charset="0"/>
                        </a:rPr>
                        <a:t> </a:t>
                      </a:r>
                      <a:r>
                        <a:rPr lang="en-US" sz="2000" dirty="0" err="1">
                          <a:latin typeface="Times" panose="020B0500000000000000" pitchFamily="34" charset="0"/>
                          <a:ea typeface="Times" panose="020B0500000000000000" pitchFamily="34" charset="0"/>
                          <a:cs typeface="Times" panose="020B0500000000000000" pitchFamily="34" charset="0"/>
                        </a:rPr>
                        <a:t>biến</a:t>
                      </a:r>
                      <a:endParaRPr lang="en-US" sz="2000" dirty="0">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tc>
                  <a:txBody>
                    <a:bodyPr/>
                    <a:lstStyle/>
                    <a:p>
                      <a:pPr algn="ctr"/>
                      <a:r>
                        <a:rPr lang="en-US" sz="2000" dirty="0" err="1">
                          <a:latin typeface="Times" panose="020B0500000000000000" pitchFamily="34" charset="0"/>
                          <a:ea typeface="Times" panose="020B0500000000000000" pitchFamily="34" charset="0"/>
                          <a:cs typeface="Times" panose="020B0500000000000000" pitchFamily="34" charset="0"/>
                        </a:rPr>
                        <a:t>Lời</a:t>
                      </a:r>
                      <a:r>
                        <a:rPr lang="en-US" sz="2000" dirty="0">
                          <a:latin typeface="Times" panose="020B0500000000000000" pitchFamily="34" charset="0"/>
                          <a:ea typeface="Times" panose="020B0500000000000000" pitchFamily="34" charset="0"/>
                          <a:cs typeface="Times" panose="020B0500000000000000" pitchFamily="34" charset="0"/>
                        </a:rPr>
                        <a:t> </a:t>
                      </a:r>
                      <a:r>
                        <a:rPr lang="en-US" sz="2000" dirty="0" err="1">
                          <a:latin typeface="Times" panose="020B0500000000000000" pitchFamily="34" charset="0"/>
                          <a:ea typeface="Times" panose="020B0500000000000000" pitchFamily="34" charset="0"/>
                          <a:cs typeface="Times" panose="020B0500000000000000" pitchFamily="34" charset="0"/>
                        </a:rPr>
                        <a:t>chó</a:t>
                      </a:r>
                      <a:r>
                        <a:rPr lang="en-US" sz="2000" dirty="0">
                          <a:latin typeface="Times" panose="020B0500000000000000" pitchFamily="34" charset="0"/>
                          <a:ea typeface="Times" panose="020B0500000000000000" pitchFamily="34" charset="0"/>
                          <a:cs typeface="Times" panose="020B0500000000000000" pitchFamily="34" charset="0"/>
                        </a:rPr>
                        <a:t> </a:t>
                      </a:r>
                      <a:r>
                        <a:rPr lang="en-US" sz="2000" dirty="0" err="1">
                          <a:latin typeface="Times" panose="020B0500000000000000" pitchFamily="34" charset="0"/>
                          <a:ea typeface="Times" panose="020B0500000000000000" pitchFamily="34" charset="0"/>
                          <a:cs typeface="Times" panose="020B0500000000000000" pitchFamily="34" charset="0"/>
                        </a:rPr>
                        <a:t>sói</a:t>
                      </a:r>
                      <a:endParaRPr lang="en-US" sz="2000" dirty="0">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tc>
                  <a:txBody>
                    <a:bodyPr/>
                    <a:lstStyle/>
                    <a:p>
                      <a:pPr algn="ctr"/>
                      <a:r>
                        <a:rPr lang="en-US" sz="2000" dirty="0" err="1">
                          <a:latin typeface="Times" panose="020B0500000000000000" pitchFamily="34" charset="0"/>
                          <a:ea typeface="Times" panose="020B0500000000000000" pitchFamily="34" charset="0"/>
                          <a:cs typeface="Times" panose="020B0500000000000000" pitchFamily="34" charset="0"/>
                        </a:rPr>
                        <a:t>Lời</a:t>
                      </a:r>
                      <a:r>
                        <a:rPr lang="en-US" sz="2000" dirty="0">
                          <a:latin typeface="Times" panose="020B0500000000000000" pitchFamily="34" charset="0"/>
                          <a:ea typeface="Times" panose="020B0500000000000000" pitchFamily="34" charset="0"/>
                          <a:cs typeface="Times" panose="020B0500000000000000" pitchFamily="34" charset="0"/>
                        </a:rPr>
                        <a:t> </a:t>
                      </a:r>
                      <a:r>
                        <a:rPr lang="en-US" sz="2000" dirty="0" err="1">
                          <a:latin typeface="Times" panose="020B0500000000000000" pitchFamily="34" charset="0"/>
                          <a:ea typeface="Times" panose="020B0500000000000000" pitchFamily="34" charset="0"/>
                          <a:cs typeface="Times" panose="020B0500000000000000" pitchFamily="34" charset="0"/>
                        </a:rPr>
                        <a:t>chiên</a:t>
                      </a:r>
                      <a:r>
                        <a:rPr lang="en-US" sz="2000" dirty="0">
                          <a:latin typeface="Times" panose="020B0500000000000000" pitchFamily="34" charset="0"/>
                          <a:ea typeface="Times" panose="020B0500000000000000" pitchFamily="34" charset="0"/>
                          <a:cs typeface="Times" panose="020B0500000000000000" pitchFamily="34" charset="0"/>
                        </a:rPr>
                        <a:t> con</a:t>
                      </a:r>
                    </a:p>
                  </a:txBody>
                  <a:tcPr marL="68580" marR="68580" marT="34290" marB="34290" anchor="ctr"/>
                </a:tc>
                <a:tc>
                  <a:txBody>
                    <a:bodyPr/>
                    <a:lstStyle/>
                    <a:p>
                      <a:pPr algn="ctr"/>
                      <a:r>
                        <a:rPr lang="en-US" sz="2000" dirty="0" err="1">
                          <a:latin typeface="Times" panose="020B0500000000000000" pitchFamily="34" charset="0"/>
                          <a:ea typeface="Times" panose="020B0500000000000000" pitchFamily="34" charset="0"/>
                          <a:cs typeface="Times" panose="020B0500000000000000" pitchFamily="34" charset="0"/>
                        </a:rPr>
                        <a:t>Nhận</a:t>
                      </a:r>
                      <a:r>
                        <a:rPr lang="en-US" sz="2000" dirty="0">
                          <a:latin typeface="Times" panose="020B0500000000000000" pitchFamily="34" charset="0"/>
                          <a:ea typeface="Times" panose="020B0500000000000000" pitchFamily="34" charset="0"/>
                          <a:cs typeface="Times" panose="020B0500000000000000" pitchFamily="34" charset="0"/>
                        </a:rPr>
                        <a:t> </a:t>
                      </a:r>
                      <a:r>
                        <a:rPr lang="en-US" sz="2000" dirty="0" err="1">
                          <a:latin typeface="Times" panose="020B0500000000000000" pitchFamily="34" charset="0"/>
                          <a:ea typeface="Times" panose="020B0500000000000000" pitchFamily="34" charset="0"/>
                          <a:cs typeface="Times" panose="020B0500000000000000" pitchFamily="34" charset="0"/>
                        </a:rPr>
                        <a:t>xét</a:t>
                      </a:r>
                      <a:endParaRPr lang="en-US" sz="2000" dirty="0">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extLst>
                  <a:ext uri="{0D108BD9-81ED-4DB2-BD59-A6C34878D82A}">
                    <a16:rowId xmlns:a16="http://schemas.microsoft.com/office/drawing/2014/main" xmlns="" val="1048436275"/>
                  </a:ext>
                </a:extLst>
              </a:tr>
              <a:tr h="983592">
                <a:tc>
                  <a:txBody>
                    <a:bodyPr/>
                    <a:lstStyle/>
                    <a:p>
                      <a:pPr algn="ctr"/>
                      <a:r>
                        <a:rPr lang="en-US" sz="1600" dirty="0">
                          <a:latin typeface="Times" panose="020B0500000000000000" pitchFamily="34" charset="0"/>
                          <a:ea typeface="Times" panose="020B0500000000000000" pitchFamily="34" charset="0"/>
                          <a:cs typeface="Times" panose="020B0500000000000000" pitchFamily="34" charset="0"/>
                        </a:rPr>
                        <a:t>1</a:t>
                      </a:r>
                      <a:endParaRPr lang="en-US" sz="1600" dirty="0">
                        <a:solidFill>
                          <a:schemeClr val="accent2">
                            <a:lumMod val="75000"/>
                          </a:schemeClr>
                        </a:solidFill>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tc>
                  <a:txBody>
                    <a:bodyPr/>
                    <a:lstStyle/>
                    <a:p>
                      <a:pPr algn="ctr"/>
                      <a:r>
                        <a:rPr lang="en-US" sz="1600" dirty="0">
                          <a:latin typeface="Times" panose="020B0500000000000000" pitchFamily="34" charset="0"/>
                          <a:ea typeface="Times" panose="020B0500000000000000" pitchFamily="34" charset="0"/>
                          <a:cs typeface="Times" panose="020B0500000000000000" pitchFamily="34" charset="0"/>
                        </a:rPr>
                        <a:t>Sao </a:t>
                      </a:r>
                      <a:r>
                        <a:rPr lang="en-US" sz="1600" dirty="0" err="1">
                          <a:latin typeface="Times" panose="020B0500000000000000" pitchFamily="34" charset="0"/>
                          <a:ea typeface="Times" panose="020B0500000000000000" pitchFamily="34" charset="0"/>
                          <a:cs typeface="Times" panose="020B0500000000000000" pitchFamily="34" charset="0"/>
                        </a:rPr>
                        <a:t>dám</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làm</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đục</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nguồn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nước</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uống</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của</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mình</a:t>
                      </a:r>
                      <a:r>
                        <a:rPr lang="en-US" sz="1600" dirty="0">
                          <a:latin typeface="Times" panose="020B0500000000000000" pitchFamily="34" charset="0"/>
                          <a:ea typeface="Times" panose="020B0500000000000000" pitchFamily="34" charset="0"/>
                          <a:cs typeface="Times" panose="020B0500000000000000" pitchFamily="34" charset="0"/>
                        </a:rPr>
                        <a:t>?</a:t>
                      </a:r>
                      <a:endParaRPr lang="en-US" sz="1600" i="1" dirty="0">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tc>
                  <a:txBody>
                    <a:bodyPr/>
                    <a:lstStyle/>
                    <a:p>
                      <a:pPr algn="ctr"/>
                      <a:r>
                        <a:rPr lang="en-US" sz="1600" dirty="0" err="1">
                          <a:latin typeface="Times" panose="020B0500000000000000" pitchFamily="34" charset="0"/>
                          <a:ea typeface="Times" panose="020B0500000000000000" pitchFamily="34" charset="0"/>
                          <a:cs typeface="Times" panose="020B0500000000000000" pitchFamily="34" charset="0"/>
                        </a:rPr>
                        <a:t>Chiên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đang</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ở</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phía</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cuối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dòng</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không</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thể</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làm</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đục</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nước</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phía</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cuối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dầu</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dòng</a:t>
                      </a:r>
                      <a:r>
                        <a:rPr lang="en-US" sz="1600" dirty="0">
                          <a:latin typeface="Times" panose="020B0500000000000000" pitchFamily="34" charset="0"/>
                          <a:ea typeface="Times" panose="020B0500000000000000" pitchFamily="34" charset="0"/>
                          <a:cs typeface="Times" panose="020B0500000000000000" pitchFamily="34" charset="0"/>
                        </a:rPr>
                        <a:t>.</a:t>
                      </a:r>
                      <a:endParaRPr lang="en-US" sz="1600" i="1" dirty="0">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tc>
                  <a:txBody>
                    <a:bodyPr/>
                    <a:lstStyle/>
                    <a:p>
                      <a:pPr algn="ctr"/>
                      <a:r>
                        <a:rPr lang="en-US" sz="1600" dirty="0" err="1">
                          <a:latin typeface="Times" panose="020B0500000000000000" pitchFamily="34" charset="0"/>
                          <a:ea typeface="Times" panose="020B0500000000000000" pitchFamily="34" charset="0"/>
                          <a:cs typeface="Times" panose="020B0500000000000000" pitchFamily="34" charset="0"/>
                        </a:rPr>
                        <a:t>Đối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đáp</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cho</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thấy</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lời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kết</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tội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của</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sói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là</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vô</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lí</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chiên</a:t>
                      </a:r>
                      <a:r>
                        <a:rPr lang="en-US" sz="1600" dirty="0">
                          <a:latin typeface="Times" panose="020B0500000000000000" pitchFamily="34" charset="0"/>
                          <a:ea typeface="Times" panose="020B0500000000000000" pitchFamily="34" charset="0"/>
                          <a:cs typeface="Times" panose="020B0500000000000000" pitchFamily="34" charset="0"/>
                        </a:rPr>
                        <a:t> con </a:t>
                      </a:r>
                      <a:r>
                        <a:rPr lang="en-US" sz="1600" dirty="0" err="1">
                          <a:latin typeface="Times" panose="020B0500000000000000" pitchFamily="34" charset="0"/>
                          <a:ea typeface="Times" panose="020B0500000000000000" pitchFamily="34" charset="0"/>
                          <a:cs typeface="Times" panose="020B0500000000000000" pitchFamily="34" charset="0"/>
                        </a:rPr>
                        <a:t>vô</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tội</a:t>
                      </a:r>
                      <a:r>
                        <a:rPr lang="en-US" sz="1600" dirty="0">
                          <a:latin typeface="Times" panose="020B0500000000000000" pitchFamily="34" charset="0"/>
                          <a:ea typeface="Times" panose="020B0500000000000000" pitchFamily="34" charset="0"/>
                          <a:cs typeface="Times" panose="020B0500000000000000" pitchFamily="34" charset="0"/>
                        </a:rPr>
                        <a:t>.</a:t>
                      </a:r>
                      <a:endParaRPr lang="en-US" sz="1600" i="1" dirty="0">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extLst>
                  <a:ext uri="{0D108BD9-81ED-4DB2-BD59-A6C34878D82A}">
                    <a16:rowId xmlns:a16="http://schemas.microsoft.com/office/drawing/2014/main" xmlns="" val="2818095688"/>
                  </a:ext>
                </a:extLst>
              </a:tr>
              <a:tr h="725214">
                <a:tc>
                  <a:txBody>
                    <a:bodyPr/>
                    <a:lstStyle/>
                    <a:p>
                      <a:pPr algn="ctr"/>
                      <a:r>
                        <a:rPr lang="en-US" sz="1600" dirty="0">
                          <a:latin typeface="Times" panose="020B0500000000000000" pitchFamily="34" charset="0"/>
                          <a:ea typeface="Times" panose="020B0500000000000000" pitchFamily="34" charset="0"/>
                          <a:cs typeface="Times" panose="020B0500000000000000" pitchFamily="34" charset="0"/>
                        </a:rPr>
                        <a:t>2</a:t>
                      </a:r>
                      <a:endParaRPr lang="en-US" sz="1600" dirty="0">
                        <a:solidFill>
                          <a:schemeClr val="accent2">
                            <a:lumMod val="75000"/>
                          </a:schemeClr>
                        </a:solidFill>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tc>
                  <a:txBody>
                    <a:bodyPr/>
                    <a:lstStyle/>
                    <a:p>
                      <a:pPr algn="ctr"/>
                      <a:r>
                        <a:rPr lang="en-US" sz="1600" dirty="0">
                          <a:latin typeface="Times" panose="020B0500000000000000" pitchFamily="34" charset="0"/>
                          <a:ea typeface="Times" panose="020B0500000000000000" pitchFamily="34" charset="0"/>
                          <a:cs typeface="Times" panose="020B0500000000000000" pitchFamily="34" charset="0"/>
                        </a:rPr>
                        <a:t>Sao </a:t>
                      </a:r>
                      <a:r>
                        <a:rPr lang="en-US" sz="1600" dirty="0" err="1">
                          <a:latin typeface="Times" panose="020B0500000000000000" pitchFamily="34" charset="0"/>
                          <a:ea typeface="Times" panose="020B0500000000000000" pitchFamily="34" charset="0"/>
                          <a:cs typeface="Times" panose="020B0500000000000000" pitchFamily="34" charset="0"/>
                        </a:rPr>
                        <a:t>dám</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nói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xấu</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sói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năm</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ngoái</a:t>
                      </a:r>
                      <a:r>
                        <a:rPr lang="en-US" sz="1600" dirty="0">
                          <a:latin typeface="Times" panose="020B0500000000000000" pitchFamily="34" charset="0"/>
                          <a:ea typeface="Times" panose="020B0500000000000000" pitchFamily="34" charset="0"/>
                          <a:cs typeface="Times" panose="020B0500000000000000" pitchFamily="34" charset="0"/>
                        </a:rPr>
                        <a:t>?</a:t>
                      </a:r>
                      <a:endParaRPr lang="en-US" sz="1600" i="1" dirty="0">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tc>
                  <a:txBody>
                    <a:bodyPr/>
                    <a:lstStyle/>
                    <a:p>
                      <a:pPr algn="ctr"/>
                      <a:r>
                        <a:rPr lang="en-US" sz="1600" dirty="0" err="1">
                          <a:latin typeface="Times" panose="020B0500000000000000" pitchFamily="34" charset="0"/>
                          <a:ea typeface="Times" panose="020B0500000000000000" pitchFamily="34" charset="0"/>
                          <a:cs typeface="Times" panose="020B0500000000000000" pitchFamily="34" charset="0"/>
                        </a:rPr>
                        <a:t>Năm</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ngoái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chiên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chưa</a:t>
                      </a:r>
                      <a:r>
                        <a:rPr lang="en-US" sz="1600" dirty="0">
                          <a:latin typeface="Times" panose="020B0500000000000000" pitchFamily="34" charset="0"/>
                          <a:ea typeface="Times" panose="020B0500000000000000" pitchFamily="34" charset="0"/>
                          <a:cs typeface="Times" panose="020B0500000000000000" pitchFamily="34" charset="0"/>
                        </a:rPr>
                        <a:t> ra </a:t>
                      </a:r>
                      <a:r>
                        <a:rPr lang="en-US" sz="1600" dirty="0" err="1">
                          <a:latin typeface="Times" panose="020B0500000000000000" pitchFamily="34" charset="0"/>
                          <a:ea typeface="Times" panose="020B0500000000000000" pitchFamily="34" charset="0"/>
                          <a:cs typeface="Times" panose="020B0500000000000000" pitchFamily="34" charset="0"/>
                        </a:rPr>
                        <a:t>đời</a:t>
                      </a:r>
                      <a:r>
                        <a:rPr lang="en-US" sz="1600" dirty="0">
                          <a:latin typeface="Times" panose="020B0500000000000000" pitchFamily="34" charset="0"/>
                          <a:ea typeface="Times" panose="020B0500000000000000" pitchFamily="34" charset="0"/>
                          <a:cs typeface="Times" panose="020B0500000000000000" pitchFamily="34" charset="0"/>
                        </a:rPr>
                        <a:t>.</a:t>
                      </a:r>
                      <a:endParaRPr lang="en-US" sz="1600" i="1" dirty="0">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a:latin typeface="Times" panose="020B0500000000000000" pitchFamily="34" charset="0"/>
                          <a:ea typeface="Times" panose="020B0500000000000000" pitchFamily="34" charset="0"/>
                          <a:cs typeface="Times" panose="020B0500000000000000" pitchFamily="34" charset="0"/>
                        </a:rPr>
                        <a:t>Đối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đáp</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cho</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thấy</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lời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kết</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tội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của</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sói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là</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bịa</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đặt</a:t>
                      </a:r>
                      <a:r>
                        <a:rPr lang="en-US" sz="1600" dirty="0">
                          <a:latin typeface="Times" panose="020B0500000000000000" pitchFamily="34" charset="0"/>
                          <a:ea typeface="Times" panose="020B0500000000000000" pitchFamily="34" charset="0"/>
                          <a:cs typeface="Times" panose="020B0500000000000000" pitchFamily="34" charset="0"/>
                        </a:rPr>
                        <a:t>.</a:t>
                      </a:r>
                      <a:endParaRPr lang="en-US" sz="1600" i="1" dirty="0">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extLst>
                  <a:ext uri="{0D108BD9-81ED-4DB2-BD59-A6C34878D82A}">
                    <a16:rowId xmlns:a16="http://schemas.microsoft.com/office/drawing/2014/main" xmlns="" val="2238501751"/>
                  </a:ext>
                </a:extLst>
              </a:tr>
              <a:tr h="725214">
                <a:tc>
                  <a:txBody>
                    <a:bodyPr/>
                    <a:lstStyle/>
                    <a:p>
                      <a:pPr algn="ctr"/>
                      <a:r>
                        <a:rPr lang="en-US" sz="1600" dirty="0">
                          <a:latin typeface="Times" panose="020B0500000000000000" pitchFamily="34" charset="0"/>
                          <a:ea typeface="Times" panose="020B0500000000000000" pitchFamily="34" charset="0"/>
                          <a:cs typeface="Times" panose="020B0500000000000000" pitchFamily="34" charset="0"/>
                        </a:rPr>
                        <a:t>3</a:t>
                      </a:r>
                      <a:endParaRPr lang="en-US" sz="1600" dirty="0">
                        <a:solidFill>
                          <a:schemeClr val="accent2">
                            <a:lumMod val="75000"/>
                          </a:schemeClr>
                        </a:solidFill>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tc>
                  <a:txBody>
                    <a:bodyPr/>
                    <a:lstStyle/>
                    <a:p>
                      <a:pPr algn="ctr"/>
                      <a:r>
                        <a:rPr lang="en-US" sz="1600" dirty="0">
                          <a:latin typeface="Times" panose="020B0500000000000000" pitchFamily="34" charset="0"/>
                          <a:ea typeface="Times" panose="020B0500000000000000" pitchFamily="34" charset="0"/>
                          <a:cs typeface="Times" panose="020B0500000000000000" pitchFamily="34" charset="0"/>
                        </a:rPr>
                        <a:t>Anh </a:t>
                      </a:r>
                      <a:r>
                        <a:rPr lang="en-US" sz="1600" dirty="0" err="1">
                          <a:latin typeface="Times" panose="020B0500000000000000" pitchFamily="34" charset="0"/>
                          <a:ea typeface="Times" panose="020B0500000000000000" pitchFamily="34" charset="0"/>
                          <a:cs typeface="Times" panose="020B0500000000000000" pitchFamily="34" charset="0"/>
                        </a:rPr>
                        <a:t>của</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chiên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đã</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nói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xấu</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sói</a:t>
                      </a:r>
                      <a:r>
                        <a:rPr lang="en-US" sz="1600" dirty="0">
                          <a:latin typeface="Times" panose="020B0500000000000000" pitchFamily="34" charset="0"/>
                          <a:ea typeface="Times" panose="020B0500000000000000" pitchFamily="34" charset="0"/>
                          <a:cs typeface="Times" panose="020B0500000000000000" pitchFamily="34" charset="0"/>
                        </a:rPr>
                        <a:t>.</a:t>
                      </a:r>
                      <a:endParaRPr lang="en-US" sz="1600" i="1" dirty="0">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tc>
                  <a:txBody>
                    <a:bodyPr/>
                    <a:lstStyle/>
                    <a:p>
                      <a:pPr algn="ctr"/>
                      <a:r>
                        <a:rPr lang="en-US" sz="1600" dirty="0" err="1">
                          <a:latin typeface="Times" panose="020B0500000000000000" pitchFamily="34" charset="0"/>
                          <a:ea typeface="Times" panose="020B0500000000000000" pitchFamily="34" charset="0"/>
                          <a:cs typeface="Times" panose="020B0500000000000000" pitchFamily="34" charset="0"/>
                        </a:rPr>
                        <a:t>Chiên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không</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có</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anh</a:t>
                      </a:r>
                      <a:r>
                        <a:rPr lang="en-US" sz="1600" dirty="0">
                          <a:latin typeface="Times" panose="020B0500000000000000" pitchFamily="34" charset="0"/>
                          <a:ea typeface="Times" panose="020B0500000000000000" pitchFamily="34" charset="0"/>
                          <a:cs typeface="Times" panose="020B0500000000000000" pitchFamily="34" charset="0"/>
                        </a:rPr>
                        <a:t>.</a:t>
                      </a:r>
                      <a:endParaRPr lang="en-US" sz="1600" i="1" dirty="0">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a:latin typeface="Times" panose="020B0500000000000000" pitchFamily="34" charset="0"/>
                          <a:ea typeface="Times" panose="020B0500000000000000" pitchFamily="34" charset="0"/>
                          <a:cs typeface="Times" panose="020B0500000000000000" pitchFamily="34" charset="0"/>
                        </a:rPr>
                        <a:t>Đối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đáp</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cho</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thấy</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lời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kết</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tội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của</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sói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là</a:t>
                      </a:r>
                      <a:r>
                        <a:rPr lang="en-US" sz="1600" dirty="0">
                          <a:latin typeface="Times" panose="020B0500000000000000" pitchFamily="34" charset="0"/>
                          <a:ea typeface="Times" panose="020B0500000000000000" pitchFamily="34" charset="0"/>
                          <a:cs typeface="Times" panose="020B0500000000000000" pitchFamily="34" charset="0"/>
                        </a:rPr>
                        <a:t> vu </a:t>
                      </a:r>
                      <a:r>
                        <a:rPr lang="en-US" sz="1600" dirty="0" err="1">
                          <a:latin typeface="Times" panose="020B0500000000000000" pitchFamily="34" charset="0"/>
                          <a:ea typeface="Times" panose="020B0500000000000000" pitchFamily="34" charset="0"/>
                          <a:cs typeface="Times" panose="020B0500000000000000" pitchFamily="34" charset="0"/>
                        </a:rPr>
                        <a:t>khống</a:t>
                      </a:r>
                      <a:r>
                        <a:rPr lang="en-US" sz="1600" dirty="0">
                          <a:latin typeface="Times" panose="020B0500000000000000" pitchFamily="34" charset="0"/>
                          <a:ea typeface="Times" panose="020B0500000000000000" pitchFamily="34" charset="0"/>
                          <a:cs typeface="Times" panose="020B0500000000000000" pitchFamily="34" charset="0"/>
                        </a:rPr>
                        <a:t>.</a:t>
                      </a:r>
                      <a:endParaRPr lang="en-US" sz="1600" i="1" dirty="0">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extLst>
                  <a:ext uri="{0D108BD9-81ED-4DB2-BD59-A6C34878D82A}">
                    <a16:rowId xmlns:a16="http://schemas.microsoft.com/office/drawing/2014/main" xmlns="" val="3865132124"/>
                  </a:ext>
                </a:extLst>
              </a:tr>
              <a:tr h="753848">
                <a:tc>
                  <a:txBody>
                    <a:bodyPr/>
                    <a:lstStyle/>
                    <a:p>
                      <a:pPr algn="ctr"/>
                      <a:r>
                        <a:rPr lang="en-US" sz="1600" dirty="0">
                          <a:latin typeface="Times" panose="020B0500000000000000" pitchFamily="34" charset="0"/>
                          <a:ea typeface="Times" panose="020B0500000000000000" pitchFamily="34" charset="0"/>
                          <a:cs typeface="Times" panose="020B0500000000000000" pitchFamily="34" charset="0"/>
                        </a:rPr>
                        <a:t>4</a:t>
                      </a:r>
                      <a:endParaRPr lang="en-US" sz="1600" dirty="0">
                        <a:solidFill>
                          <a:schemeClr val="accent2">
                            <a:lumMod val="75000"/>
                          </a:schemeClr>
                        </a:solidFill>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tc>
                  <a:txBody>
                    <a:bodyPr/>
                    <a:lstStyle/>
                    <a:p>
                      <a:pPr algn="ctr"/>
                      <a:r>
                        <a:rPr lang="en-US" sz="1600" dirty="0" err="1">
                          <a:latin typeface="Times" panose="020B0500000000000000" pitchFamily="34" charset="0"/>
                          <a:ea typeface="Times" panose="020B0500000000000000" pitchFamily="34" charset="0"/>
                          <a:cs typeface="Times" panose="020B0500000000000000" pitchFamily="34" charset="0"/>
                        </a:rPr>
                        <a:t>Kẻ</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nào</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thuộc</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giống</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nhà</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chiên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giống</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chó</a:t>
                      </a:r>
                      <a:r>
                        <a:rPr lang="en-US" sz="1600" dirty="0">
                          <a:latin typeface="Times" panose="020B0500000000000000" pitchFamily="34" charset="0"/>
                          <a:ea typeface="Times" panose="020B0500000000000000" pitchFamily="34" charset="0"/>
                          <a:cs typeface="Times" panose="020B0500000000000000" pitchFamily="34" charset="0"/>
                        </a:rPr>
                        <a:t>, going </a:t>
                      </a:r>
                      <a:r>
                        <a:rPr lang="en-US" sz="1600" dirty="0" err="1">
                          <a:latin typeface="Times" panose="020B0500000000000000" pitchFamily="34" charset="0"/>
                          <a:ea typeface="Times" panose="020B0500000000000000" pitchFamily="34" charset="0"/>
                          <a:cs typeface="Times" panose="020B0500000000000000" pitchFamily="34" charset="0"/>
                        </a:rPr>
                        <a:t>người</a:t>
                      </a:r>
                      <a:r>
                        <a:rPr lang="en-US" sz="1600" dirty="0">
                          <a:latin typeface="Times" panose="020B0500000000000000" pitchFamily="34" charset="0"/>
                          <a:ea typeface="Times" panose="020B0500000000000000" pitchFamily="34" charset="0"/>
                          <a:cs typeface="Times" panose="020B0500000000000000" pitchFamily="34" charset="0"/>
                        </a:rPr>
                        <a:t>, … </a:t>
                      </a:r>
                      <a:r>
                        <a:rPr lang="en-US" sz="1600" dirty="0" err="1">
                          <a:latin typeface="Times" panose="020B0500000000000000" pitchFamily="34" charset="0"/>
                          <a:ea typeface="Times" panose="020B0500000000000000" pitchFamily="34" charset="0"/>
                          <a:cs typeface="Times" panose="020B0500000000000000" pitchFamily="34" charset="0"/>
                        </a:rPr>
                        <a:t>đã</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xấu</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sói</a:t>
                      </a:r>
                      <a:r>
                        <a:rPr lang="en-US" sz="1600" dirty="0">
                          <a:latin typeface="Times" panose="020B0500000000000000" pitchFamily="34" charset="0"/>
                          <a:ea typeface="Times" panose="020B0500000000000000" pitchFamily="34" charset="0"/>
                          <a:cs typeface="Times" panose="020B0500000000000000" pitchFamily="34" charset="0"/>
                        </a:rPr>
                        <a:t>.</a:t>
                      </a:r>
                      <a:endParaRPr lang="en-US" sz="1600" i="1" dirty="0">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tc>
                  <a:txBody>
                    <a:bodyPr/>
                    <a:lstStyle/>
                    <a:p>
                      <a:pPr algn="ctr"/>
                      <a:r>
                        <a:rPr lang="en-US" sz="1600" dirty="0">
                          <a:latin typeface="Times" panose="020B0500000000000000" pitchFamily="34" charset="0"/>
                          <a:ea typeface="Times" panose="020B0500000000000000" pitchFamily="34" charset="0"/>
                          <a:cs typeface="Times" panose="020B0500000000000000" pitchFamily="34" charset="0"/>
                        </a:rPr>
                        <a:t>(</a:t>
                      </a:r>
                      <a:r>
                        <a:rPr lang="en-US" sz="1600" dirty="0" err="1">
                          <a:latin typeface="Times" panose="020B0500000000000000" pitchFamily="34" charset="0"/>
                          <a:ea typeface="Times" panose="020B0500000000000000" pitchFamily="34" charset="0"/>
                          <a:cs typeface="Times" panose="020B0500000000000000" pitchFamily="34" charset="0"/>
                        </a:rPr>
                        <a:t>lập</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tức</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bị</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sói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lôi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vào</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rừng</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ăn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thịt</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chẳng</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cầu</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đôi</a:t>
                      </a:r>
                      <a:r>
                        <a:rPr lang="en-US" sz="1600" dirty="0">
                          <a:latin typeface="Times" panose="020B0500000000000000" pitchFamily="34" charset="0"/>
                          <a:ea typeface="Times" panose="020B0500000000000000" pitchFamily="34" charset="0"/>
                          <a:cs typeface="Times" panose="020B0500000000000000" pitchFamily="34" charset="0"/>
                        </a:rPr>
                        <a:t> co”.)</a:t>
                      </a:r>
                      <a:endParaRPr lang="en-US" sz="1600" i="1" dirty="0">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tc>
                  <a:txBody>
                    <a:bodyPr/>
                    <a:lstStyle/>
                    <a:p>
                      <a:pPr algn="ctr"/>
                      <a:r>
                        <a:rPr lang="en-US" sz="1600" dirty="0" err="1">
                          <a:latin typeface="Times" panose="020B0500000000000000" pitchFamily="34" charset="0"/>
                          <a:ea typeface="Times" panose="020B0500000000000000" pitchFamily="34" charset="0"/>
                          <a:cs typeface="Times" panose="020B0500000000000000" pitchFamily="34" charset="0"/>
                        </a:rPr>
                        <a:t>Lời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kết</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tội</a:t>
                      </a:r>
                      <a:r>
                        <a:rPr lang="en-US" sz="1600" dirty="0">
                          <a:latin typeface="Times" panose="020B0500000000000000" pitchFamily="34" charset="0"/>
                          <a:ea typeface="Times" panose="020B0500000000000000" pitchFamily="34" charset="0"/>
                          <a:cs typeface="Times" panose="020B0500000000000000" pitchFamily="34" charset="0"/>
                        </a:rPr>
                        <a:t> vu </a:t>
                      </a:r>
                      <a:r>
                        <a:rPr lang="en-US" sz="1600" dirty="0" err="1">
                          <a:latin typeface="Times" panose="020B0500000000000000" pitchFamily="34" charset="0"/>
                          <a:ea typeface="Times" panose="020B0500000000000000" pitchFamily="34" charset="0"/>
                          <a:cs typeface="Times" panose="020B0500000000000000" pitchFamily="34" charset="0"/>
                        </a:rPr>
                        <a:t>vơ</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cuối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cùng</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đã</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phơi</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bày</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dã</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tâm</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bản</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chất</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của</a:t>
                      </a:r>
                      <a:r>
                        <a:rPr lang="en-US" sz="1600" dirty="0">
                          <a:latin typeface="Times" panose="020B0500000000000000" pitchFamily="34" charset="0"/>
                          <a:ea typeface="Times" panose="020B0500000000000000" pitchFamily="34" charset="0"/>
                          <a:cs typeface="Times" panose="020B0500000000000000" pitchFamily="34" charset="0"/>
                        </a:rPr>
                        <a:t> </a:t>
                      </a:r>
                      <a:r>
                        <a:rPr lang="en-US" sz="1600" dirty="0" err="1">
                          <a:latin typeface="Times" panose="020B0500000000000000" pitchFamily="34" charset="0"/>
                          <a:ea typeface="Times" panose="020B0500000000000000" pitchFamily="34" charset="0"/>
                          <a:cs typeface="Times" panose="020B0500000000000000" pitchFamily="34" charset="0"/>
                        </a:rPr>
                        <a:t>sói</a:t>
                      </a:r>
                      <a:r>
                        <a:rPr lang="en-US" sz="1600" dirty="0">
                          <a:latin typeface="Times" panose="020B0500000000000000" pitchFamily="34" charset="0"/>
                          <a:ea typeface="Times" panose="020B0500000000000000" pitchFamily="34" charset="0"/>
                          <a:cs typeface="Times" panose="020B0500000000000000" pitchFamily="34" charset="0"/>
                        </a:rPr>
                        <a:t>.</a:t>
                      </a:r>
                      <a:endParaRPr lang="en-US" sz="1600" i="1" dirty="0">
                        <a:latin typeface="Times" panose="020B0500000000000000" pitchFamily="34" charset="0"/>
                        <a:ea typeface="Times" panose="020B0500000000000000" pitchFamily="34" charset="0"/>
                        <a:cs typeface="Times" panose="020B0500000000000000" pitchFamily="34" charset="0"/>
                      </a:endParaRPr>
                    </a:p>
                  </a:txBody>
                  <a:tcPr marL="68580" marR="68580" marT="34290" marB="34290" anchor="ctr"/>
                </a:tc>
                <a:extLst>
                  <a:ext uri="{0D108BD9-81ED-4DB2-BD59-A6C34878D82A}">
                    <a16:rowId xmlns:a16="http://schemas.microsoft.com/office/drawing/2014/main" xmlns="" val="578592901"/>
                  </a:ext>
                </a:extLst>
              </a:tr>
            </a:tbl>
          </a:graphicData>
        </a:graphic>
      </p:graphicFrame>
      <p:sp>
        <p:nvSpPr>
          <p:cNvPr id="8" name="TextBox 35">
            <a:extLst>
              <a:ext uri="{FF2B5EF4-FFF2-40B4-BE49-F238E27FC236}">
                <a16:creationId xmlns:a16="http://schemas.microsoft.com/office/drawing/2014/main" xmlns="" id="{D04737F1-26D2-47D1-A0E6-BCD0B56EABD3}"/>
              </a:ext>
            </a:extLst>
          </p:cNvPr>
          <p:cNvSpPr txBox="1">
            <a:spLocks noChangeArrowheads="1"/>
          </p:cNvSpPr>
          <p:nvPr/>
        </p:nvSpPr>
        <p:spPr bwMode="auto">
          <a:xfrm>
            <a:off x="849086" y="217167"/>
            <a:ext cx="484755"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2</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9" name="Shape 468">
            <a:extLst>
              <a:ext uri="{FF2B5EF4-FFF2-40B4-BE49-F238E27FC236}">
                <a16:creationId xmlns:a16="http://schemas.microsoft.com/office/drawing/2014/main" xmlns="" id="{9D5DA3BD-86AB-42FE-94D1-390F965E8284}"/>
              </a:ext>
            </a:extLst>
          </p:cNvPr>
          <p:cNvSpPr/>
          <p:nvPr/>
        </p:nvSpPr>
        <p:spPr>
          <a:xfrm>
            <a:off x="1417975" y="13129"/>
            <a:ext cx="3300277" cy="830997"/>
          </a:xfrm>
          <a:prstGeom prst="rect">
            <a:avLst/>
          </a:prstGeom>
          <a:noFill/>
          <a:ln w="12700" cap="flat">
            <a:noFill/>
            <a:miter lim="400000"/>
          </a:ln>
          <a:effectLst/>
        </p:spPr>
        <p:txBody>
          <a:bodyPr wrap="square" lIns="0" tIns="0" rIns="0" bIns="0" numCol="1" anchor="ctr" anchorCtr="0">
            <a:spAutoFit/>
          </a:bodyPr>
          <a:lstStyle/>
          <a:p>
            <a:pPr algn="just">
              <a:lnSpc>
                <a:spcPct val="150000"/>
              </a:lnSpc>
              <a:buClrTx/>
              <a:buFontTx/>
              <a:buNone/>
              <a:defRPr/>
            </a:pP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Đặc</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điểm</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thể</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loại</a:t>
            </a:r>
            <a:endParaRPr lang="en-US" altLang="zh-CN" sz="3600" dirty="0">
              <a:solidFill>
                <a:srgbClr val="51AAA0"/>
              </a:solidFill>
              <a:latin typeface="Times" panose="020B0500000000000000" pitchFamily="34" charset="0"/>
              <a:ea typeface="Times" panose="020B0500000000000000" pitchFamily="34" charset="0"/>
              <a:cs typeface="Times" panose="020B0500000000000000" pitchFamily="34" charset="0"/>
              <a:sym typeface="+mn-lt"/>
            </a:endParaRPr>
          </a:p>
        </p:txBody>
      </p:sp>
    </p:spTree>
    <p:extLst>
      <p:ext uri="{BB962C8B-B14F-4D97-AF65-F5344CB8AC3E}">
        <p14:creationId xmlns:p14="http://schemas.microsoft.com/office/powerpoint/2010/main" val="639533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olf clipart wolfclipart wolf animals clip art downloadclipart org 2 -  Cliparting.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489" y="2869495"/>
            <a:ext cx="3089824" cy="2093064"/>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flipH="1">
            <a:off x="22209" y="808144"/>
            <a:ext cx="5113450" cy="1958926"/>
          </a:xfrm>
          <a:prstGeom prst="wedgeEllipseCallout">
            <a:avLst/>
          </a:prstGeom>
          <a:solidFill>
            <a:srgbClr val="DD3947"/>
          </a:solidFill>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ynergistically utilize technically sound portals with frictionless chains. Dramatically customize…">
            <a:extLst>
              <a:ext uri="{FF2B5EF4-FFF2-40B4-BE49-F238E27FC236}">
                <a16:creationId xmlns:a16="http://schemas.microsoft.com/office/drawing/2014/main" xmlns="" id="{E8170984-347E-2D46-A8D7-CC7D96EA63DF}"/>
              </a:ext>
            </a:extLst>
          </p:cNvPr>
          <p:cNvSpPr txBox="1"/>
          <p:nvPr/>
        </p:nvSpPr>
        <p:spPr>
          <a:xfrm>
            <a:off x="705394" y="1091911"/>
            <a:ext cx="4012858" cy="143116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just" defTabSz="309563" hangingPunct="0">
              <a:buClrTx/>
              <a:defRPr sz="2000" b="0">
                <a:solidFill>
                  <a:srgbClr val="1C1F25"/>
                </a:solidFill>
                <a:latin typeface="Roboto Bold"/>
                <a:ea typeface="Roboto Bold"/>
                <a:cs typeface="Roboto Bold"/>
                <a:sym typeface="Roboto Bold"/>
              </a:defRPr>
            </a:pPr>
            <a:r>
              <a:rPr lang="nl-NL" sz="1600" kern="100" dirty="0" smtClean="0">
                <a:solidFill>
                  <a:schemeClr val="accent1"/>
                </a:solidFill>
                <a:latin typeface="Times New Roman" panose="02020603050405020304" pitchFamily="18" charset="0"/>
                <a:ea typeface="Calibri" panose="020F0502020204030204" pitchFamily="34" charset="0"/>
              </a:rPr>
              <a:t>Chó </a:t>
            </a:r>
            <a:r>
              <a:rPr lang="nl-NL" sz="1600" kern="100" dirty="0">
                <a:solidFill>
                  <a:schemeClr val="accent1"/>
                </a:solidFill>
                <a:latin typeface="Times New Roman" panose="02020603050405020304" pitchFamily="18" charset="0"/>
                <a:ea typeface="Calibri" panose="020F0502020204030204" pitchFamily="34" charset="0"/>
              </a:rPr>
              <a:t>sói là hiện thân cho “kẻ mạnh”, kẻ bạo tàn; để thoã mãn nhu cầu (cơn đói) của mình, hắn sẵn sàng bịa đặt, vu khống, bắt nạt, giết hại kẻ yếu</a:t>
            </a:r>
            <a:r>
              <a:rPr lang="nl-NL" sz="1600" kern="100" dirty="0">
                <a:latin typeface="Times New Roman" panose="02020603050405020304" pitchFamily="18" charset="0"/>
                <a:ea typeface="Calibri" panose="020F0502020204030204" pitchFamily="34" charset="0"/>
              </a:rPr>
              <a:t>. </a:t>
            </a:r>
            <a:endPar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endParaRPr>
          </a:p>
          <a:p>
            <a:pPr algn="just" defTabSz="309563" hangingPunct="0">
              <a:buClrTx/>
              <a:defRPr sz="2000" b="0">
                <a:solidFill>
                  <a:srgbClr val="1C1F25"/>
                </a:solidFill>
                <a:latin typeface="Roboto Bold"/>
                <a:ea typeface="Roboto Bold"/>
                <a:cs typeface="Roboto Bold"/>
                <a:sym typeface="Roboto Bold"/>
              </a:defRPr>
            </a:pP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Wingdings" panose="05000000000000000000" pitchFamily="2" charset="2"/>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Trong</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trường</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hợp</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này</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chân</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lí</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thuộc</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về</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kẻ</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mạnh</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=&gt;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kẻ</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mạnh</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cái</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lẽ</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vốn</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già</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thực</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ra</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để</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nói</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sẽ</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không</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có</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lẽ</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phải</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đạo</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lí</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nào</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1500" dirty="0" err="1"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cả</a:t>
            </a:r>
            <a:r>
              <a:rPr lang="en-US" altLang="zh-CN" sz="15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a:t>
            </a:r>
            <a:endParaRPr lang="en-US" altLang="zh-CN" sz="1500" dirty="0">
              <a:solidFill>
                <a:prstClr val="white"/>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58" name="Rectangle 57">
            <a:extLst>
              <a:ext uri="{FF2B5EF4-FFF2-40B4-BE49-F238E27FC236}">
                <a16:creationId xmlns:a16="http://schemas.microsoft.com/office/drawing/2014/main" xmlns="" id="{F3AA7691-5639-C14E-B9EE-E2CD2AD57B26}"/>
              </a:ext>
            </a:extLst>
          </p:cNvPr>
          <p:cNvSpPr/>
          <p:nvPr/>
        </p:nvSpPr>
        <p:spPr>
          <a:xfrm>
            <a:off x="2095793" y="687164"/>
            <a:ext cx="89639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buClrTx/>
              <a:buFontTx/>
              <a:buNone/>
            </a:pPr>
            <a:r>
              <a:rPr lang="en-US" sz="1800" dirty="0" err="1">
                <a:ln w="0"/>
                <a:solidFill>
                  <a:schemeClr val="tx1"/>
                </a:solidFill>
                <a:effectLst>
                  <a:outerShdw blurRad="38100" dist="19050" dir="2700000" algn="tl" rotWithShape="0">
                    <a:schemeClr val="dk1">
                      <a:alpha val="40000"/>
                    </a:schemeClr>
                  </a:outerShdw>
                </a:effectLst>
                <a:latin typeface="Times" panose="020B0500000000000000" pitchFamily="34" charset="0"/>
                <a:ea typeface="Times" panose="020B0500000000000000" pitchFamily="34" charset="0"/>
                <a:cs typeface="Times" panose="020B0500000000000000" pitchFamily="34" charset="0"/>
                <a:sym typeface="+mn-lt"/>
              </a:rPr>
              <a:t>Chó</a:t>
            </a:r>
            <a:r>
              <a:rPr lang="en-US" sz="1800" dirty="0">
                <a:ln w="0"/>
                <a:solidFill>
                  <a:schemeClr val="tx1"/>
                </a:solidFill>
                <a:effectLst>
                  <a:outerShdw blurRad="38100" dist="19050" dir="2700000" algn="tl" rotWithShape="0">
                    <a:schemeClr val="dk1">
                      <a:alpha val="40000"/>
                    </a:schemeClr>
                  </a:outerShdw>
                </a:effectLst>
                <a:latin typeface="Times" panose="020B0500000000000000" pitchFamily="34" charset="0"/>
                <a:ea typeface="Times" panose="020B0500000000000000" pitchFamily="34" charset="0"/>
                <a:cs typeface="Times" panose="020B0500000000000000" pitchFamily="34" charset="0"/>
                <a:sym typeface="+mn-lt"/>
              </a:rPr>
              <a:t> </a:t>
            </a:r>
            <a:r>
              <a:rPr lang="en-US" sz="1800" dirty="0" err="1">
                <a:ln w="0"/>
                <a:solidFill>
                  <a:schemeClr val="tx1"/>
                </a:solidFill>
                <a:effectLst>
                  <a:outerShdw blurRad="38100" dist="19050" dir="2700000" algn="tl" rotWithShape="0">
                    <a:schemeClr val="dk1">
                      <a:alpha val="40000"/>
                    </a:schemeClr>
                  </a:outerShdw>
                </a:effectLst>
                <a:latin typeface="Times" panose="020B0500000000000000" pitchFamily="34" charset="0"/>
                <a:ea typeface="Times" panose="020B0500000000000000" pitchFamily="34" charset="0"/>
                <a:cs typeface="Times" panose="020B0500000000000000" pitchFamily="34" charset="0"/>
                <a:sym typeface="+mn-lt"/>
              </a:rPr>
              <a:t>sói</a:t>
            </a:r>
            <a:endParaRPr lang="en-US" sz="1800" kern="1200" dirty="0">
              <a:ln w="0"/>
              <a:solidFill>
                <a:schemeClr val="tx1"/>
              </a:solidFill>
              <a:effectLst>
                <a:outerShdw blurRad="38100" dist="19050" dir="2700000" algn="tl" rotWithShape="0">
                  <a:schemeClr val="dk1">
                    <a:alpha val="40000"/>
                  </a:schemeClr>
                </a:outerShdw>
              </a:effectLst>
              <a:latin typeface="Times" panose="020B0500000000000000" pitchFamily="34" charset="0"/>
              <a:ea typeface="Times" panose="020B0500000000000000" pitchFamily="34" charset="0"/>
              <a:cs typeface="Times" panose="020B0500000000000000" pitchFamily="34" charset="0"/>
            </a:endParaRPr>
          </a:p>
        </p:txBody>
      </p:sp>
      <p:sp>
        <p:nvSpPr>
          <p:cNvPr id="59" name="Oval Callout 58"/>
          <p:cNvSpPr/>
          <p:nvPr/>
        </p:nvSpPr>
        <p:spPr>
          <a:xfrm flipH="1">
            <a:off x="5135661" y="1256905"/>
            <a:ext cx="3792583" cy="1703928"/>
          </a:xfrm>
          <a:prstGeom prst="wedgeEllipseCallout">
            <a:avLst/>
          </a:prstGeom>
          <a:solidFill>
            <a:srgbClr val="DD3947"/>
          </a:solidFill>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Synergistically utilize technically sound portals with frictionless chains. Dramatically customize…">
            <a:extLst>
              <a:ext uri="{FF2B5EF4-FFF2-40B4-BE49-F238E27FC236}">
                <a16:creationId xmlns:a16="http://schemas.microsoft.com/office/drawing/2014/main" xmlns="" id="{080AFE9A-7B3C-954D-BD81-33E3F7B2B992}"/>
              </a:ext>
            </a:extLst>
          </p:cNvPr>
          <p:cNvSpPr txBox="1"/>
          <p:nvPr/>
        </p:nvSpPr>
        <p:spPr>
          <a:xfrm>
            <a:off x="5445870" y="1789381"/>
            <a:ext cx="3172163" cy="73866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just" defTabSz="309563" hangingPunct="0">
              <a:buClrTx/>
              <a:defRPr sz="2000" b="0">
                <a:solidFill>
                  <a:srgbClr val="1C1F25"/>
                </a:solidFill>
                <a:latin typeface="Roboto Bold"/>
                <a:ea typeface="Roboto Bold"/>
                <a:cs typeface="Roboto Bold"/>
                <a:sym typeface="Roboto Bold"/>
              </a:defRPr>
            </a:pPr>
            <a:r>
              <a:rPr lang="vi-VN" altLang="zh-CN" sz="1600"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Chiên </a:t>
            </a:r>
            <a:r>
              <a:rPr lang="vi-VN" altLang="zh-CN" sz="1600"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con là hiện thân cho sự vô tội, sự thật, lẽ phải nhưng là kẻ yếu, bị kẻ mạnh ức hiếp, vùi dập, hãm hại.</a:t>
            </a:r>
            <a:endParaRPr lang="en-US" altLang="zh-CN" sz="1600" dirty="0">
              <a:solidFill>
                <a:prstClr val="white"/>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61" name="Rectangle 60">
            <a:extLst>
              <a:ext uri="{FF2B5EF4-FFF2-40B4-BE49-F238E27FC236}">
                <a16:creationId xmlns:a16="http://schemas.microsoft.com/office/drawing/2014/main" xmlns="" id="{EB32687B-2B5F-5C4F-B009-16740022CA0F}"/>
              </a:ext>
            </a:extLst>
          </p:cNvPr>
          <p:cNvSpPr/>
          <p:nvPr/>
        </p:nvSpPr>
        <p:spPr>
          <a:xfrm>
            <a:off x="6433593" y="1338477"/>
            <a:ext cx="1196719"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buClrTx/>
              <a:buFontTx/>
              <a:buNone/>
            </a:pPr>
            <a:r>
              <a:rPr lang="en-US" sz="1800" b="1" dirty="0" err="1">
                <a:solidFill>
                  <a:schemeClr val="tx1"/>
                </a:solidFill>
                <a:latin typeface="Times" panose="020B0500000000000000" pitchFamily="34" charset="0"/>
                <a:ea typeface="Times" panose="020B0500000000000000" pitchFamily="34" charset="0"/>
                <a:cs typeface="Times" panose="020B0500000000000000" pitchFamily="34" charset="0"/>
                <a:sym typeface="+mn-lt"/>
              </a:rPr>
              <a:t>Chiên</a:t>
            </a:r>
            <a:r>
              <a:rPr lang="en-US" sz="1800" b="1" dirty="0">
                <a:solidFill>
                  <a:schemeClr val="tx1"/>
                </a:solidFill>
                <a:latin typeface="Times" panose="020B0500000000000000" pitchFamily="34" charset="0"/>
                <a:ea typeface="Times" panose="020B0500000000000000" pitchFamily="34" charset="0"/>
                <a:cs typeface="Times" panose="020B0500000000000000" pitchFamily="34" charset="0"/>
                <a:sym typeface="+mn-lt"/>
              </a:rPr>
              <a:t> con</a:t>
            </a:r>
            <a:endParaRPr lang="en-US" sz="1800" b="1" kern="1200" dirty="0">
              <a:solidFill>
                <a:schemeClr val="tx1"/>
              </a:solidFill>
              <a:latin typeface="Times" panose="020B0500000000000000" pitchFamily="34" charset="0"/>
              <a:ea typeface="Times" panose="020B0500000000000000" pitchFamily="34" charset="0"/>
              <a:cs typeface="Times" panose="020B0500000000000000" pitchFamily="34" charset="0"/>
            </a:endParaRPr>
          </a:p>
        </p:txBody>
      </p:sp>
      <p:pic>
        <p:nvPicPr>
          <p:cNvPr id="4" name="Picture 3"/>
          <p:cNvPicPr>
            <a:picLocks noChangeAspect="1"/>
          </p:cNvPicPr>
          <p:nvPr/>
        </p:nvPicPr>
        <p:blipFill>
          <a:blip r:embed="rId4"/>
          <a:stretch>
            <a:fillRect/>
          </a:stretch>
        </p:blipFill>
        <p:spPr>
          <a:xfrm>
            <a:off x="7398431" y="3175844"/>
            <a:ext cx="1529813" cy="1967656"/>
          </a:xfrm>
          <a:prstGeom prst="rect">
            <a:avLst/>
          </a:prstGeom>
        </p:spPr>
      </p:pic>
      <p:sp>
        <p:nvSpPr>
          <p:cNvPr id="15" name="TextBox 35">
            <a:extLst>
              <a:ext uri="{FF2B5EF4-FFF2-40B4-BE49-F238E27FC236}">
                <a16:creationId xmlns:a16="http://schemas.microsoft.com/office/drawing/2014/main" xmlns="" id="{D04737F1-26D2-47D1-A0E6-BCD0B56EABD3}"/>
              </a:ext>
            </a:extLst>
          </p:cNvPr>
          <p:cNvSpPr txBox="1">
            <a:spLocks noChangeArrowheads="1"/>
          </p:cNvSpPr>
          <p:nvPr/>
        </p:nvSpPr>
        <p:spPr bwMode="auto">
          <a:xfrm>
            <a:off x="849086" y="217167"/>
            <a:ext cx="484755"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2</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16" name="Shape 468">
            <a:extLst>
              <a:ext uri="{FF2B5EF4-FFF2-40B4-BE49-F238E27FC236}">
                <a16:creationId xmlns:a16="http://schemas.microsoft.com/office/drawing/2014/main" xmlns="" id="{9D5DA3BD-86AB-42FE-94D1-390F965E8284}"/>
              </a:ext>
            </a:extLst>
          </p:cNvPr>
          <p:cNvSpPr/>
          <p:nvPr/>
        </p:nvSpPr>
        <p:spPr>
          <a:xfrm>
            <a:off x="1417975" y="52318"/>
            <a:ext cx="3300277" cy="830997"/>
          </a:xfrm>
          <a:prstGeom prst="rect">
            <a:avLst/>
          </a:prstGeom>
          <a:noFill/>
          <a:ln w="12700" cap="flat">
            <a:noFill/>
            <a:miter lim="400000"/>
          </a:ln>
          <a:effectLst/>
        </p:spPr>
        <p:txBody>
          <a:bodyPr wrap="square" lIns="0" tIns="0" rIns="0" bIns="0" numCol="1" anchor="ctr" anchorCtr="0">
            <a:spAutoFit/>
          </a:bodyPr>
          <a:lstStyle/>
          <a:p>
            <a:pPr algn="just">
              <a:lnSpc>
                <a:spcPct val="150000"/>
              </a:lnSpc>
              <a:buClrTx/>
              <a:buFontTx/>
              <a:buNone/>
              <a:defRPr/>
            </a:pP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Đặc</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điểm</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thể</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loại</a:t>
            </a:r>
            <a:endParaRPr lang="en-US" altLang="zh-CN" sz="3600" dirty="0">
              <a:solidFill>
                <a:srgbClr val="51AAA0"/>
              </a:solidFill>
              <a:latin typeface="Times" panose="020B0500000000000000" pitchFamily="34" charset="0"/>
              <a:ea typeface="Times" panose="020B0500000000000000" pitchFamily="34" charset="0"/>
              <a:cs typeface="Times" panose="020B0500000000000000" pitchFamily="34" charset="0"/>
              <a:sym typeface="+mn-lt"/>
            </a:endParaRPr>
          </a:p>
        </p:txBody>
      </p:sp>
    </p:spTree>
    <p:extLst>
      <p:ext uri="{BB962C8B-B14F-4D97-AF65-F5344CB8AC3E}">
        <p14:creationId xmlns:p14="http://schemas.microsoft.com/office/powerpoint/2010/main" val="977708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1000"/>
                                        <p:tgtEl>
                                          <p:spTgt spid="58"/>
                                        </p:tgtEl>
                                      </p:cBhvr>
                                    </p:animEffect>
                                    <p:anim calcmode="lin" valueType="num">
                                      <p:cBhvr>
                                        <p:cTn id="13" dur="1000" fill="hold"/>
                                        <p:tgtEl>
                                          <p:spTgt spid="58"/>
                                        </p:tgtEl>
                                        <p:attrNameLst>
                                          <p:attrName>ppt_x</p:attrName>
                                        </p:attrNameLst>
                                      </p:cBhvr>
                                      <p:tavLst>
                                        <p:tav tm="0">
                                          <p:val>
                                            <p:strVal val="#ppt_x"/>
                                          </p:val>
                                        </p:tav>
                                        <p:tav tm="100000">
                                          <p:val>
                                            <p:strVal val="#ppt_x"/>
                                          </p:val>
                                        </p:tav>
                                      </p:tavLst>
                                    </p:anim>
                                    <p:anim calcmode="lin" valueType="num">
                                      <p:cBhvr>
                                        <p:cTn id="14" dur="1000" fill="hold"/>
                                        <p:tgtEl>
                                          <p:spTgt spid="58"/>
                                        </p:tgtEl>
                                        <p:attrNameLst>
                                          <p:attrName>ppt_y</p:attrName>
                                        </p:attrNameLst>
                                      </p:cBhvr>
                                      <p:tavLst>
                                        <p:tav tm="0">
                                          <p:val>
                                            <p:strVal val="#ppt_y+.1"/>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1000" fill="hold"/>
                                        <p:tgtEl>
                                          <p:spTgt spid="60"/>
                                        </p:tgtEl>
                                        <p:attrNameLst>
                                          <p:attrName>ppt_x</p:attrName>
                                        </p:attrNameLst>
                                      </p:cBhvr>
                                      <p:tavLst>
                                        <p:tav tm="0">
                                          <p:val>
                                            <p:strVal val="1+#ppt_w/2"/>
                                          </p:val>
                                        </p:tav>
                                        <p:tav tm="100000">
                                          <p:val>
                                            <p:strVal val="#ppt_x"/>
                                          </p:val>
                                        </p:tav>
                                      </p:tavLst>
                                    </p:anim>
                                    <p:anim calcmode="lin" valueType="num">
                                      <p:cBhvr additive="base">
                                        <p:cTn id="18" dur="1000" fill="hold"/>
                                        <p:tgtEl>
                                          <p:spTgt spid="6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additive="base">
                                        <p:cTn id="21" dur="1000" fill="hold"/>
                                        <p:tgtEl>
                                          <p:spTgt spid="61"/>
                                        </p:tgtEl>
                                        <p:attrNameLst>
                                          <p:attrName>ppt_x</p:attrName>
                                        </p:attrNameLst>
                                      </p:cBhvr>
                                      <p:tavLst>
                                        <p:tav tm="0">
                                          <p:val>
                                            <p:strVal val="1+#ppt_w/2"/>
                                          </p:val>
                                        </p:tav>
                                        <p:tav tm="100000">
                                          <p:val>
                                            <p:strVal val="#ppt_x"/>
                                          </p:val>
                                        </p:tav>
                                      </p:tavLst>
                                    </p:anim>
                                    <p:anim calcmode="lin" valueType="num">
                                      <p:cBhvr additive="base">
                                        <p:cTn id="22" dur="10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60" grpId="0" animBg="1"/>
      <p:bldP spid="6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Google Shape;1934;p41">
            <a:extLst>
              <a:ext uri="{FF2B5EF4-FFF2-40B4-BE49-F238E27FC236}">
                <a16:creationId xmlns:a16="http://schemas.microsoft.com/office/drawing/2014/main" xmlns="" id="{1109C03F-58BC-B747-97ED-931F56CB7B3E}"/>
              </a:ext>
            </a:extLst>
          </p:cNvPr>
          <p:cNvSpPr/>
          <p:nvPr/>
        </p:nvSpPr>
        <p:spPr>
          <a:xfrm>
            <a:off x="2743200" y="3566121"/>
            <a:ext cx="4389739" cy="1118242"/>
          </a:xfrm>
          <a:prstGeom prst="roundRect">
            <a:avLst>
              <a:gd name="adj" fmla="val 16667"/>
            </a:avLst>
          </a:prstGeom>
          <a:solidFill>
            <a:srgbClr val="817269"/>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spcFirstLastPara="1" wrap="square" lIns="91425" tIns="91425" rIns="365750" bIns="91425" anchor="ctr" anchorCtr="0">
            <a:noAutofit/>
          </a:bodyPr>
          <a:lstStyle/>
          <a:p>
            <a:pPr marL="34529" indent="254794" algn="ctr" defTabSz="914378">
              <a:defRPr/>
            </a:pPr>
            <a:r>
              <a:rPr lang="vi-VN" sz="1500" i="1"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Sự đối lập giữa hai nhân vật khiến người </a:t>
            </a:r>
            <a:r>
              <a:rPr lang="vi-VN" sz="1500" i="1"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nghe</a:t>
            </a:r>
            <a:r>
              <a:rPr lang="en-US" sz="1500" i="1"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 </a:t>
            </a:r>
            <a:r>
              <a:rPr lang="vi-VN" sz="1500" i="1"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bất </a:t>
            </a:r>
            <a:r>
              <a:rPr lang="vi-VN" sz="1500" i="1"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bình, căm ghét </a:t>
            </a:r>
            <a:r>
              <a:rPr lang="vi-VN" sz="1500" i="1" dirty="0" smtClean="0">
                <a:solidFill>
                  <a:prstClr val="white"/>
                </a:solidFill>
                <a:latin typeface="Times" panose="020B0500000000000000" pitchFamily="34" charset="0"/>
                <a:ea typeface="Times" panose="020B0500000000000000" pitchFamily="34" charset="0"/>
                <a:cs typeface="Times" panose="020B0500000000000000" pitchFamily="34" charset="0"/>
                <a:sym typeface="+mn-lt"/>
              </a:rPr>
              <a:t>xã </a:t>
            </a:r>
            <a:r>
              <a:rPr lang="vi-VN" sz="1500" i="1" dirty="0">
                <a:solidFill>
                  <a:prstClr val="white"/>
                </a:solidFill>
                <a:latin typeface="Times" panose="020B0500000000000000" pitchFamily="34" charset="0"/>
                <a:ea typeface="Times" panose="020B0500000000000000" pitchFamily="34" charset="0"/>
                <a:cs typeface="Times" panose="020B0500000000000000" pitchFamily="34" charset="0"/>
                <a:sym typeface="+mn-lt"/>
              </a:rPr>
              <a:t>hội mà ở đó kẻ mạnh hiện thân cho cái ác hoành hành.</a:t>
            </a:r>
            <a:endParaRPr sz="1500" i="1" dirty="0">
              <a:solidFill>
                <a:prstClr val="white"/>
              </a:solidFill>
              <a:latin typeface="Times" panose="020B0500000000000000" pitchFamily="34" charset="0"/>
              <a:ea typeface="Times" panose="020B0500000000000000" pitchFamily="34" charset="0"/>
              <a:cs typeface="Times" panose="020B0500000000000000" pitchFamily="34" charset="0"/>
              <a:sym typeface="+mn-lt"/>
            </a:endParaRPr>
          </a:p>
        </p:txBody>
      </p:sp>
      <p:pic>
        <p:nvPicPr>
          <p:cNvPr id="4" name="Picture 3"/>
          <p:cNvPicPr>
            <a:picLocks noChangeAspect="1"/>
          </p:cNvPicPr>
          <p:nvPr/>
        </p:nvPicPr>
        <p:blipFill>
          <a:blip r:embed="rId3"/>
          <a:stretch>
            <a:fillRect/>
          </a:stretch>
        </p:blipFill>
        <p:spPr>
          <a:xfrm>
            <a:off x="6542135" y="985827"/>
            <a:ext cx="1769658" cy="2276961"/>
          </a:xfrm>
          <a:prstGeom prst="rect">
            <a:avLst/>
          </a:prstGeom>
        </p:spPr>
      </p:pic>
      <p:pic>
        <p:nvPicPr>
          <p:cNvPr id="13" name="Picture 2" descr="Wolf clipart wolfclipart wolf animals clip art downloadclipart org 2 -  Cliparting.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478" y="1119342"/>
            <a:ext cx="3089824" cy="209306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274006" y="1613961"/>
            <a:ext cx="1487424" cy="1200329"/>
          </a:xfrm>
          <a:prstGeom prst="rect">
            <a:avLst/>
          </a:prstGeom>
          <a:noFill/>
        </p:spPr>
        <p:txBody>
          <a:bodyPr wrap="square" rtlCol="0">
            <a:spAutoFit/>
          </a:bodyPr>
          <a:lstStyle/>
          <a:p>
            <a:r>
              <a:rPr lang="en-US" sz="7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&gt;&lt;</a:t>
            </a:r>
            <a:endPar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1" name="TextBox 35">
            <a:extLst>
              <a:ext uri="{FF2B5EF4-FFF2-40B4-BE49-F238E27FC236}">
                <a16:creationId xmlns:a16="http://schemas.microsoft.com/office/drawing/2014/main" xmlns="" id="{D04737F1-26D2-47D1-A0E6-BCD0B56EABD3}"/>
              </a:ext>
            </a:extLst>
          </p:cNvPr>
          <p:cNvSpPr txBox="1">
            <a:spLocks noChangeArrowheads="1"/>
          </p:cNvSpPr>
          <p:nvPr/>
        </p:nvSpPr>
        <p:spPr bwMode="auto">
          <a:xfrm>
            <a:off x="849086" y="217167"/>
            <a:ext cx="484755" cy="62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2</a:t>
            </a:r>
            <a:r>
              <a:rPr lang="en-US" altLang="zh-CN" sz="36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6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12" name="Shape 468">
            <a:extLst>
              <a:ext uri="{FF2B5EF4-FFF2-40B4-BE49-F238E27FC236}">
                <a16:creationId xmlns:a16="http://schemas.microsoft.com/office/drawing/2014/main" xmlns="" id="{9D5DA3BD-86AB-42FE-94D1-390F965E8284}"/>
              </a:ext>
            </a:extLst>
          </p:cNvPr>
          <p:cNvSpPr/>
          <p:nvPr/>
        </p:nvSpPr>
        <p:spPr>
          <a:xfrm>
            <a:off x="1417975" y="52318"/>
            <a:ext cx="3300277" cy="830997"/>
          </a:xfrm>
          <a:prstGeom prst="rect">
            <a:avLst/>
          </a:prstGeom>
          <a:noFill/>
          <a:ln w="12700" cap="flat">
            <a:noFill/>
            <a:miter lim="400000"/>
          </a:ln>
          <a:effectLst/>
        </p:spPr>
        <p:txBody>
          <a:bodyPr wrap="square" lIns="0" tIns="0" rIns="0" bIns="0" numCol="1" anchor="ctr" anchorCtr="0">
            <a:spAutoFit/>
          </a:bodyPr>
          <a:lstStyle/>
          <a:p>
            <a:pPr algn="just">
              <a:lnSpc>
                <a:spcPct val="150000"/>
              </a:lnSpc>
              <a:buClrTx/>
              <a:buFontTx/>
              <a:buNone/>
              <a:defRPr/>
            </a:pP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Đặc</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điểm</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thể</a:t>
            </a:r>
            <a:r>
              <a:rPr lang="en-US" altLang="zh-CN" sz="3600" dirty="0"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3600" dirty="0" err="1" smtClean="0">
                <a:solidFill>
                  <a:srgbClr val="51AAA0"/>
                </a:solidFill>
                <a:latin typeface="Times" panose="020B0500000000000000" pitchFamily="34" charset="0"/>
                <a:ea typeface="Times" panose="020B0500000000000000" pitchFamily="34" charset="0"/>
                <a:cs typeface="Times" panose="020B0500000000000000" pitchFamily="34" charset="0"/>
                <a:sym typeface="+mn-lt"/>
              </a:rPr>
              <a:t>loại</a:t>
            </a:r>
            <a:endParaRPr lang="en-US" altLang="zh-CN" sz="3600" dirty="0">
              <a:solidFill>
                <a:srgbClr val="51AAA0"/>
              </a:solidFill>
              <a:latin typeface="Times" panose="020B0500000000000000" pitchFamily="34" charset="0"/>
              <a:ea typeface="Times" panose="020B0500000000000000" pitchFamily="34" charset="0"/>
              <a:cs typeface="Times" panose="020B0500000000000000" pitchFamily="34" charset="0"/>
              <a:sym typeface="+mn-lt"/>
            </a:endParaRPr>
          </a:p>
        </p:txBody>
      </p:sp>
    </p:spTree>
    <p:extLst>
      <p:ext uri="{BB962C8B-B14F-4D97-AF65-F5344CB8AC3E}">
        <p14:creationId xmlns:p14="http://schemas.microsoft.com/office/powerpoint/2010/main" val="26347774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96DD6CDD-224A-4A37-99C4-7A7021F96D82}"/>
              </a:ext>
            </a:extLst>
          </p:cNvPr>
          <p:cNvGrpSpPr/>
          <p:nvPr/>
        </p:nvGrpSpPr>
        <p:grpSpPr>
          <a:xfrm>
            <a:off x="349920" y="111372"/>
            <a:ext cx="3484280" cy="590657"/>
            <a:chOff x="-269786" y="5258999"/>
            <a:chExt cx="4645707" cy="787543"/>
          </a:xfrm>
        </p:grpSpPr>
        <p:sp>
          <p:nvSpPr>
            <p:cNvPr id="26" name="TextBox 44">
              <a:extLst>
                <a:ext uri="{FF2B5EF4-FFF2-40B4-BE49-F238E27FC236}">
                  <a16:creationId xmlns:a16="http://schemas.microsoft.com/office/drawing/2014/main" xmlns="" id="{C0A391D0-7893-4DD1-BCE8-01D8E9F1A4D9}"/>
                </a:ext>
              </a:extLst>
            </p:cNvPr>
            <p:cNvSpPr txBox="1">
              <a:spLocks noChangeArrowheads="1"/>
            </p:cNvSpPr>
            <p:nvPr/>
          </p:nvSpPr>
          <p:spPr bwMode="auto">
            <a:xfrm>
              <a:off x="-269786" y="5338650"/>
              <a:ext cx="569397" cy="70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4" tIns="34292" rIns="68584" bIns="3429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49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ClrTx/>
                <a:buFontTx/>
                <a:buNone/>
                <a:defRPr/>
              </a:pPr>
              <a:r>
                <a:rPr lang="id-ID" altLang="zh-CN" sz="30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3</a:t>
              </a:r>
              <a:r>
                <a:rPr lang="en-US" altLang="zh-CN" sz="3000" b="1" kern="1200" dirty="0" smtClean="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rPr>
                <a:t>.</a:t>
              </a:r>
              <a:endParaRPr lang="id-ID" altLang="zh-CN" sz="3000" b="1" kern="1200" dirty="0">
                <a:solidFill>
                  <a:prstClr val="black">
                    <a:lumMod val="95000"/>
                    <a:lumOff val="5000"/>
                  </a:prstClr>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24" name="Shape 468">
              <a:extLst>
                <a:ext uri="{FF2B5EF4-FFF2-40B4-BE49-F238E27FC236}">
                  <a16:creationId xmlns:a16="http://schemas.microsoft.com/office/drawing/2014/main" xmlns="" id="{4FCBA9CD-4905-4282-A941-88429C5843A8}"/>
                </a:ext>
              </a:extLst>
            </p:cNvPr>
            <p:cNvSpPr/>
            <p:nvPr/>
          </p:nvSpPr>
          <p:spPr>
            <a:xfrm>
              <a:off x="759595" y="5258999"/>
              <a:ext cx="3616326" cy="738664"/>
            </a:xfrm>
            <a:prstGeom prst="rect">
              <a:avLst/>
            </a:prstGeom>
            <a:noFill/>
            <a:ln w="12700" cap="flat">
              <a:noFill/>
              <a:miter lim="400000"/>
            </a:ln>
            <a:effectLst/>
          </p:spPr>
          <p:txBody>
            <a:bodyPr wrap="square" lIns="0" tIns="0" rIns="0" bIns="0" numCol="1" anchor="ctr" anchorCtr="0">
              <a:spAutoFit/>
            </a:bodyPr>
            <a:lstStyle/>
            <a:p>
              <a:pPr algn="just">
                <a:lnSpc>
                  <a:spcPct val="150000"/>
                </a:lnSpc>
                <a:buClrTx/>
                <a:buFontTx/>
                <a:buNone/>
                <a:defRPr/>
              </a:pPr>
              <a:r>
                <a:rPr lang="en-US" altLang="zh-CN" sz="24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Đề</a:t>
              </a:r>
              <a:r>
                <a:rPr lang="en-US" altLang="zh-CN" sz="24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4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tài</a:t>
              </a:r>
              <a:r>
                <a:rPr lang="en-US" altLang="zh-CN" sz="24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4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bài</a:t>
              </a:r>
              <a:r>
                <a:rPr lang="en-US" altLang="zh-CN" sz="2400" dirty="0">
                  <a:solidFill>
                    <a:srgbClr val="FF906C"/>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400" dirty="0" err="1">
                  <a:solidFill>
                    <a:srgbClr val="FF906C"/>
                  </a:solidFill>
                  <a:latin typeface="Times" panose="020B0500000000000000" pitchFamily="34" charset="0"/>
                  <a:ea typeface="Times" panose="020B0500000000000000" pitchFamily="34" charset="0"/>
                  <a:cs typeface="Times" panose="020B0500000000000000" pitchFamily="34" charset="0"/>
                  <a:sym typeface="+mn-lt"/>
                </a:rPr>
                <a:t>học</a:t>
              </a:r>
              <a:endParaRPr lang="en-US" altLang="zh-CN" sz="2400" dirty="0">
                <a:solidFill>
                  <a:srgbClr val="FF906C"/>
                </a:solidFill>
                <a:latin typeface="Times" panose="020B0500000000000000" pitchFamily="34" charset="0"/>
                <a:ea typeface="Times" panose="020B0500000000000000" pitchFamily="34" charset="0"/>
                <a:cs typeface="Times" panose="020B0500000000000000" pitchFamily="34" charset="0"/>
                <a:sym typeface="+mn-lt"/>
              </a:endParaRPr>
            </a:p>
          </p:txBody>
        </p:sp>
      </p:grpSp>
      <p:sp>
        <p:nvSpPr>
          <p:cNvPr id="32" name="Google Shape;1843;p38">
            <a:extLst>
              <a:ext uri="{FF2B5EF4-FFF2-40B4-BE49-F238E27FC236}">
                <a16:creationId xmlns:a16="http://schemas.microsoft.com/office/drawing/2014/main" xmlns="" id="{04B24885-0443-DA44-8E06-6DA52435D673}"/>
              </a:ext>
            </a:extLst>
          </p:cNvPr>
          <p:cNvSpPr/>
          <p:nvPr/>
        </p:nvSpPr>
        <p:spPr>
          <a:xfrm>
            <a:off x="2386347" y="2816237"/>
            <a:ext cx="1348002" cy="1190684"/>
          </a:xfrm>
          <a:prstGeom prst="roundRect">
            <a:avLst>
              <a:gd name="adj" fmla="val 15773"/>
            </a:avLst>
          </a:prstGeom>
          <a:solidFill>
            <a:schemeClr val="accent4"/>
          </a:solidFill>
          <a:ln>
            <a:solidFill>
              <a:schemeClr val="accent4">
                <a:lumMod val="75000"/>
              </a:schemeClr>
            </a:solidFill>
          </a:ln>
        </p:spPr>
        <p:txBody>
          <a:bodyPr spcFirstLastPara="1" wrap="square" lIns="91425" tIns="91425" rIns="91425" bIns="91425" anchor="ctr" anchorCtr="0">
            <a:noAutofit/>
          </a:bodyPr>
          <a:lstStyle/>
          <a:p>
            <a:pPr algn="ctr" defTabSz="914378">
              <a:defRPr/>
            </a:pPr>
            <a:r>
              <a:rPr lang="vi-VN"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Bài học</a:t>
            </a:r>
            <a:endParaRPr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53" name="Google Shape;1832;p38">
            <a:extLst>
              <a:ext uri="{FF2B5EF4-FFF2-40B4-BE49-F238E27FC236}">
                <a16:creationId xmlns:a16="http://schemas.microsoft.com/office/drawing/2014/main" xmlns="" id="{CD14DE0E-F06E-C640-B6FB-CB79A1FA608E}"/>
              </a:ext>
            </a:extLst>
          </p:cNvPr>
          <p:cNvSpPr/>
          <p:nvPr/>
        </p:nvSpPr>
        <p:spPr>
          <a:xfrm>
            <a:off x="3784961" y="1707216"/>
            <a:ext cx="2252921" cy="1051685"/>
          </a:xfrm>
          <a:prstGeom prst="roundRect">
            <a:avLst>
              <a:gd name="adj" fmla="val 1421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ctr" defTabSz="914378">
              <a:defRPr/>
            </a:pPr>
            <a:r>
              <a:rPr lang="vi-VN" sz="180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Tình bạn, tình người</a:t>
            </a:r>
            <a:r>
              <a:rPr lang="vi-VN" sz="135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a:t>
            </a:r>
          </a:p>
        </p:txBody>
      </p:sp>
      <p:sp>
        <p:nvSpPr>
          <p:cNvPr id="54" name="Google Shape;1843;p38">
            <a:extLst>
              <a:ext uri="{FF2B5EF4-FFF2-40B4-BE49-F238E27FC236}">
                <a16:creationId xmlns:a16="http://schemas.microsoft.com/office/drawing/2014/main" xmlns="" id="{B8E6C042-14B9-BA4F-BA16-0BFF435B12FD}"/>
              </a:ext>
            </a:extLst>
          </p:cNvPr>
          <p:cNvSpPr/>
          <p:nvPr/>
        </p:nvSpPr>
        <p:spPr>
          <a:xfrm>
            <a:off x="2386347" y="1687176"/>
            <a:ext cx="1348002" cy="1071725"/>
          </a:xfrm>
          <a:prstGeom prst="roundRect">
            <a:avLst>
              <a:gd name="adj" fmla="val 14974"/>
            </a:avLst>
          </a:prstGeom>
          <a:solidFill>
            <a:schemeClr val="accent4"/>
          </a:solidFill>
          <a:ln>
            <a:solidFill>
              <a:schemeClr val="accent4">
                <a:lumMod val="75000"/>
              </a:schemeClr>
            </a:solidFill>
          </a:ln>
        </p:spPr>
        <p:txBody>
          <a:bodyPr spcFirstLastPara="1" wrap="square" lIns="91425" tIns="91425" rIns="91425" bIns="91425" anchor="ctr" anchorCtr="0">
            <a:noAutofit/>
          </a:bodyPr>
          <a:lstStyle/>
          <a:p>
            <a:pPr algn="ctr" defTabSz="914378">
              <a:defRPr/>
            </a:pPr>
            <a:r>
              <a:rPr lang="vi-VN"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Đề tài</a:t>
            </a:r>
            <a:endParaRPr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55" name="Google Shape;1832;p38">
            <a:extLst>
              <a:ext uri="{FF2B5EF4-FFF2-40B4-BE49-F238E27FC236}">
                <a16:creationId xmlns:a16="http://schemas.microsoft.com/office/drawing/2014/main" xmlns="" id="{CFC80B51-9B37-1949-A2E5-E20A611626BB}"/>
              </a:ext>
            </a:extLst>
          </p:cNvPr>
          <p:cNvSpPr/>
          <p:nvPr/>
        </p:nvSpPr>
        <p:spPr>
          <a:xfrm>
            <a:off x="6070960" y="1699051"/>
            <a:ext cx="2384671" cy="1051685"/>
          </a:xfrm>
          <a:prstGeom prst="roundRect">
            <a:avLst>
              <a:gd name="adj" fmla="val 1421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ctr" defTabSz="914378">
              <a:defRPr/>
            </a:pPr>
            <a:r>
              <a:rPr lang="vi-VN" sz="180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Kẻ mạnh và chân lí.</a:t>
            </a:r>
          </a:p>
        </p:txBody>
      </p:sp>
      <p:sp>
        <p:nvSpPr>
          <p:cNvPr id="56" name="Google Shape;1843;p38">
            <a:extLst>
              <a:ext uri="{FF2B5EF4-FFF2-40B4-BE49-F238E27FC236}">
                <a16:creationId xmlns:a16="http://schemas.microsoft.com/office/drawing/2014/main" xmlns="" id="{F41D871C-43F6-1F4E-BA72-9FAD54AEF7B5}"/>
              </a:ext>
            </a:extLst>
          </p:cNvPr>
          <p:cNvSpPr/>
          <p:nvPr/>
        </p:nvSpPr>
        <p:spPr>
          <a:xfrm>
            <a:off x="3784960" y="1150231"/>
            <a:ext cx="2252921" cy="502010"/>
          </a:xfrm>
          <a:prstGeom prst="roundRect">
            <a:avLst>
              <a:gd name="adj" fmla="val 15305"/>
            </a:avLst>
          </a:prstGeom>
          <a:solidFill>
            <a:schemeClr val="accent4"/>
          </a:solidFill>
          <a:ln>
            <a:solidFill>
              <a:schemeClr val="accent4">
                <a:lumMod val="75000"/>
              </a:schemeClr>
            </a:solidFill>
          </a:ln>
        </p:spPr>
        <p:txBody>
          <a:bodyPr spcFirstLastPara="1" wrap="square" lIns="91425" tIns="91425" rIns="91425" bIns="91425" anchor="ctr" anchorCtr="0">
            <a:noAutofit/>
          </a:bodyPr>
          <a:lstStyle/>
          <a:p>
            <a:pPr algn="ctr" defTabSz="914378">
              <a:defRPr/>
            </a:pPr>
            <a:r>
              <a:rPr lang="vi-VN" sz="15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Hai người bạn đồng hành và con gấu</a:t>
            </a:r>
            <a:endParaRPr sz="15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57" name="Google Shape;1843;p38">
            <a:extLst>
              <a:ext uri="{FF2B5EF4-FFF2-40B4-BE49-F238E27FC236}">
                <a16:creationId xmlns:a16="http://schemas.microsoft.com/office/drawing/2014/main" xmlns="" id="{7D472957-4866-C84B-8B06-7EC059950F0D}"/>
              </a:ext>
            </a:extLst>
          </p:cNvPr>
          <p:cNvSpPr/>
          <p:nvPr/>
        </p:nvSpPr>
        <p:spPr>
          <a:xfrm>
            <a:off x="6075838" y="1150231"/>
            <a:ext cx="2225909" cy="502010"/>
          </a:xfrm>
          <a:prstGeom prst="roundRect">
            <a:avLst>
              <a:gd name="adj" fmla="val 19642"/>
            </a:avLst>
          </a:prstGeom>
          <a:solidFill>
            <a:schemeClr val="accent4"/>
          </a:solidFill>
          <a:ln>
            <a:solidFill>
              <a:schemeClr val="accent4">
                <a:lumMod val="75000"/>
              </a:schemeClr>
            </a:solidFill>
          </a:ln>
        </p:spPr>
        <p:txBody>
          <a:bodyPr spcFirstLastPara="1" wrap="square" lIns="91425" tIns="91425" rIns="91425" bIns="91425" anchor="ctr" anchorCtr="0">
            <a:noAutofit/>
          </a:bodyPr>
          <a:lstStyle/>
          <a:p>
            <a:pPr algn="ctr" defTabSz="914378">
              <a:defRPr/>
            </a:pPr>
            <a:r>
              <a:rPr lang="vi-VN"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rPr>
              <a:t>Chó sói và chiên con</a:t>
            </a:r>
            <a:endParaRPr sz="1800" dirty="0">
              <a:solidFill>
                <a:srgbClr val="FFFFFF"/>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58" name="Google Shape;1832;p38">
            <a:extLst>
              <a:ext uri="{FF2B5EF4-FFF2-40B4-BE49-F238E27FC236}">
                <a16:creationId xmlns:a16="http://schemas.microsoft.com/office/drawing/2014/main" xmlns="" id="{AF81A227-70FF-5F49-A011-0279E1F037CB}"/>
              </a:ext>
            </a:extLst>
          </p:cNvPr>
          <p:cNvSpPr/>
          <p:nvPr/>
        </p:nvSpPr>
        <p:spPr>
          <a:xfrm>
            <a:off x="3789839" y="2822041"/>
            <a:ext cx="2252921" cy="1184880"/>
          </a:xfrm>
          <a:prstGeom prst="roundRect">
            <a:avLst>
              <a:gd name="adj" fmla="val 1421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just" defTabSz="914378">
              <a:defRPr/>
            </a:pPr>
            <a:r>
              <a:rPr lang="vi-VN" sz="180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“Không nên tin vào những kẻ bỏ mặc bạn bè trong cơn hoạn nạn”.</a:t>
            </a:r>
            <a:r>
              <a:rPr lang="vi-VN" sz="135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	</a:t>
            </a:r>
          </a:p>
        </p:txBody>
      </p:sp>
      <p:sp>
        <p:nvSpPr>
          <p:cNvPr id="59" name="Google Shape;1832;p38">
            <a:extLst>
              <a:ext uri="{FF2B5EF4-FFF2-40B4-BE49-F238E27FC236}">
                <a16:creationId xmlns:a16="http://schemas.microsoft.com/office/drawing/2014/main" xmlns="" id="{845B3834-C868-D146-86B8-7549B49CEAD8}"/>
              </a:ext>
            </a:extLst>
          </p:cNvPr>
          <p:cNvSpPr/>
          <p:nvPr/>
        </p:nvSpPr>
        <p:spPr>
          <a:xfrm>
            <a:off x="6075838" y="2813876"/>
            <a:ext cx="2379793" cy="1193045"/>
          </a:xfrm>
          <a:prstGeom prst="roundRect">
            <a:avLst>
              <a:gd name="adj" fmla="val 14213"/>
            </a:avLst>
          </a:prstGeom>
          <a:solidFill>
            <a:schemeClr val="accent4">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algn="just" defTabSz="914378">
              <a:defRPr/>
            </a:pPr>
            <a:r>
              <a:rPr lang="vi-VN" sz="1800" dirty="0" smtClean="0">
                <a:solidFill>
                  <a:prstClr val="black"/>
                </a:solidFill>
                <a:latin typeface="Times" panose="020B0500000000000000" pitchFamily="34" charset="0"/>
                <a:ea typeface="Times" panose="020B0500000000000000" pitchFamily="34" charset="0"/>
                <a:cs typeface="Times" panose="020B0500000000000000" pitchFamily="34" charset="0"/>
                <a:sym typeface="+mn-lt"/>
              </a:rPr>
              <a:t>Hãy coi chừng, “kẻ mạnh” thường chà đạp lên chân lí, đạo lí một cách tàn bạo, bất công.</a:t>
            </a:r>
            <a:endParaRPr lang="vi-VN" sz="1800" dirty="0">
              <a:solidFill>
                <a:prstClr val="black"/>
              </a:solidFill>
              <a:latin typeface="Times" panose="020B0500000000000000" pitchFamily="34" charset="0"/>
              <a:ea typeface="Times" panose="020B0500000000000000" pitchFamily="34" charset="0"/>
              <a:cs typeface="Times" panose="020B0500000000000000" pitchFamily="34" charset="0"/>
              <a:sym typeface="+mn-lt"/>
            </a:endParaRPr>
          </a:p>
        </p:txBody>
      </p:sp>
      <p:pic>
        <p:nvPicPr>
          <p:cNvPr id="16" name="Picture 2" descr="Kanuvippu Telugu pillala neethi kathalu | Bear clipart, Bear cartoon,  Animal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3" y="3577565"/>
            <a:ext cx="2139418" cy="1527828"/>
          </a:xfrm>
          <a:prstGeom prst="rect">
            <a:avLst/>
          </a:prstGeom>
          <a:noFill/>
          <a:extLst>
            <a:ext uri="{909E8E84-426E-40DD-AFC4-6F175D3DCCD1}">
              <a14:hiddenFill xmlns:a14="http://schemas.microsoft.com/office/drawing/2010/main">
                <a:solidFill>
                  <a:srgbClr val="FFFFFF"/>
                </a:solidFill>
              </a14:hiddenFill>
            </a:ext>
          </a:extLst>
        </p:spPr>
      </p:pic>
      <p:sp>
        <p:nvSpPr>
          <p:cNvPr id="3" name="Teardrop 2"/>
          <p:cNvSpPr/>
          <p:nvPr/>
        </p:nvSpPr>
        <p:spPr>
          <a:xfrm>
            <a:off x="141563" y="1286929"/>
            <a:ext cx="1950497" cy="1663645"/>
          </a:xfrm>
          <a:prstGeom prst="teardrop">
            <a:avLst/>
          </a:prstGeom>
          <a:solidFill>
            <a:srgbClr val="9C3B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accent1"/>
                </a:solidFill>
                <a:latin typeface="Times" panose="020B0500000000000000" pitchFamily="34" charset="0"/>
                <a:ea typeface="Times" panose="020B0500000000000000" pitchFamily="34" charset="0"/>
                <a:cs typeface="Times" panose="020B0500000000000000" pitchFamily="34" charset="0"/>
              </a:rPr>
              <a:t>Xác</a:t>
            </a:r>
            <a:r>
              <a:rPr lang="en-US" sz="18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800" dirty="0" err="1">
                <a:solidFill>
                  <a:schemeClr val="accent1"/>
                </a:solidFill>
                <a:latin typeface="Times" panose="020B0500000000000000" pitchFamily="34" charset="0"/>
                <a:ea typeface="Times" panose="020B0500000000000000" pitchFamily="34" charset="0"/>
                <a:cs typeface="Times" panose="020B0500000000000000" pitchFamily="34" charset="0"/>
              </a:rPr>
              <a:t>định</a:t>
            </a:r>
            <a:r>
              <a:rPr lang="en-US" sz="18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800" dirty="0" err="1">
                <a:solidFill>
                  <a:schemeClr val="accent1"/>
                </a:solidFill>
                <a:latin typeface="Times" panose="020B0500000000000000" pitchFamily="34" charset="0"/>
                <a:ea typeface="Times" panose="020B0500000000000000" pitchFamily="34" charset="0"/>
                <a:cs typeface="Times" panose="020B0500000000000000" pitchFamily="34" charset="0"/>
              </a:rPr>
              <a:t>đề</a:t>
            </a:r>
            <a:r>
              <a:rPr lang="en-US" sz="18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800" dirty="0" err="1">
                <a:solidFill>
                  <a:schemeClr val="accent1"/>
                </a:solidFill>
                <a:latin typeface="Times" panose="020B0500000000000000" pitchFamily="34" charset="0"/>
                <a:ea typeface="Times" panose="020B0500000000000000" pitchFamily="34" charset="0"/>
                <a:cs typeface="Times" panose="020B0500000000000000" pitchFamily="34" charset="0"/>
              </a:rPr>
              <a:t>tài</a:t>
            </a:r>
            <a:r>
              <a:rPr lang="en-US" sz="18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800" dirty="0" err="1">
                <a:solidFill>
                  <a:schemeClr val="accent1"/>
                </a:solidFill>
                <a:latin typeface="Times" panose="020B0500000000000000" pitchFamily="34" charset="0"/>
                <a:ea typeface="Times" panose="020B0500000000000000" pitchFamily="34" charset="0"/>
                <a:cs typeface="Times" panose="020B0500000000000000" pitchFamily="34" charset="0"/>
              </a:rPr>
              <a:t>và</a:t>
            </a:r>
            <a:r>
              <a:rPr lang="en-US" sz="18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800" dirty="0" err="1">
                <a:solidFill>
                  <a:schemeClr val="accent1"/>
                </a:solidFill>
                <a:latin typeface="Times" panose="020B0500000000000000" pitchFamily="34" charset="0"/>
                <a:ea typeface="Times" panose="020B0500000000000000" pitchFamily="34" charset="0"/>
                <a:cs typeface="Times" panose="020B0500000000000000" pitchFamily="34" charset="0"/>
              </a:rPr>
              <a:t>nêu</a:t>
            </a:r>
            <a:r>
              <a:rPr lang="en-US" sz="18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800" dirty="0" err="1">
                <a:solidFill>
                  <a:schemeClr val="accent1"/>
                </a:solidFill>
                <a:latin typeface="Times" panose="020B0500000000000000" pitchFamily="34" charset="0"/>
                <a:ea typeface="Times" panose="020B0500000000000000" pitchFamily="34" charset="0"/>
                <a:cs typeface="Times" panose="020B0500000000000000" pitchFamily="34" charset="0"/>
              </a:rPr>
              <a:t>bài</a:t>
            </a:r>
            <a:r>
              <a:rPr lang="en-US" sz="18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800" dirty="0" err="1">
                <a:solidFill>
                  <a:schemeClr val="accent1"/>
                </a:solidFill>
                <a:latin typeface="Times" panose="020B0500000000000000" pitchFamily="34" charset="0"/>
                <a:ea typeface="Times" panose="020B0500000000000000" pitchFamily="34" charset="0"/>
                <a:cs typeface="Times" panose="020B0500000000000000" pitchFamily="34" charset="0"/>
              </a:rPr>
              <a:t>học</a:t>
            </a:r>
            <a:r>
              <a:rPr lang="en-US" sz="18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800" dirty="0" err="1">
                <a:solidFill>
                  <a:schemeClr val="accent1"/>
                </a:solidFill>
                <a:latin typeface="Times" panose="020B0500000000000000" pitchFamily="34" charset="0"/>
                <a:ea typeface="Times" panose="020B0500000000000000" pitchFamily="34" charset="0"/>
                <a:cs typeface="Times" panose="020B0500000000000000" pitchFamily="34" charset="0"/>
              </a:rPr>
              <a:t>mà</a:t>
            </a:r>
            <a:r>
              <a:rPr lang="en-US" sz="18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800" dirty="0" err="1">
                <a:solidFill>
                  <a:schemeClr val="accent1"/>
                </a:solidFill>
                <a:latin typeface="Times" panose="020B0500000000000000" pitchFamily="34" charset="0"/>
                <a:ea typeface="Times" panose="020B0500000000000000" pitchFamily="34" charset="0"/>
                <a:cs typeface="Times" panose="020B0500000000000000" pitchFamily="34" charset="0"/>
              </a:rPr>
              <a:t>em</a:t>
            </a:r>
            <a:r>
              <a:rPr lang="en-US" sz="18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800" dirty="0" err="1">
                <a:solidFill>
                  <a:schemeClr val="accent1"/>
                </a:solidFill>
                <a:latin typeface="Times" panose="020B0500000000000000" pitchFamily="34" charset="0"/>
                <a:ea typeface="Times" panose="020B0500000000000000" pitchFamily="34" charset="0"/>
                <a:cs typeface="Times" panose="020B0500000000000000" pitchFamily="34" charset="0"/>
              </a:rPr>
              <a:t>rút</a:t>
            </a:r>
            <a:r>
              <a:rPr lang="en-US" sz="18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800" dirty="0" err="1">
                <a:solidFill>
                  <a:schemeClr val="accent1"/>
                </a:solidFill>
                <a:latin typeface="Times" panose="020B0500000000000000" pitchFamily="34" charset="0"/>
                <a:ea typeface="Times" panose="020B0500000000000000" pitchFamily="34" charset="0"/>
                <a:cs typeface="Times" panose="020B0500000000000000" pitchFamily="34" charset="0"/>
              </a:rPr>
              <a:t>ra</a:t>
            </a:r>
            <a:r>
              <a:rPr lang="en-US" sz="18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800" dirty="0" err="1">
                <a:solidFill>
                  <a:schemeClr val="accent1"/>
                </a:solidFill>
                <a:latin typeface="Times" panose="020B0500000000000000" pitchFamily="34" charset="0"/>
                <a:ea typeface="Times" panose="020B0500000000000000" pitchFamily="34" charset="0"/>
                <a:cs typeface="Times" panose="020B0500000000000000" pitchFamily="34" charset="0"/>
              </a:rPr>
              <a:t>từ</a:t>
            </a:r>
            <a:r>
              <a:rPr lang="en-US" sz="18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800" dirty="0" err="1">
                <a:solidFill>
                  <a:schemeClr val="accent1"/>
                </a:solidFill>
                <a:latin typeface="Times" panose="020B0500000000000000" pitchFamily="34" charset="0"/>
                <a:ea typeface="Times" panose="020B0500000000000000" pitchFamily="34" charset="0"/>
                <a:cs typeface="Times" panose="020B0500000000000000" pitchFamily="34" charset="0"/>
              </a:rPr>
              <a:t>mỗi</a:t>
            </a:r>
            <a:r>
              <a:rPr lang="en-US" sz="18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800" dirty="0" err="1">
                <a:solidFill>
                  <a:schemeClr val="accent1"/>
                </a:solidFill>
                <a:latin typeface="Times" panose="020B0500000000000000" pitchFamily="34" charset="0"/>
                <a:ea typeface="Times" panose="020B0500000000000000" pitchFamily="34" charset="0"/>
                <a:cs typeface="Times" panose="020B0500000000000000" pitchFamily="34" charset="0"/>
              </a:rPr>
              <a:t>truyện</a:t>
            </a:r>
            <a:r>
              <a:rPr lang="en-US" sz="1800" dirty="0">
                <a:solidFill>
                  <a:schemeClr val="accent1"/>
                </a:solidFill>
                <a:latin typeface="Times" panose="020B0500000000000000" pitchFamily="34" charset="0"/>
                <a:ea typeface="Times" panose="020B0500000000000000" pitchFamily="34" charset="0"/>
                <a:cs typeface="Times" panose="020B0500000000000000" pitchFamily="34" charset="0"/>
              </a:rPr>
              <a:t>.</a:t>
            </a:r>
          </a:p>
        </p:txBody>
      </p:sp>
    </p:spTree>
    <p:extLst>
      <p:ext uri="{BB962C8B-B14F-4D97-AF65-F5344CB8AC3E}">
        <p14:creationId xmlns:p14="http://schemas.microsoft.com/office/powerpoint/2010/main" val="39242565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circle(in)">
                                      <p:cBhvr>
                                        <p:cTn id="17" dur="2000"/>
                                        <p:tgtEl>
                                          <p:spTgt spid="54"/>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circle(in)">
                                      <p:cBhvr>
                                        <p:cTn id="20" dur="2000"/>
                                        <p:tgtEl>
                                          <p:spTgt spid="32"/>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circle(in)">
                                      <p:cBhvr>
                                        <p:cTn id="23" dur="2000"/>
                                        <p:tgtEl>
                                          <p:spTgt spid="56"/>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circle(in)">
                                      <p:cBhvr>
                                        <p:cTn id="26" dur="2000"/>
                                        <p:tgtEl>
                                          <p:spTgt spid="5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circle(in)">
                                      <p:cBhvr>
                                        <p:cTn id="31" dur="2000"/>
                                        <p:tgtEl>
                                          <p:spTgt spid="53"/>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circle(in)">
                                      <p:cBhvr>
                                        <p:cTn id="36" dur="2000"/>
                                        <p:tgtEl>
                                          <p:spTgt spid="55"/>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circle(in)">
                                      <p:cBhvr>
                                        <p:cTn id="41" dur="2000"/>
                                        <p:tgtEl>
                                          <p:spTgt spid="58"/>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circle(in)">
                                      <p:cBhvr>
                                        <p:cTn id="46"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3" grpId="0" animBg="1"/>
      <p:bldP spid="54" grpId="0" animBg="1"/>
      <p:bldP spid="55" grpId="0" animBg="1"/>
      <p:bldP spid="56" grpId="0" animBg="1"/>
      <p:bldP spid="57" grpId="0" animBg="1"/>
      <p:bldP spid="58" grpId="0" animBg="1"/>
      <p:bldP spid="59" grpId="0" animBg="1"/>
      <p:bldP spid="3" grpId="0" animBg="1"/>
      <p:bldP spid="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03109955-5D23-4122-8B2F-CA476E58C3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610539" y="2079172"/>
            <a:ext cx="1533461" cy="3064328"/>
          </a:xfrm>
          <a:prstGeom prst="rect">
            <a:avLst/>
          </a:prstGeom>
        </p:spPr>
      </p:pic>
      <p:pic>
        <p:nvPicPr>
          <p:cNvPr id="10" name="图片 9">
            <a:extLst>
              <a:ext uri="{FF2B5EF4-FFF2-40B4-BE49-F238E27FC236}">
                <a16:creationId xmlns:a16="http://schemas.microsoft.com/office/drawing/2014/main" xmlns="" id="{E15859BF-671E-4939-A5D9-659EBDF721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0" y="0"/>
            <a:ext cx="849086" cy="822649"/>
          </a:xfrm>
          <a:prstGeom prst="rect">
            <a:avLst/>
          </a:prstGeom>
        </p:spPr>
      </p:pic>
      <p:sp>
        <p:nvSpPr>
          <p:cNvPr id="17" name="Rectangle 16">
            <a:extLst>
              <a:ext uri="{FF2B5EF4-FFF2-40B4-BE49-F238E27FC236}">
                <a16:creationId xmlns:a16="http://schemas.microsoft.com/office/drawing/2014/main" xmlns="" id="{1CA43707-504F-8F44-B514-83356BC3D2EA}"/>
              </a:ext>
            </a:extLst>
          </p:cNvPr>
          <p:cNvSpPr/>
          <p:nvPr/>
        </p:nvSpPr>
        <p:spPr>
          <a:xfrm>
            <a:off x="564299" y="1089402"/>
            <a:ext cx="7249138" cy="3046988"/>
          </a:xfrm>
          <a:prstGeom prst="rect">
            <a:avLst/>
          </a:prstGeom>
        </p:spPr>
        <p:txBody>
          <a:bodyPr wrap="square">
            <a:spAutoFit/>
          </a:bodyPr>
          <a:lstStyle/>
          <a:p>
            <a:pPr>
              <a:buClrTx/>
              <a:buFontTx/>
              <a:buNone/>
            </a:pPr>
            <a:r>
              <a:rPr lang="vi-VN" sz="2400" b="1" kern="1200" dirty="0">
                <a:solidFill>
                  <a:srgbClr val="44546A"/>
                </a:solidFill>
                <a:latin typeface="Times" panose="020B0500000000000000" pitchFamily="34" charset="0"/>
                <a:ea typeface="Times" panose="020B0500000000000000" pitchFamily="34" charset="0"/>
                <a:cs typeface="Times" panose="020B0500000000000000" pitchFamily="34" charset="0"/>
              </a:rPr>
              <a:t>1. Nội dung – Ý nghĩa:</a:t>
            </a:r>
          </a:p>
          <a:p>
            <a:pPr>
              <a:buClrTx/>
              <a:buFontTx/>
              <a:buNone/>
            </a:pPr>
            <a:r>
              <a:rPr lang="vi-VN" sz="2400" b="1" kern="1200" dirty="0">
                <a:solidFill>
                  <a:srgbClr val="44546A"/>
                </a:solidFill>
                <a:latin typeface="Times" panose="020B0500000000000000" pitchFamily="34" charset="0"/>
                <a:ea typeface="Times" panose="020B0500000000000000" pitchFamily="34" charset="0"/>
                <a:cs typeface="Times" panose="020B0500000000000000" pitchFamily="34" charset="0"/>
              </a:rPr>
              <a:t>- Truyện ngụ ngôn luôn mang đến cho chúng ta những bài học bổ ích và ý nghĩa.</a:t>
            </a:r>
          </a:p>
          <a:p>
            <a:pPr>
              <a:buClrTx/>
              <a:buFontTx/>
              <a:buNone/>
            </a:pPr>
            <a:r>
              <a:rPr lang="vi-VN" sz="2400" b="1" kern="1200" dirty="0">
                <a:solidFill>
                  <a:srgbClr val="44546A"/>
                </a:solidFill>
                <a:latin typeface="Times" panose="020B0500000000000000" pitchFamily="34" charset="0"/>
                <a:ea typeface="Times" panose="020B0500000000000000" pitchFamily="34" charset="0"/>
                <a:cs typeface="Times" panose="020B0500000000000000" pitchFamily="34" charset="0"/>
              </a:rPr>
              <a:t>- Nêu được những trải nghiệm trong cuộc sống giúp bản thân hiểu thêm về nhân vật, sự việc trong tác phẩm văn học.</a:t>
            </a:r>
          </a:p>
          <a:p>
            <a:pPr>
              <a:buClrTx/>
              <a:buFontTx/>
              <a:buNone/>
            </a:pPr>
            <a:r>
              <a:rPr lang="vi-VN" sz="2400" b="1" kern="1200" dirty="0">
                <a:solidFill>
                  <a:srgbClr val="44546A"/>
                </a:solidFill>
                <a:latin typeface="Times" panose="020B0500000000000000" pitchFamily="34" charset="0"/>
                <a:ea typeface="Times" panose="020B0500000000000000" pitchFamily="34" charset="0"/>
                <a:cs typeface="Times" panose="020B0500000000000000" pitchFamily="34" charset="0"/>
              </a:rPr>
              <a:t>2. Nghệ thuật</a:t>
            </a:r>
          </a:p>
          <a:p>
            <a:pPr>
              <a:buClrTx/>
              <a:buFontTx/>
              <a:buNone/>
            </a:pPr>
            <a:r>
              <a:rPr lang="vi-VN" sz="2400" b="1" kern="1200" dirty="0">
                <a:solidFill>
                  <a:srgbClr val="44546A"/>
                </a:solidFill>
                <a:latin typeface="Times" panose="020B0500000000000000" pitchFamily="34" charset="0"/>
                <a:ea typeface="Times" panose="020B0500000000000000" pitchFamily="34" charset="0"/>
                <a:cs typeface="Times" panose="020B0500000000000000" pitchFamily="34" charset="0"/>
              </a:rPr>
              <a:t>- Kết hợp kể chuyện và biểu cảm</a:t>
            </a:r>
          </a:p>
        </p:txBody>
      </p:sp>
      <p:pic>
        <p:nvPicPr>
          <p:cNvPr id="11" name="Picture 2" descr="Kanuvippu Telugu pillala neethi kathalu | Bear clipart, Bear cartoon,  Animal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9830" y="3268107"/>
            <a:ext cx="2139418" cy="15278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6"/>
          <a:stretch>
            <a:fillRect/>
          </a:stretch>
        </p:blipFill>
        <p:spPr>
          <a:xfrm>
            <a:off x="7813437" y="-64381"/>
            <a:ext cx="1330563" cy="1711379"/>
          </a:xfrm>
          <a:prstGeom prst="rect">
            <a:avLst/>
          </a:prstGeom>
        </p:spPr>
      </p:pic>
      <p:sp>
        <p:nvSpPr>
          <p:cNvPr id="16" name="Title 1"/>
          <p:cNvSpPr txBox="1">
            <a:spLocks/>
          </p:cNvSpPr>
          <p:nvPr/>
        </p:nvSpPr>
        <p:spPr>
          <a:xfrm>
            <a:off x="720000" y="482679"/>
            <a:ext cx="7704000"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smtClean="0">
                <a:ln w="0"/>
                <a:solidFill>
                  <a:schemeClr val="tx1"/>
                </a:solidFill>
                <a:effectLst>
                  <a:outerShdw blurRad="38100" dist="19050" dir="2700000" algn="tl" rotWithShape="0">
                    <a:schemeClr val="dk1">
                      <a:alpha val="40000"/>
                    </a:schemeClr>
                  </a:outerShdw>
                </a:effectLst>
                <a:latin typeface="Times" panose="020B0500000000000000" pitchFamily="34" charset="0"/>
                <a:ea typeface="Times" panose="020B0500000000000000" pitchFamily="34" charset="0"/>
                <a:cs typeface="Times" panose="020B0500000000000000" pitchFamily="34" charset="0"/>
              </a:rPr>
              <a:t>IV.  TỔNG KẾT VÀ CỦNG CỐ</a:t>
            </a:r>
            <a:endParaRPr lang="en-US" sz="2800" b="1" dirty="0">
              <a:ln w="0"/>
              <a:solidFill>
                <a:schemeClr val="tx1"/>
              </a:solidFill>
              <a:effectLst>
                <a:outerShdw blurRad="38100" dist="19050" dir="2700000" algn="tl" rotWithShape="0">
                  <a:schemeClr val="dk1">
                    <a:alpha val="40000"/>
                  </a:schemeClr>
                </a:outerShdw>
              </a:effectLst>
              <a:latin typeface="Times" panose="020B0500000000000000" pitchFamily="34" charset="0"/>
              <a:ea typeface="Times" panose="020B0500000000000000" pitchFamily="34" charset="0"/>
              <a:cs typeface="Times" panose="020B0500000000000000" pitchFamily="34" charset="0"/>
            </a:endParaRPr>
          </a:p>
        </p:txBody>
      </p:sp>
    </p:spTree>
    <p:extLst>
      <p:ext uri="{BB962C8B-B14F-4D97-AF65-F5344CB8AC3E}">
        <p14:creationId xmlns:p14="http://schemas.microsoft.com/office/powerpoint/2010/main" val="770563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Kanuvippu Telugu pillala neethi kathalu | Bear clipart, Bear cartoon,  Animal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9830" y="3268107"/>
            <a:ext cx="2139418" cy="15278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4"/>
          <a:stretch>
            <a:fillRect/>
          </a:stretch>
        </p:blipFill>
        <p:spPr>
          <a:xfrm>
            <a:off x="7813437" y="-64381"/>
            <a:ext cx="1330563" cy="1711379"/>
          </a:xfrm>
          <a:prstGeom prst="rect">
            <a:avLst/>
          </a:prstGeom>
        </p:spPr>
      </p:pic>
      <p:sp>
        <p:nvSpPr>
          <p:cNvPr id="3" name="Rectangle 2"/>
          <p:cNvSpPr/>
          <p:nvPr/>
        </p:nvSpPr>
        <p:spPr>
          <a:xfrm>
            <a:off x="849086" y="1509025"/>
            <a:ext cx="7124482" cy="2068259"/>
          </a:xfrm>
          <a:prstGeom prst="rect">
            <a:avLst/>
          </a:prstGeom>
        </p:spPr>
        <p:txBody>
          <a:bodyPr wrap="square">
            <a:spAutoFit/>
          </a:bodyPr>
          <a:lstStyle/>
          <a:p>
            <a:pPr>
              <a:lnSpc>
                <a:spcPct val="107000"/>
              </a:lnSpc>
            </a:pP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Câu</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1:</a:t>
            </a:r>
            <a:r>
              <a:rPr lang="en-US" sz="20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Văn</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bản</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Hai</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người</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bạn</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đồng</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hành</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và</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con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gấu</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và</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Chó</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sói</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và</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chiêm</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con”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thuộc</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thể</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loại</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truyện</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b="1" kern="100" dirty="0" err="1">
                <a:latin typeface="Times New Roman" panose="02020603050405020304" pitchFamily="18" charset="0"/>
                <a:ea typeface="SimSun" panose="02010600030101010101" pitchFamily="2" charset="-122"/>
                <a:cs typeface="Times New Roman" panose="02020603050405020304" pitchFamily="18" charset="0"/>
              </a:rPr>
              <a:t>nào</a:t>
            </a:r>
            <a:r>
              <a:rPr lang="en-US" sz="2000" b="1" kern="100" dirty="0">
                <a:latin typeface="Times New Roman" panose="02020603050405020304" pitchFamily="18" charset="0"/>
                <a:ea typeface="SimSun" panose="02010600030101010101" pitchFamily="2" charset="-122"/>
                <a:cs typeface="Times New Roman" panose="02020603050405020304" pitchFamily="18" charset="0"/>
              </a:rPr>
              <a: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en-US" sz="2000" kern="100" dirty="0" err="1">
                <a:latin typeface="Times New Roman" panose="02020603050405020304" pitchFamily="18" charset="0"/>
                <a:ea typeface="SimSun" panose="02010600030101010101" pitchFamily="2" charset="-122"/>
                <a:cs typeface="Times New Roman" panose="02020603050405020304" pitchFamily="18" charset="0"/>
              </a:rPr>
              <a:t>Cổ</a:t>
            </a:r>
            <a:r>
              <a:rPr lang="en-US" sz="20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latin typeface="Times New Roman" panose="02020603050405020304" pitchFamily="18" charset="0"/>
                <a:ea typeface="SimSun" panose="02010600030101010101" pitchFamily="2" charset="-122"/>
                <a:cs typeface="Times New Roman" panose="02020603050405020304" pitchFamily="18" charset="0"/>
              </a:rPr>
              <a:t>tích</a:t>
            </a:r>
            <a:r>
              <a:rPr lang="en-US" sz="2000" kern="100" dirty="0">
                <a:latin typeface="Times New Roman" panose="02020603050405020304" pitchFamily="18" charset="0"/>
                <a:ea typeface="SimSun" panose="02010600030101010101" pitchFamily="2" charset="-122"/>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en-US" sz="2000" kern="100" dirty="0" err="1">
                <a:latin typeface="Times New Roman" panose="02020603050405020304" pitchFamily="18" charset="0"/>
                <a:ea typeface="SimSun" panose="02010600030101010101" pitchFamily="2" charset="-122"/>
                <a:cs typeface="Times New Roman" panose="02020603050405020304" pitchFamily="18" charset="0"/>
              </a:rPr>
              <a:t>Truyền</a:t>
            </a:r>
            <a:r>
              <a:rPr lang="en-US" sz="20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latin typeface="Times New Roman" panose="02020603050405020304" pitchFamily="18" charset="0"/>
                <a:ea typeface="SimSun" panose="02010600030101010101" pitchFamily="2" charset="-122"/>
                <a:cs typeface="Times New Roman" panose="02020603050405020304" pitchFamily="18" charset="0"/>
              </a:rPr>
              <a:t>thuyết</a:t>
            </a:r>
            <a:r>
              <a:rPr lang="en-US" sz="2000" kern="100" dirty="0">
                <a:latin typeface="Times New Roman" panose="02020603050405020304" pitchFamily="18" charset="0"/>
                <a:ea typeface="SimSun" panose="02010600030101010101" pitchFamily="2" charset="-122"/>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en-US" sz="2000" kern="100" dirty="0" err="1">
                <a:latin typeface="Times New Roman" panose="02020603050405020304" pitchFamily="18" charset="0"/>
                <a:ea typeface="SimSun" panose="02010600030101010101" pitchFamily="2" charset="-122"/>
                <a:cs typeface="Times New Roman" panose="02020603050405020304" pitchFamily="18" charset="0"/>
              </a:rPr>
              <a:t>Cười</a:t>
            </a:r>
            <a:r>
              <a:rPr lang="en-US" sz="2000" kern="100" dirty="0">
                <a:latin typeface="Times New Roman" panose="02020603050405020304" pitchFamily="18" charset="0"/>
                <a:ea typeface="SimSun" panose="02010600030101010101" pitchFamily="2" charset="-122"/>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en-US" sz="2000" kern="100" dirty="0" err="1">
                <a:latin typeface="Times New Roman" panose="02020603050405020304" pitchFamily="18" charset="0"/>
                <a:ea typeface="SimSun" panose="02010600030101010101" pitchFamily="2" charset="-122"/>
                <a:cs typeface="Times New Roman" panose="02020603050405020304" pitchFamily="18" charset="0"/>
              </a:rPr>
              <a:t>Ngụ</a:t>
            </a:r>
            <a:r>
              <a:rPr lang="en-US" sz="2000" kern="100" dirty="0">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latin typeface="Times New Roman" panose="02020603050405020304" pitchFamily="18" charset="0"/>
                <a:ea typeface="SimSun" panose="02010600030101010101" pitchFamily="2" charset="-122"/>
                <a:cs typeface="Times New Roman" panose="02020603050405020304" pitchFamily="18" charset="0"/>
              </a:rPr>
              <a:t>ngôn</a:t>
            </a:r>
            <a:r>
              <a:rPr lang="en-US" sz="2000" kern="100" dirty="0">
                <a:latin typeface="Times New Roman" panose="02020603050405020304" pitchFamily="18" charset="0"/>
                <a:ea typeface="SimSun" panose="02010600030101010101" pitchFamily="2" charset="-122"/>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873470" y="3147533"/>
            <a:ext cx="1646605" cy="405367"/>
          </a:xfrm>
          <a:prstGeom prst="rect">
            <a:avLst/>
          </a:prstGeom>
        </p:spPr>
        <p:txBody>
          <a:bodyPr wrap="none">
            <a:spAutoFit/>
          </a:bodyPr>
          <a:lstStyle/>
          <a:p>
            <a:pPr lvl="0">
              <a:lnSpc>
                <a:spcPct val="107000"/>
              </a:lnSpc>
            </a:pPr>
            <a:r>
              <a:rPr lang="en-US" sz="2000" kern="100" dirty="0" smtClean="0">
                <a:solidFill>
                  <a:srgbClr val="C00000"/>
                </a:solidFill>
                <a:latin typeface="Times New Roman" panose="02020603050405020304" pitchFamily="18" charset="0"/>
                <a:ea typeface="SimSun" panose="02010600030101010101" pitchFamily="2" charset="-122"/>
                <a:cs typeface="Times New Roman" panose="02020603050405020304" pitchFamily="18" charset="0"/>
              </a:rPr>
              <a:t>D. </a:t>
            </a:r>
            <a:r>
              <a:rPr lang="en-US" sz="2000" kern="100" dirty="0" err="1" smtClean="0">
                <a:solidFill>
                  <a:srgbClr val="C00000"/>
                </a:solidFill>
                <a:latin typeface="Times New Roman" panose="02020603050405020304" pitchFamily="18" charset="0"/>
                <a:ea typeface="SimSun" panose="02010600030101010101" pitchFamily="2" charset="-122"/>
                <a:cs typeface="Times New Roman" panose="02020603050405020304" pitchFamily="18" charset="0"/>
              </a:rPr>
              <a:t>Ngụ</a:t>
            </a:r>
            <a:r>
              <a:rPr lang="en-US" sz="2000" kern="100" dirty="0" smtClean="0">
                <a:solidFill>
                  <a:srgbClr val="C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solidFill>
                  <a:srgbClr val="C00000"/>
                </a:solidFill>
                <a:latin typeface="Times New Roman" panose="02020603050405020304" pitchFamily="18" charset="0"/>
                <a:ea typeface="SimSun" panose="02010600030101010101" pitchFamily="2" charset="-122"/>
                <a:cs typeface="Times New Roman" panose="02020603050405020304" pitchFamily="18" charset="0"/>
              </a:rPr>
              <a:t>ngôn</a:t>
            </a:r>
            <a:r>
              <a:rPr lang="en-US" sz="2000" kern="100"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 </a:t>
            </a:r>
            <a:endParaRPr lang="en-US" sz="16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Title 1"/>
          <p:cNvSpPr txBox="1">
            <a:spLocks/>
          </p:cNvSpPr>
          <p:nvPr/>
        </p:nvSpPr>
        <p:spPr>
          <a:xfrm>
            <a:off x="720000" y="482679"/>
            <a:ext cx="7704000"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smtClean="0">
                <a:ln w="0"/>
                <a:solidFill>
                  <a:schemeClr val="tx1"/>
                </a:solidFill>
                <a:effectLst>
                  <a:outerShdw blurRad="38100" dist="19050" dir="2700000" algn="tl" rotWithShape="0">
                    <a:schemeClr val="dk1">
                      <a:alpha val="40000"/>
                    </a:schemeClr>
                  </a:outerShdw>
                </a:effectLst>
                <a:latin typeface="Times" panose="020B0500000000000000" pitchFamily="34" charset="0"/>
                <a:ea typeface="Times" panose="020B0500000000000000" pitchFamily="34" charset="0"/>
                <a:cs typeface="Times" panose="020B0500000000000000" pitchFamily="34" charset="0"/>
              </a:rPr>
              <a:t>V.  LUYỆN TẬP</a:t>
            </a:r>
            <a:endParaRPr lang="en-US" sz="2800" b="1" dirty="0">
              <a:ln w="0"/>
              <a:solidFill>
                <a:schemeClr val="tx1"/>
              </a:solidFill>
              <a:effectLst>
                <a:outerShdw blurRad="38100" dist="19050" dir="2700000" algn="tl" rotWithShape="0">
                  <a:schemeClr val="dk1">
                    <a:alpha val="40000"/>
                  </a:schemeClr>
                </a:outerShdw>
              </a:effectLst>
              <a:latin typeface="Times" panose="020B0500000000000000" pitchFamily="34" charset="0"/>
              <a:ea typeface="Times" panose="020B0500000000000000" pitchFamily="34" charset="0"/>
              <a:cs typeface="Times" panose="020B0500000000000000" pitchFamily="34" charset="0"/>
            </a:endParaRPr>
          </a:p>
        </p:txBody>
      </p:sp>
    </p:spTree>
    <p:extLst>
      <p:ext uri="{BB962C8B-B14F-4D97-AF65-F5344CB8AC3E}">
        <p14:creationId xmlns:p14="http://schemas.microsoft.com/office/powerpoint/2010/main" val="32935260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6"/>
          <p:cNvSpPr/>
          <p:nvPr/>
        </p:nvSpPr>
        <p:spPr>
          <a:xfrm flipH="1">
            <a:off x="4958816" y="2464003"/>
            <a:ext cx="1090483" cy="70222"/>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23" name="Google Shape;323;p36"/>
          <p:cNvSpPr/>
          <p:nvPr/>
        </p:nvSpPr>
        <p:spPr>
          <a:xfrm flipH="1">
            <a:off x="4958816" y="4060853"/>
            <a:ext cx="1090483" cy="70222"/>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24" name="Google Shape;324;p36"/>
          <p:cNvSpPr/>
          <p:nvPr/>
        </p:nvSpPr>
        <p:spPr>
          <a:xfrm flipH="1">
            <a:off x="1248541" y="4060853"/>
            <a:ext cx="1090483" cy="70222"/>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25" name="Google Shape;325;p36"/>
          <p:cNvSpPr/>
          <p:nvPr/>
        </p:nvSpPr>
        <p:spPr>
          <a:xfrm flipH="1">
            <a:off x="1248541" y="2464003"/>
            <a:ext cx="1090483" cy="70222"/>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27" name="Google Shape;327;p36"/>
          <p:cNvSpPr txBox="1">
            <a:spLocks noGrp="1"/>
          </p:cNvSpPr>
          <p:nvPr>
            <p:ph type="subTitle" idx="1"/>
          </p:nvPr>
        </p:nvSpPr>
        <p:spPr>
          <a:xfrm>
            <a:off x="2234235" y="1766428"/>
            <a:ext cx="2493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3200" dirty="0" err="1" smtClean="0">
                <a:latin typeface="Times" panose="020B0500000000000000" pitchFamily="34" charset="0"/>
                <a:ea typeface="Times" panose="020B0500000000000000" pitchFamily="34" charset="0"/>
                <a:cs typeface="Times" panose="020B0500000000000000" pitchFamily="34" charset="0"/>
              </a:rPr>
              <a:t>Chuẩn</a:t>
            </a:r>
            <a:r>
              <a:rPr lang="en-GB" sz="3200" dirty="0" smtClean="0">
                <a:latin typeface="Times" panose="020B0500000000000000" pitchFamily="34" charset="0"/>
                <a:ea typeface="Times" panose="020B0500000000000000" pitchFamily="34" charset="0"/>
                <a:cs typeface="Times" panose="020B0500000000000000" pitchFamily="34" charset="0"/>
              </a:rPr>
              <a:t> </a:t>
            </a:r>
            <a:r>
              <a:rPr lang="en-GB" sz="3200" dirty="0" err="1" smtClean="0">
                <a:latin typeface="Times" panose="020B0500000000000000" pitchFamily="34" charset="0"/>
                <a:ea typeface="Times" panose="020B0500000000000000" pitchFamily="34" charset="0"/>
                <a:cs typeface="Times" panose="020B0500000000000000" pitchFamily="34" charset="0"/>
              </a:rPr>
              <a:t>bị</a:t>
            </a:r>
            <a:r>
              <a:rPr lang="en-GB" sz="3200" dirty="0" smtClean="0">
                <a:latin typeface="Times" panose="020B0500000000000000" pitchFamily="34" charset="0"/>
                <a:ea typeface="Times" panose="020B0500000000000000" pitchFamily="34" charset="0"/>
                <a:cs typeface="Times" panose="020B0500000000000000" pitchFamily="34" charset="0"/>
              </a:rPr>
              <a:t> </a:t>
            </a:r>
            <a:r>
              <a:rPr lang="en-GB" sz="3200" dirty="0" err="1" smtClean="0">
                <a:latin typeface="Times" panose="020B0500000000000000" pitchFamily="34" charset="0"/>
                <a:ea typeface="Times" panose="020B0500000000000000" pitchFamily="34" charset="0"/>
                <a:cs typeface="Times" panose="020B0500000000000000" pitchFamily="34" charset="0"/>
              </a:rPr>
              <a:t>đọc</a:t>
            </a:r>
            <a:endParaRPr sz="3200" dirty="0">
              <a:latin typeface="Times" panose="020B0500000000000000" pitchFamily="34" charset="0"/>
              <a:ea typeface="Times" panose="020B0500000000000000" pitchFamily="34" charset="0"/>
              <a:cs typeface="Times" panose="020B0500000000000000" pitchFamily="34" charset="0"/>
            </a:endParaRPr>
          </a:p>
        </p:txBody>
      </p:sp>
      <p:sp>
        <p:nvSpPr>
          <p:cNvPr id="328" name="Google Shape;328;p36"/>
          <p:cNvSpPr txBox="1">
            <a:spLocks noGrp="1"/>
          </p:cNvSpPr>
          <p:nvPr>
            <p:ph type="subTitle" idx="2"/>
          </p:nvPr>
        </p:nvSpPr>
        <p:spPr>
          <a:xfrm>
            <a:off x="6245399" y="1662868"/>
            <a:ext cx="2554599"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3200" dirty="0" err="1" smtClean="0">
                <a:latin typeface="Times" panose="020B0500000000000000" pitchFamily="34" charset="0"/>
                <a:ea typeface="Times" panose="020B0500000000000000" pitchFamily="34" charset="0"/>
                <a:cs typeface="Times" panose="020B0500000000000000" pitchFamily="34" charset="0"/>
              </a:rPr>
              <a:t>Trải</a:t>
            </a:r>
            <a:r>
              <a:rPr lang="en-GB" sz="3200" dirty="0" smtClean="0">
                <a:latin typeface="Times" panose="020B0500000000000000" pitchFamily="34" charset="0"/>
                <a:ea typeface="Times" panose="020B0500000000000000" pitchFamily="34" charset="0"/>
                <a:cs typeface="Times" panose="020B0500000000000000" pitchFamily="34" charset="0"/>
              </a:rPr>
              <a:t> </a:t>
            </a:r>
            <a:r>
              <a:rPr lang="en-GB" sz="3200" dirty="0" err="1" smtClean="0">
                <a:latin typeface="Times" panose="020B0500000000000000" pitchFamily="34" charset="0"/>
                <a:ea typeface="Times" panose="020B0500000000000000" pitchFamily="34" charset="0"/>
                <a:cs typeface="Times" panose="020B0500000000000000" pitchFamily="34" charset="0"/>
              </a:rPr>
              <a:t>nghiệm</a:t>
            </a:r>
            <a:r>
              <a:rPr lang="en-GB" sz="3200" dirty="0" smtClean="0">
                <a:latin typeface="Times" panose="020B0500000000000000" pitchFamily="34" charset="0"/>
                <a:ea typeface="Times" panose="020B0500000000000000" pitchFamily="34" charset="0"/>
                <a:cs typeface="Times" panose="020B0500000000000000" pitchFamily="34" charset="0"/>
              </a:rPr>
              <a:t> </a:t>
            </a:r>
            <a:r>
              <a:rPr lang="en-GB" sz="3200" dirty="0" err="1" smtClean="0">
                <a:latin typeface="Times" panose="020B0500000000000000" pitchFamily="34" charset="0"/>
                <a:ea typeface="Times" panose="020B0500000000000000" pitchFamily="34" charset="0"/>
                <a:cs typeface="Times" panose="020B0500000000000000" pitchFamily="34" charset="0"/>
              </a:rPr>
              <a:t>cùng</a:t>
            </a:r>
            <a:r>
              <a:rPr lang="en-GB" sz="3200" dirty="0" smtClean="0">
                <a:latin typeface="Times" panose="020B0500000000000000" pitchFamily="34" charset="0"/>
                <a:ea typeface="Times" panose="020B0500000000000000" pitchFamily="34" charset="0"/>
                <a:cs typeface="Times" panose="020B0500000000000000" pitchFamily="34" charset="0"/>
              </a:rPr>
              <a:t> </a:t>
            </a:r>
            <a:r>
              <a:rPr lang="en-GB" sz="3200" dirty="0" err="1" smtClean="0">
                <a:latin typeface="Times" panose="020B0500000000000000" pitchFamily="34" charset="0"/>
                <a:ea typeface="Times" panose="020B0500000000000000" pitchFamily="34" charset="0"/>
                <a:cs typeface="Times" panose="020B0500000000000000" pitchFamily="34" charset="0"/>
              </a:rPr>
              <a:t>văn</a:t>
            </a:r>
            <a:r>
              <a:rPr lang="en-GB" sz="3200" dirty="0" smtClean="0">
                <a:latin typeface="Times" panose="020B0500000000000000" pitchFamily="34" charset="0"/>
                <a:ea typeface="Times" panose="020B0500000000000000" pitchFamily="34" charset="0"/>
                <a:cs typeface="Times" panose="020B0500000000000000" pitchFamily="34" charset="0"/>
              </a:rPr>
              <a:t> </a:t>
            </a:r>
            <a:r>
              <a:rPr lang="en-GB" sz="3200" dirty="0" err="1" smtClean="0">
                <a:latin typeface="Times" panose="020B0500000000000000" pitchFamily="34" charset="0"/>
                <a:ea typeface="Times" panose="020B0500000000000000" pitchFamily="34" charset="0"/>
                <a:cs typeface="Times" panose="020B0500000000000000" pitchFamily="34" charset="0"/>
              </a:rPr>
              <a:t>bản</a:t>
            </a:r>
            <a:endParaRPr sz="3200" dirty="0">
              <a:latin typeface="Times" panose="020B0500000000000000" pitchFamily="34" charset="0"/>
              <a:ea typeface="Times" panose="020B0500000000000000" pitchFamily="34" charset="0"/>
              <a:cs typeface="Times" panose="020B0500000000000000" pitchFamily="34" charset="0"/>
            </a:endParaRPr>
          </a:p>
        </p:txBody>
      </p:sp>
      <p:sp>
        <p:nvSpPr>
          <p:cNvPr id="335" name="Google Shape;335;p36"/>
          <p:cNvSpPr txBox="1">
            <a:spLocks noGrp="1"/>
          </p:cNvSpPr>
          <p:nvPr>
            <p:ph type="title" idx="9"/>
          </p:nvPr>
        </p:nvSpPr>
        <p:spPr>
          <a:xfrm>
            <a:off x="577462" y="1668778"/>
            <a:ext cx="1301805" cy="768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GB" dirty="0" smtClean="0">
                <a:latin typeface="Times" panose="020B0500000000000000" pitchFamily="34" charset="0"/>
                <a:ea typeface="Times" panose="020B0500000000000000" pitchFamily="34" charset="0"/>
                <a:cs typeface="Times" panose="020B0500000000000000" pitchFamily="34" charset="0"/>
              </a:rPr>
              <a:t>I</a:t>
            </a:r>
            <a:endParaRPr dirty="0">
              <a:latin typeface="Times" panose="020B0500000000000000" pitchFamily="34" charset="0"/>
              <a:ea typeface="Times" panose="020B0500000000000000" pitchFamily="34" charset="0"/>
              <a:cs typeface="Times" panose="020B0500000000000000" pitchFamily="34" charset="0"/>
            </a:endParaRPr>
          </a:p>
        </p:txBody>
      </p:sp>
      <p:sp>
        <p:nvSpPr>
          <p:cNvPr id="336" name="Google Shape;336;p36"/>
          <p:cNvSpPr txBox="1">
            <a:spLocks noGrp="1"/>
          </p:cNvSpPr>
          <p:nvPr>
            <p:ph type="title" idx="13"/>
          </p:nvPr>
        </p:nvSpPr>
        <p:spPr>
          <a:xfrm>
            <a:off x="4481669" y="1690753"/>
            <a:ext cx="1301805" cy="768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GB" dirty="0" smtClean="0">
                <a:latin typeface="Times" panose="020B0500000000000000" pitchFamily="34" charset="0"/>
                <a:ea typeface="Times" panose="020B0500000000000000" pitchFamily="34" charset="0"/>
                <a:cs typeface="Times" panose="020B0500000000000000" pitchFamily="34" charset="0"/>
              </a:rPr>
              <a:t>II</a:t>
            </a:r>
            <a:endParaRPr dirty="0">
              <a:latin typeface="Times" panose="020B0500000000000000" pitchFamily="34" charset="0"/>
              <a:ea typeface="Times" panose="020B0500000000000000" pitchFamily="34" charset="0"/>
              <a:cs typeface="Times" panose="020B0500000000000000" pitchFamily="34" charset="0"/>
            </a:endParaRPr>
          </a:p>
        </p:txBody>
      </p:sp>
      <p:sp>
        <p:nvSpPr>
          <p:cNvPr id="337" name="Google Shape;337;p36"/>
          <p:cNvSpPr txBox="1">
            <a:spLocks noGrp="1"/>
          </p:cNvSpPr>
          <p:nvPr>
            <p:ph type="title" idx="14"/>
          </p:nvPr>
        </p:nvSpPr>
        <p:spPr>
          <a:xfrm>
            <a:off x="865169" y="3251563"/>
            <a:ext cx="1301805" cy="768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GB" dirty="0" smtClean="0">
                <a:latin typeface="Times" panose="020B0500000000000000" pitchFamily="34" charset="0"/>
                <a:ea typeface="Times" panose="020B0500000000000000" pitchFamily="34" charset="0"/>
                <a:cs typeface="Times" panose="020B0500000000000000" pitchFamily="34" charset="0"/>
              </a:rPr>
              <a:t>III</a:t>
            </a:r>
            <a:endParaRPr dirty="0">
              <a:latin typeface="Times" panose="020B0500000000000000" pitchFamily="34" charset="0"/>
              <a:ea typeface="Times" panose="020B0500000000000000" pitchFamily="34" charset="0"/>
              <a:cs typeface="Times" panose="020B0500000000000000" pitchFamily="34" charset="0"/>
            </a:endParaRPr>
          </a:p>
        </p:txBody>
      </p:sp>
      <p:sp>
        <p:nvSpPr>
          <p:cNvPr id="338" name="Google Shape;338;p36"/>
          <p:cNvSpPr txBox="1">
            <a:spLocks noGrp="1"/>
          </p:cNvSpPr>
          <p:nvPr>
            <p:ph type="title" idx="15"/>
          </p:nvPr>
        </p:nvSpPr>
        <p:spPr>
          <a:xfrm>
            <a:off x="4747495" y="3251563"/>
            <a:ext cx="1301805" cy="768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GB" dirty="0" smtClean="0">
                <a:latin typeface="Times" panose="020B0500000000000000" pitchFamily="34" charset="0"/>
                <a:ea typeface="Times" panose="020B0500000000000000" pitchFamily="34" charset="0"/>
                <a:cs typeface="Times" panose="020B0500000000000000" pitchFamily="34" charset="0"/>
              </a:rPr>
              <a:t>IV</a:t>
            </a:r>
            <a:endParaRPr dirty="0">
              <a:latin typeface="Times" panose="020B0500000000000000" pitchFamily="34" charset="0"/>
              <a:ea typeface="Times" panose="020B0500000000000000" pitchFamily="34" charset="0"/>
              <a:cs typeface="Times" panose="020B0500000000000000" pitchFamily="34" charset="0"/>
            </a:endParaRPr>
          </a:p>
        </p:txBody>
      </p:sp>
      <p:grpSp>
        <p:nvGrpSpPr>
          <p:cNvPr id="339" name="Google Shape;339;p36"/>
          <p:cNvGrpSpPr/>
          <p:nvPr/>
        </p:nvGrpSpPr>
        <p:grpSpPr>
          <a:xfrm rot="-5400000">
            <a:off x="1265925" y="1448263"/>
            <a:ext cx="279350" cy="318500"/>
            <a:chOff x="1835200" y="3337050"/>
            <a:chExt cx="279350" cy="312825"/>
          </a:xfrm>
        </p:grpSpPr>
        <p:sp>
          <p:nvSpPr>
            <p:cNvPr id="340" name="Google Shape;340;p36"/>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41" name="Google Shape;341;p36"/>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42" name="Google Shape;342;p36"/>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grpSp>
        <p:nvGrpSpPr>
          <p:cNvPr id="343" name="Google Shape;343;p36"/>
          <p:cNvGrpSpPr/>
          <p:nvPr/>
        </p:nvGrpSpPr>
        <p:grpSpPr>
          <a:xfrm rot="-5400000">
            <a:off x="1265925" y="3038938"/>
            <a:ext cx="279350" cy="318500"/>
            <a:chOff x="1835200" y="3337050"/>
            <a:chExt cx="279350" cy="312825"/>
          </a:xfrm>
        </p:grpSpPr>
        <p:sp>
          <p:nvSpPr>
            <p:cNvPr id="344" name="Google Shape;344;p36"/>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45" name="Google Shape;345;p36"/>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46" name="Google Shape;346;p36"/>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grpSp>
        <p:nvGrpSpPr>
          <p:cNvPr id="347" name="Google Shape;347;p36"/>
          <p:cNvGrpSpPr/>
          <p:nvPr/>
        </p:nvGrpSpPr>
        <p:grpSpPr>
          <a:xfrm rot="-5400000">
            <a:off x="4968700" y="1448263"/>
            <a:ext cx="279350" cy="318500"/>
            <a:chOff x="1835200" y="3337050"/>
            <a:chExt cx="279350" cy="312825"/>
          </a:xfrm>
        </p:grpSpPr>
        <p:sp>
          <p:nvSpPr>
            <p:cNvPr id="348" name="Google Shape;348;p36"/>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49" name="Google Shape;349;p36"/>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50" name="Google Shape;350;p36"/>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grpSp>
        <p:nvGrpSpPr>
          <p:cNvPr id="351" name="Google Shape;351;p36"/>
          <p:cNvGrpSpPr/>
          <p:nvPr/>
        </p:nvGrpSpPr>
        <p:grpSpPr>
          <a:xfrm rot="-5400000">
            <a:off x="4968700" y="3038938"/>
            <a:ext cx="279350" cy="318500"/>
            <a:chOff x="1835200" y="3337050"/>
            <a:chExt cx="279350" cy="312825"/>
          </a:xfrm>
        </p:grpSpPr>
        <p:sp>
          <p:nvSpPr>
            <p:cNvPr id="352" name="Google Shape;352;p36"/>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53" name="Google Shape;353;p36"/>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sp>
          <p:nvSpPr>
            <p:cNvPr id="354" name="Google Shape;354;p36"/>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panose="020B0500000000000000" pitchFamily="34" charset="0"/>
                <a:ea typeface="Times" panose="020B0500000000000000" pitchFamily="34" charset="0"/>
                <a:cs typeface="Times" panose="020B0500000000000000" pitchFamily="34" charset="0"/>
              </a:endParaRPr>
            </a:p>
          </p:txBody>
        </p:sp>
      </p:grpSp>
      <p:sp>
        <p:nvSpPr>
          <p:cNvPr id="36" name="文本框 7">
            <a:extLst>
              <a:ext uri="{FF2B5EF4-FFF2-40B4-BE49-F238E27FC236}">
                <a16:creationId xmlns:a16="http://schemas.microsoft.com/office/drawing/2014/main" xmlns="" id="{D8365AB4-431F-4052-B6D5-6E99551D7BE3}"/>
              </a:ext>
            </a:extLst>
          </p:cNvPr>
          <p:cNvSpPr txBox="1"/>
          <p:nvPr/>
        </p:nvSpPr>
        <p:spPr>
          <a:xfrm>
            <a:off x="2725251" y="477697"/>
            <a:ext cx="3543606" cy="646331"/>
          </a:xfrm>
          <a:prstGeom prst="rect">
            <a:avLst/>
          </a:prstGeom>
          <a:noFill/>
        </p:spPr>
        <p:txBody>
          <a:bodyPr wrap="square" rtlCol="0">
            <a:spAutoFit/>
          </a:bodyPr>
          <a:lstStyle/>
          <a:p>
            <a:pPr algn="ctr">
              <a:buClrTx/>
              <a:buFontTx/>
              <a:buNone/>
            </a:pPr>
            <a:r>
              <a:rPr lang="vi-VN" altLang="zh-CN" sz="3600" b="1" kern="1200" dirty="0">
                <a:solidFill>
                  <a:srgbClr val="70AD47">
                    <a:lumMod val="75000"/>
                  </a:srgbClr>
                </a:solidFill>
                <a:latin typeface="Times" panose="020B0500000000000000" pitchFamily="34" charset="0"/>
                <a:ea typeface="Times" panose="020B0500000000000000" pitchFamily="34" charset="0"/>
                <a:cs typeface="Times" panose="020B0500000000000000" pitchFamily="34" charset="0"/>
              </a:rPr>
              <a:t>Tiến trình bài học</a:t>
            </a:r>
            <a:endParaRPr lang="zh-CN" altLang="en-US" sz="3600" b="1" kern="1200" dirty="0">
              <a:solidFill>
                <a:srgbClr val="70AD47">
                  <a:lumMod val="75000"/>
                </a:srgbClr>
              </a:solidFill>
              <a:latin typeface="Times" panose="020B0500000000000000" pitchFamily="34" charset="0"/>
              <a:ea typeface="Times" panose="020B0500000000000000" pitchFamily="34" charset="0"/>
              <a:cs typeface="Times" panose="020B0500000000000000" pitchFamily="34" charset="0"/>
            </a:endParaRPr>
          </a:p>
        </p:txBody>
      </p:sp>
      <p:sp>
        <p:nvSpPr>
          <p:cNvPr id="44" name="Google Shape;328;p36"/>
          <p:cNvSpPr txBox="1">
            <a:spLocks noGrp="1"/>
          </p:cNvSpPr>
          <p:nvPr>
            <p:ph type="subTitle" idx="2"/>
          </p:nvPr>
        </p:nvSpPr>
        <p:spPr>
          <a:xfrm>
            <a:off x="2549195" y="3211197"/>
            <a:ext cx="2198299"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3200" dirty="0" err="1" smtClean="0">
                <a:latin typeface="Times" panose="020B0500000000000000" pitchFamily="34" charset="0"/>
                <a:ea typeface="Times" panose="020B0500000000000000" pitchFamily="34" charset="0"/>
                <a:cs typeface="Times" panose="020B0500000000000000" pitchFamily="34" charset="0"/>
              </a:rPr>
              <a:t>Suy</a:t>
            </a:r>
            <a:r>
              <a:rPr lang="en-GB" sz="3200" dirty="0" smtClean="0">
                <a:latin typeface="Times" panose="020B0500000000000000" pitchFamily="34" charset="0"/>
                <a:ea typeface="Times" panose="020B0500000000000000" pitchFamily="34" charset="0"/>
                <a:cs typeface="Times" panose="020B0500000000000000" pitchFamily="34" charset="0"/>
              </a:rPr>
              <a:t> </a:t>
            </a:r>
            <a:r>
              <a:rPr lang="en-GB" sz="3200" dirty="0" err="1" smtClean="0">
                <a:latin typeface="Times" panose="020B0500000000000000" pitchFamily="34" charset="0"/>
                <a:ea typeface="Times" panose="020B0500000000000000" pitchFamily="34" charset="0"/>
                <a:cs typeface="Times" panose="020B0500000000000000" pitchFamily="34" charset="0"/>
              </a:rPr>
              <a:t>ngẫm</a:t>
            </a:r>
            <a:r>
              <a:rPr lang="en-GB" sz="3200" dirty="0" smtClean="0">
                <a:latin typeface="Times" panose="020B0500000000000000" pitchFamily="34" charset="0"/>
                <a:ea typeface="Times" panose="020B0500000000000000" pitchFamily="34" charset="0"/>
                <a:cs typeface="Times" panose="020B0500000000000000" pitchFamily="34" charset="0"/>
              </a:rPr>
              <a:t> </a:t>
            </a:r>
            <a:r>
              <a:rPr lang="en-GB" sz="3200" dirty="0" err="1" smtClean="0">
                <a:latin typeface="Times" panose="020B0500000000000000" pitchFamily="34" charset="0"/>
                <a:ea typeface="Times" panose="020B0500000000000000" pitchFamily="34" charset="0"/>
                <a:cs typeface="Times" panose="020B0500000000000000" pitchFamily="34" charset="0"/>
              </a:rPr>
              <a:t>và</a:t>
            </a:r>
            <a:r>
              <a:rPr lang="en-GB" sz="3200" dirty="0" smtClean="0">
                <a:latin typeface="Times" panose="020B0500000000000000" pitchFamily="34" charset="0"/>
                <a:ea typeface="Times" panose="020B0500000000000000" pitchFamily="34" charset="0"/>
                <a:cs typeface="Times" panose="020B0500000000000000" pitchFamily="34" charset="0"/>
              </a:rPr>
              <a:t> </a:t>
            </a:r>
            <a:r>
              <a:rPr lang="en-GB" sz="3200" dirty="0" err="1" smtClean="0">
                <a:latin typeface="Times" panose="020B0500000000000000" pitchFamily="34" charset="0"/>
                <a:ea typeface="Times" panose="020B0500000000000000" pitchFamily="34" charset="0"/>
                <a:cs typeface="Times" panose="020B0500000000000000" pitchFamily="34" charset="0"/>
              </a:rPr>
              <a:t>phản</a:t>
            </a:r>
            <a:r>
              <a:rPr lang="en-GB" sz="3200" dirty="0" smtClean="0">
                <a:latin typeface="Times" panose="020B0500000000000000" pitchFamily="34" charset="0"/>
                <a:ea typeface="Times" panose="020B0500000000000000" pitchFamily="34" charset="0"/>
                <a:cs typeface="Times" panose="020B0500000000000000" pitchFamily="34" charset="0"/>
              </a:rPr>
              <a:t> </a:t>
            </a:r>
            <a:r>
              <a:rPr lang="en-GB" sz="3200" dirty="0" err="1" smtClean="0">
                <a:latin typeface="Times" panose="020B0500000000000000" pitchFamily="34" charset="0"/>
                <a:ea typeface="Times" panose="020B0500000000000000" pitchFamily="34" charset="0"/>
                <a:cs typeface="Times" panose="020B0500000000000000" pitchFamily="34" charset="0"/>
              </a:rPr>
              <a:t>hồi</a:t>
            </a:r>
            <a:endParaRPr sz="3200" dirty="0">
              <a:latin typeface="Times" panose="020B0500000000000000" pitchFamily="34" charset="0"/>
              <a:ea typeface="Times" panose="020B0500000000000000" pitchFamily="34" charset="0"/>
              <a:cs typeface="Times" panose="020B0500000000000000" pitchFamily="34" charset="0"/>
            </a:endParaRPr>
          </a:p>
        </p:txBody>
      </p:sp>
      <p:sp>
        <p:nvSpPr>
          <p:cNvPr id="47" name="Google Shape;328;p36"/>
          <p:cNvSpPr txBox="1">
            <a:spLocks noGrp="1"/>
          </p:cNvSpPr>
          <p:nvPr>
            <p:ph type="subTitle" idx="2"/>
          </p:nvPr>
        </p:nvSpPr>
        <p:spPr>
          <a:xfrm>
            <a:off x="6303135" y="3305412"/>
            <a:ext cx="2234690"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3200" dirty="0" err="1" smtClean="0">
                <a:latin typeface="Times" panose="020B0500000000000000" pitchFamily="34" charset="0"/>
                <a:ea typeface="Times" panose="020B0500000000000000" pitchFamily="34" charset="0"/>
                <a:cs typeface="Times" panose="020B0500000000000000" pitchFamily="34" charset="0"/>
              </a:rPr>
              <a:t>Tổng</a:t>
            </a:r>
            <a:r>
              <a:rPr lang="en-GB" sz="3200" dirty="0" smtClean="0">
                <a:latin typeface="Times" panose="020B0500000000000000" pitchFamily="34" charset="0"/>
                <a:ea typeface="Times" panose="020B0500000000000000" pitchFamily="34" charset="0"/>
                <a:cs typeface="Times" panose="020B0500000000000000" pitchFamily="34" charset="0"/>
              </a:rPr>
              <a:t> </a:t>
            </a:r>
            <a:r>
              <a:rPr lang="en-GB" sz="3200" dirty="0" err="1" smtClean="0">
                <a:latin typeface="Times" panose="020B0500000000000000" pitchFamily="34" charset="0"/>
                <a:ea typeface="Times" panose="020B0500000000000000" pitchFamily="34" charset="0"/>
                <a:cs typeface="Times" panose="020B0500000000000000" pitchFamily="34" charset="0"/>
              </a:rPr>
              <a:t>kết</a:t>
            </a:r>
            <a:r>
              <a:rPr lang="en-GB" sz="3200" dirty="0" smtClean="0">
                <a:latin typeface="Times" panose="020B0500000000000000" pitchFamily="34" charset="0"/>
                <a:ea typeface="Times" panose="020B0500000000000000" pitchFamily="34" charset="0"/>
                <a:cs typeface="Times" panose="020B0500000000000000" pitchFamily="34" charset="0"/>
              </a:rPr>
              <a:t> </a:t>
            </a:r>
            <a:r>
              <a:rPr lang="en-GB" sz="3200" dirty="0" err="1" smtClean="0">
                <a:latin typeface="Times" panose="020B0500000000000000" pitchFamily="34" charset="0"/>
                <a:ea typeface="Times" panose="020B0500000000000000" pitchFamily="34" charset="0"/>
                <a:cs typeface="Times" panose="020B0500000000000000" pitchFamily="34" charset="0"/>
              </a:rPr>
              <a:t>và</a:t>
            </a:r>
            <a:r>
              <a:rPr lang="en-GB" sz="3200" dirty="0" smtClean="0">
                <a:latin typeface="Times" panose="020B0500000000000000" pitchFamily="34" charset="0"/>
                <a:ea typeface="Times" panose="020B0500000000000000" pitchFamily="34" charset="0"/>
                <a:cs typeface="Times" panose="020B0500000000000000" pitchFamily="34" charset="0"/>
              </a:rPr>
              <a:t> </a:t>
            </a:r>
            <a:r>
              <a:rPr lang="en-GB" sz="3200" dirty="0" err="1" smtClean="0">
                <a:latin typeface="Times" panose="020B0500000000000000" pitchFamily="34" charset="0"/>
                <a:ea typeface="Times" panose="020B0500000000000000" pitchFamily="34" charset="0"/>
                <a:cs typeface="Times" panose="020B0500000000000000" pitchFamily="34" charset="0"/>
              </a:rPr>
              <a:t>củng</a:t>
            </a:r>
            <a:r>
              <a:rPr lang="en-GB" sz="3200" dirty="0" smtClean="0">
                <a:latin typeface="Times" panose="020B0500000000000000" pitchFamily="34" charset="0"/>
                <a:ea typeface="Times" panose="020B0500000000000000" pitchFamily="34" charset="0"/>
                <a:cs typeface="Times" panose="020B0500000000000000" pitchFamily="34" charset="0"/>
              </a:rPr>
              <a:t> </a:t>
            </a:r>
            <a:r>
              <a:rPr lang="en-GB" sz="3200" dirty="0" err="1" smtClean="0">
                <a:latin typeface="Times" panose="020B0500000000000000" pitchFamily="34" charset="0"/>
                <a:ea typeface="Times" panose="020B0500000000000000" pitchFamily="34" charset="0"/>
                <a:cs typeface="Times" panose="020B0500000000000000" pitchFamily="34" charset="0"/>
              </a:rPr>
              <a:t>cố</a:t>
            </a:r>
            <a:endParaRPr sz="3200" dirty="0">
              <a:latin typeface="Times" panose="020B0500000000000000" pitchFamily="34" charset="0"/>
              <a:ea typeface="Times" panose="020B0500000000000000" pitchFamily="34" charset="0"/>
              <a:cs typeface="Times" panose="020B0500000000000000" pitchFamily="34" charset="0"/>
            </a:endParaRPr>
          </a:p>
        </p:txBody>
      </p:sp>
      <p:pic>
        <p:nvPicPr>
          <p:cNvPr id="48" name="Picture 47"/>
          <p:cNvPicPr>
            <a:picLocks noChangeAspect="1"/>
          </p:cNvPicPr>
          <p:nvPr/>
        </p:nvPicPr>
        <p:blipFill>
          <a:blip r:embed="rId3"/>
          <a:stretch>
            <a:fillRect/>
          </a:stretch>
        </p:blipFill>
        <p:spPr>
          <a:xfrm>
            <a:off x="7466273" y="54938"/>
            <a:ext cx="1466951" cy="153948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75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2"/>
                                        </p:tgtEl>
                                        <p:attrNameLst>
                                          <p:attrName>style.visibility</p:attrName>
                                        </p:attrNameLst>
                                      </p:cBhvr>
                                      <p:to>
                                        <p:strVal val="visible"/>
                                      </p:to>
                                    </p:set>
                                    <p:animEffect transition="in" filter="wipe(down)">
                                      <p:cBhvr>
                                        <p:cTn id="12" dur="500"/>
                                        <p:tgtEl>
                                          <p:spTgt spid="3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25"/>
                                        </p:tgtEl>
                                        <p:attrNameLst>
                                          <p:attrName>style.visibility</p:attrName>
                                        </p:attrNameLst>
                                      </p:cBhvr>
                                      <p:to>
                                        <p:strVal val="visible"/>
                                      </p:to>
                                    </p:set>
                                    <p:animEffect transition="in" filter="wipe(down)">
                                      <p:cBhvr>
                                        <p:cTn id="15" dur="500"/>
                                        <p:tgtEl>
                                          <p:spTgt spid="32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27">
                                            <p:txEl>
                                              <p:pRg st="0" end="0"/>
                                            </p:txEl>
                                          </p:spTgt>
                                        </p:tgtEl>
                                        <p:attrNameLst>
                                          <p:attrName>style.visibility</p:attrName>
                                        </p:attrNameLst>
                                      </p:cBhvr>
                                      <p:to>
                                        <p:strVal val="visible"/>
                                      </p:to>
                                    </p:set>
                                    <p:animEffect transition="in" filter="wipe(down)">
                                      <p:cBhvr>
                                        <p:cTn id="18" dur="500"/>
                                        <p:tgtEl>
                                          <p:spTgt spid="327">
                                            <p:txEl>
                                              <p:pRg st="0" end="0"/>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36"/>
                                        </p:tgtEl>
                                        <p:attrNameLst>
                                          <p:attrName>style.visibility</p:attrName>
                                        </p:attrNameLst>
                                      </p:cBhvr>
                                      <p:to>
                                        <p:strVal val="visible"/>
                                      </p:to>
                                    </p:set>
                                    <p:animEffect transition="in" filter="wipe(down)">
                                      <p:cBhvr>
                                        <p:cTn id="21" dur="500"/>
                                        <p:tgtEl>
                                          <p:spTgt spid="336"/>
                                        </p:tgtEl>
                                      </p:cBhvr>
                                    </p:animEffect>
                                  </p:childTnLst>
                                </p:cTn>
                              </p:par>
                              <p:par>
                                <p:cTn id="22" presetID="22" presetClass="entr" presetSubtype="4" fill="hold" nodeType="withEffect">
                                  <p:stCondLst>
                                    <p:cond delay="0"/>
                                  </p:stCondLst>
                                  <p:childTnLst>
                                    <p:set>
                                      <p:cBhvr>
                                        <p:cTn id="23" dur="1" fill="hold">
                                          <p:stCondLst>
                                            <p:cond delay="0"/>
                                          </p:stCondLst>
                                        </p:cTn>
                                        <p:tgtEl>
                                          <p:spTgt spid="339"/>
                                        </p:tgtEl>
                                        <p:attrNameLst>
                                          <p:attrName>style.visibility</p:attrName>
                                        </p:attrNameLst>
                                      </p:cBhvr>
                                      <p:to>
                                        <p:strVal val="visible"/>
                                      </p:to>
                                    </p:set>
                                    <p:animEffect transition="in" filter="wipe(down)">
                                      <p:cBhvr>
                                        <p:cTn id="24" dur="500"/>
                                        <p:tgtEl>
                                          <p:spTgt spid="339"/>
                                        </p:tgtEl>
                                      </p:cBhvr>
                                    </p:animEffect>
                                  </p:childTnLst>
                                </p:cTn>
                              </p:par>
                              <p:par>
                                <p:cTn id="25" presetID="22" presetClass="entr" presetSubtype="4" fill="hold" nodeType="withEffect">
                                  <p:stCondLst>
                                    <p:cond delay="0"/>
                                  </p:stCondLst>
                                  <p:childTnLst>
                                    <p:set>
                                      <p:cBhvr>
                                        <p:cTn id="26" dur="1" fill="hold">
                                          <p:stCondLst>
                                            <p:cond delay="0"/>
                                          </p:stCondLst>
                                        </p:cTn>
                                        <p:tgtEl>
                                          <p:spTgt spid="343"/>
                                        </p:tgtEl>
                                        <p:attrNameLst>
                                          <p:attrName>style.visibility</p:attrName>
                                        </p:attrNameLst>
                                      </p:cBhvr>
                                      <p:to>
                                        <p:strVal val="visible"/>
                                      </p:to>
                                    </p:set>
                                    <p:animEffect transition="in" filter="wipe(down)">
                                      <p:cBhvr>
                                        <p:cTn id="27" dur="500"/>
                                        <p:tgtEl>
                                          <p:spTgt spid="343"/>
                                        </p:tgtEl>
                                      </p:cBhvr>
                                    </p:animEffect>
                                  </p:childTnLst>
                                </p:cTn>
                              </p:par>
                              <p:par>
                                <p:cTn id="28" presetID="22" presetClass="entr" presetSubtype="4" fill="hold" nodeType="withEffect">
                                  <p:stCondLst>
                                    <p:cond delay="0"/>
                                  </p:stCondLst>
                                  <p:childTnLst>
                                    <p:set>
                                      <p:cBhvr>
                                        <p:cTn id="29" dur="1" fill="hold">
                                          <p:stCondLst>
                                            <p:cond delay="0"/>
                                          </p:stCondLst>
                                        </p:cTn>
                                        <p:tgtEl>
                                          <p:spTgt spid="347"/>
                                        </p:tgtEl>
                                        <p:attrNameLst>
                                          <p:attrName>style.visibility</p:attrName>
                                        </p:attrNameLst>
                                      </p:cBhvr>
                                      <p:to>
                                        <p:strVal val="visible"/>
                                      </p:to>
                                    </p:set>
                                    <p:animEffect transition="in" filter="wipe(down)">
                                      <p:cBhvr>
                                        <p:cTn id="30" dur="500"/>
                                        <p:tgtEl>
                                          <p:spTgt spid="347"/>
                                        </p:tgtEl>
                                      </p:cBhvr>
                                    </p:animEffect>
                                  </p:childTnLst>
                                </p:cTn>
                              </p:par>
                              <p:par>
                                <p:cTn id="31" presetID="22" presetClass="entr" presetSubtype="4" fill="hold" nodeType="withEffect">
                                  <p:stCondLst>
                                    <p:cond delay="0"/>
                                  </p:stCondLst>
                                  <p:childTnLst>
                                    <p:set>
                                      <p:cBhvr>
                                        <p:cTn id="32" dur="1" fill="hold">
                                          <p:stCondLst>
                                            <p:cond delay="0"/>
                                          </p:stCondLst>
                                        </p:cTn>
                                        <p:tgtEl>
                                          <p:spTgt spid="351"/>
                                        </p:tgtEl>
                                        <p:attrNameLst>
                                          <p:attrName>style.visibility</p:attrName>
                                        </p:attrNameLst>
                                      </p:cBhvr>
                                      <p:to>
                                        <p:strVal val="visible"/>
                                      </p:to>
                                    </p:set>
                                    <p:animEffect transition="in" filter="wipe(down)">
                                      <p:cBhvr>
                                        <p:cTn id="33" dur="500"/>
                                        <p:tgtEl>
                                          <p:spTgt spid="35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4">
                                            <p:txEl>
                                              <p:pRg st="0" end="0"/>
                                            </p:txEl>
                                          </p:spTgt>
                                        </p:tgtEl>
                                        <p:attrNameLst>
                                          <p:attrName>style.visibility</p:attrName>
                                        </p:attrNameLst>
                                      </p:cBhvr>
                                      <p:to>
                                        <p:strVal val="visible"/>
                                      </p:to>
                                    </p:set>
                                    <p:animEffect transition="in" filter="wipe(down)">
                                      <p:cBhvr>
                                        <p:cTn id="36" dur="500"/>
                                        <p:tgtEl>
                                          <p:spTgt spid="44">
                                            <p:txEl>
                                              <p:pRg st="0" end="0"/>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38"/>
                                        </p:tgtEl>
                                        <p:attrNameLst>
                                          <p:attrName>style.visibility</p:attrName>
                                        </p:attrNameLst>
                                      </p:cBhvr>
                                      <p:to>
                                        <p:strVal val="visible"/>
                                      </p:to>
                                    </p:set>
                                    <p:animEffect transition="in" filter="wipe(down)">
                                      <p:cBhvr>
                                        <p:cTn id="39" dur="500"/>
                                        <p:tgtEl>
                                          <p:spTgt spid="33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7">
                                            <p:txEl>
                                              <p:pRg st="0" end="0"/>
                                            </p:txEl>
                                          </p:spTgt>
                                        </p:tgtEl>
                                        <p:attrNameLst>
                                          <p:attrName>style.visibility</p:attrName>
                                        </p:attrNameLst>
                                      </p:cBhvr>
                                      <p:to>
                                        <p:strVal val="visible"/>
                                      </p:to>
                                    </p:set>
                                    <p:animEffect transition="in" filter="wipe(down)">
                                      <p:cBhvr>
                                        <p:cTn id="42" dur="500"/>
                                        <p:tgtEl>
                                          <p:spTgt spid="47">
                                            <p:txEl>
                                              <p:pRg st="0" end="0"/>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37"/>
                                        </p:tgtEl>
                                        <p:attrNameLst>
                                          <p:attrName>style.visibility</p:attrName>
                                        </p:attrNameLst>
                                      </p:cBhvr>
                                      <p:to>
                                        <p:strVal val="visible"/>
                                      </p:to>
                                    </p:set>
                                    <p:animEffect transition="in" filter="wipe(down)">
                                      <p:cBhvr>
                                        <p:cTn id="45" dur="500"/>
                                        <p:tgtEl>
                                          <p:spTgt spid="33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35"/>
                                        </p:tgtEl>
                                        <p:attrNameLst>
                                          <p:attrName>style.visibility</p:attrName>
                                        </p:attrNameLst>
                                      </p:cBhvr>
                                      <p:to>
                                        <p:strVal val="visible"/>
                                      </p:to>
                                    </p:set>
                                    <p:animEffect transition="in" filter="wipe(down)">
                                      <p:cBhvr>
                                        <p:cTn id="48" dur="500"/>
                                        <p:tgtEl>
                                          <p:spTgt spid="335"/>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23"/>
                                        </p:tgtEl>
                                        <p:attrNameLst>
                                          <p:attrName>style.visibility</p:attrName>
                                        </p:attrNameLst>
                                      </p:cBhvr>
                                      <p:to>
                                        <p:strVal val="visible"/>
                                      </p:to>
                                    </p:set>
                                    <p:animEffect transition="in" filter="wipe(down)">
                                      <p:cBhvr>
                                        <p:cTn id="51" dur="500"/>
                                        <p:tgtEl>
                                          <p:spTgt spid="32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24"/>
                                        </p:tgtEl>
                                        <p:attrNameLst>
                                          <p:attrName>style.visibility</p:attrName>
                                        </p:attrNameLst>
                                      </p:cBhvr>
                                      <p:to>
                                        <p:strVal val="visible"/>
                                      </p:to>
                                    </p:set>
                                    <p:animEffect transition="in" filter="wipe(down)">
                                      <p:cBhvr>
                                        <p:cTn id="54" dur="500"/>
                                        <p:tgtEl>
                                          <p:spTgt spid="32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28">
                                            <p:txEl>
                                              <p:pRg st="0" end="0"/>
                                            </p:txEl>
                                          </p:spTgt>
                                        </p:tgtEl>
                                        <p:attrNameLst>
                                          <p:attrName>style.visibility</p:attrName>
                                        </p:attrNameLst>
                                      </p:cBhvr>
                                      <p:to>
                                        <p:strVal val="visible"/>
                                      </p:to>
                                    </p:set>
                                    <p:animEffect transition="in" filter="wipe(down)">
                                      <p:cBhvr>
                                        <p:cTn id="57" dur="500"/>
                                        <p:tgtEl>
                                          <p:spTgt spid="3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animBg="1"/>
      <p:bldP spid="323" grpId="0" animBg="1"/>
      <p:bldP spid="324" grpId="0" animBg="1"/>
      <p:bldP spid="325" grpId="0" animBg="1"/>
      <p:bldP spid="327" grpId="0" build="p"/>
      <p:bldP spid="328" grpId="0" build="p"/>
      <p:bldP spid="335" grpId="0"/>
      <p:bldP spid="336" grpId="0"/>
      <p:bldP spid="337" grpId="0"/>
      <p:bldP spid="338" grpId="0"/>
      <p:bldP spid="36" grpId="0"/>
      <p:bldP spid="44" grpId="0" build="p"/>
      <p:bldP spid="4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Kanuvippu Telugu pillala neethi kathalu | Bear clipart, Bear cartoon,  Animal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9830" y="3268107"/>
            <a:ext cx="2139418" cy="15278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4"/>
          <a:stretch>
            <a:fillRect/>
          </a:stretch>
        </p:blipFill>
        <p:spPr>
          <a:xfrm>
            <a:off x="7813437" y="-64381"/>
            <a:ext cx="1330563" cy="1711379"/>
          </a:xfrm>
          <a:prstGeom prst="rect">
            <a:avLst/>
          </a:prstGeom>
        </p:spPr>
      </p:pic>
      <p:sp>
        <p:nvSpPr>
          <p:cNvPr id="5" name="Rectangle 4"/>
          <p:cNvSpPr/>
          <p:nvPr/>
        </p:nvSpPr>
        <p:spPr>
          <a:xfrm>
            <a:off x="424541" y="1313467"/>
            <a:ext cx="7185997" cy="2397579"/>
          </a:xfrm>
          <a:prstGeom prst="rect">
            <a:avLst/>
          </a:prstGeom>
        </p:spPr>
        <p:txBody>
          <a:bodyPr wrap="square">
            <a:spAutoFit/>
          </a:bodyPr>
          <a:lstStyle/>
          <a:p>
            <a:pPr algn="just">
              <a:lnSpc>
                <a:spcPct val="107000"/>
              </a:lnSpc>
              <a:tabLst>
                <a:tab pos="90170" algn="l"/>
                <a:tab pos="180340" algn="l"/>
              </a:tabLst>
            </a:pPr>
            <a:r>
              <a:rPr lang="nl-NL" sz="2000" b="1" kern="100" dirty="0">
                <a:latin typeface="Times New Roman" panose="02020603050405020304" pitchFamily="18" charset="0"/>
                <a:ea typeface="SimSun" panose="02010600030101010101" pitchFamily="2" charset="-122"/>
                <a:cs typeface="Times New Roman" panose="02020603050405020304" pitchFamily="18" charset="0"/>
              </a:rPr>
              <a:t>Câu 2: Sự đối lập giữa hai nhân vật chó sói và chiên con cho chúng ta suy nghĩ gì?</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tabLst>
                <a:tab pos="90170" algn="l"/>
                <a:tab pos="180340" algn="l"/>
              </a:tabLst>
            </a:pPr>
            <a:r>
              <a:rPr lang="nl-NL" sz="2000" kern="100" dirty="0">
                <a:latin typeface="Times New Roman" panose="02020603050405020304" pitchFamily="18" charset="0"/>
                <a:ea typeface="SimSun" panose="02010600030101010101" pitchFamily="2" charset="-122"/>
                <a:cs typeface="Times New Roman" panose="02020603050405020304" pitchFamily="18" charset="0"/>
              </a:rPr>
              <a:t>A. </a:t>
            </a:r>
            <a:r>
              <a:rPr lang="nl-NL" sz="2000" dirty="0">
                <a:latin typeface="Times New Roman" panose="02020603050405020304" pitchFamily="18" charset="0"/>
                <a:ea typeface="MS Mincho"/>
                <a:cs typeface="Times New Roman" panose="02020603050405020304" pitchFamily="18" charset="0"/>
              </a:rPr>
              <a:t> Khiến người nghe cảm thấy</a:t>
            </a:r>
            <a:r>
              <a:rPr lang="nl-NL" sz="2000" b="1" dirty="0">
                <a:latin typeface="Times New Roman" panose="02020603050405020304" pitchFamily="18" charset="0"/>
                <a:ea typeface="MS Mincho"/>
                <a:cs typeface="Times New Roman" panose="02020603050405020304" pitchFamily="18" charset="0"/>
              </a:rPr>
              <a:t> </a:t>
            </a:r>
            <a:r>
              <a:rPr lang="nl-NL" sz="2000" dirty="0">
                <a:latin typeface="Times New Roman" panose="02020603050405020304" pitchFamily="18" charset="0"/>
                <a:ea typeface="MS Mincho"/>
                <a:cs typeface="Times New Roman" panose="02020603050405020304" pitchFamily="18" charset="0"/>
              </a:rPr>
              <a:t>hạnh phúc, vui vẻ.</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nl-NL" sz="2000" dirty="0">
                <a:latin typeface="Times New Roman" panose="02020603050405020304" pitchFamily="18" charset="0"/>
                <a:ea typeface="MS Mincho"/>
                <a:cs typeface="Times New Roman" panose="02020603050405020304" pitchFamily="18" charset="0"/>
              </a:rPr>
              <a:t>B. Khiến người nghe càng thêm yêu quý nhân vật chó sói.</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nl-NL" sz="2000" dirty="0">
                <a:latin typeface="Times New Roman" panose="02020603050405020304" pitchFamily="18" charset="0"/>
                <a:ea typeface="MS Mincho"/>
                <a:cs typeface="Times New Roman" panose="02020603050405020304" pitchFamily="18" charset="0"/>
              </a:rPr>
              <a:t>C. Khiến người nghe bất bình, căm ghét cái xã hội mà ở đó kẻ mạnh hiện thân cho cái ác hoành hành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nl-NL" sz="2000" dirty="0">
                <a:latin typeface="Times New Roman" panose="02020603050405020304" pitchFamily="18" charset="0"/>
                <a:ea typeface="MS Mincho"/>
                <a:cs typeface="Times New Roman" panose="02020603050405020304" pitchFamily="18" charset="0"/>
              </a:rPr>
              <a:t>D. Khiến người nghe căm ghét nhân vật chiên con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448924" y="2628780"/>
            <a:ext cx="7185998" cy="707886"/>
          </a:xfrm>
          <a:prstGeom prst="rect">
            <a:avLst/>
          </a:prstGeom>
        </p:spPr>
        <p:txBody>
          <a:bodyPr wrap="square">
            <a:spAutoFit/>
          </a:bodyPr>
          <a:lstStyle/>
          <a:p>
            <a:r>
              <a:rPr lang="vi-VN" sz="2000" dirty="0">
                <a:solidFill>
                  <a:srgbClr val="C00000"/>
                </a:solidFill>
                <a:latin typeface="+mj-lt"/>
              </a:rPr>
              <a:t>C. Khiến người nghe bất bình, căm ghét cái xã hội mà ở đó kẻ mạnh hiện thân cho cái ác hoành hành </a:t>
            </a:r>
          </a:p>
        </p:txBody>
      </p:sp>
      <p:sp>
        <p:nvSpPr>
          <p:cNvPr id="17" name="Title 1"/>
          <p:cNvSpPr txBox="1">
            <a:spLocks/>
          </p:cNvSpPr>
          <p:nvPr/>
        </p:nvSpPr>
        <p:spPr>
          <a:xfrm>
            <a:off x="720000" y="482679"/>
            <a:ext cx="7704000"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smtClean="0">
                <a:ln w="0"/>
                <a:solidFill>
                  <a:schemeClr val="tx1"/>
                </a:solidFill>
                <a:effectLst>
                  <a:outerShdw blurRad="38100" dist="19050" dir="2700000" algn="tl" rotWithShape="0">
                    <a:schemeClr val="dk1">
                      <a:alpha val="40000"/>
                    </a:schemeClr>
                  </a:outerShdw>
                </a:effectLst>
                <a:latin typeface="Times" panose="020B0500000000000000" pitchFamily="34" charset="0"/>
                <a:ea typeface="Times" panose="020B0500000000000000" pitchFamily="34" charset="0"/>
                <a:cs typeface="Times" panose="020B0500000000000000" pitchFamily="34" charset="0"/>
              </a:rPr>
              <a:t>V.  LUYỆN TẬP</a:t>
            </a:r>
            <a:endParaRPr lang="en-US" sz="2800" b="1" dirty="0">
              <a:ln w="0"/>
              <a:solidFill>
                <a:schemeClr val="tx1"/>
              </a:solidFill>
              <a:effectLst>
                <a:outerShdw blurRad="38100" dist="19050" dir="2700000" algn="tl" rotWithShape="0">
                  <a:schemeClr val="dk1">
                    <a:alpha val="40000"/>
                  </a:schemeClr>
                </a:outerShdw>
              </a:effectLst>
              <a:latin typeface="Times" panose="020B0500000000000000" pitchFamily="34" charset="0"/>
              <a:ea typeface="Times" panose="020B0500000000000000" pitchFamily="34" charset="0"/>
              <a:cs typeface="Times" panose="020B0500000000000000" pitchFamily="34" charset="0"/>
            </a:endParaRPr>
          </a:p>
        </p:txBody>
      </p:sp>
    </p:spTree>
    <p:extLst>
      <p:ext uri="{BB962C8B-B14F-4D97-AF65-F5344CB8AC3E}">
        <p14:creationId xmlns:p14="http://schemas.microsoft.com/office/powerpoint/2010/main" val="36158264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panose="020B0500000000000000" pitchFamily="34" charset="0"/>
                <a:ea typeface="Times" panose="020B0500000000000000" pitchFamily="34" charset="0"/>
                <a:cs typeface="Times" panose="020B0500000000000000" pitchFamily="34" charset="0"/>
              </a:rPr>
              <a:t>VI.  VẬN DỤNG</a:t>
            </a:r>
            <a:endParaRPr lang="en-US" dirty="0">
              <a:latin typeface="Times" panose="020B0500000000000000" pitchFamily="34" charset="0"/>
              <a:ea typeface="Times" panose="020B0500000000000000" pitchFamily="34" charset="0"/>
              <a:cs typeface="Times" panose="020B0500000000000000" pitchFamily="34" charset="0"/>
            </a:endParaRPr>
          </a:p>
        </p:txBody>
      </p:sp>
      <p:sp>
        <p:nvSpPr>
          <p:cNvPr id="3" name="Text Placeholder 2"/>
          <p:cNvSpPr>
            <a:spLocks noGrp="1"/>
          </p:cNvSpPr>
          <p:nvPr>
            <p:ph type="body" idx="1"/>
          </p:nvPr>
        </p:nvSpPr>
        <p:spPr>
          <a:xfrm>
            <a:off x="996225" y="1285875"/>
            <a:ext cx="7151400" cy="1774317"/>
          </a:xfrm>
        </p:spPr>
        <p:txBody>
          <a:bodyPr/>
          <a:lstStyle/>
          <a:p>
            <a:pPr marL="152400" indent="0">
              <a:buNone/>
            </a:pPr>
            <a:r>
              <a:rPr lang="vi-VN" sz="2400" dirty="0">
                <a:latin typeface="Times" panose="020B0500000000000000" pitchFamily="34" charset="0"/>
                <a:ea typeface="Times" panose="020B0500000000000000" pitchFamily="34" charset="0"/>
                <a:cs typeface="Times" panose="020B0500000000000000" pitchFamily="34" charset="0"/>
              </a:rPr>
              <a:t>Trong hai văn bản </a:t>
            </a:r>
            <a:r>
              <a:rPr lang="vi-VN" sz="2400" i="1" dirty="0">
                <a:latin typeface="Times" panose="020B0500000000000000" pitchFamily="34" charset="0"/>
                <a:ea typeface="Times" panose="020B0500000000000000" pitchFamily="34" charset="0"/>
                <a:cs typeface="Times" panose="020B0500000000000000" pitchFamily="34" charset="0"/>
              </a:rPr>
              <a:t>Hai người bạn đồng hành và con gấu </a:t>
            </a:r>
            <a:r>
              <a:rPr lang="vi-VN" sz="2400" dirty="0">
                <a:latin typeface="Times" panose="020B0500000000000000" pitchFamily="34" charset="0"/>
                <a:ea typeface="Times" panose="020B0500000000000000" pitchFamily="34" charset="0"/>
                <a:cs typeface="Times" panose="020B0500000000000000" pitchFamily="34" charset="0"/>
              </a:rPr>
              <a:t>và </a:t>
            </a:r>
            <a:r>
              <a:rPr lang="vi-VN" sz="2400" i="1" dirty="0">
                <a:latin typeface="Times" panose="020B0500000000000000" pitchFamily="34" charset="0"/>
                <a:ea typeface="Times" panose="020B0500000000000000" pitchFamily="34" charset="0"/>
                <a:cs typeface="Times" panose="020B0500000000000000" pitchFamily="34" charset="0"/>
              </a:rPr>
              <a:t>Chó sói và chiên con</a:t>
            </a:r>
            <a:r>
              <a:rPr lang="vi-VN" sz="2400" dirty="0">
                <a:latin typeface="Times" panose="020B0500000000000000" pitchFamily="34" charset="0"/>
                <a:ea typeface="Times" panose="020B0500000000000000" pitchFamily="34" charset="0"/>
                <a:cs typeface="Times" panose="020B0500000000000000" pitchFamily="34" charset="0"/>
              </a:rPr>
              <a:t>, em thích văn bản nào hơn? Vì sao? Hãy viết một đọan văn (khoảng 5- câu) trình bày cảm nhận về văn bản mà em thấy thú vị.</a:t>
            </a:r>
            <a:endParaRPr lang="en-US" sz="2400" dirty="0">
              <a:latin typeface="Times" panose="020B0500000000000000" pitchFamily="34" charset="0"/>
              <a:ea typeface="Times" panose="020B0500000000000000" pitchFamily="34" charset="0"/>
              <a:cs typeface="Times" panose="020B0500000000000000" pitchFamily="34" charset="0"/>
            </a:endParaRPr>
          </a:p>
        </p:txBody>
      </p:sp>
    </p:spTree>
    <p:extLst>
      <p:ext uri="{BB962C8B-B14F-4D97-AF65-F5344CB8AC3E}">
        <p14:creationId xmlns:p14="http://schemas.microsoft.com/office/powerpoint/2010/main" val="17017087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3296" y="944499"/>
            <a:ext cx="8278368" cy="3317400"/>
          </a:xfrm>
        </p:spPr>
        <p:txBody>
          <a:bodyPr/>
          <a:lstStyle/>
          <a:p>
            <a:pPr marL="152400" indent="0" algn="just">
              <a:buNone/>
            </a:pPr>
            <a:r>
              <a:rPr lang="vi-VN" sz="2400" dirty="0">
                <a:latin typeface="+mj-lt"/>
              </a:rPr>
              <a:t>Trong hai văn bản, em thích văn bản “Chó sói và chiên con” hơn vì truyện được viết dưới dạng một bài thơ khiến em cảm thấy dễ cảm nhận hơn. Truyện kể về cuộc đối thoại giữa chó sói và chiên con bên một dòng suối. Qua đó ta thấy rõ tính cách từng nhân vật, sói hiện lên là một kẻ gian manh, độc ác, vô tích sự, thích bắt nạt kẻ yếu. Còn chiên con là một nhân vật vô cùng đáng thương nhưng lại có sự hồn nhiên, đáng yêu và những lí lẽ của riêng mình để đối đáp lại với sói. Mỗi nhân vật với những nét tính cách khác nhau đã góp một phần không nhỏ vào việc thể hiện đề tài của truyện. Truyện ngụ ngôn luôn mang đến cho chúng ta những bài học bổ ích và ý nghĩa nên em rất yêu thích thể loại này! (Sưu tầm)</a:t>
            </a:r>
            <a:endParaRPr lang="en-US" sz="2400" dirty="0">
              <a:latin typeface="+mj-lt"/>
            </a:endParaRPr>
          </a:p>
        </p:txBody>
      </p:sp>
    </p:spTree>
    <p:extLst>
      <p:ext uri="{BB962C8B-B14F-4D97-AF65-F5344CB8AC3E}">
        <p14:creationId xmlns:p14="http://schemas.microsoft.com/office/powerpoint/2010/main" val="2382239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8"/>
          <p:cNvSpPr/>
          <p:nvPr/>
        </p:nvSpPr>
        <p:spPr>
          <a:xfrm flipH="1">
            <a:off x="4595181" y="2354375"/>
            <a:ext cx="1071045" cy="70222"/>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1" name="Google Shape;391;p38"/>
          <p:cNvGrpSpPr/>
          <p:nvPr/>
        </p:nvGrpSpPr>
        <p:grpSpPr>
          <a:xfrm rot="-5400000">
            <a:off x="4549901" y="1341472"/>
            <a:ext cx="279350" cy="312825"/>
            <a:chOff x="1835200" y="3337050"/>
            <a:chExt cx="279350" cy="312825"/>
          </a:xfrm>
        </p:grpSpPr>
        <p:sp>
          <p:nvSpPr>
            <p:cNvPr id="392" name="Google Shape;392;p38"/>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8"/>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8"/>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38"/>
          <p:cNvSpPr txBox="1">
            <a:spLocks noGrp="1"/>
          </p:cNvSpPr>
          <p:nvPr>
            <p:ph type="title" idx="2"/>
          </p:nvPr>
        </p:nvSpPr>
        <p:spPr>
          <a:xfrm>
            <a:off x="4600519" y="1545775"/>
            <a:ext cx="1278600" cy="76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smtClean="0"/>
              <a:t>I</a:t>
            </a:r>
            <a:endParaRPr dirty="0"/>
          </a:p>
        </p:txBody>
      </p:sp>
      <p:grpSp>
        <p:nvGrpSpPr>
          <p:cNvPr id="398" name="Google Shape;398;p38"/>
          <p:cNvGrpSpPr/>
          <p:nvPr/>
        </p:nvGrpSpPr>
        <p:grpSpPr>
          <a:xfrm flipH="1">
            <a:off x="6762612" y="393608"/>
            <a:ext cx="1653550" cy="1152165"/>
            <a:chOff x="6876425" y="1268933"/>
            <a:chExt cx="1653550" cy="1152165"/>
          </a:xfrm>
        </p:grpSpPr>
        <p:grpSp>
          <p:nvGrpSpPr>
            <p:cNvPr id="399" name="Google Shape;399;p38"/>
            <p:cNvGrpSpPr/>
            <p:nvPr/>
          </p:nvGrpSpPr>
          <p:grpSpPr>
            <a:xfrm rot="1400853">
              <a:off x="7531678" y="2028397"/>
              <a:ext cx="998956" cy="203068"/>
              <a:chOff x="10471811" y="1999263"/>
              <a:chExt cx="998976" cy="203072"/>
            </a:xfrm>
          </p:grpSpPr>
          <p:sp>
            <p:nvSpPr>
              <p:cNvPr id="40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38"/>
            <p:cNvGrpSpPr/>
            <p:nvPr/>
          </p:nvGrpSpPr>
          <p:grpSpPr>
            <a:xfrm>
              <a:off x="6907063" y="1389007"/>
              <a:ext cx="626852" cy="654662"/>
              <a:chOff x="6907063" y="1389007"/>
              <a:chExt cx="626852" cy="654662"/>
            </a:xfrm>
          </p:grpSpPr>
          <p:sp>
            <p:nvSpPr>
              <p:cNvPr id="407"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38"/>
          <p:cNvGrpSpPr/>
          <p:nvPr/>
        </p:nvGrpSpPr>
        <p:grpSpPr>
          <a:xfrm>
            <a:off x="478125" y="325325"/>
            <a:ext cx="741250" cy="792000"/>
            <a:chOff x="-3118700" y="2365900"/>
            <a:chExt cx="741250" cy="792000"/>
          </a:xfrm>
        </p:grpSpPr>
        <p:sp>
          <p:nvSpPr>
            <p:cNvPr id="416"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38"/>
          <p:cNvGrpSpPr/>
          <p:nvPr/>
        </p:nvGrpSpPr>
        <p:grpSpPr>
          <a:xfrm>
            <a:off x="4250013" y="4709350"/>
            <a:ext cx="643950" cy="195675"/>
            <a:chOff x="806663" y="3241275"/>
            <a:chExt cx="643950" cy="195675"/>
          </a:xfrm>
        </p:grpSpPr>
        <p:sp>
          <p:nvSpPr>
            <p:cNvPr id="427" name="Google Shape;427;p38"/>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327;p36"/>
          <p:cNvSpPr txBox="1">
            <a:spLocks noGrp="1"/>
          </p:cNvSpPr>
          <p:nvPr>
            <p:ph type="subTitle" idx="1"/>
          </p:nvPr>
        </p:nvSpPr>
        <p:spPr>
          <a:xfrm>
            <a:off x="3430332" y="2365532"/>
            <a:ext cx="3618950"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5400" dirty="0" err="1" smtClean="0">
                <a:solidFill>
                  <a:srgbClr val="FB6A2E"/>
                </a:solidFill>
              </a:rPr>
              <a:t>Chuẩn</a:t>
            </a:r>
            <a:r>
              <a:rPr lang="en-GB" sz="5400" dirty="0" smtClean="0">
                <a:solidFill>
                  <a:srgbClr val="FB6A2E"/>
                </a:solidFill>
              </a:rPr>
              <a:t> </a:t>
            </a:r>
            <a:r>
              <a:rPr lang="en-GB" sz="5400" dirty="0" err="1" smtClean="0">
                <a:solidFill>
                  <a:srgbClr val="FB6A2E"/>
                </a:solidFill>
              </a:rPr>
              <a:t>bị</a:t>
            </a:r>
            <a:r>
              <a:rPr lang="en-GB" sz="5400" dirty="0" smtClean="0">
                <a:solidFill>
                  <a:srgbClr val="FB6A2E"/>
                </a:solidFill>
              </a:rPr>
              <a:t> </a:t>
            </a:r>
            <a:r>
              <a:rPr lang="en-GB" sz="5400" dirty="0" err="1" smtClean="0">
                <a:solidFill>
                  <a:srgbClr val="FB6A2E"/>
                </a:solidFill>
              </a:rPr>
              <a:t>đọc</a:t>
            </a:r>
            <a:endParaRPr sz="5400" dirty="0">
              <a:solidFill>
                <a:srgbClr val="FB6A2E"/>
              </a:solidFill>
            </a:endParaRPr>
          </a:p>
        </p:txBody>
      </p:sp>
      <p:grpSp>
        <p:nvGrpSpPr>
          <p:cNvPr id="44" name="Google Shape;361;p37"/>
          <p:cNvGrpSpPr/>
          <p:nvPr/>
        </p:nvGrpSpPr>
        <p:grpSpPr>
          <a:xfrm flipH="1">
            <a:off x="198042" y="2036231"/>
            <a:ext cx="3214360" cy="2767294"/>
            <a:chOff x="-2314175" y="910675"/>
            <a:chExt cx="2012875" cy="1733025"/>
          </a:xfrm>
        </p:grpSpPr>
        <p:sp>
          <p:nvSpPr>
            <p:cNvPr id="45" name="Google Shape;362;p37"/>
            <p:cNvSpPr/>
            <p:nvPr/>
          </p:nvSpPr>
          <p:spPr>
            <a:xfrm>
              <a:off x="-2265025" y="2299475"/>
              <a:ext cx="747525" cy="219200"/>
            </a:xfrm>
            <a:custGeom>
              <a:avLst/>
              <a:gdLst/>
              <a:ahLst/>
              <a:cxnLst/>
              <a:rect l="l" t="t" r="r" b="b"/>
              <a:pathLst>
                <a:path w="29901" h="8768" extrusionOk="0">
                  <a:moveTo>
                    <a:pt x="2700" y="7847"/>
                  </a:moveTo>
                  <a:cubicBezTo>
                    <a:pt x="3098" y="7763"/>
                    <a:pt x="3453" y="7638"/>
                    <a:pt x="3830" y="7533"/>
                  </a:cubicBezTo>
                  <a:cubicBezTo>
                    <a:pt x="4834" y="7219"/>
                    <a:pt x="5839" y="6926"/>
                    <a:pt x="6885" y="6780"/>
                  </a:cubicBezTo>
                  <a:cubicBezTo>
                    <a:pt x="7533" y="6675"/>
                    <a:pt x="8182" y="6529"/>
                    <a:pt x="8852" y="6466"/>
                  </a:cubicBezTo>
                  <a:cubicBezTo>
                    <a:pt x="9898" y="6298"/>
                    <a:pt x="10944" y="6173"/>
                    <a:pt x="11990" y="6173"/>
                  </a:cubicBezTo>
                  <a:cubicBezTo>
                    <a:pt x="13831" y="6194"/>
                    <a:pt x="15715" y="6194"/>
                    <a:pt x="17577" y="6173"/>
                  </a:cubicBezTo>
                  <a:cubicBezTo>
                    <a:pt x="18560" y="6173"/>
                    <a:pt x="19564" y="6215"/>
                    <a:pt x="20527" y="6403"/>
                  </a:cubicBezTo>
                  <a:cubicBezTo>
                    <a:pt x="20757" y="6466"/>
                    <a:pt x="21008" y="6508"/>
                    <a:pt x="21238" y="6529"/>
                  </a:cubicBezTo>
                  <a:cubicBezTo>
                    <a:pt x="24021" y="6989"/>
                    <a:pt x="26762" y="7449"/>
                    <a:pt x="29440" y="8307"/>
                  </a:cubicBezTo>
                  <a:cubicBezTo>
                    <a:pt x="29587" y="8370"/>
                    <a:pt x="29733" y="8349"/>
                    <a:pt x="29901" y="8349"/>
                  </a:cubicBezTo>
                  <a:cubicBezTo>
                    <a:pt x="29399" y="7052"/>
                    <a:pt x="29064" y="5775"/>
                    <a:pt x="27767" y="5064"/>
                  </a:cubicBezTo>
                  <a:cubicBezTo>
                    <a:pt x="27495" y="5357"/>
                    <a:pt x="27118" y="5462"/>
                    <a:pt x="26679" y="5462"/>
                  </a:cubicBezTo>
                  <a:cubicBezTo>
                    <a:pt x="26386" y="5148"/>
                    <a:pt x="26155" y="4813"/>
                    <a:pt x="25842" y="4583"/>
                  </a:cubicBezTo>
                  <a:cubicBezTo>
                    <a:pt x="25465" y="4269"/>
                    <a:pt x="25088" y="3997"/>
                    <a:pt x="24837" y="3578"/>
                  </a:cubicBezTo>
                  <a:cubicBezTo>
                    <a:pt x="24712" y="3348"/>
                    <a:pt x="24461" y="3244"/>
                    <a:pt x="24189" y="3139"/>
                  </a:cubicBezTo>
                  <a:cubicBezTo>
                    <a:pt x="23833" y="3013"/>
                    <a:pt x="23477" y="2846"/>
                    <a:pt x="23205" y="2532"/>
                  </a:cubicBezTo>
                  <a:cubicBezTo>
                    <a:pt x="23017" y="2344"/>
                    <a:pt x="22745" y="2239"/>
                    <a:pt x="22515" y="2093"/>
                  </a:cubicBezTo>
                  <a:cubicBezTo>
                    <a:pt x="22305" y="1967"/>
                    <a:pt x="22075" y="1884"/>
                    <a:pt x="21887" y="1716"/>
                  </a:cubicBezTo>
                  <a:cubicBezTo>
                    <a:pt x="21531" y="1360"/>
                    <a:pt x="21113" y="1235"/>
                    <a:pt x="20611" y="1088"/>
                  </a:cubicBezTo>
                  <a:cubicBezTo>
                    <a:pt x="19481" y="816"/>
                    <a:pt x="18309" y="565"/>
                    <a:pt x="17242" y="105"/>
                  </a:cubicBezTo>
                  <a:cubicBezTo>
                    <a:pt x="17012" y="0"/>
                    <a:pt x="16719" y="0"/>
                    <a:pt x="16447" y="0"/>
                  </a:cubicBezTo>
                  <a:lnTo>
                    <a:pt x="11300" y="0"/>
                  </a:lnTo>
                  <a:cubicBezTo>
                    <a:pt x="11049" y="0"/>
                    <a:pt x="10756" y="21"/>
                    <a:pt x="10484" y="42"/>
                  </a:cubicBezTo>
                  <a:cubicBezTo>
                    <a:pt x="9479" y="210"/>
                    <a:pt x="8475" y="419"/>
                    <a:pt x="7450" y="565"/>
                  </a:cubicBezTo>
                  <a:cubicBezTo>
                    <a:pt x="6048" y="754"/>
                    <a:pt x="4751" y="1360"/>
                    <a:pt x="3432" y="1884"/>
                  </a:cubicBezTo>
                  <a:cubicBezTo>
                    <a:pt x="3265" y="2595"/>
                    <a:pt x="3014" y="3223"/>
                    <a:pt x="2575" y="3767"/>
                  </a:cubicBezTo>
                  <a:cubicBezTo>
                    <a:pt x="1884" y="4604"/>
                    <a:pt x="1424" y="5587"/>
                    <a:pt x="838" y="6508"/>
                  </a:cubicBezTo>
                  <a:cubicBezTo>
                    <a:pt x="419" y="7198"/>
                    <a:pt x="231" y="7930"/>
                    <a:pt x="1" y="8767"/>
                  </a:cubicBezTo>
                  <a:cubicBezTo>
                    <a:pt x="273" y="8684"/>
                    <a:pt x="503" y="8684"/>
                    <a:pt x="650" y="8579"/>
                  </a:cubicBezTo>
                  <a:cubicBezTo>
                    <a:pt x="1319" y="8161"/>
                    <a:pt x="1989" y="7993"/>
                    <a:pt x="2700" y="7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63;p37"/>
            <p:cNvSpPr/>
            <p:nvPr/>
          </p:nvSpPr>
          <p:spPr>
            <a:xfrm>
              <a:off x="-1461025" y="2493025"/>
              <a:ext cx="621975" cy="109875"/>
            </a:xfrm>
            <a:custGeom>
              <a:avLst/>
              <a:gdLst/>
              <a:ahLst/>
              <a:cxnLst/>
              <a:rect l="l" t="t" r="r" b="b"/>
              <a:pathLst>
                <a:path w="24879" h="4395" extrusionOk="0">
                  <a:moveTo>
                    <a:pt x="24000" y="1779"/>
                  </a:moveTo>
                  <a:cubicBezTo>
                    <a:pt x="22765" y="1402"/>
                    <a:pt x="21636" y="879"/>
                    <a:pt x="20401" y="753"/>
                  </a:cubicBezTo>
                  <a:cubicBezTo>
                    <a:pt x="19439" y="649"/>
                    <a:pt x="18497" y="523"/>
                    <a:pt x="17555" y="356"/>
                  </a:cubicBezTo>
                  <a:cubicBezTo>
                    <a:pt x="16363" y="188"/>
                    <a:pt x="15170" y="84"/>
                    <a:pt x="13977" y="105"/>
                  </a:cubicBezTo>
                  <a:cubicBezTo>
                    <a:pt x="12910" y="126"/>
                    <a:pt x="11822" y="105"/>
                    <a:pt x="10734" y="105"/>
                  </a:cubicBezTo>
                  <a:cubicBezTo>
                    <a:pt x="9249" y="0"/>
                    <a:pt x="7826" y="42"/>
                    <a:pt x="6319" y="209"/>
                  </a:cubicBezTo>
                  <a:cubicBezTo>
                    <a:pt x="5629" y="293"/>
                    <a:pt x="4980" y="419"/>
                    <a:pt x="4353" y="649"/>
                  </a:cubicBezTo>
                  <a:cubicBezTo>
                    <a:pt x="3662" y="921"/>
                    <a:pt x="3369" y="1088"/>
                    <a:pt x="3034" y="1758"/>
                  </a:cubicBezTo>
                  <a:cubicBezTo>
                    <a:pt x="2993" y="1821"/>
                    <a:pt x="3097" y="1967"/>
                    <a:pt x="3181" y="1883"/>
                  </a:cubicBezTo>
                  <a:cubicBezTo>
                    <a:pt x="4332" y="1151"/>
                    <a:pt x="6026" y="1339"/>
                    <a:pt x="7366" y="1256"/>
                  </a:cubicBezTo>
                  <a:cubicBezTo>
                    <a:pt x="8726" y="1172"/>
                    <a:pt x="10086" y="1297"/>
                    <a:pt x="11446" y="1402"/>
                  </a:cubicBezTo>
                  <a:cubicBezTo>
                    <a:pt x="12387" y="1486"/>
                    <a:pt x="13266" y="1695"/>
                    <a:pt x="14187" y="1883"/>
                  </a:cubicBezTo>
                  <a:cubicBezTo>
                    <a:pt x="13057" y="1800"/>
                    <a:pt x="11927" y="1695"/>
                    <a:pt x="10818" y="1611"/>
                  </a:cubicBezTo>
                  <a:cubicBezTo>
                    <a:pt x="9186" y="1507"/>
                    <a:pt x="7575" y="1381"/>
                    <a:pt x="5943" y="1695"/>
                  </a:cubicBezTo>
                  <a:cubicBezTo>
                    <a:pt x="5692" y="1758"/>
                    <a:pt x="5399" y="1758"/>
                    <a:pt x="5127" y="1758"/>
                  </a:cubicBezTo>
                  <a:cubicBezTo>
                    <a:pt x="3537" y="1674"/>
                    <a:pt x="2051" y="2134"/>
                    <a:pt x="524" y="2511"/>
                  </a:cubicBezTo>
                  <a:cubicBezTo>
                    <a:pt x="377" y="2532"/>
                    <a:pt x="252" y="2657"/>
                    <a:pt x="0" y="2804"/>
                  </a:cubicBezTo>
                  <a:cubicBezTo>
                    <a:pt x="210" y="2909"/>
                    <a:pt x="314" y="2971"/>
                    <a:pt x="419" y="2971"/>
                  </a:cubicBezTo>
                  <a:cubicBezTo>
                    <a:pt x="670" y="2950"/>
                    <a:pt x="900" y="2929"/>
                    <a:pt x="1130" y="2825"/>
                  </a:cubicBezTo>
                  <a:cubicBezTo>
                    <a:pt x="1528" y="2657"/>
                    <a:pt x="1946" y="2616"/>
                    <a:pt x="2365" y="2616"/>
                  </a:cubicBezTo>
                  <a:cubicBezTo>
                    <a:pt x="5796" y="2595"/>
                    <a:pt x="9228" y="2532"/>
                    <a:pt x="12680" y="2511"/>
                  </a:cubicBezTo>
                  <a:cubicBezTo>
                    <a:pt x="13350" y="2511"/>
                    <a:pt x="14061" y="2532"/>
                    <a:pt x="14731" y="2637"/>
                  </a:cubicBezTo>
                  <a:cubicBezTo>
                    <a:pt x="15589" y="2762"/>
                    <a:pt x="16467" y="2825"/>
                    <a:pt x="17346" y="2804"/>
                  </a:cubicBezTo>
                  <a:cubicBezTo>
                    <a:pt x="17576" y="2804"/>
                    <a:pt x="17848" y="2804"/>
                    <a:pt x="18079" y="2825"/>
                  </a:cubicBezTo>
                  <a:cubicBezTo>
                    <a:pt x="20150" y="3181"/>
                    <a:pt x="22242" y="3536"/>
                    <a:pt x="24230" y="4206"/>
                  </a:cubicBezTo>
                  <a:cubicBezTo>
                    <a:pt x="24418" y="4269"/>
                    <a:pt x="24628" y="4310"/>
                    <a:pt x="24879" y="4394"/>
                  </a:cubicBezTo>
                  <a:cubicBezTo>
                    <a:pt x="24669" y="3432"/>
                    <a:pt x="24125" y="2657"/>
                    <a:pt x="24000" y="1779"/>
                  </a:cubicBezTo>
                  <a:close/>
                  <a:moveTo>
                    <a:pt x="23100" y="3369"/>
                  </a:moveTo>
                  <a:cubicBezTo>
                    <a:pt x="23037" y="3453"/>
                    <a:pt x="22828" y="3536"/>
                    <a:pt x="22724" y="3494"/>
                  </a:cubicBezTo>
                  <a:cubicBezTo>
                    <a:pt x="22200" y="3369"/>
                    <a:pt x="21698" y="3181"/>
                    <a:pt x="21175" y="3055"/>
                  </a:cubicBezTo>
                  <a:cubicBezTo>
                    <a:pt x="20464" y="2867"/>
                    <a:pt x="19752" y="2699"/>
                    <a:pt x="19020" y="2553"/>
                  </a:cubicBezTo>
                  <a:cubicBezTo>
                    <a:pt x="19229" y="2532"/>
                    <a:pt x="19439" y="2511"/>
                    <a:pt x="19627" y="2406"/>
                  </a:cubicBezTo>
                  <a:cubicBezTo>
                    <a:pt x="19836" y="2302"/>
                    <a:pt x="19878" y="2009"/>
                    <a:pt x="19773" y="1821"/>
                  </a:cubicBezTo>
                  <a:cubicBezTo>
                    <a:pt x="20694" y="2030"/>
                    <a:pt x="21615" y="2302"/>
                    <a:pt x="22535" y="2595"/>
                  </a:cubicBezTo>
                  <a:cubicBezTo>
                    <a:pt x="22724" y="2637"/>
                    <a:pt x="22891" y="2762"/>
                    <a:pt x="23058" y="2909"/>
                  </a:cubicBezTo>
                  <a:cubicBezTo>
                    <a:pt x="23184" y="3013"/>
                    <a:pt x="23247" y="3243"/>
                    <a:pt x="23100" y="33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64;p37"/>
            <p:cNvSpPr/>
            <p:nvPr/>
          </p:nvSpPr>
          <p:spPr>
            <a:xfrm>
              <a:off x="-2009750" y="2479425"/>
              <a:ext cx="9450" cy="1075"/>
            </a:xfrm>
            <a:custGeom>
              <a:avLst/>
              <a:gdLst/>
              <a:ahLst/>
              <a:cxnLst/>
              <a:rect l="l" t="t" r="r" b="b"/>
              <a:pathLst>
                <a:path w="378" h="43" extrusionOk="0">
                  <a:moveTo>
                    <a:pt x="1" y="42"/>
                  </a:moveTo>
                  <a:lnTo>
                    <a:pt x="377" y="42"/>
                  </a:lnTo>
                  <a:lnTo>
                    <a:pt x="377" y="0"/>
                  </a:lnTo>
                  <a:lnTo>
                    <a:pt x="1" y="0"/>
                  </a:ln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65;p37"/>
            <p:cNvSpPr/>
            <p:nvPr/>
          </p:nvSpPr>
          <p:spPr>
            <a:xfrm>
              <a:off x="-2285950" y="2359100"/>
              <a:ext cx="1445325" cy="228100"/>
            </a:xfrm>
            <a:custGeom>
              <a:avLst/>
              <a:gdLst/>
              <a:ahLst/>
              <a:cxnLst/>
              <a:rect l="l" t="t" r="r" b="b"/>
              <a:pathLst>
                <a:path w="57813" h="9124" extrusionOk="0">
                  <a:moveTo>
                    <a:pt x="32746" y="7261"/>
                  </a:moveTo>
                  <a:lnTo>
                    <a:pt x="32956" y="7261"/>
                  </a:lnTo>
                  <a:cubicBezTo>
                    <a:pt x="33793" y="7031"/>
                    <a:pt x="34630" y="6759"/>
                    <a:pt x="35404" y="6341"/>
                  </a:cubicBezTo>
                  <a:cubicBezTo>
                    <a:pt x="35759" y="6173"/>
                    <a:pt x="36115" y="6027"/>
                    <a:pt x="36492" y="5901"/>
                  </a:cubicBezTo>
                  <a:cubicBezTo>
                    <a:pt x="38187" y="5294"/>
                    <a:pt x="39965" y="4960"/>
                    <a:pt x="41764" y="4750"/>
                  </a:cubicBezTo>
                  <a:cubicBezTo>
                    <a:pt x="42706" y="4646"/>
                    <a:pt x="43710" y="4625"/>
                    <a:pt x="44652" y="4646"/>
                  </a:cubicBezTo>
                  <a:cubicBezTo>
                    <a:pt x="46263" y="4646"/>
                    <a:pt x="47895" y="4541"/>
                    <a:pt x="49506" y="4750"/>
                  </a:cubicBezTo>
                  <a:cubicBezTo>
                    <a:pt x="50092" y="4834"/>
                    <a:pt x="50636" y="4876"/>
                    <a:pt x="51222" y="4960"/>
                  </a:cubicBezTo>
                  <a:cubicBezTo>
                    <a:pt x="53168" y="5169"/>
                    <a:pt x="55093" y="5504"/>
                    <a:pt x="56913" y="6236"/>
                  </a:cubicBezTo>
                  <a:cubicBezTo>
                    <a:pt x="57185" y="6341"/>
                    <a:pt x="57457" y="6424"/>
                    <a:pt x="57813" y="6529"/>
                  </a:cubicBezTo>
                  <a:cubicBezTo>
                    <a:pt x="57813" y="6382"/>
                    <a:pt x="57813" y="6278"/>
                    <a:pt x="57771" y="6215"/>
                  </a:cubicBezTo>
                  <a:cubicBezTo>
                    <a:pt x="57520" y="5776"/>
                    <a:pt x="57248" y="5336"/>
                    <a:pt x="56976" y="4918"/>
                  </a:cubicBezTo>
                  <a:cubicBezTo>
                    <a:pt x="56474" y="4144"/>
                    <a:pt x="55930" y="3453"/>
                    <a:pt x="55449" y="2658"/>
                  </a:cubicBezTo>
                  <a:cubicBezTo>
                    <a:pt x="55239" y="2323"/>
                    <a:pt x="55009" y="2114"/>
                    <a:pt x="54674" y="1988"/>
                  </a:cubicBezTo>
                  <a:cubicBezTo>
                    <a:pt x="53733" y="1612"/>
                    <a:pt x="52770" y="1193"/>
                    <a:pt x="51808" y="859"/>
                  </a:cubicBezTo>
                  <a:cubicBezTo>
                    <a:pt x="50552" y="419"/>
                    <a:pt x="49255" y="147"/>
                    <a:pt x="47916" y="126"/>
                  </a:cubicBezTo>
                  <a:cubicBezTo>
                    <a:pt x="45928" y="105"/>
                    <a:pt x="43941" y="1"/>
                    <a:pt x="41953" y="273"/>
                  </a:cubicBezTo>
                  <a:cubicBezTo>
                    <a:pt x="40572" y="482"/>
                    <a:pt x="39128" y="566"/>
                    <a:pt x="37768" y="1005"/>
                  </a:cubicBezTo>
                  <a:cubicBezTo>
                    <a:pt x="37412" y="1152"/>
                    <a:pt x="37015" y="1214"/>
                    <a:pt x="36617" y="1277"/>
                  </a:cubicBezTo>
                  <a:cubicBezTo>
                    <a:pt x="35885" y="1361"/>
                    <a:pt x="35215" y="1591"/>
                    <a:pt x="34546" y="1884"/>
                  </a:cubicBezTo>
                  <a:cubicBezTo>
                    <a:pt x="34190" y="2030"/>
                    <a:pt x="33814" y="2198"/>
                    <a:pt x="33458" y="2302"/>
                  </a:cubicBezTo>
                  <a:cubicBezTo>
                    <a:pt x="32809" y="2470"/>
                    <a:pt x="32286" y="2888"/>
                    <a:pt x="31721" y="3244"/>
                  </a:cubicBezTo>
                  <a:cubicBezTo>
                    <a:pt x="31365" y="3474"/>
                    <a:pt x="31198" y="3809"/>
                    <a:pt x="31261" y="4227"/>
                  </a:cubicBezTo>
                  <a:cubicBezTo>
                    <a:pt x="31303" y="4604"/>
                    <a:pt x="31386" y="4939"/>
                    <a:pt x="31512" y="5273"/>
                  </a:cubicBezTo>
                  <a:cubicBezTo>
                    <a:pt x="31700" y="5713"/>
                    <a:pt x="31909" y="6173"/>
                    <a:pt x="32119" y="6592"/>
                  </a:cubicBezTo>
                  <a:cubicBezTo>
                    <a:pt x="32223" y="6759"/>
                    <a:pt x="32349" y="6947"/>
                    <a:pt x="32453" y="7136"/>
                  </a:cubicBezTo>
                  <a:cubicBezTo>
                    <a:pt x="31679" y="6634"/>
                    <a:pt x="30759" y="6445"/>
                    <a:pt x="29838" y="6278"/>
                  </a:cubicBezTo>
                  <a:cubicBezTo>
                    <a:pt x="28562" y="5985"/>
                    <a:pt x="27264" y="5797"/>
                    <a:pt x="25946" y="5671"/>
                  </a:cubicBezTo>
                  <a:cubicBezTo>
                    <a:pt x="24879" y="5566"/>
                    <a:pt x="23770" y="5483"/>
                    <a:pt x="22682" y="5462"/>
                  </a:cubicBezTo>
                  <a:cubicBezTo>
                    <a:pt x="20883" y="5273"/>
                    <a:pt x="19041" y="5169"/>
                    <a:pt x="17242" y="5085"/>
                  </a:cubicBezTo>
                  <a:cubicBezTo>
                    <a:pt x="15882" y="5043"/>
                    <a:pt x="14543" y="5064"/>
                    <a:pt x="13183" y="5064"/>
                  </a:cubicBezTo>
                  <a:cubicBezTo>
                    <a:pt x="11781" y="5043"/>
                    <a:pt x="10316" y="4918"/>
                    <a:pt x="8914" y="5085"/>
                  </a:cubicBezTo>
                  <a:cubicBezTo>
                    <a:pt x="7910" y="5232"/>
                    <a:pt x="6885" y="5399"/>
                    <a:pt x="5860" y="5608"/>
                  </a:cubicBezTo>
                  <a:cubicBezTo>
                    <a:pt x="5316" y="5692"/>
                    <a:pt x="4730" y="5776"/>
                    <a:pt x="4186" y="5901"/>
                  </a:cubicBezTo>
                  <a:cubicBezTo>
                    <a:pt x="3349" y="6090"/>
                    <a:pt x="2575" y="6403"/>
                    <a:pt x="1779" y="6717"/>
                  </a:cubicBezTo>
                  <a:cubicBezTo>
                    <a:pt x="1256" y="6926"/>
                    <a:pt x="524" y="7157"/>
                    <a:pt x="189" y="7659"/>
                  </a:cubicBezTo>
                  <a:cubicBezTo>
                    <a:pt x="1" y="7910"/>
                    <a:pt x="294" y="8224"/>
                    <a:pt x="587" y="8161"/>
                  </a:cubicBezTo>
                  <a:cubicBezTo>
                    <a:pt x="943" y="8077"/>
                    <a:pt x="1319" y="7952"/>
                    <a:pt x="1654" y="7847"/>
                  </a:cubicBezTo>
                  <a:cubicBezTo>
                    <a:pt x="2198" y="7868"/>
                    <a:pt x="2721" y="7742"/>
                    <a:pt x="3265" y="7575"/>
                  </a:cubicBezTo>
                  <a:cubicBezTo>
                    <a:pt x="2700" y="7805"/>
                    <a:pt x="2114" y="8056"/>
                    <a:pt x="1528" y="8224"/>
                  </a:cubicBezTo>
                  <a:cubicBezTo>
                    <a:pt x="1466" y="8224"/>
                    <a:pt x="1424" y="8224"/>
                    <a:pt x="1361" y="8266"/>
                  </a:cubicBezTo>
                  <a:cubicBezTo>
                    <a:pt x="1277" y="8286"/>
                    <a:pt x="1215" y="8307"/>
                    <a:pt x="1152" y="8328"/>
                  </a:cubicBezTo>
                  <a:cubicBezTo>
                    <a:pt x="754" y="8496"/>
                    <a:pt x="817" y="9061"/>
                    <a:pt x="1256" y="9061"/>
                  </a:cubicBezTo>
                  <a:cubicBezTo>
                    <a:pt x="2407" y="9123"/>
                    <a:pt x="3621" y="8496"/>
                    <a:pt x="4709" y="8161"/>
                  </a:cubicBezTo>
                  <a:cubicBezTo>
                    <a:pt x="5985" y="7763"/>
                    <a:pt x="7324" y="7554"/>
                    <a:pt x="8642" y="7345"/>
                  </a:cubicBezTo>
                  <a:cubicBezTo>
                    <a:pt x="10023" y="7136"/>
                    <a:pt x="11404" y="6843"/>
                    <a:pt x="12827" y="6696"/>
                  </a:cubicBezTo>
                  <a:cubicBezTo>
                    <a:pt x="14187" y="6529"/>
                    <a:pt x="15568" y="6613"/>
                    <a:pt x="16949" y="6613"/>
                  </a:cubicBezTo>
                  <a:cubicBezTo>
                    <a:pt x="18393" y="6613"/>
                    <a:pt x="19837" y="6613"/>
                    <a:pt x="21259" y="6634"/>
                  </a:cubicBezTo>
                  <a:cubicBezTo>
                    <a:pt x="22410" y="6738"/>
                    <a:pt x="23540" y="6843"/>
                    <a:pt x="24691" y="6968"/>
                  </a:cubicBezTo>
                  <a:cubicBezTo>
                    <a:pt x="26051" y="7136"/>
                    <a:pt x="27202" y="7491"/>
                    <a:pt x="28478" y="7952"/>
                  </a:cubicBezTo>
                  <a:cubicBezTo>
                    <a:pt x="29064" y="8119"/>
                    <a:pt x="29671" y="8224"/>
                    <a:pt x="30236" y="8328"/>
                  </a:cubicBezTo>
                  <a:cubicBezTo>
                    <a:pt x="30780" y="8433"/>
                    <a:pt x="31303" y="8642"/>
                    <a:pt x="31889" y="8705"/>
                  </a:cubicBezTo>
                  <a:cubicBezTo>
                    <a:pt x="32181" y="8726"/>
                    <a:pt x="32349" y="8600"/>
                    <a:pt x="32453" y="8412"/>
                  </a:cubicBezTo>
                  <a:cubicBezTo>
                    <a:pt x="32935" y="8328"/>
                    <a:pt x="33270" y="7680"/>
                    <a:pt x="32746" y="72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66;p37"/>
            <p:cNvSpPr/>
            <p:nvPr/>
          </p:nvSpPr>
          <p:spPr>
            <a:xfrm>
              <a:off x="-1738275" y="928450"/>
              <a:ext cx="1032625" cy="640825"/>
            </a:xfrm>
            <a:custGeom>
              <a:avLst/>
              <a:gdLst/>
              <a:ahLst/>
              <a:cxnLst/>
              <a:rect l="l" t="t" r="r" b="b"/>
              <a:pathLst>
                <a:path w="41305" h="25633" extrusionOk="0">
                  <a:moveTo>
                    <a:pt x="27181" y="17995"/>
                  </a:moveTo>
                  <a:cubicBezTo>
                    <a:pt x="26595" y="18372"/>
                    <a:pt x="26407" y="18978"/>
                    <a:pt x="26114" y="19481"/>
                  </a:cubicBezTo>
                  <a:cubicBezTo>
                    <a:pt x="25904" y="19564"/>
                    <a:pt x="25695" y="19627"/>
                    <a:pt x="25528" y="19732"/>
                  </a:cubicBezTo>
                  <a:cubicBezTo>
                    <a:pt x="25402" y="19836"/>
                    <a:pt x="25277" y="19983"/>
                    <a:pt x="25172" y="20108"/>
                  </a:cubicBezTo>
                  <a:cubicBezTo>
                    <a:pt x="24963" y="20422"/>
                    <a:pt x="24775" y="20778"/>
                    <a:pt x="24544" y="21071"/>
                  </a:cubicBezTo>
                  <a:cubicBezTo>
                    <a:pt x="24126" y="21594"/>
                    <a:pt x="23561" y="21740"/>
                    <a:pt x="22912" y="21573"/>
                  </a:cubicBezTo>
                  <a:cubicBezTo>
                    <a:pt x="21866" y="21217"/>
                    <a:pt x="20987" y="20694"/>
                    <a:pt x="20674" y="19564"/>
                  </a:cubicBezTo>
                  <a:cubicBezTo>
                    <a:pt x="20611" y="19376"/>
                    <a:pt x="20548" y="19209"/>
                    <a:pt x="20443" y="19062"/>
                  </a:cubicBezTo>
                  <a:cubicBezTo>
                    <a:pt x="20067" y="18623"/>
                    <a:pt x="20025" y="18100"/>
                    <a:pt x="20025" y="17535"/>
                  </a:cubicBezTo>
                  <a:cubicBezTo>
                    <a:pt x="20025" y="17012"/>
                    <a:pt x="20025" y="16509"/>
                    <a:pt x="19983" y="15986"/>
                  </a:cubicBezTo>
                  <a:cubicBezTo>
                    <a:pt x="19962" y="15610"/>
                    <a:pt x="19565" y="15421"/>
                    <a:pt x="19293" y="15693"/>
                  </a:cubicBezTo>
                  <a:cubicBezTo>
                    <a:pt x="18728" y="16154"/>
                    <a:pt x="18079" y="16488"/>
                    <a:pt x="17577" y="16991"/>
                  </a:cubicBezTo>
                  <a:cubicBezTo>
                    <a:pt x="17096" y="17493"/>
                    <a:pt x="16531" y="17911"/>
                    <a:pt x="15966" y="18267"/>
                  </a:cubicBezTo>
                  <a:cubicBezTo>
                    <a:pt x="15589" y="18518"/>
                    <a:pt x="15150" y="18413"/>
                    <a:pt x="14731" y="18330"/>
                  </a:cubicBezTo>
                  <a:cubicBezTo>
                    <a:pt x="14585" y="18309"/>
                    <a:pt x="14417" y="18162"/>
                    <a:pt x="14271" y="18079"/>
                  </a:cubicBezTo>
                  <a:cubicBezTo>
                    <a:pt x="14062" y="17158"/>
                    <a:pt x="14083" y="15777"/>
                    <a:pt x="14334" y="14940"/>
                  </a:cubicBezTo>
                  <a:cubicBezTo>
                    <a:pt x="14438" y="14584"/>
                    <a:pt x="14522" y="14187"/>
                    <a:pt x="14585" y="13789"/>
                  </a:cubicBezTo>
                  <a:cubicBezTo>
                    <a:pt x="14606" y="13664"/>
                    <a:pt x="14543" y="13517"/>
                    <a:pt x="14522" y="13350"/>
                  </a:cubicBezTo>
                  <a:cubicBezTo>
                    <a:pt x="14480" y="13141"/>
                    <a:pt x="14187" y="13036"/>
                    <a:pt x="13999" y="13141"/>
                  </a:cubicBezTo>
                  <a:cubicBezTo>
                    <a:pt x="13811" y="13245"/>
                    <a:pt x="13664" y="13413"/>
                    <a:pt x="13497" y="13538"/>
                  </a:cubicBezTo>
                  <a:cubicBezTo>
                    <a:pt x="12974" y="14061"/>
                    <a:pt x="12492" y="14563"/>
                    <a:pt x="11865" y="14919"/>
                  </a:cubicBezTo>
                  <a:cubicBezTo>
                    <a:pt x="11593" y="15087"/>
                    <a:pt x="11404" y="15317"/>
                    <a:pt x="11174" y="15526"/>
                  </a:cubicBezTo>
                  <a:cubicBezTo>
                    <a:pt x="10400" y="16237"/>
                    <a:pt x="9521" y="16802"/>
                    <a:pt x="8580" y="17325"/>
                  </a:cubicBezTo>
                  <a:cubicBezTo>
                    <a:pt x="8140" y="17597"/>
                    <a:pt x="7680" y="17597"/>
                    <a:pt x="7199" y="17576"/>
                  </a:cubicBezTo>
                  <a:cubicBezTo>
                    <a:pt x="6759" y="17514"/>
                    <a:pt x="6571" y="17325"/>
                    <a:pt x="6550" y="16865"/>
                  </a:cubicBezTo>
                  <a:cubicBezTo>
                    <a:pt x="6529" y="16112"/>
                    <a:pt x="6655" y="15380"/>
                    <a:pt x="7094" y="14710"/>
                  </a:cubicBezTo>
                  <a:cubicBezTo>
                    <a:pt x="7638" y="13957"/>
                    <a:pt x="8057" y="13120"/>
                    <a:pt x="8726" y="12450"/>
                  </a:cubicBezTo>
                  <a:cubicBezTo>
                    <a:pt x="8894" y="12241"/>
                    <a:pt x="8998" y="11927"/>
                    <a:pt x="9103" y="11655"/>
                  </a:cubicBezTo>
                  <a:cubicBezTo>
                    <a:pt x="9186" y="11425"/>
                    <a:pt x="8935" y="11153"/>
                    <a:pt x="8684" y="11216"/>
                  </a:cubicBezTo>
                  <a:cubicBezTo>
                    <a:pt x="8454" y="11258"/>
                    <a:pt x="8224" y="11341"/>
                    <a:pt x="8015" y="11446"/>
                  </a:cubicBezTo>
                  <a:cubicBezTo>
                    <a:pt x="6529" y="12178"/>
                    <a:pt x="5064" y="12931"/>
                    <a:pt x="3600" y="13706"/>
                  </a:cubicBezTo>
                  <a:cubicBezTo>
                    <a:pt x="3140" y="13936"/>
                    <a:pt x="2721" y="14082"/>
                    <a:pt x="2240" y="14061"/>
                  </a:cubicBezTo>
                  <a:cubicBezTo>
                    <a:pt x="1675" y="14040"/>
                    <a:pt x="1152" y="14061"/>
                    <a:pt x="608" y="14040"/>
                  </a:cubicBezTo>
                  <a:cubicBezTo>
                    <a:pt x="189" y="14019"/>
                    <a:pt x="64" y="13831"/>
                    <a:pt x="43" y="13392"/>
                  </a:cubicBezTo>
                  <a:cubicBezTo>
                    <a:pt x="1" y="13036"/>
                    <a:pt x="147" y="12785"/>
                    <a:pt x="315" y="12471"/>
                  </a:cubicBezTo>
                  <a:cubicBezTo>
                    <a:pt x="943" y="11446"/>
                    <a:pt x="1863" y="10797"/>
                    <a:pt x="2868" y="10211"/>
                  </a:cubicBezTo>
                  <a:cubicBezTo>
                    <a:pt x="3725" y="9730"/>
                    <a:pt x="4646" y="9521"/>
                    <a:pt x="5609" y="9458"/>
                  </a:cubicBezTo>
                  <a:cubicBezTo>
                    <a:pt x="6006" y="9437"/>
                    <a:pt x="6383" y="9416"/>
                    <a:pt x="6759" y="9333"/>
                  </a:cubicBezTo>
                  <a:cubicBezTo>
                    <a:pt x="7010" y="9270"/>
                    <a:pt x="7073" y="9102"/>
                    <a:pt x="6948" y="8830"/>
                  </a:cubicBezTo>
                  <a:cubicBezTo>
                    <a:pt x="6173" y="8809"/>
                    <a:pt x="5420" y="8747"/>
                    <a:pt x="4646" y="8726"/>
                  </a:cubicBezTo>
                  <a:cubicBezTo>
                    <a:pt x="4248" y="8726"/>
                    <a:pt x="3935" y="8579"/>
                    <a:pt x="3767" y="8203"/>
                  </a:cubicBezTo>
                  <a:cubicBezTo>
                    <a:pt x="3725" y="8098"/>
                    <a:pt x="3663" y="7973"/>
                    <a:pt x="3600" y="7889"/>
                  </a:cubicBezTo>
                  <a:cubicBezTo>
                    <a:pt x="2805" y="7157"/>
                    <a:pt x="2930" y="6194"/>
                    <a:pt x="3035" y="5273"/>
                  </a:cubicBezTo>
                  <a:cubicBezTo>
                    <a:pt x="3098" y="4708"/>
                    <a:pt x="3391" y="4185"/>
                    <a:pt x="3914" y="3830"/>
                  </a:cubicBezTo>
                  <a:cubicBezTo>
                    <a:pt x="4039" y="3767"/>
                    <a:pt x="4165" y="3662"/>
                    <a:pt x="4248" y="3558"/>
                  </a:cubicBezTo>
                  <a:cubicBezTo>
                    <a:pt x="4772" y="2993"/>
                    <a:pt x="5441" y="2951"/>
                    <a:pt x="6173" y="2993"/>
                  </a:cubicBezTo>
                  <a:cubicBezTo>
                    <a:pt x="6278" y="2993"/>
                    <a:pt x="6445" y="3035"/>
                    <a:pt x="6529" y="3076"/>
                  </a:cubicBezTo>
                  <a:cubicBezTo>
                    <a:pt x="7052" y="3411"/>
                    <a:pt x="7701" y="3558"/>
                    <a:pt x="8161" y="3997"/>
                  </a:cubicBezTo>
                  <a:cubicBezTo>
                    <a:pt x="8245" y="4039"/>
                    <a:pt x="8308" y="4123"/>
                    <a:pt x="8370" y="4144"/>
                  </a:cubicBezTo>
                  <a:cubicBezTo>
                    <a:pt x="8873" y="4311"/>
                    <a:pt x="9291" y="4541"/>
                    <a:pt x="9605" y="5022"/>
                  </a:cubicBezTo>
                  <a:cubicBezTo>
                    <a:pt x="9730" y="4918"/>
                    <a:pt x="9814" y="4855"/>
                    <a:pt x="9940" y="4771"/>
                  </a:cubicBezTo>
                  <a:cubicBezTo>
                    <a:pt x="9689" y="4562"/>
                    <a:pt x="9458" y="4395"/>
                    <a:pt x="9270" y="4185"/>
                  </a:cubicBezTo>
                  <a:cubicBezTo>
                    <a:pt x="9082" y="3976"/>
                    <a:pt x="8977" y="3704"/>
                    <a:pt x="8852" y="3495"/>
                  </a:cubicBezTo>
                  <a:cubicBezTo>
                    <a:pt x="8684" y="3286"/>
                    <a:pt x="8663" y="3055"/>
                    <a:pt x="8663" y="2825"/>
                  </a:cubicBezTo>
                  <a:cubicBezTo>
                    <a:pt x="8663" y="2616"/>
                    <a:pt x="8684" y="2407"/>
                    <a:pt x="8663" y="2198"/>
                  </a:cubicBezTo>
                  <a:cubicBezTo>
                    <a:pt x="8538" y="1361"/>
                    <a:pt x="9166" y="440"/>
                    <a:pt x="10086" y="126"/>
                  </a:cubicBezTo>
                  <a:cubicBezTo>
                    <a:pt x="10421" y="1"/>
                    <a:pt x="10735" y="22"/>
                    <a:pt x="10986" y="252"/>
                  </a:cubicBezTo>
                  <a:cubicBezTo>
                    <a:pt x="11279" y="524"/>
                    <a:pt x="11593" y="775"/>
                    <a:pt x="11802" y="1089"/>
                  </a:cubicBezTo>
                  <a:cubicBezTo>
                    <a:pt x="12513" y="2051"/>
                    <a:pt x="13162" y="3076"/>
                    <a:pt x="13559" y="4227"/>
                  </a:cubicBezTo>
                  <a:cubicBezTo>
                    <a:pt x="13601" y="4353"/>
                    <a:pt x="13685" y="4520"/>
                    <a:pt x="13769" y="4625"/>
                  </a:cubicBezTo>
                  <a:cubicBezTo>
                    <a:pt x="14020" y="4939"/>
                    <a:pt x="14313" y="4960"/>
                    <a:pt x="14627" y="4708"/>
                  </a:cubicBezTo>
                  <a:cubicBezTo>
                    <a:pt x="14940" y="4436"/>
                    <a:pt x="15171" y="4144"/>
                    <a:pt x="15317" y="3767"/>
                  </a:cubicBezTo>
                  <a:cubicBezTo>
                    <a:pt x="15464" y="3181"/>
                    <a:pt x="15798" y="2742"/>
                    <a:pt x="16217" y="2323"/>
                  </a:cubicBezTo>
                  <a:lnTo>
                    <a:pt x="17242" y="1298"/>
                  </a:lnTo>
                  <a:cubicBezTo>
                    <a:pt x="17891" y="649"/>
                    <a:pt x="18623" y="273"/>
                    <a:pt x="19606" y="335"/>
                  </a:cubicBezTo>
                  <a:cubicBezTo>
                    <a:pt x="20150" y="356"/>
                    <a:pt x="20674" y="356"/>
                    <a:pt x="21218" y="335"/>
                  </a:cubicBezTo>
                  <a:cubicBezTo>
                    <a:pt x="21552" y="335"/>
                    <a:pt x="21866" y="419"/>
                    <a:pt x="22159" y="628"/>
                  </a:cubicBezTo>
                  <a:cubicBezTo>
                    <a:pt x="22473" y="859"/>
                    <a:pt x="22808" y="1047"/>
                    <a:pt x="23122" y="1277"/>
                  </a:cubicBezTo>
                  <a:cubicBezTo>
                    <a:pt x="23938" y="1926"/>
                    <a:pt x="24461" y="2742"/>
                    <a:pt x="24377" y="3830"/>
                  </a:cubicBezTo>
                  <a:cubicBezTo>
                    <a:pt x="24356" y="4353"/>
                    <a:pt x="24461" y="4918"/>
                    <a:pt x="24147" y="5399"/>
                  </a:cubicBezTo>
                  <a:cubicBezTo>
                    <a:pt x="24042" y="5566"/>
                    <a:pt x="24147" y="5776"/>
                    <a:pt x="24272" y="5901"/>
                  </a:cubicBezTo>
                  <a:cubicBezTo>
                    <a:pt x="24419" y="6027"/>
                    <a:pt x="24628" y="6068"/>
                    <a:pt x="24775" y="5985"/>
                  </a:cubicBezTo>
                  <a:cubicBezTo>
                    <a:pt x="24900" y="5922"/>
                    <a:pt x="25005" y="5796"/>
                    <a:pt x="25151" y="5713"/>
                  </a:cubicBezTo>
                  <a:cubicBezTo>
                    <a:pt x="25716" y="5273"/>
                    <a:pt x="26260" y="4834"/>
                    <a:pt x="26846" y="4395"/>
                  </a:cubicBezTo>
                  <a:cubicBezTo>
                    <a:pt x="27306" y="4018"/>
                    <a:pt x="27871" y="3872"/>
                    <a:pt x="28436" y="3892"/>
                  </a:cubicBezTo>
                  <a:lnTo>
                    <a:pt x="29796" y="3892"/>
                  </a:lnTo>
                  <a:cubicBezTo>
                    <a:pt x="30801" y="3872"/>
                    <a:pt x="31763" y="4771"/>
                    <a:pt x="31805" y="5922"/>
                  </a:cubicBezTo>
                  <a:cubicBezTo>
                    <a:pt x="31847" y="6382"/>
                    <a:pt x="31575" y="6738"/>
                    <a:pt x="31324" y="7052"/>
                  </a:cubicBezTo>
                  <a:cubicBezTo>
                    <a:pt x="31114" y="7324"/>
                    <a:pt x="30842" y="7533"/>
                    <a:pt x="30633" y="7763"/>
                  </a:cubicBezTo>
                  <a:cubicBezTo>
                    <a:pt x="30529" y="7868"/>
                    <a:pt x="30424" y="7993"/>
                    <a:pt x="30403" y="8119"/>
                  </a:cubicBezTo>
                  <a:cubicBezTo>
                    <a:pt x="30382" y="8265"/>
                    <a:pt x="30424" y="8412"/>
                    <a:pt x="30508" y="8537"/>
                  </a:cubicBezTo>
                  <a:cubicBezTo>
                    <a:pt x="30612" y="8705"/>
                    <a:pt x="30821" y="8747"/>
                    <a:pt x="30968" y="8684"/>
                  </a:cubicBezTo>
                  <a:cubicBezTo>
                    <a:pt x="31156" y="8579"/>
                    <a:pt x="31324" y="8433"/>
                    <a:pt x="31470" y="8286"/>
                  </a:cubicBezTo>
                  <a:cubicBezTo>
                    <a:pt x="32161" y="7638"/>
                    <a:pt x="33018" y="7366"/>
                    <a:pt x="33897" y="7282"/>
                  </a:cubicBezTo>
                  <a:cubicBezTo>
                    <a:pt x="34399" y="7240"/>
                    <a:pt x="34922" y="7324"/>
                    <a:pt x="35446" y="7282"/>
                  </a:cubicBezTo>
                  <a:cubicBezTo>
                    <a:pt x="36387" y="7240"/>
                    <a:pt x="37140" y="7596"/>
                    <a:pt x="37810" y="8265"/>
                  </a:cubicBezTo>
                  <a:cubicBezTo>
                    <a:pt x="38082" y="8537"/>
                    <a:pt x="38354" y="8893"/>
                    <a:pt x="38605" y="9228"/>
                  </a:cubicBezTo>
                  <a:cubicBezTo>
                    <a:pt x="38919" y="9667"/>
                    <a:pt x="38919" y="10295"/>
                    <a:pt x="38605" y="10734"/>
                  </a:cubicBezTo>
                  <a:cubicBezTo>
                    <a:pt x="38500" y="10902"/>
                    <a:pt x="38375" y="11027"/>
                    <a:pt x="38249" y="11132"/>
                  </a:cubicBezTo>
                  <a:cubicBezTo>
                    <a:pt x="37705" y="11467"/>
                    <a:pt x="37140" y="11760"/>
                    <a:pt x="36596" y="12074"/>
                  </a:cubicBezTo>
                  <a:cubicBezTo>
                    <a:pt x="36471" y="12157"/>
                    <a:pt x="36303" y="12157"/>
                    <a:pt x="36157" y="12178"/>
                  </a:cubicBezTo>
                  <a:cubicBezTo>
                    <a:pt x="35990" y="12199"/>
                    <a:pt x="35843" y="12199"/>
                    <a:pt x="35718" y="12241"/>
                  </a:cubicBezTo>
                  <a:cubicBezTo>
                    <a:pt x="35467" y="12283"/>
                    <a:pt x="35320" y="12471"/>
                    <a:pt x="35320" y="12680"/>
                  </a:cubicBezTo>
                  <a:cubicBezTo>
                    <a:pt x="35320" y="12869"/>
                    <a:pt x="35508" y="13078"/>
                    <a:pt x="35739" y="13078"/>
                  </a:cubicBezTo>
                  <a:cubicBezTo>
                    <a:pt x="36031" y="13078"/>
                    <a:pt x="36345" y="13099"/>
                    <a:pt x="36617" y="13015"/>
                  </a:cubicBezTo>
                  <a:cubicBezTo>
                    <a:pt x="37308" y="12827"/>
                    <a:pt x="37977" y="12785"/>
                    <a:pt x="38689" y="12806"/>
                  </a:cubicBezTo>
                  <a:cubicBezTo>
                    <a:pt x="38898" y="12806"/>
                    <a:pt x="39107" y="12827"/>
                    <a:pt x="39316" y="12890"/>
                  </a:cubicBezTo>
                  <a:cubicBezTo>
                    <a:pt x="40446" y="13141"/>
                    <a:pt x="40760" y="13538"/>
                    <a:pt x="40907" y="14668"/>
                  </a:cubicBezTo>
                  <a:cubicBezTo>
                    <a:pt x="40948" y="14815"/>
                    <a:pt x="40948" y="14961"/>
                    <a:pt x="40948" y="15107"/>
                  </a:cubicBezTo>
                  <a:cubicBezTo>
                    <a:pt x="41011" y="15819"/>
                    <a:pt x="40781" y="16321"/>
                    <a:pt x="40070" y="16593"/>
                  </a:cubicBezTo>
                  <a:cubicBezTo>
                    <a:pt x="39212" y="16991"/>
                    <a:pt x="39086" y="17388"/>
                    <a:pt x="39505" y="18246"/>
                  </a:cubicBezTo>
                  <a:cubicBezTo>
                    <a:pt x="39714" y="18685"/>
                    <a:pt x="39902" y="19104"/>
                    <a:pt x="40258" y="19460"/>
                  </a:cubicBezTo>
                  <a:cubicBezTo>
                    <a:pt x="40384" y="19564"/>
                    <a:pt x="40467" y="19732"/>
                    <a:pt x="40551" y="19899"/>
                  </a:cubicBezTo>
                  <a:cubicBezTo>
                    <a:pt x="40760" y="20317"/>
                    <a:pt x="40948" y="20715"/>
                    <a:pt x="41095" y="21133"/>
                  </a:cubicBezTo>
                  <a:cubicBezTo>
                    <a:pt x="41304" y="21573"/>
                    <a:pt x="41200" y="22096"/>
                    <a:pt x="40760" y="22284"/>
                  </a:cubicBezTo>
                  <a:cubicBezTo>
                    <a:pt x="40132" y="22535"/>
                    <a:pt x="39505" y="22870"/>
                    <a:pt x="38793" y="22745"/>
                  </a:cubicBezTo>
                  <a:cubicBezTo>
                    <a:pt x="38584" y="22494"/>
                    <a:pt x="38668" y="22201"/>
                    <a:pt x="38647" y="21929"/>
                  </a:cubicBezTo>
                  <a:cubicBezTo>
                    <a:pt x="38563" y="20966"/>
                    <a:pt x="38040" y="20255"/>
                    <a:pt x="37391" y="19606"/>
                  </a:cubicBezTo>
                  <a:cubicBezTo>
                    <a:pt x="37224" y="19460"/>
                    <a:pt x="36994" y="19313"/>
                    <a:pt x="36680" y="19418"/>
                  </a:cubicBezTo>
                  <a:cubicBezTo>
                    <a:pt x="36806" y="19773"/>
                    <a:pt x="36910" y="20045"/>
                    <a:pt x="37015" y="20359"/>
                  </a:cubicBezTo>
                  <a:cubicBezTo>
                    <a:pt x="37119" y="20673"/>
                    <a:pt x="37245" y="20987"/>
                    <a:pt x="37391" y="21280"/>
                  </a:cubicBezTo>
                  <a:cubicBezTo>
                    <a:pt x="37517" y="21573"/>
                    <a:pt x="37622" y="21824"/>
                    <a:pt x="37601" y="22138"/>
                  </a:cubicBezTo>
                  <a:cubicBezTo>
                    <a:pt x="37559" y="22389"/>
                    <a:pt x="37559" y="22598"/>
                    <a:pt x="37412" y="22828"/>
                  </a:cubicBezTo>
                  <a:cubicBezTo>
                    <a:pt x="37287" y="23017"/>
                    <a:pt x="37224" y="23289"/>
                    <a:pt x="37245" y="23498"/>
                  </a:cubicBezTo>
                  <a:cubicBezTo>
                    <a:pt x="37350" y="24188"/>
                    <a:pt x="36994" y="24711"/>
                    <a:pt x="36659" y="25235"/>
                  </a:cubicBezTo>
                  <a:cubicBezTo>
                    <a:pt x="36450" y="25569"/>
                    <a:pt x="36073" y="25632"/>
                    <a:pt x="35676" y="25527"/>
                  </a:cubicBezTo>
                  <a:cubicBezTo>
                    <a:pt x="34922" y="25339"/>
                    <a:pt x="34316" y="24921"/>
                    <a:pt x="33730" y="24439"/>
                  </a:cubicBezTo>
                  <a:cubicBezTo>
                    <a:pt x="33123" y="24000"/>
                    <a:pt x="32893" y="23372"/>
                    <a:pt x="32851" y="22661"/>
                  </a:cubicBezTo>
                  <a:lnTo>
                    <a:pt x="32851" y="21489"/>
                  </a:lnTo>
                  <a:cubicBezTo>
                    <a:pt x="32851" y="21343"/>
                    <a:pt x="32851" y="21175"/>
                    <a:pt x="32809" y="21050"/>
                  </a:cubicBezTo>
                  <a:cubicBezTo>
                    <a:pt x="32746" y="20924"/>
                    <a:pt x="32621" y="20820"/>
                    <a:pt x="32495" y="20757"/>
                  </a:cubicBezTo>
                  <a:cubicBezTo>
                    <a:pt x="32286" y="20715"/>
                    <a:pt x="32161" y="20841"/>
                    <a:pt x="32077" y="21029"/>
                  </a:cubicBezTo>
                  <a:cubicBezTo>
                    <a:pt x="32014" y="21175"/>
                    <a:pt x="31993" y="21364"/>
                    <a:pt x="31993" y="21552"/>
                  </a:cubicBezTo>
                  <a:cubicBezTo>
                    <a:pt x="31972" y="21970"/>
                    <a:pt x="31972" y="22389"/>
                    <a:pt x="31993" y="22807"/>
                  </a:cubicBezTo>
                  <a:cubicBezTo>
                    <a:pt x="31993" y="23121"/>
                    <a:pt x="31909" y="23372"/>
                    <a:pt x="31700" y="23644"/>
                  </a:cubicBezTo>
                  <a:cubicBezTo>
                    <a:pt x="31449" y="23916"/>
                    <a:pt x="31219" y="24230"/>
                    <a:pt x="30863" y="24439"/>
                  </a:cubicBezTo>
                  <a:cubicBezTo>
                    <a:pt x="30612" y="24607"/>
                    <a:pt x="30403" y="24837"/>
                    <a:pt x="30173" y="25004"/>
                  </a:cubicBezTo>
                  <a:cubicBezTo>
                    <a:pt x="29985" y="25130"/>
                    <a:pt x="29754" y="25255"/>
                    <a:pt x="29545" y="25339"/>
                  </a:cubicBezTo>
                  <a:cubicBezTo>
                    <a:pt x="28938" y="25486"/>
                    <a:pt x="28436" y="25381"/>
                    <a:pt x="28039" y="24837"/>
                  </a:cubicBezTo>
                  <a:cubicBezTo>
                    <a:pt x="27348" y="23895"/>
                    <a:pt x="26888" y="22870"/>
                    <a:pt x="26951" y="21678"/>
                  </a:cubicBezTo>
                  <a:cubicBezTo>
                    <a:pt x="26951" y="21447"/>
                    <a:pt x="26951" y="21196"/>
                    <a:pt x="26930" y="20945"/>
                  </a:cubicBezTo>
                  <a:cubicBezTo>
                    <a:pt x="26846" y="20213"/>
                    <a:pt x="26951" y="19501"/>
                    <a:pt x="27264" y="18832"/>
                  </a:cubicBezTo>
                  <a:cubicBezTo>
                    <a:pt x="27264" y="18665"/>
                    <a:pt x="27432" y="18372"/>
                    <a:pt x="27181" y="179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67;p37"/>
            <p:cNvSpPr/>
            <p:nvPr/>
          </p:nvSpPr>
          <p:spPr>
            <a:xfrm>
              <a:off x="-1773825" y="1255900"/>
              <a:ext cx="863125" cy="669600"/>
            </a:xfrm>
            <a:custGeom>
              <a:avLst/>
              <a:gdLst/>
              <a:ahLst/>
              <a:cxnLst/>
              <a:rect l="l" t="t" r="r" b="b"/>
              <a:pathLst>
                <a:path w="34525" h="26784" extrusionOk="0">
                  <a:moveTo>
                    <a:pt x="8516" y="1"/>
                  </a:moveTo>
                  <a:cubicBezTo>
                    <a:pt x="8328" y="503"/>
                    <a:pt x="8077" y="817"/>
                    <a:pt x="7847" y="1131"/>
                  </a:cubicBezTo>
                  <a:cubicBezTo>
                    <a:pt x="7114" y="2072"/>
                    <a:pt x="6947" y="3139"/>
                    <a:pt x="7010" y="4290"/>
                  </a:cubicBezTo>
                  <a:cubicBezTo>
                    <a:pt x="7010" y="4625"/>
                    <a:pt x="7156" y="4834"/>
                    <a:pt x="7428" y="5043"/>
                  </a:cubicBezTo>
                  <a:cubicBezTo>
                    <a:pt x="7847" y="5357"/>
                    <a:pt x="8286" y="5546"/>
                    <a:pt x="8830" y="5546"/>
                  </a:cubicBezTo>
                  <a:cubicBezTo>
                    <a:pt x="9520" y="5546"/>
                    <a:pt x="10148" y="5420"/>
                    <a:pt x="10713" y="5064"/>
                  </a:cubicBezTo>
                  <a:cubicBezTo>
                    <a:pt x="11696" y="4499"/>
                    <a:pt x="12596" y="3872"/>
                    <a:pt x="13349" y="3056"/>
                  </a:cubicBezTo>
                  <a:cubicBezTo>
                    <a:pt x="13726" y="2658"/>
                    <a:pt x="14124" y="2323"/>
                    <a:pt x="14605" y="2114"/>
                  </a:cubicBezTo>
                  <a:cubicBezTo>
                    <a:pt x="14584" y="3077"/>
                    <a:pt x="14584" y="4060"/>
                    <a:pt x="14563" y="5022"/>
                  </a:cubicBezTo>
                  <a:cubicBezTo>
                    <a:pt x="14563" y="5441"/>
                    <a:pt x="14751" y="5671"/>
                    <a:pt x="15086" y="5880"/>
                  </a:cubicBezTo>
                  <a:cubicBezTo>
                    <a:pt x="15798" y="6320"/>
                    <a:pt x="16551" y="6403"/>
                    <a:pt x="17325" y="6362"/>
                  </a:cubicBezTo>
                  <a:cubicBezTo>
                    <a:pt x="17618" y="6320"/>
                    <a:pt x="17827" y="6194"/>
                    <a:pt x="18036" y="6006"/>
                  </a:cubicBezTo>
                  <a:cubicBezTo>
                    <a:pt x="18748" y="5420"/>
                    <a:pt x="19501" y="4855"/>
                    <a:pt x="20129" y="4165"/>
                  </a:cubicBezTo>
                  <a:cubicBezTo>
                    <a:pt x="20191" y="4102"/>
                    <a:pt x="20296" y="4081"/>
                    <a:pt x="20422" y="3997"/>
                  </a:cubicBezTo>
                  <a:cubicBezTo>
                    <a:pt x="20484" y="4102"/>
                    <a:pt x="20547" y="4206"/>
                    <a:pt x="20547" y="4311"/>
                  </a:cubicBezTo>
                  <a:cubicBezTo>
                    <a:pt x="20589" y="4541"/>
                    <a:pt x="20589" y="4792"/>
                    <a:pt x="20547" y="5043"/>
                  </a:cubicBezTo>
                  <a:cubicBezTo>
                    <a:pt x="20526" y="5483"/>
                    <a:pt x="20631" y="5859"/>
                    <a:pt x="20861" y="6257"/>
                  </a:cubicBezTo>
                  <a:cubicBezTo>
                    <a:pt x="21028" y="6487"/>
                    <a:pt x="21154" y="6780"/>
                    <a:pt x="21259" y="7052"/>
                  </a:cubicBezTo>
                  <a:cubicBezTo>
                    <a:pt x="21551" y="7847"/>
                    <a:pt x="22012" y="8496"/>
                    <a:pt x="22765" y="8893"/>
                  </a:cubicBezTo>
                  <a:cubicBezTo>
                    <a:pt x="23142" y="9103"/>
                    <a:pt x="23539" y="9291"/>
                    <a:pt x="23895" y="9437"/>
                  </a:cubicBezTo>
                  <a:cubicBezTo>
                    <a:pt x="24920" y="9877"/>
                    <a:pt x="26113" y="9542"/>
                    <a:pt x="26824" y="8663"/>
                  </a:cubicBezTo>
                  <a:cubicBezTo>
                    <a:pt x="26950" y="8496"/>
                    <a:pt x="27096" y="8349"/>
                    <a:pt x="27201" y="8182"/>
                  </a:cubicBezTo>
                  <a:cubicBezTo>
                    <a:pt x="27431" y="8287"/>
                    <a:pt x="27347" y="8475"/>
                    <a:pt x="27389" y="8600"/>
                  </a:cubicBezTo>
                  <a:lnTo>
                    <a:pt x="27389" y="8977"/>
                  </a:lnTo>
                  <a:cubicBezTo>
                    <a:pt x="27326" y="10609"/>
                    <a:pt x="27996" y="11927"/>
                    <a:pt x="29147" y="13078"/>
                  </a:cubicBezTo>
                  <a:cubicBezTo>
                    <a:pt x="29398" y="13308"/>
                    <a:pt x="29670" y="13434"/>
                    <a:pt x="30046" y="13434"/>
                  </a:cubicBezTo>
                  <a:cubicBezTo>
                    <a:pt x="30967" y="13476"/>
                    <a:pt x="31741" y="13287"/>
                    <a:pt x="32432" y="12597"/>
                  </a:cubicBezTo>
                  <a:cubicBezTo>
                    <a:pt x="32787" y="12220"/>
                    <a:pt x="33269" y="11948"/>
                    <a:pt x="33708" y="11613"/>
                  </a:cubicBezTo>
                  <a:cubicBezTo>
                    <a:pt x="33917" y="11760"/>
                    <a:pt x="34148" y="11948"/>
                    <a:pt x="34440" y="12157"/>
                  </a:cubicBezTo>
                  <a:cubicBezTo>
                    <a:pt x="34524" y="12471"/>
                    <a:pt x="34461" y="12806"/>
                    <a:pt x="34336" y="13162"/>
                  </a:cubicBezTo>
                  <a:cubicBezTo>
                    <a:pt x="34001" y="13999"/>
                    <a:pt x="33708" y="14857"/>
                    <a:pt x="33394" y="15694"/>
                  </a:cubicBezTo>
                  <a:cubicBezTo>
                    <a:pt x="33206" y="16154"/>
                    <a:pt x="33018" y="16635"/>
                    <a:pt x="32683" y="17054"/>
                  </a:cubicBezTo>
                  <a:cubicBezTo>
                    <a:pt x="32599" y="17158"/>
                    <a:pt x="32557" y="17305"/>
                    <a:pt x="32495" y="17451"/>
                  </a:cubicBezTo>
                  <a:cubicBezTo>
                    <a:pt x="32432" y="17619"/>
                    <a:pt x="32369" y="17828"/>
                    <a:pt x="32285" y="18016"/>
                  </a:cubicBezTo>
                  <a:cubicBezTo>
                    <a:pt x="31971" y="18748"/>
                    <a:pt x="31553" y="19376"/>
                    <a:pt x="30967" y="19920"/>
                  </a:cubicBezTo>
                  <a:cubicBezTo>
                    <a:pt x="30591" y="20234"/>
                    <a:pt x="30256" y="20611"/>
                    <a:pt x="29942" y="20945"/>
                  </a:cubicBezTo>
                  <a:cubicBezTo>
                    <a:pt x="28394" y="22598"/>
                    <a:pt x="26489" y="23749"/>
                    <a:pt x="24481" y="24691"/>
                  </a:cubicBezTo>
                  <a:cubicBezTo>
                    <a:pt x="23686" y="25046"/>
                    <a:pt x="22849" y="25360"/>
                    <a:pt x="22075" y="25674"/>
                  </a:cubicBezTo>
                  <a:cubicBezTo>
                    <a:pt x="20861" y="26176"/>
                    <a:pt x="19606" y="26469"/>
                    <a:pt x="18329" y="26658"/>
                  </a:cubicBezTo>
                  <a:cubicBezTo>
                    <a:pt x="17367" y="26783"/>
                    <a:pt x="16342" y="26741"/>
                    <a:pt x="15337" y="26720"/>
                  </a:cubicBezTo>
                  <a:cubicBezTo>
                    <a:pt x="13873" y="26678"/>
                    <a:pt x="12387" y="26469"/>
                    <a:pt x="11006" y="26030"/>
                  </a:cubicBezTo>
                  <a:cubicBezTo>
                    <a:pt x="10002" y="25716"/>
                    <a:pt x="9060" y="25235"/>
                    <a:pt x="8098" y="24774"/>
                  </a:cubicBezTo>
                  <a:cubicBezTo>
                    <a:pt x="7575" y="24523"/>
                    <a:pt x="7114" y="24189"/>
                    <a:pt x="6633" y="23875"/>
                  </a:cubicBezTo>
                  <a:cubicBezTo>
                    <a:pt x="6382" y="23728"/>
                    <a:pt x="6131" y="23519"/>
                    <a:pt x="5922" y="23310"/>
                  </a:cubicBezTo>
                  <a:cubicBezTo>
                    <a:pt x="5126" y="22494"/>
                    <a:pt x="4310" y="21699"/>
                    <a:pt x="3494" y="20862"/>
                  </a:cubicBezTo>
                  <a:cubicBezTo>
                    <a:pt x="3264" y="20632"/>
                    <a:pt x="3076" y="20380"/>
                    <a:pt x="2929" y="20088"/>
                  </a:cubicBezTo>
                  <a:cubicBezTo>
                    <a:pt x="1988" y="18351"/>
                    <a:pt x="1277" y="16530"/>
                    <a:pt x="586" y="14689"/>
                  </a:cubicBezTo>
                  <a:cubicBezTo>
                    <a:pt x="314" y="13957"/>
                    <a:pt x="251" y="13099"/>
                    <a:pt x="209" y="12283"/>
                  </a:cubicBezTo>
                  <a:cubicBezTo>
                    <a:pt x="168" y="11634"/>
                    <a:pt x="0" y="10986"/>
                    <a:pt x="335" y="10337"/>
                  </a:cubicBezTo>
                  <a:cubicBezTo>
                    <a:pt x="356" y="10274"/>
                    <a:pt x="335" y="10149"/>
                    <a:pt x="314" y="10065"/>
                  </a:cubicBezTo>
                  <a:cubicBezTo>
                    <a:pt x="42" y="9416"/>
                    <a:pt x="126" y="8789"/>
                    <a:pt x="314" y="8140"/>
                  </a:cubicBezTo>
                  <a:cubicBezTo>
                    <a:pt x="481" y="7512"/>
                    <a:pt x="649" y="6843"/>
                    <a:pt x="774" y="6194"/>
                  </a:cubicBezTo>
                  <a:cubicBezTo>
                    <a:pt x="942" y="5483"/>
                    <a:pt x="1297" y="4918"/>
                    <a:pt x="1716" y="4374"/>
                  </a:cubicBezTo>
                  <a:cubicBezTo>
                    <a:pt x="2009" y="3997"/>
                    <a:pt x="2365" y="3662"/>
                    <a:pt x="2741" y="3349"/>
                  </a:cubicBezTo>
                  <a:cubicBezTo>
                    <a:pt x="2846" y="3244"/>
                    <a:pt x="2992" y="3160"/>
                    <a:pt x="3139" y="3160"/>
                  </a:cubicBezTo>
                  <a:cubicBezTo>
                    <a:pt x="3620" y="3181"/>
                    <a:pt x="3829" y="2742"/>
                    <a:pt x="4206" y="2554"/>
                  </a:cubicBezTo>
                  <a:cubicBezTo>
                    <a:pt x="4248" y="2533"/>
                    <a:pt x="4290" y="2407"/>
                    <a:pt x="4310" y="2323"/>
                  </a:cubicBezTo>
                  <a:cubicBezTo>
                    <a:pt x="4352" y="2219"/>
                    <a:pt x="4415" y="2114"/>
                    <a:pt x="4520" y="2072"/>
                  </a:cubicBezTo>
                  <a:cubicBezTo>
                    <a:pt x="5754" y="1403"/>
                    <a:pt x="6947" y="775"/>
                    <a:pt x="8181" y="126"/>
                  </a:cubicBezTo>
                  <a:cubicBezTo>
                    <a:pt x="8202" y="85"/>
                    <a:pt x="8307" y="43"/>
                    <a:pt x="8516" y="1"/>
                  </a:cubicBezTo>
                  <a:close/>
                  <a:moveTo>
                    <a:pt x="23958" y="19815"/>
                  </a:moveTo>
                  <a:cubicBezTo>
                    <a:pt x="23581" y="19920"/>
                    <a:pt x="23121" y="19962"/>
                    <a:pt x="22849" y="20318"/>
                  </a:cubicBezTo>
                  <a:cubicBezTo>
                    <a:pt x="22598" y="20652"/>
                    <a:pt x="22284" y="20820"/>
                    <a:pt x="21928" y="21008"/>
                  </a:cubicBezTo>
                  <a:cubicBezTo>
                    <a:pt x="21719" y="21113"/>
                    <a:pt x="21510" y="21259"/>
                    <a:pt x="21342" y="21385"/>
                  </a:cubicBezTo>
                  <a:cubicBezTo>
                    <a:pt x="20715" y="21887"/>
                    <a:pt x="20003" y="22180"/>
                    <a:pt x="19187" y="22180"/>
                  </a:cubicBezTo>
                  <a:cubicBezTo>
                    <a:pt x="17785" y="22180"/>
                    <a:pt x="16362" y="22201"/>
                    <a:pt x="14961" y="22180"/>
                  </a:cubicBezTo>
                  <a:cubicBezTo>
                    <a:pt x="14145" y="22159"/>
                    <a:pt x="13349" y="21992"/>
                    <a:pt x="12554" y="21887"/>
                  </a:cubicBezTo>
                  <a:cubicBezTo>
                    <a:pt x="12450" y="21866"/>
                    <a:pt x="12303" y="21845"/>
                    <a:pt x="12199" y="21782"/>
                  </a:cubicBezTo>
                  <a:cubicBezTo>
                    <a:pt x="11717" y="21552"/>
                    <a:pt x="11215" y="21343"/>
                    <a:pt x="10734" y="21113"/>
                  </a:cubicBezTo>
                  <a:cubicBezTo>
                    <a:pt x="10629" y="21050"/>
                    <a:pt x="10525" y="20966"/>
                    <a:pt x="10462" y="20904"/>
                  </a:cubicBezTo>
                  <a:cubicBezTo>
                    <a:pt x="9834" y="20067"/>
                    <a:pt x="9039" y="19334"/>
                    <a:pt x="8537" y="18393"/>
                  </a:cubicBezTo>
                  <a:cubicBezTo>
                    <a:pt x="7993" y="17305"/>
                    <a:pt x="7575" y="16196"/>
                    <a:pt x="8014" y="14940"/>
                  </a:cubicBezTo>
                  <a:cubicBezTo>
                    <a:pt x="8056" y="14836"/>
                    <a:pt x="8056" y="14689"/>
                    <a:pt x="8014" y="14585"/>
                  </a:cubicBezTo>
                  <a:cubicBezTo>
                    <a:pt x="7993" y="14522"/>
                    <a:pt x="7909" y="14438"/>
                    <a:pt x="7847" y="14417"/>
                  </a:cubicBezTo>
                  <a:cubicBezTo>
                    <a:pt x="7763" y="14375"/>
                    <a:pt x="7637" y="14417"/>
                    <a:pt x="7595" y="14459"/>
                  </a:cubicBezTo>
                  <a:cubicBezTo>
                    <a:pt x="7386" y="14731"/>
                    <a:pt x="7219" y="14982"/>
                    <a:pt x="7156" y="15317"/>
                  </a:cubicBezTo>
                  <a:cubicBezTo>
                    <a:pt x="7031" y="16677"/>
                    <a:pt x="7261" y="17974"/>
                    <a:pt x="8014" y="19125"/>
                  </a:cubicBezTo>
                  <a:cubicBezTo>
                    <a:pt x="8432" y="19774"/>
                    <a:pt x="8935" y="20380"/>
                    <a:pt x="9416" y="21008"/>
                  </a:cubicBezTo>
                  <a:cubicBezTo>
                    <a:pt x="9772" y="21489"/>
                    <a:pt x="10190" y="21887"/>
                    <a:pt x="10776" y="22159"/>
                  </a:cubicBezTo>
                  <a:cubicBezTo>
                    <a:pt x="11111" y="22305"/>
                    <a:pt x="11424" y="22494"/>
                    <a:pt x="11738" y="22619"/>
                  </a:cubicBezTo>
                  <a:cubicBezTo>
                    <a:pt x="12073" y="22745"/>
                    <a:pt x="12408" y="22849"/>
                    <a:pt x="12785" y="22912"/>
                  </a:cubicBezTo>
                  <a:cubicBezTo>
                    <a:pt x="13182" y="22933"/>
                    <a:pt x="13538" y="22996"/>
                    <a:pt x="13935" y="23101"/>
                  </a:cubicBezTo>
                  <a:cubicBezTo>
                    <a:pt x="14186" y="23163"/>
                    <a:pt x="14458" y="23205"/>
                    <a:pt x="14751" y="23205"/>
                  </a:cubicBezTo>
                  <a:lnTo>
                    <a:pt x="19522" y="23205"/>
                  </a:lnTo>
                  <a:cubicBezTo>
                    <a:pt x="19731" y="23205"/>
                    <a:pt x="19940" y="23163"/>
                    <a:pt x="20150" y="23121"/>
                  </a:cubicBezTo>
                  <a:cubicBezTo>
                    <a:pt x="21342" y="22828"/>
                    <a:pt x="22200" y="21992"/>
                    <a:pt x="23225" y="21427"/>
                  </a:cubicBezTo>
                  <a:cubicBezTo>
                    <a:pt x="23246" y="21385"/>
                    <a:pt x="23267" y="21385"/>
                    <a:pt x="23267" y="21364"/>
                  </a:cubicBezTo>
                  <a:cubicBezTo>
                    <a:pt x="23456" y="20966"/>
                    <a:pt x="23769" y="20673"/>
                    <a:pt x="24062" y="20401"/>
                  </a:cubicBezTo>
                  <a:cubicBezTo>
                    <a:pt x="24146" y="20192"/>
                    <a:pt x="24188" y="20004"/>
                    <a:pt x="23958" y="19815"/>
                  </a:cubicBezTo>
                  <a:close/>
                  <a:moveTo>
                    <a:pt x="22075" y="14543"/>
                  </a:moveTo>
                  <a:cubicBezTo>
                    <a:pt x="22075" y="14480"/>
                    <a:pt x="22054" y="14354"/>
                    <a:pt x="22012" y="14250"/>
                  </a:cubicBezTo>
                  <a:cubicBezTo>
                    <a:pt x="21907" y="13852"/>
                    <a:pt x="21551" y="13706"/>
                    <a:pt x="21259" y="13957"/>
                  </a:cubicBezTo>
                  <a:cubicBezTo>
                    <a:pt x="21028" y="14166"/>
                    <a:pt x="20798" y="14438"/>
                    <a:pt x="20610" y="14689"/>
                  </a:cubicBezTo>
                  <a:cubicBezTo>
                    <a:pt x="20484" y="14878"/>
                    <a:pt x="20526" y="15108"/>
                    <a:pt x="20652" y="15296"/>
                  </a:cubicBezTo>
                  <a:cubicBezTo>
                    <a:pt x="20819" y="15526"/>
                    <a:pt x="21028" y="15589"/>
                    <a:pt x="21279" y="15568"/>
                  </a:cubicBezTo>
                  <a:cubicBezTo>
                    <a:pt x="21719" y="15484"/>
                    <a:pt x="22054" y="15087"/>
                    <a:pt x="22075" y="14543"/>
                  </a:cubicBezTo>
                  <a:close/>
                  <a:moveTo>
                    <a:pt x="10504" y="11111"/>
                  </a:moveTo>
                  <a:cubicBezTo>
                    <a:pt x="10504" y="11111"/>
                    <a:pt x="10295" y="11111"/>
                    <a:pt x="10127" y="11216"/>
                  </a:cubicBezTo>
                  <a:cubicBezTo>
                    <a:pt x="10023" y="11279"/>
                    <a:pt x="9876" y="11425"/>
                    <a:pt x="9876" y="11551"/>
                  </a:cubicBezTo>
                  <a:cubicBezTo>
                    <a:pt x="9876" y="12241"/>
                    <a:pt x="10357" y="12639"/>
                    <a:pt x="10985" y="12534"/>
                  </a:cubicBezTo>
                  <a:cubicBezTo>
                    <a:pt x="11111" y="12492"/>
                    <a:pt x="11278" y="12429"/>
                    <a:pt x="11341" y="12325"/>
                  </a:cubicBezTo>
                  <a:cubicBezTo>
                    <a:pt x="11529" y="12053"/>
                    <a:pt x="11529" y="11739"/>
                    <a:pt x="11404" y="11446"/>
                  </a:cubicBezTo>
                  <a:cubicBezTo>
                    <a:pt x="11257" y="11174"/>
                    <a:pt x="11006" y="11090"/>
                    <a:pt x="10504" y="111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68;p37"/>
            <p:cNvSpPr/>
            <p:nvPr/>
          </p:nvSpPr>
          <p:spPr>
            <a:xfrm>
              <a:off x="-1903025" y="1787375"/>
              <a:ext cx="809225" cy="644475"/>
            </a:xfrm>
            <a:custGeom>
              <a:avLst/>
              <a:gdLst/>
              <a:ahLst/>
              <a:cxnLst/>
              <a:rect l="l" t="t" r="r" b="b"/>
              <a:pathLst>
                <a:path w="32369" h="25779" extrusionOk="0">
                  <a:moveTo>
                    <a:pt x="20338" y="6549"/>
                  </a:moveTo>
                  <a:cubicBezTo>
                    <a:pt x="21258" y="6549"/>
                    <a:pt x="22116" y="6591"/>
                    <a:pt x="22932" y="6507"/>
                  </a:cubicBezTo>
                  <a:cubicBezTo>
                    <a:pt x="23790" y="6445"/>
                    <a:pt x="24648" y="6256"/>
                    <a:pt x="25485" y="6047"/>
                  </a:cubicBezTo>
                  <a:cubicBezTo>
                    <a:pt x="26301" y="5838"/>
                    <a:pt x="27075" y="5566"/>
                    <a:pt x="27912" y="5315"/>
                  </a:cubicBezTo>
                  <a:cubicBezTo>
                    <a:pt x="28226" y="5859"/>
                    <a:pt x="28414" y="6382"/>
                    <a:pt x="28540" y="6926"/>
                  </a:cubicBezTo>
                  <a:cubicBezTo>
                    <a:pt x="28665" y="7449"/>
                    <a:pt x="28833" y="7972"/>
                    <a:pt x="29084" y="8453"/>
                  </a:cubicBezTo>
                  <a:cubicBezTo>
                    <a:pt x="29230" y="8704"/>
                    <a:pt x="29335" y="8997"/>
                    <a:pt x="29419" y="9290"/>
                  </a:cubicBezTo>
                  <a:cubicBezTo>
                    <a:pt x="29942" y="11194"/>
                    <a:pt x="30381" y="13119"/>
                    <a:pt x="30779" y="15086"/>
                  </a:cubicBezTo>
                  <a:cubicBezTo>
                    <a:pt x="30800" y="15170"/>
                    <a:pt x="30821" y="15274"/>
                    <a:pt x="30821" y="15358"/>
                  </a:cubicBezTo>
                  <a:cubicBezTo>
                    <a:pt x="30904" y="16028"/>
                    <a:pt x="30883" y="16739"/>
                    <a:pt x="31302" y="17367"/>
                  </a:cubicBezTo>
                  <a:cubicBezTo>
                    <a:pt x="30946" y="17451"/>
                    <a:pt x="30716" y="17492"/>
                    <a:pt x="30465" y="17576"/>
                  </a:cubicBezTo>
                  <a:cubicBezTo>
                    <a:pt x="29691" y="17743"/>
                    <a:pt x="28937" y="17890"/>
                    <a:pt x="28184" y="18078"/>
                  </a:cubicBezTo>
                  <a:cubicBezTo>
                    <a:pt x="27912" y="18120"/>
                    <a:pt x="27682" y="18287"/>
                    <a:pt x="27473" y="18434"/>
                  </a:cubicBezTo>
                  <a:cubicBezTo>
                    <a:pt x="27389" y="18497"/>
                    <a:pt x="27305" y="18664"/>
                    <a:pt x="27347" y="18727"/>
                  </a:cubicBezTo>
                  <a:cubicBezTo>
                    <a:pt x="27389" y="18852"/>
                    <a:pt x="27515" y="18957"/>
                    <a:pt x="27661" y="19020"/>
                  </a:cubicBezTo>
                  <a:cubicBezTo>
                    <a:pt x="27766" y="19041"/>
                    <a:pt x="27891" y="19020"/>
                    <a:pt x="27996" y="18957"/>
                  </a:cubicBezTo>
                  <a:cubicBezTo>
                    <a:pt x="29042" y="18539"/>
                    <a:pt x="30109" y="18329"/>
                    <a:pt x="31218" y="18183"/>
                  </a:cubicBezTo>
                  <a:cubicBezTo>
                    <a:pt x="31469" y="18141"/>
                    <a:pt x="31741" y="18078"/>
                    <a:pt x="32055" y="18287"/>
                  </a:cubicBezTo>
                  <a:cubicBezTo>
                    <a:pt x="31867" y="18392"/>
                    <a:pt x="31762" y="18497"/>
                    <a:pt x="31637" y="18539"/>
                  </a:cubicBezTo>
                  <a:cubicBezTo>
                    <a:pt x="31134" y="18811"/>
                    <a:pt x="30611" y="19062"/>
                    <a:pt x="30109" y="19355"/>
                  </a:cubicBezTo>
                  <a:cubicBezTo>
                    <a:pt x="29963" y="19438"/>
                    <a:pt x="29816" y="19564"/>
                    <a:pt x="29691" y="19689"/>
                  </a:cubicBezTo>
                  <a:cubicBezTo>
                    <a:pt x="29544" y="19857"/>
                    <a:pt x="29544" y="20150"/>
                    <a:pt x="29670" y="20275"/>
                  </a:cubicBezTo>
                  <a:cubicBezTo>
                    <a:pt x="29795" y="20401"/>
                    <a:pt x="29984" y="20484"/>
                    <a:pt x="30172" y="20380"/>
                  </a:cubicBezTo>
                  <a:cubicBezTo>
                    <a:pt x="30507" y="20212"/>
                    <a:pt x="30841" y="20024"/>
                    <a:pt x="31260" y="19857"/>
                  </a:cubicBezTo>
                  <a:cubicBezTo>
                    <a:pt x="31030" y="20233"/>
                    <a:pt x="30821" y="20547"/>
                    <a:pt x="30632" y="20861"/>
                  </a:cubicBezTo>
                  <a:cubicBezTo>
                    <a:pt x="30590" y="20966"/>
                    <a:pt x="30507" y="21070"/>
                    <a:pt x="30444" y="21175"/>
                  </a:cubicBezTo>
                  <a:cubicBezTo>
                    <a:pt x="30381" y="21363"/>
                    <a:pt x="30444" y="21552"/>
                    <a:pt x="30611" y="21656"/>
                  </a:cubicBezTo>
                  <a:cubicBezTo>
                    <a:pt x="30716" y="21740"/>
                    <a:pt x="30925" y="21761"/>
                    <a:pt x="31030" y="21698"/>
                  </a:cubicBezTo>
                  <a:cubicBezTo>
                    <a:pt x="31239" y="21552"/>
                    <a:pt x="31427" y="21342"/>
                    <a:pt x="31574" y="21133"/>
                  </a:cubicBezTo>
                  <a:cubicBezTo>
                    <a:pt x="31762" y="20861"/>
                    <a:pt x="31909" y="20589"/>
                    <a:pt x="32306" y="20401"/>
                  </a:cubicBezTo>
                  <a:cubicBezTo>
                    <a:pt x="32369" y="20945"/>
                    <a:pt x="32369" y="21384"/>
                    <a:pt x="32285" y="21907"/>
                  </a:cubicBezTo>
                  <a:cubicBezTo>
                    <a:pt x="32097" y="21949"/>
                    <a:pt x="31950" y="22012"/>
                    <a:pt x="31762" y="22012"/>
                  </a:cubicBezTo>
                  <a:cubicBezTo>
                    <a:pt x="31176" y="22054"/>
                    <a:pt x="30611" y="22054"/>
                    <a:pt x="30025" y="22012"/>
                  </a:cubicBezTo>
                  <a:cubicBezTo>
                    <a:pt x="28414" y="21949"/>
                    <a:pt x="26782" y="22200"/>
                    <a:pt x="25171" y="22388"/>
                  </a:cubicBezTo>
                  <a:cubicBezTo>
                    <a:pt x="24104" y="22493"/>
                    <a:pt x="23016" y="22744"/>
                    <a:pt x="22012" y="23058"/>
                  </a:cubicBezTo>
                  <a:cubicBezTo>
                    <a:pt x="21823" y="23121"/>
                    <a:pt x="21656" y="23163"/>
                    <a:pt x="21489" y="23205"/>
                  </a:cubicBezTo>
                  <a:cubicBezTo>
                    <a:pt x="20484" y="23309"/>
                    <a:pt x="19564" y="23686"/>
                    <a:pt x="18622" y="24000"/>
                  </a:cubicBezTo>
                  <a:cubicBezTo>
                    <a:pt x="17513" y="24376"/>
                    <a:pt x="16488" y="24899"/>
                    <a:pt x="15630" y="25715"/>
                  </a:cubicBezTo>
                  <a:cubicBezTo>
                    <a:pt x="15567" y="25736"/>
                    <a:pt x="15525" y="25757"/>
                    <a:pt x="15442" y="25778"/>
                  </a:cubicBezTo>
                  <a:cubicBezTo>
                    <a:pt x="15107" y="25736"/>
                    <a:pt x="14856" y="25569"/>
                    <a:pt x="14709" y="25234"/>
                  </a:cubicBezTo>
                  <a:cubicBezTo>
                    <a:pt x="14605" y="25025"/>
                    <a:pt x="14416" y="24878"/>
                    <a:pt x="14228" y="24711"/>
                  </a:cubicBezTo>
                  <a:cubicBezTo>
                    <a:pt x="13956" y="24481"/>
                    <a:pt x="13705" y="24209"/>
                    <a:pt x="13475" y="23958"/>
                  </a:cubicBezTo>
                  <a:cubicBezTo>
                    <a:pt x="13077" y="23560"/>
                    <a:pt x="13015" y="23142"/>
                    <a:pt x="13140" y="22640"/>
                  </a:cubicBezTo>
                  <a:cubicBezTo>
                    <a:pt x="13266" y="22179"/>
                    <a:pt x="13328" y="21698"/>
                    <a:pt x="13391" y="21238"/>
                  </a:cubicBezTo>
                  <a:cubicBezTo>
                    <a:pt x="13475" y="20756"/>
                    <a:pt x="13496" y="20275"/>
                    <a:pt x="13266" y="19836"/>
                  </a:cubicBezTo>
                  <a:cubicBezTo>
                    <a:pt x="13245" y="19773"/>
                    <a:pt x="13224" y="19731"/>
                    <a:pt x="13224" y="19647"/>
                  </a:cubicBezTo>
                  <a:cubicBezTo>
                    <a:pt x="13287" y="18518"/>
                    <a:pt x="12805" y="17451"/>
                    <a:pt x="12847" y="16342"/>
                  </a:cubicBezTo>
                  <a:cubicBezTo>
                    <a:pt x="12868" y="16028"/>
                    <a:pt x="12805" y="15693"/>
                    <a:pt x="12743" y="15358"/>
                  </a:cubicBezTo>
                  <a:cubicBezTo>
                    <a:pt x="12554" y="14438"/>
                    <a:pt x="12345" y="13517"/>
                    <a:pt x="12178" y="12596"/>
                  </a:cubicBezTo>
                  <a:cubicBezTo>
                    <a:pt x="12094" y="12136"/>
                    <a:pt x="12031" y="11655"/>
                    <a:pt x="11989" y="11173"/>
                  </a:cubicBezTo>
                  <a:cubicBezTo>
                    <a:pt x="11968" y="11006"/>
                    <a:pt x="11989" y="10860"/>
                    <a:pt x="11968" y="10713"/>
                  </a:cubicBezTo>
                  <a:cubicBezTo>
                    <a:pt x="11675" y="9939"/>
                    <a:pt x="11717" y="9123"/>
                    <a:pt x="11717" y="8307"/>
                  </a:cubicBezTo>
                  <a:cubicBezTo>
                    <a:pt x="11717" y="7972"/>
                    <a:pt x="11696" y="7637"/>
                    <a:pt x="11382" y="7428"/>
                  </a:cubicBezTo>
                  <a:cubicBezTo>
                    <a:pt x="11236" y="7323"/>
                    <a:pt x="11027" y="7219"/>
                    <a:pt x="10838" y="7177"/>
                  </a:cubicBezTo>
                  <a:cubicBezTo>
                    <a:pt x="10566" y="7114"/>
                    <a:pt x="10294" y="7114"/>
                    <a:pt x="10022" y="7177"/>
                  </a:cubicBezTo>
                  <a:cubicBezTo>
                    <a:pt x="8893" y="7344"/>
                    <a:pt x="7805" y="7658"/>
                    <a:pt x="6863" y="8349"/>
                  </a:cubicBezTo>
                  <a:cubicBezTo>
                    <a:pt x="6486" y="8600"/>
                    <a:pt x="6424" y="8767"/>
                    <a:pt x="6256" y="9437"/>
                  </a:cubicBezTo>
                  <a:cubicBezTo>
                    <a:pt x="6528" y="9625"/>
                    <a:pt x="6758" y="9876"/>
                    <a:pt x="6779" y="10274"/>
                  </a:cubicBezTo>
                  <a:cubicBezTo>
                    <a:pt x="6779" y="10483"/>
                    <a:pt x="6884" y="10692"/>
                    <a:pt x="6905" y="10901"/>
                  </a:cubicBezTo>
                  <a:cubicBezTo>
                    <a:pt x="7051" y="11927"/>
                    <a:pt x="7219" y="12910"/>
                    <a:pt x="7595" y="13894"/>
                  </a:cubicBezTo>
                  <a:cubicBezTo>
                    <a:pt x="7721" y="14249"/>
                    <a:pt x="7742" y="14647"/>
                    <a:pt x="7825" y="15065"/>
                  </a:cubicBezTo>
                  <a:cubicBezTo>
                    <a:pt x="6989" y="15421"/>
                    <a:pt x="6277" y="15944"/>
                    <a:pt x="5608" y="16467"/>
                  </a:cubicBezTo>
                  <a:cubicBezTo>
                    <a:pt x="5503" y="16551"/>
                    <a:pt x="5336" y="16614"/>
                    <a:pt x="5210" y="16655"/>
                  </a:cubicBezTo>
                  <a:cubicBezTo>
                    <a:pt x="4917" y="16739"/>
                    <a:pt x="4645" y="16781"/>
                    <a:pt x="4331" y="16844"/>
                  </a:cubicBezTo>
                  <a:cubicBezTo>
                    <a:pt x="4164" y="16865"/>
                    <a:pt x="4017" y="16886"/>
                    <a:pt x="3871" y="16844"/>
                  </a:cubicBezTo>
                  <a:cubicBezTo>
                    <a:pt x="2783" y="16572"/>
                    <a:pt x="1632" y="16425"/>
                    <a:pt x="586" y="15944"/>
                  </a:cubicBezTo>
                  <a:cubicBezTo>
                    <a:pt x="398" y="15881"/>
                    <a:pt x="209" y="15777"/>
                    <a:pt x="0" y="15672"/>
                  </a:cubicBezTo>
                  <a:cubicBezTo>
                    <a:pt x="0" y="14940"/>
                    <a:pt x="188" y="14270"/>
                    <a:pt x="481" y="13642"/>
                  </a:cubicBezTo>
                  <a:cubicBezTo>
                    <a:pt x="732" y="13077"/>
                    <a:pt x="1004" y="12492"/>
                    <a:pt x="1214" y="11906"/>
                  </a:cubicBezTo>
                  <a:cubicBezTo>
                    <a:pt x="1402" y="11320"/>
                    <a:pt x="1716" y="10797"/>
                    <a:pt x="2030" y="10274"/>
                  </a:cubicBezTo>
                  <a:cubicBezTo>
                    <a:pt x="2281" y="9834"/>
                    <a:pt x="2490" y="9353"/>
                    <a:pt x="2615" y="8872"/>
                  </a:cubicBezTo>
                  <a:cubicBezTo>
                    <a:pt x="2783" y="8307"/>
                    <a:pt x="3034" y="7826"/>
                    <a:pt x="3390" y="7323"/>
                  </a:cubicBezTo>
                  <a:cubicBezTo>
                    <a:pt x="4331" y="5880"/>
                    <a:pt x="5210" y="4415"/>
                    <a:pt x="6005" y="2867"/>
                  </a:cubicBezTo>
                  <a:cubicBezTo>
                    <a:pt x="6214" y="2490"/>
                    <a:pt x="6445" y="2093"/>
                    <a:pt x="6696" y="1737"/>
                  </a:cubicBezTo>
                  <a:cubicBezTo>
                    <a:pt x="6989" y="1277"/>
                    <a:pt x="7281" y="816"/>
                    <a:pt x="7386" y="251"/>
                  </a:cubicBezTo>
                  <a:cubicBezTo>
                    <a:pt x="7407" y="189"/>
                    <a:pt x="7491" y="126"/>
                    <a:pt x="7574" y="0"/>
                  </a:cubicBezTo>
                  <a:cubicBezTo>
                    <a:pt x="7721" y="105"/>
                    <a:pt x="7888" y="189"/>
                    <a:pt x="7993" y="293"/>
                  </a:cubicBezTo>
                  <a:cubicBezTo>
                    <a:pt x="8746" y="1046"/>
                    <a:pt x="9499" y="1821"/>
                    <a:pt x="10294" y="2595"/>
                  </a:cubicBezTo>
                  <a:cubicBezTo>
                    <a:pt x="10608" y="2909"/>
                    <a:pt x="10964" y="3202"/>
                    <a:pt x="11341" y="3432"/>
                  </a:cubicBezTo>
                  <a:cubicBezTo>
                    <a:pt x="12324" y="4038"/>
                    <a:pt x="13349" y="4603"/>
                    <a:pt x="14437" y="5231"/>
                  </a:cubicBezTo>
                  <a:cubicBezTo>
                    <a:pt x="14626" y="5733"/>
                    <a:pt x="14814" y="6319"/>
                    <a:pt x="15107" y="6884"/>
                  </a:cubicBezTo>
                  <a:cubicBezTo>
                    <a:pt x="15421" y="7512"/>
                    <a:pt x="16007" y="7847"/>
                    <a:pt x="16697" y="7930"/>
                  </a:cubicBezTo>
                  <a:cubicBezTo>
                    <a:pt x="17304" y="8014"/>
                    <a:pt x="17890" y="7951"/>
                    <a:pt x="18497" y="7930"/>
                  </a:cubicBezTo>
                  <a:cubicBezTo>
                    <a:pt x="18622" y="7930"/>
                    <a:pt x="18810" y="7868"/>
                    <a:pt x="18915" y="7784"/>
                  </a:cubicBezTo>
                  <a:cubicBezTo>
                    <a:pt x="19375" y="7512"/>
                    <a:pt x="20045" y="7303"/>
                    <a:pt x="20338" y="65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69;p37"/>
            <p:cNvSpPr/>
            <p:nvPr/>
          </p:nvSpPr>
          <p:spPr>
            <a:xfrm>
              <a:off x="-1722050" y="1988225"/>
              <a:ext cx="128700" cy="337950"/>
            </a:xfrm>
            <a:custGeom>
              <a:avLst/>
              <a:gdLst/>
              <a:ahLst/>
              <a:cxnLst/>
              <a:rect l="l" t="t" r="r" b="b"/>
              <a:pathLst>
                <a:path w="5148" h="13518" extrusionOk="0">
                  <a:moveTo>
                    <a:pt x="1" y="1173"/>
                  </a:moveTo>
                  <a:cubicBezTo>
                    <a:pt x="586" y="629"/>
                    <a:pt x="1151" y="294"/>
                    <a:pt x="1842" y="231"/>
                  </a:cubicBezTo>
                  <a:cubicBezTo>
                    <a:pt x="2009" y="231"/>
                    <a:pt x="2135" y="126"/>
                    <a:pt x="2260" y="106"/>
                  </a:cubicBezTo>
                  <a:cubicBezTo>
                    <a:pt x="2532" y="43"/>
                    <a:pt x="2783" y="1"/>
                    <a:pt x="3055" y="1"/>
                  </a:cubicBezTo>
                  <a:cubicBezTo>
                    <a:pt x="3474" y="1"/>
                    <a:pt x="3599" y="126"/>
                    <a:pt x="3620" y="524"/>
                  </a:cubicBezTo>
                  <a:cubicBezTo>
                    <a:pt x="3662" y="775"/>
                    <a:pt x="3620" y="1068"/>
                    <a:pt x="3620" y="1340"/>
                  </a:cubicBezTo>
                  <a:cubicBezTo>
                    <a:pt x="3620" y="1758"/>
                    <a:pt x="3620" y="2177"/>
                    <a:pt x="3788" y="2595"/>
                  </a:cubicBezTo>
                  <a:cubicBezTo>
                    <a:pt x="3830" y="2742"/>
                    <a:pt x="3913" y="2951"/>
                    <a:pt x="3892" y="3119"/>
                  </a:cubicBezTo>
                  <a:cubicBezTo>
                    <a:pt x="3809" y="4395"/>
                    <a:pt x="4206" y="5629"/>
                    <a:pt x="4415" y="6843"/>
                  </a:cubicBezTo>
                  <a:cubicBezTo>
                    <a:pt x="4541" y="7554"/>
                    <a:pt x="4667" y="8266"/>
                    <a:pt x="4646" y="8998"/>
                  </a:cubicBezTo>
                  <a:cubicBezTo>
                    <a:pt x="4646" y="9145"/>
                    <a:pt x="4625" y="9312"/>
                    <a:pt x="4667" y="9437"/>
                  </a:cubicBezTo>
                  <a:cubicBezTo>
                    <a:pt x="4855" y="10170"/>
                    <a:pt x="4876" y="10923"/>
                    <a:pt x="4918" y="11655"/>
                  </a:cubicBezTo>
                  <a:cubicBezTo>
                    <a:pt x="4918" y="12011"/>
                    <a:pt x="5064" y="12346"/>
                    <a:pt x="5148" y="12743"/>
                  </a:cubicBezTo>
                  <a:cubicBezTo>
                    <a:pt x="4939" y="12869"/>
                    <a:pt x="4750" y="13015"/>
                    <a:pt x="4562" y="13057"/>
                  </a:cubicBezTo>
                  <a:cubicBezTo>
                    <a:pt x="3913" y="13099"/>
                    <a:pt x="3307" y="13371"/>
                    <a:pt x="2616" y="13518"/>
                  </a:cubicBezTo>
                  <a:cubicBezTo>
                    <a:pt x="2574" y="12262"/>
                    <a:pt x="2323" y="11090"/>
                    <a:pt x="1905" y="9940"/>
                  </a:cubicBezTo>
                  <a:cubicBezTo>
                    <a:pt x="1633" y="9249"/>
                    <a:pt x="1612" y="8517"/>
                    <a:pt x="1507" y="7784"/>
                  </a:cubicBezTo>
                  <a:cubicBezTo>
                    <a:pt x="1737" y="7617"/>
                    <a:pt x="1967" y="7429"/>
                    <a:pt x="2198" y="7220"/>
                  </a:cubicBezTo>
                  <a:cubicBezTo>
                    <a:pt x="2260" y="7136"/>
                    <a:pt x="2344" y="6948"/>
                    <a:pt x="2323" y="6822"/>
                  </a:cubicBezTo>
                  <a:cubicBezTo>
                    <a:pt x="2302" y="6613"/>
                    <a:pt x="2093" y="6571"/>
                    <a:pt x="1905" y="6571"/>
                  </a:cubicBezTo>
                  <a:cubicBezTo>
                    <a:pt x="1716" y="6571"/>
                    <a:pt x="1570" y="6613"/>
                    <a:pt x="1382" y="6676"/>
                  </a:cubicBezTo>
                  <a:cubicBezTo>
                    <a:pt x="733" y="4855"/>
                    <a:pt x="335" y="3035"/>
                    <a:pt x="1" y="11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70;p37"/>
            <p:cNvSpPr/>
            <p:nvPr/>
          </p:nvSpPr>
          <p:spPr>
            <a:xfrm>
              <a:off x="-1927100" y="2205850"/>
              <a:ext cx="251100" cy="128700"/>
            </a:xfrm>
            <a:custGeom>
              <a:avLst/>
              <a:gdLst/>
              <a:ahLst/>
              <a:cxnLst/>
              <a:rect l="l" t="t" r="r" b="b"/>
              <a:pathLst>
                <a:path w="10044" h="5148" extrusionOk="0">
                  <a:moveTo>
                    <a:pt x="9584" y="2469"/>
                  </a:moveTo>
                  <a:cubicBezTo>
                    <a:pt x="9625" y="2699"/>
                    <a:pt x="9709" y="2908"/>
                    <a:pt x="9730" y="3139"/>
                  </a:cubicBezTo>
                  <a:cubicBezTo>
                    <a:pt x="9772" y="3829"/>
                    <a:pt x="9981" y="4478"/>
                    <a:pt x="10044" y="5147"/>
                  </a:cubicBezTo>
                  <a:cubicBezTo>
                    <a:pt x="9521" y="5105"/>
                    <a:pt x="9270" y="5043"/>
                    <a:pt x="8935" y="4708"/>
                  </a:cubicBezTo>
                  <a:cubicBezTo>
                    <a:pt x="8537" y="4310"/>
                    <a:pt x="8098" y="4164"/>
                    <a:pt x="7596" y="4038"/>
                  </a:cubicBezTo>
                  <a:cubicBezTo>
                    <a:pt x="6382" y="3745"/>
                    <a:pt x="5190" y="3473"/>
                    <a:pt x="4039" y="3013"/>
                  </a:cubicBezTo>
                  <a:cubicBezTo>
                    <a:pt x="3767" y="2908"/>
                    <a:pt x="3453" y="2888"/>
                    <a:pt x="3139" y="2888"/>
                  </a:cubicBezTo>
                  <a:cubicBezTo>
                    <a:pt x="2302" y="2846"/>
                    <a:pt x="1465" y="2888"/>
                    <a:pt x="607" y="2888"/>
                  </a:cubicBezTo>
                  <a:cubicBezTo>
                    <a:pt x="398" y="2888"/>
                    <a:pt x="189" y="2846"/>
                    <a:pt x="1" y="2825"/>
                  </a:cubicBezTo>
                  <a:lnTo>
                    <a:pt x="1" y="1548"/>
                  </a:lnTo>
                  <a:cubicBezTo>
                    <a:pt x="377" y="1130"/>
                    <a:pt x="147" y="481"/>
                    <a:pt x="586" y="0"/>
                  </a:cubicBezTo>
                  <a:cubicBezTo>
                    <a:pt x="775" y="63"/>
                    <a:pt x="942" y="84"/>
                    <a:pt x="1130" y="168"/>
                  </a:cubicBezTo>
                  <a:cubicBezTo>
                    <a:pt x="2177" y="628"/>
                    <a:pt x="3327" y="795"/>
                    <a:pt x="4436" y="1025"/>
                  </a:cubicBezTo>
                  <a:cubicBezTo>
                    <a:pt x="4687" y="1067"/>
                    <a:pt x="4980" y="1046"/>
                    <a:pt x="5231" y="1004"/>
                  </a:cubicBezTo>
                  <a:cubicBezTo>
                    <a:pt x="5545" y="942"/>
                    <a:pt x="5817" y="1025"/>
                    <a:pt x="6068" y="1214"/>
                  </a:cubicBezTo>
                  <a:cubicBezTo>
                    <a:pt x="6654" y="1590"/>
                    <a:pt x="7219" y="1988"/>
                    <a:pt x="7805" y="2323"/>
                  </a:cubicBezTo>
                  <a:cubicBezTo>
                    <a:pt x="8349" y="2678"/>
                    <a:pt x="8830" y="2699"/>
                    <a:pt x="9584" y="24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71;p37"/>
            <p:cNvSpPr/>
            <p:nvPr/>
          </p:nvSpPr>
          <p:spPr>
            <a:xfrm>
              <a:off x="-1839225" y="1357400"/>
              <a:ext cx="62800" cy="127125"/>
            </a:xfrm>
            <a:custGeom>
              <a:avLst/>
              <a:gdLst/>
              <a:ahLst/>
              <a:cxnLst/>
              <a:rect l="l" t="t" r="r" b="b"/>
              <a:pathLst>
                <a:path w="2512" h="5085" extrusionOk="0">
                  <a:moveTo>
                    <a:pt x="1716" y="5084"/>
                  </a:moveTo>
                  <a:cubicBezTo>
                    <a:pt x="1612" y="4980"/>
                    <a:pt x="1528" y="4938"/>
                    <a:pt x="1486" y="4854"/>
                  </a:cubicBezTo>
                  <a:cubicBezTo>
                    <a:pt x="1131" y="4227"/>
                    <a:pt x="754" y="3620"/>
                    <a:pt x="419" y="2992"/>
                  </a:cubicBezTo>
                  <a:cubicBezTo>
                    <a:pt x="1" y="2197"/>
                    <a:pt x="126" y="1297"/>
                    <a:pt x="189" y="439"/>
                  </a:cubicBezTo>
                  <a:cubicBezTo>
                    <a:pt x="189" y="209"/>
                    <a:pt x="419" y="21"/>
                    <a:pt x="670" y="21"/>
                  </a:cubicBezTo>
                  <a:cubicBezTo>
                    <a:pt x="900" y="0"/>
                    <a:pt x="1152" y="0"/>
                    <a:pt x="1382" y="0"/>
                  </a:cubicBezTo>
                  <a:cubicBezTo>
                    <a:pt x="1988" y="21"/>
                    <a:pt x="2365" y="377"/>
                    <a:pt x="2428" y="983"/>
                  </a:cubicBezTo>
                  <a:cubicBezTo>
                    <a:pt x="2512" y="1841"/>
                    <a:pt x="2449" y="2720"/>
                    <a:pt x="2093" y="3515"/>
                  </a:cubicBezTo>
                  <a:cubicBezTo>
                    <a:pt x="1988" y="3766"/>
                    <a:pt x="1905" y="4017"/>
                    <a:pt x="1821" y="4289"/>
                  </a:cubicBezTo>
                  <a:cubicBezTo>
                    <a:pt x="1800" y="4520"/>
                    <a:pt x="1779" y="4771"/>
                    <a:pt x="1716" y="50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72;p37"/>
            <p:cNvSpPr/>
            <p:nvPr/>
          </p:nvSpPr>
          <p:spPr>
            <a:xfrm>
              <a:off x="-962000" y="1680125"/>
              <a:ext cx="111975" cy="75875"/>
            </a:xfrm>
            <a:custGeom>
              <a:avLst/>
              <a:gdLst/>
              <a:ahLst/>
              <a:cxnLst/>
              <a:rect l="l" t="t" r="r" b="b"/>
              <a:pathLst>
                <a:path w="4479" h="3035" extrusionOk="0">
                  <a:moveTo>
                    <a:pt x="1" y="2993"/>
                  </a:moveTo>
                  <a:cubicBezTo>
                    <a:pt x="503" y="1968"/>
                    <a:pt x="984" y="1026"/>
                    <a:pt x="1444" y="106"/>
                  </a:cubicBezTo>
                  <a:cubicBezTo>
                    <a:pt x="2177" y="1"/>
                    <a:pt x="2867" y="64"/>
                    <a:pt x="3558" y="106"/>
                  </a:cubicBezTo>
                  <a:cubicBezTo>
                    <a:pt x="4144" y="126"/>
                    <a:pt x="4478" y="963"/>
                    <a:pt x="4081" y="1424"/>
                  </a:cubicBezTo>
                  <a:cubicBezTo>
                    <a:pt x="3244" y="2323"/>
                    <a:pt x="2302" y="3035"/>
                    <a:pt x="1005" y="3035"/>
                  </a:cubicBezTo>
                  <a:cubicBezTo>
                    <a:pt x="691" y="3035"/>
                    <a:pt x="398" y="3014"/>
                    <a:pt x="1" y="29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73;p37"/>
            <p:cNvSpPr/>
            <p:nvPr/>
          </p:nvSpPr>
          <p:spPr>
            <a:xfrm>
              <a:off x="-1511775" y="1933300"/>
              <a:ext cx="91050" cy="34025"/>
            </a:xfrm>
            <a:custGeom>
              <a:avLst/>
              <a:gdLst/>
              <a:ahLst/>
              <a:cxnLst/>
              <a:rect l="l" t="t" r="r" b="b"/>
              <a:pathLst>
                <a:path w="3642" h="1361" extrusionOk="0">
                  <a:moveTo>
                    <a:pt x="3642" y="650"/>
                  </a:moveTo>
                  <a:cubicBezTo>
                    <a:pt x="3265" y="901"/>
                    <a:pt x="3014" y="1131"/>
                    <a:pt x="2700" y="1361"/>
                  </a:cubicBezTo>
                  <a:lnTo>
                    <a:pt x="1382" y="1361"/>
                  </a:lnTo>
                  <a:cubicBezTo>
                    <a:pt x="1235" y="1361"/>
                    <a:pt x="1110" y="1319"/>
                    <a:pt x="942" y="1298"/>
                  </a:cubicBezTo>
                  <a:cubicBezTo>
                    <a:pt x="336" y="1131"/>
                    <a:pt x="1" y="733"/>
                    <a:pt x="22" y="1"/>
                  </a:cubicBezTo>
                  <a:cubicBezTo>
                    <a:pt x="1214" y="189"/>
                    <a:pt x="2344" y="419"/>
                    <a:pt x="3642" y="6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74;p37"/>
            <p:cNvSpPr/>
            <p:nvPr/>
          </p:nvSpPr>
          <p:spPr>
            <a:xfrm>
              <a:off x="-1642025" y="2339750"/>
              <a:ext cx="50775" cy="56525"/>
            </a:xfrm>
            <a:custGeom>
              <a:avLst/>
              <a:gdLst/>
              <a:ahLst/>
              <a:cxnLst/>
              <a:rect l="l" t="t" r="r" b="b"/>
              <a:pathLst>
                <a:path w="2031" h="2261" extrusionOk="0">
                  <a:moveTo>
                    <a:pt x="1" y="670"/>
                  </a:moveTo>
                  <a:cubicBezTo>
                    <a:pt x="691" y="105"/>
                    <a:pt x="1340" y="105"/>
                    <a:pt x="2031" y="1"/>
                  </a:cubicBezTo>
                  <a:lnTo>
                    <a:pt x="2031" y="1863"/>
                  </a:lnTo>
                  <a:cubicBezTo>
                    <a:pt x="1842" y="1967"/>
                    <a:pt x="1654" y="2093"/>
                    <a:pt x="1424" y="2260"/>
                  </a:cubicBezTo>
                  <a:cubicBezTo>
                    <a:pt x="838" y="1821"/>
                    <a:pt x="357" y="1319"/>
                    <a:pt x="1" y="6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75;p37"/>
            <p:cNvSpPr/>
            <p:nvPr/>
          </p:nvSpPr>
          <p:spPr>
            <a:xfrm>
              <a:off x="-1752375" y="2221000"/>
              <a:ext cx="55975" cy="30900"/>
            </a:xfrm>
            <a:custGeom>
              <a:avLst/>
              <a:gdLst/>
              <a:ahLst/>
              <a:cxnLst/>
              <a:rect l="l" t="t" r="r" b="b"/>
              <a:pathLst>
                <a:path w="2239" h="1236" extrusionOk="0">
                  <a:moveTo>
                    <a:pt x="0" y="294"/>
                  </a:moveTo>
                  <a:cubicBezTo>
                    <a:pt x="167" y="85"/>
                    <a:pt x="293" y="1"/>
                    <a:pt x="502" y="85"/>
                  </a:cubicBezTo>
                  <a:cubicBezTo>
                    <a:pt x="942" y="210"/>
                    <a:pt x="1360" y="503"/>
                    <a:pt x="1883" y="461"/>
                  </a:cubicBezTo>
                  <a:cubicBezTo>
                    <a:pt x="2092" y="461"/>
                    <a:pt x="2197" y="629"/>
                    <a:pt x="2218" y="817"/>
                  </a:cubicBezTo>
                  <a:cubicBezTo>
                    <a:pt x="2239" y="984"/>
                    <a:pt x="1988" y="1235"/>
                    <a:pt x="1799" y="1235"/>
                  </a:cubicBezTo>
                  <a:cubicBezTo>
                    <a:pt x="1695" y="1235"/>
                    <a:pt x="1569" y="1194"/>
                    <a:pt x="1465" y="1152"/>
                  </a:cubicBezTo>
                  <a:cubicBezTo>
                    <a:pt x="963" y="838"/>
                    <a:pt x="502" y="545"/>
                    <a:pt x="0" y="2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76;p37"/>
            <p:cNvSpPr/>
            <p:nvPr/>
          </p:nvSpPr>
          <p:spPr>
            <a:xfrm>
              <a:off x="-1726750" y="2191725"/>
              <a:ext cx="24075" cy="22500"/>
            </a:xfrm>
            <a:custGeom>
              <a:avLst/>
              <a:gdLst/>
              <a:ahLst/>
              <a:cxnLst/>
              <a:rect l="l" t="t" r="r" b="b"/>
              <a:pathLst>
                <a:path w="963" h="900" extrusionOk="0">
                  <a:moveTo>
                    <a:pt x="0" y="481"/>
                  </a:moveTo>
                  <a:cubicBezTo>
                    <a:pt x="210" y="147"/>
                    <a:pt x="461" y="21"/>
                    <a:pt x="837" y="0"/>
                  </a:cubicBezTo>
                  <a:cubicBezTo>
                    <a:pt x="879" y="209"/>
                    <a:pt x="921" y="440"/>
                    <a:pt x="963" y="649"/>
                  </a:cubicBezTo>
                  <a:cubicBezTo>
                    <a:pt x="565" y="900"/>
                    <a:pt x="335" y="649"/>
                    <a:pt x="0" y="4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77;p37"/>
            <p:cNvSpPr/>
            <p:nvPr/>
          </p:nvSpPr>
          <p:spPr>
            <a:xfrm>
              <a:off x="-1748200" y="1455700"/>
              <a:ext cx="211250" cy="206300"/>
            </a:xfrm>
            <a:custGeom>
              <a:avLst/>
              <a:gdLst/>
              <a:ahLst/>
              <a:cxnLst/>
              <a:rect l="l" t="t" r="r" b="b"/>
              <a:pathLst>
                <a:path w="8450" h="8252" extrusionOk="0">
                  <a:moveTo>
                    <a:pt x="3345" y="1"/>
                  </a:moveTo>
                  <a:cubicBezTo>
                    <a:pt x="2812" y="1"/>
                    <a:pt x="2295" y="220"/>
                    <a:pt x="1842" y="734"/>
                  </a:cubicBezTo>
                  <a:cubicBezTo>
                    <a:pt x="1612" y="1006"/>
                    <a:pt x="1402" y="1341"/>
                    <a:pt x="1277" y="1696"/>
                  </a:cubicBezTo>
                  <a:cubicBezTo>
                    <a:pt x="524" y="2073"/>
                    <a:pt x="0" y="2784"/>
                    <a:pt x="63" y="4019"/>
                  </a:cubicBezTo>
                  <a:cubicBezTo>
                    <a:pt x="168" y="5505"/>
                    <a:pt x="1068" y="6760"/>
                    <a:pt x="2218" y="7430"/>
                  </a:cubicBezTo>
                  <a:cubicBezTo>
                    <a:pt x="2637" y="7869"/>
                    <a:pt x="3160" y="8204"/>
                    <a:pt x="3829" y="8246"/>
                  </a:cubicBezTo>
                  <a:cubicBezTo>
                    <a:pt x="3883" y="8250"/>
                    <a:pt x="3936" y="8252"/>
                    <a:pt x="3988" y="8252"/>
                  </a:cubicBezTo>
                  <a:cubicBezTo>
                    <a:pt x="4446" y="8252"/>
                    <a:pt x="4849" y="8092"/>
                    <a:pt x="5169" y="7848"/>
                  </a:cubicBezTo>
                  <a:cubicBezTo>
                    <a:pt x="5817" y="7639"/>
                    <a:pt x="6424" y="7220"/>
                    <a:pt x="6926" y="6551"/>
                  </a:cubicBezTo>
                  <a:cubicBezTo>
                    <a:pt x="8450" y="4445"/>
                    <a:pt x="5744" y="1"/>
                    <a:pt x="33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78;p37"/>
            <p:cNvSpPr/>
            <p:nvPr/>
          </p:nvSpPr>
          <p:spPr>
            <a:xfrm>
              <a:off x="-1228775" y="1649625"/>
              <a:ext cx="220250" cy="167775"/>
            </a:xfrm>
            <a:custGeom>
              <a:avLst/>
              <a:gdLst/>
              <a:ahLst/>
              <a:cxnLst/>
              <a:rect l="l" t="t" r="r" b="b"/>
              <a:pathLst>
                <a:path w="8810" h="6711" extrusionOk="0">
                  <a:moveTo>
                    <a:pt x="5246" y="1"/>
                  </a:moveTo>
                  <a:cubicBezTo>
                    <a:pt x="4260" y="1"/>
                    <a:pt x="3239" y="372"/>
                    <a:pt x="2511" y="970"/>
                  </a:cubicBezTo>
                  <a:cubicBezTo>
                    <a:pt x="2490" y="991"/>
                    <a:pt x="2449" y="1012"/>
                    <a:pt x="2407" y="1033"/>
                  </a:cubicBezTo>
                  <a:cubicBezTo>
                    <a:pt x="2260" y="1137"/>
                    <a:pt x="2114" y="1284"/>
                    <a:pt x="1988" y="1409"/>
                  </a:cubicBezTo>
                  <a:cubicBezTo>
                    <a:pt x="1528" y="1702"/>
                    <a:pt x="1130" y="2037"/>
                    <a:pt x="879" y="2455"/>
                  </a:cubicBezTo>
                  <a:cubicBezTo>
                    <a:pt x="1" y="3711"/>
                    <a:pt x="817" y="5196"/>
                    <a:pt x="1967" y="5908"/>
                  </a:cubicBezTo>
                  <a:cubicBezTo>
                    <a:pt x="2344" y="6305"/>
                    <a:pt x="2804" y="6619"/>
                    <a:pt x="3348" y="6682"/>
                  </a:cubicBezTo>
                  <a:cubicBezTo>
                    <a:pt x="3469" y="6701"/>
                    <a:pt x="3588" y="6711"/>
                    <a:pt x="3704" y="6711"/>
                  </a:cubicBezTo>
                  <a:cubicBezTo>
                    <a:pt x="4092" y="6711"/>
                    <a:pt x="4454" y="6608"/>
                    <a:pt x="4792" y="6431"/>
                  </a:cubicBezTo>
                  <a:cubicBezTo>
                    <a:pt x="5503" y="6326"/>
                    <a:pt x="6194" y="6033"/>
                    <a:pt x="6780" y="5573"/>
                  </a:cubicBezTo>
                  <a:cubicBezTo>
                    <a:pt x="8119" y="4464"/>
                    <a:pt x="8809" y="2560"/>
                    <a:pt x="7638" y="1074"/>
                  </a:cubicBezTo>
                  <a:cubicBezTo>
                    <a:pt x="7044" y="320"/>
                    <a:pt x="6160" y="1"/>
                    <a:pt x="52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79;p37"/>
            <p:cNvSpPr/>
            <p:nvPr/>
          </p:nvSpPr>
          <p:spPr>
            <a:xfrm>
              <a:off x="-2314175" y="910675"/>
              <a:ext cx="1628400" cy="1733025"/>
            </a:xfrm>
            <a:custGeom>
              <a:avLst/>
              <a:gdLst/>
              <a:ahLst/>
              <a:cxnLst/>
              <a:rect l="l" t="t" r="r" b="b"/>
              <a:pathLst>
                <a:path w="65136" h="69321" extrusionOk="0">
                  <a:moveTo>
                    <a:pt x="14626" y="54715"/>
                  </a:moveTo>
                  <a:cubicBezTo>
                    <a:pt x="14396" y="53397"/>
                    <a:pt x="14709" y="52309"/>
                    <a:pt x="15170" y="51221"/>
                  </a:cubicBezTo>
                  <a:cubicBezTo>
                    <a:pt x="15044" y="51096"/>
                    <a:pt x="14960" y="50970"/>
                    <a:pt x="14814" y="50845"/>
                  </a:cubicBezTo>
                  <a:cubicBezTo>
                    <a:pt x="14437" y="50552"/>
                    <a:pt x="14061" y="50238"/>
                    <a:pt x="13663" y="49966"/>
                  </a:cubicBezTo>
                  <a:cubicBezTo>
                    <a:pt x="12931" y="49506"/>
                    <a:pt x="12387" y="48878"/>
                    <a:pt x="11906" y="48166"/>
                  </a:cubicBezTo>
                  <a:cubicBezTo>
                    <a:pt x="11403" y="47434"/>
                    <a:pt x="10964" y="46702"/>
                    <a:pt x="10441" y="45990"/>
                  </a:cubicBezTo>
                  <a:cubicBezTo>
                    <a:pt x="9520" y="44777"/>
                    <a:pt x="9813" y="43354"/>
                    <a:pt x="10671" y="42266"/>
                  </a:cubicBezTo>
                  <a:cubicBezTo>
                    <a:pt x="10943" y="41910"/>
                    <a:pt x="11194" y="41596"/>
                    <a:pt x="11466" y="41283"/>
                  </a:cubicBezTo>
                  <a:cubicBezTo>
                    <a:pt x="11613" y="41115"/>
                    <a:pt x="11780" y="40927"/>
                    <a:pt x="11968" y="40801"/>
                  </a:cubicBezTo>
                  <a:cubicBezTo>
                    <a:pt x="13391" y="39692"/>
                    <a:pt x="14835" y="38625"/>
                    <a:pt x="16279" y="37537"/>
                  </a:cubicBezTo>
                  <a:cubicBezTo>
                    <a:pt x="16488" y="37370"/>
                    <a:pt x="16718" y="37244"/>
                    <a:pt x="16948" y="37077"/>
                  </a:cubicBezTo>
                  <a:cubicBezTo>
                    <a:pt x="17827" y="36554"/>
                    <a:pt x="18685" y="36093"/>
                    <a:pt x="19522" y="35549"/>
                  </a:cubicBezTo>
                  <a:cubicBezTo>
                    <a:pt x="20505" y="34922"/>
                    <a:pt x="21551" y="34399"/>
                    <a:pt x="22660" y="33980"/>
                  </a:cubicBezTo>
                  <a:cubicBezTo>
                    <a:pt x="22786" y="33917"/>
                    <a:pt x="22911" y="33876"/>
                    <a:pt x="23079" y="33792"/>
                  </a:cubicBezTo>
                  <a:cubicBezTo>
                    <a:pt x="23016" y="33624"/>
                    <a:pt x="22995" y="33520"/>
                    <a:pt x="22974" y="33415"/>
                  </a:cubicBezTo>
                  <a:cubicBezTo>
                    <a:pt x="22347" y="31888"/>
                    <a:pt x="21698" y="30360"/>
                    <a:pt x="21091" y="28812"/>
                  </a:cubicBezTo>
                  <a:cubicBezTo>
                    <a:pt x="20756" y="27871"/>
                    <a:pt x="20714" y="26887"/>
                    <a:pt x="20694" y="25883"/>
                  </a:cubicBezTo>
                  <a:cubicBezTo>
                    <a:pt x="20673" y="25318"/>
                    <a:pt x="20694" y="24732"/>
                    <a:pt x="20694" y="24188"/>
                  </a:cubicBezTo>
                  <a:cubicBezTo>
                    <a:pt x="20442" y="23979"/>
                    <a:pt x="20170" y="23832"/>
                    <a:pt x="19982" y="23581"/>
                  </a:cubicBezTo>
                  <a:cubicBezTo>
                    <a:pt x="19794" y="23372"/>
                    <a:pt x="19731" y="23121"/>
                    <a:pt x="19606" y="22891"/>
                  </a:cubicBezTo>
                  <a:cubicBezTo>
                    <a:pt x="19396" y="22535"/>
                    <a:pt x="19187" y="22200"/>
                    <a:pt x="18999" y="21886"/>
                  </a:cubicBezTo>
                  <a:cubicBezTo>
                    <a:pt x="18559" y="21154"/>
                    <a:pt x="18266" y="20380"/>
                    <a:pt x="18350" y="19480"/>
                  </a:cubicBezTo>
                  <a:cubicBezTo>
                    <a:pt x="18371" y="19083"/>
                    <a:pt x="18350" y="18706"/>
                    <a:pt x="18371" y="18308"/>
                  </a:cubicBezTo>
                  <a:cubicBezTo>
                    <a:pt x="18392" y="17681"/>
                    <a:pt x="18894" y="17179"/>
                    <a:pt x="19522" y="17137"/>
                  </a:cubicBezTo>
                  <a:lnTo>
                    <a:pt x="19606" y="17137"/>
                  </a:lnTo>
                  <a:cubicBezTo>
                    <a:pt x="21007" y="17074"/>
                    <a:pt x="21175" y="17158"/>
                    <a:pt x="22116" y="18329"/>
                  </a:cubicBezTo>
                  <a:cubicBezTo>
                    <a:pt x="22891" y="17471"/>
                    <a:pt x="23623" y="16551"/>
                    <a:pt x="24627" y="15902"/>
                  </a:cubicBezTo>
                  <a:cubicBezTo>
                    <a:pt x="24523" y="15714"/>
                    <a:pt x="24313" y="15818"/>
                    <a:pt x="24146" y="15798"/>
                  </a:cubicBezTo>
                  <a:cubicBezTo>
                    <a:pt x="23999" y="15777"/>
                    <a:pt x="23832" y="15798"/>
                    <a:pt x="23707" y="15798"/>
                  </a:cubicBezTo>
                  <a:cubicBezTo>
                    <a:pt x="23267" y="15818"/>
                    <a:pt x="22870" y="15630"/>
                    <a:pt x="22535" y="15400"/>
                  </a:cubicBezTo>
                  <a:cubicBezTo>
                    <a:pt x="22388" y="15295"/>
                    <a:pt x="22242" y="15170"/>
                    <a:pt x="22158" y="15002"/>
                  </a:cubicBezTo>
                  <a:cubicBezTo>
                    <a:pt x="21865" y="14521"/>
                    <a:pt x="22012" y="13308"/>
                    <a:pt x="22388" y="12889"/>
                  </a:cubicBezTo>
                  <a:cubicBezTo>
                    <a:pt x="22451" y="12805"/>
                    <a:pt x="22535" y="12764"/>
                    <a:pt x="22577" y="12701"/>
                  </a:cubicBezTo>
                  <a:cubicBezTo>
                    <a:pt x="23288" y="11613"/>
                    <a:pt x="24418" y="11090"/>
                    <a:pt x="25506" y="10546"/>
                  </a:cubicBezTo>
                  <a:cubicBezTo>
                    <a:pt x="25778" y="10399"/>
                    <a:pt x="26029" y="10274"/>
                    <a:pt x="26322" y="10148"/>
                  </a:cubicBezTo>
                  <a:cubicBezTo>
                    <a:pt x="26134" y="9604"/>
                    <a:pt x="25820" y="9144"/>
                    <a:pt x="25485" y="8767"/>
                  </a:cubicBezTo>
                  <a:cubicBezTo>
                    <a:pt x="25150" y="8370"/>
                    <a:pt x="25046" y="7951"/>
                    <a:pt x="25046" y="7428"/>
                  </a:cubicBezTo>
                  <a:cubicBezTo>
                    <a:pt x="25067" y="6675"/>
                    <a:pt x="25004" y="5943"/>
                    <a:pt x="25360" y="5210"/>
                  </a:cubicBezTo>
                  <a:cubicBezTo>
                    <a:pt x="25569" y="4792"/>
                    <a:pt x="25778" y="4415"/>
                    <a:pt x="26155" y="4122"/>
                  </a:cubicBezTo>
                  <a:cubicBezTo>
                    <a:pt x="26343" y="3997"/>
                    <a:pt x="26510" y="3871"/>
                    <a:pt x="26657" y="3746"/>
                  </a:cubicBezTo>
                  <a:cubicBezTo>
                    <a:pt x="27264" y="3160"/>
                    <a:pt x="27975" y="2950"/>
                    <a:pt x="28812" y="3013"/>
                  </a:cubicBezTo>
                  <a:cubicBezTo>
                    <a:pt x="29356" y="3034"/>
                    <a:pt x="29879" y="3055"/>
                    <a:pt x="30235" y="3557"/>
                  </a:cubicBezTo>
                  <a:cubicBezTo>
                    <a:pt x="30318" y="3662"/>
                    <a:pt x="30507" y="3683"/>
                    <a:pt x="30611" y="3746"/>
                  </a:cubicBezTo>
                  <a:cubicBezTo>
                    <a:pt x="30841" y="3578"/>
                    <a:pt x="30758" y="3390"/>
                    <a:pt x="30800" y="3222"/>
                  </a:cubicBezTo>
                  <a:cubicBezTo>
                    <a:pt x="30821" y="3055"/>
                    <a:pt x="30821" y="2909"/>
                    <a:pt x="30800" y="2762"/>
                  </a:cubicBezTo>
                  <a:cubicBezTo>
                    <a:pt x="30632" y="1549"/>
                    <a:pt x="31867" y="335"/>
                    <a:pt x="33038" y="105"/>
                  </a:cubicBezTo>
                  <a:cubicBezTo>
                    <a:pt x="33582" y="0"/>
                    <a:pt x="34085" y="126"/>
                    <a:pt x="34482" y="502"/>
                  </a:cubicBezTo>
                  <a:cubicBezTo>
                    <a:pt x="34838" y="837"/>
                    <a:pt x="35215" y="1193"/>
                    <a:pt x="35528" y="1611"/>
                  </a:cubicBezTo>
                  <a:cubicBezTo>
                    <a:pt x="36051" y="2323"/>
                    <a:pt x="36512" y="3055"/>
                    <a:pt x="36888" y="3850"/>
                  </a:cubicBezTo>
                  <a:cubicBezTo>
                    <a:pt x="36993" y="4059"/>
                    <a:pt x="37119" y="4227"/>
                    <a:pt x="37286" y="4499"/>
                  </a:cubicBezTo>
                  <a:cubicBezTo>
                    <a:pt x="37495" y="4101"/>
                    <a:pt x="37621" y="3766"/>
                    <a:pt x="37809" y="3474"/>
                  </a:cubicBezTo>
                  <a:cubicBezTo>
                    <a:pt x="38500" y="2448"/>
                    <a:pt x="39378" y="1590"/>
                    <a:pt x="40383" y="858"/>
                  </a:cubicBezTo>
                  <a:cubicBezTo>
                    <a:pt x="40948" y="461"/>
                    <a:pt x="41575" y="293"/>
                    <a:pt x="42245" y="314"/>
                  </a:cubicBezTo>
                  <a:cubicBezTo>
                    <a:pt x="42977" y="335"/>
                    <a:pt x="43689" y="314"/>
                    <a:pt x="44421" y="314"/>
                  </a:cubicBezTo>
                  <a:cubicBezTo>
                    <a:pt x="44735" y="314"/>
                    <a:pt x="45028" y="398"/>
                    <a:pt x="45258" y="565"/>
                  </a:cubicBezTo>
                  <a:cubicBezTo>
                    <a:pt x="45614" y="837"/>
                    <a:pt x="46011" y="1046"/>
                    <a:pt x="46388" y="1339"/>
                  </a:cubicBezTo>
                  <a:cubicBezTo>
                    <a:pt x="47455" y="2176"/>
                    <a:pt x="48166" y="3181"/>
                    <a:pt x="48166" y="4603"/>
                  </a:cubicBezTo>
                  <a:cubicBezTo>
                    <a:pt x="48166" y="4708"/>
                    <a:pt x="48187" y="4813"/>
                    <a:pt x="48229" y="5022"/>
                  </a:cubicBezTo>
                  <a:cubicBezTo>
                    <a:pt x="48522" y="4813"/>
                    <a:pt x="48794" y="4687"/>
                    <a:pt x="49024" y="4499"/>
                  </a:cubicBezTo>
                  <a:cubicBezTo>
                    <a:pt x="49736" y="3976"/>
                    <a:pt x="50510" y="3704"/>
                    <a:pt x="51368" y="3766"/>
                  </a:cubicBezTo>
                  <a:cubicBezTo>
                    <a:pt x="51849" y="3787"/>
                    <a:pt x="52351" y="3766"/>
                    <a:pt x="52811" y="3766"/>
                  </a:cubicBezTo>
                  <a:cubicBezTo>
                    <a:pt x="53544" y="3787"/>
                    <a:pt x="54171" y="3997"/>
                    <a:pt x="54673" y="4541"/>
                  </a:cubicBezTo>
                  <a:cubicBezTo>
                    <a:pt x="54820" y="4729"/>
                    <a:pt x="55008" y="4896"/>
                    <a:pt x="55176" y="5064"/>
                  </a:cubicBezTo>
                  <a:cubicBezTo>
                    <a:pt x="55238" y="5147"/>
                    <a:pt x="55343" y="5252"/>
                    <a:pt x="55385" y="5357"/>
                  </a:cubicBezTo>
                  <a:cubicBezTo>
                    <a:pt x="55531" y="6047"/>
                    <a:pt x="55866" y="6717"/>
                    <a:pt x="55615" y="7512"/>
                  </a:cubicBezTo>
                  <a:lnTo>
                    <a:pt x="56054" y="7512"/>
                  </a:lnTo>
                  <a:cubicBezTo>
                    <a:pt x="56347" y="7470"/>
                    <a:pt x="56661" y="7428"/>
                    <a:pt x="56954" y="7407"/>
                  </a:cubicBezTo>
                  <a:cubicBezTo>
                    <a:pt x="57394" y="7365"/>
                    <a:pt x="57854" y="7428"/>
                    <a:pt x="58314" y="7407"/>
                  </a:cubicBezTo>
                  <a:cubicBezTo>
                    <a:pt x="59507" y="7324"/>
                    <a:pt x="60469" y="7847"/>
                    <a:pt x="61285" y="8663"/>
                  </a:cubicBezTo>
                  <a:cubicBezTo>
                    <a:pt x="61516" y="8893"/>
                    <a:pt x="61725" y="9144"/>
                    <a:pt x="61913" y="9416"/>
                  </a:cubicBezTo>
                  <a:cubicBezTo>
                    <a:pt x="62666" y="10399"/>
                    <a:pt x="62666" y="11299"/>
                    <a:pt x="61871" y="12261"/>
                  </a:cubicBezTo>
                  <a:cubicBezTo>
                    <a:pt x="61767" y="12366"/>
                    <a:pt x="61683" y="12492"/>
                    <a:pt x="61599" y="12596"/>
                  </a:cubicBezTo>
                  <a:cubicBezTo>
                    <a:pt x="61725" y="12847"/>
                    <a:pt x="61934" y="12743"/>
                    <a:pt x="62101" y="12785"/>
                  </a:cubicBezTo>
                  <a:cubicBezTo>
                    <a:pt x="62541" y="12952"/>
                    <a:pt x="63022" y="13078"/>
                    <a:pt x="63440" y="13287"/>
                  </a:cubicBezTo>
                  <a:cubicBezTo>
                    <a:pt x="63984" y="13580"/>
                    <a:pt x="64340" y="14019"/>
                    <a:pt x="64487" y="14668"/>
                  </a:cubicBezTo>
                  <a:cubicBezTo>
                    <a:pt x="64591" y="15254"/>
                    <a:pt x="64654" y="15798"/>
                    <a:pt x="64633" y="16363"/>
                  </a:cubicBezTo>
                  <a:cubicBezTo>
                    <a:pt x="64633" y="17095"/>
                    <a:pt x="64298" y="17618"/>
                    <a:pt x="63692" y="17995"/>
                  </a:cubicBezTo>
                  <a:cubicBezTo>
                    <a:pt x="63482" y="18120"/>
                    <a:pt x="63294" y="18225"/>
                    <a:pt x="63043" y="18392"/>
                  </a:cubicBezTo>
                  <a:cubicBezTo>
                    <a:pt x="63189" y="18873"/>
                    <a:pt x="63399" y="19292"/>
                    <a:pt x="63712" y="19668"/>
                  </a:cubicBezTo>
                  <a:cubicBezTo>
                    <a:pt x="63901" y="19878"/>
                    <a:pt x="64026" y="20108"/>
                    <a:pt x="64131" y="20338"/>
                  </a:cubicBezTo>
                  <a:cubicBezTo>
                    <a:pt x="64319" y="20756"/>
                    <a:pt x="64487" y="21175"/>
                    <a:pt x="64654" y="21593"/>
                  </a:cubicBezTo>
                  <a:cubicBezTo>
                    <a:pt x="65135" y="22640"/>
                    <a:pt x="64717" y="23623"/>
                    <a:pt x="63650" y="24000"/>
                  </a:cubicBezTo>
                  <a:cubicBezTo>
                    <a:pt x="62959" y="24272"/>
                    <a:pt x="62290" y="24481"/>
                    <a:pt x="61516" y="24460"/>
                  </a:cubicBezTo>
                  <a:cubicBezTo>
                    <a:pt x="61160" y="24899"/>
                    <a:pt x="60992" y="25422"/>
                    <a:pt x="60825" y="25925"/>
                  </a:cubicBezTo>
                  <a:cubicBezTo>
                    <a:pt x="60658" y="26364"/>
                    <a:pt x="60407" y="26699"/>
                    <a:pt x="60030" y="27013"/>
                  </a:cubicBezTo>
                  <a:cubicBezTo>
                    <a:pt x="59570" y="27410"/>
                    <a:pt x="59047" y="27598"/>
                    <a:pt x="58440" y="27389"/>
                  </a:cubicBezTo>
                  <a:cubicBezTo>
                    <a:pt x="58105" y="27285"/>
                    <a:pt x="57749" y="27138"/>
                    <a:pt x="57414" y="27034"/>
                  </a:cubicBezTo>
                  <a:cubicBezTo>
                    <a:pt x="57268" y="26992"/>
                    <a:pt x="57080" y="26908"/>
                    <a:pt x="56891" y="26824"/>
                  </a:cubicBezTo>
                  <a:cubicBezTo>
                    <a:pt x="56557" y="27933"/>
                    <a:pt x="56034" y="28979"/>
                    <a:pt x="55824" y="30151"/>
                  </a:cubicBezTo>
                  <a:lnTo>
                    <a:pt x="57394" y="30151"/>
                  </a:lnTo>
                  <a:cubicBezTo>
                    <a:pt x="57958" y="30172"/>
                    <a:pt x="58440" y="30381"/>
                    <a:pt x="58775" y="30863"/>
                  </a:cubicBezTo>
                  <a:cubicBezTo>
                    <a:pt x="59235" y="31511"/>
                    <a:pt x="59277" y="32139"/>
                    <a:pt x="58754" y="32746"/>
                  </a:cubicBezTo>
                  <a:cubicBezTo>
                    <a:pt x="57666" y="33938"/>
                    <a:pt x="56389" y="34796"/>
                    <a:pt x="54694" y="34754"/>
                  </a:cubicBezTo>
                  <a:cubicBezTo>
                    <a:pt x="54150" y="34733"/>
                    <a:pt x="53627" y="34713"/>
                    <a:pt x="52958" y="34671"/>
                  </a:cubicBezTo>
                  <a:cubicBezTo>
                    <a:pt x="52288" y="35319"/>
                    <a:pt x="51598" y="36052"/>
                    <a:pt x="50824" y="36721"/>
                  </a:cubicBezTo>
                  <a:cubicBezTo>
                    <a:pt x="50070" y="37349"/>
                    <a:pt x="49233" y="37872"/>
                    <a:pt x="48417" y="38437"/>
                  </a:cubicBezTo>
                  <a:cubicBezTo>
                    <a:pt x="48438" y="38667"/>
                    <a:pt x="48627" y="38646"/>
                    <a:pt x="48752" y="38667"/>
                  </a:cubicBezTo>
                  <a:cubicBezTo>
                    <a:pt x="49464" y="38897"/>
                    <a:pt x="50112" y="39169"/>
                    <a:pt x="50740" y="39546"/>
                  </a:cubicBezTo>
                  <a:cubicBezTo>
                    <a:pt x="51556" y="40006"/>
                    <a:pt x="52372" y="40467"/>
                    <a:pt x="53251" y="40759"/>
                  </a:cubicBezTo>
                  <a:cubicBezTo>
                    <a:pt x="53355" y="40822"/>
                    <a:pt x="53481" y="40843"/>
                    <a:pt x="53585" y="40927"/>
                  </a:cubicBezTo>
                  <a:cubicBezTo>
                    <a:pt x="55197" y="41847"/>
                    <a:pt x="56808" y="42705"/>
                    <a:pt x="58293" y="43772"/>
                  </a:cubicBezTo>
                  <a:cubicBezTo>
                    <a:pt x="59026" y="44296"/>
                    <a:pt x="59507" y="44986"/>
                    <a:pt x="59695" y="45823"/>
                  </a:cubicBezTo>
                  <a:cubicBezTo>
                    <a:pt x="59863" y="46702"/>
                    <a:pt x="59632" y="47560"/>
                    <a:pt x="59026" y="48250"/>
                  </a:cubicBezTo>
                  <a:cubicBezTo>
                    <a:pt x="58503" y="48857"/>
                    <a:pt x="57875" y="49401"/>
                    <a:pt x="57247" y="49924"/>
                  </a:cubicBezTo>
                  <a:cubicBezTo>
                    <a:pt x="55531" y="51368"/>
                    <a:pt x="53565" y="52414"/>
                    <a:pt x="51640" y="53502"/>
                  </a:cubicBezTo>
                  <a:cubicBezTo>
                    <a:pt x="51075" y="53816"/>
                    <a:pt x="50447" y="53941"/>
                    <a:pt x="49861" y="54171"/>
                  </a:cubicBezTo>
                  <a:cubicBezTo>
                    <a:pt x="49484" y="54297"/>
                    <a:pt x="49359" y="54381"/>
                    <a:pt x="49359" y="54695"/>
                  </a:cubicBezTo>
                  <a:cubicBezTo>
                    <a:pt x="49359" y="55490"/>
                    <a:pt x="49359" y="56306"/>
                    <a:pt x="49401" y="57143"/>
                  </a:cubicBezTo>
                  <a:cubicBezTo>
                    <a:pt x="49652" y="57164"/>
                    <a:pt x="49798" y="57226"/>
                    <a:pt x="49987" y="57226"/>
                  </a:cubicBezTo>
                  <a:cubicBezTo>
                    <a:pt x="51368" y="57373"/>
                    <a:pt x="52707" y="57708"/>
                    <a:pt x="53983" y="58273"/>
                  </a:cubicBezTo>
                  <a:cubicBezTo>
                    <a:pt x="54820" y="58607"/>
                    <a:pt x="55657" y="58963"/>
                    <a:pt x="56473" y="59319"/>
                  </a:cubicBezTo>
                  <a:cubicBezTo>
                    <a:pt x="56766" y="59444"/>
                    <a:pt x="56975" y="59570"/>
                    <a:pt x="57059" y="59946"/>
                  </a:cubicBezTo>
                  <a:cubicBezTo>
                    <a:pt x="57122" y="60197"/>
                    <a:pt x="57373" y="60428"/>
                    <a:pt x="57519" y="60700"/>
                  </a:cubicBezTo>
                  <a:cubicBezTo>
                    <a:pt x="57917" y="61306"/>
                    <a:pt x="58293" y="61892"/>
                    <a:pt x="58775" y="62457"/>
                  </a:cubicBezTo>
                  <a:cubicBezTo>
                    <a:pt x="59423" y="63210"/>
                    <a:pt x="59800" y="64152"/>
                    <a:pt x="60218" y="65031"/>
                  </a:cubicBezTo>
                  <a:cubicBezTo>
                    <a:pt x="60344" y="65324"/>
                    <a:pt x="60490" y="65638"/>
                    <a:pt x="60574" y="65951"/>
                  </a:cubicBezTo>
                  <a:cubicBezTo>
                    <a:pt x="60637" y="66119"/>
                    <a:pt x="60574" y="66286"/>
                    <a:pt x="60553" y="66475"/>
                  </a:cubicBezTo>
                  <a:cubicBezTo>
                    <a:pt x="60532" y="66600"/>
                    <a:pt x="60260" y="66684"/>
                    <a:pt x="60176" y="66579"/>
                  </a:cubicBezTo>
                  <a:cubicBezTo>
                    <a:pt x="60009" y="66370"/>
                    <a:pt x="59821" y="66182"/>
                    <a:pt x="59695" y="65951"/>
                  </a:cubicBezTo>
                  <a:cubicBezTo>
                    <a:pt x="59507" y="65659"/>
                    <a:pt x="59319" y="65428"/>
                    <a:pt x="58900" y="65407"/>
                  </a:cubicBezTo>
                  <a:cubicBezTo>
                    <a:pt x="58900" y="65533"/>
                    <a:pt x="58900" y="65617"/>
                    <a:pt x="58921" y="65700"/>
                  </a:cubicBezTo>
                  <a:cubicBezTo>
                    <a:pt x="59193" y="66286"/>
                    <a:pt x="59507" y="66872"/>
                    <a:pt x="59737" y="67479"/>
                  </a:cubicBezTo>
                  <a:cubicBezTo>
                    <a:pt x="59821" y="67688"/>
                    <a:pt x="59737" y="67939"/>
                    <a:pt x="59737" y="68232"/>
                  </a:cubicBezTo>
                  <a:cubicBezTo>
                    <a:pt x="59863" y="68337"/>
                    <a:pt x="60030" y="68462"/>
                    <a:pt x="60197" y="68588"/>
                  </a:cubicBezTo>
                  <a:cubicBezTo>
                    <a:pt x="60344" y="68734"/>
                    <a:pt x="60386" y="68881"/>
                    <a:pt x="60323" y="69069"/>
                  </a:cubicBezTo>
                  <a:cubicBezTo>
                    <a:pt x="60218" y="69257"/>
                    <a:pt x="60051" y="69320"/>
                    <a:pt x="59863" y="69299"/>
                  </a:cubicBezTo>
                  <a:cubicBezTo>
                    <a:pt x="59758" y="69278"/>
                    <a:pt x="59611" y="69257"/>
                    <a:pt x="59528" y="69174"/>
                  </a:cubicBezTo>
                  <a:cubicBezTo>
                    <a:pt x="58754" y="68358"/>
                    <a:pt x="57707" y="68148"/>
                    <a:pt x="56682" y="67897"/>
                  </a:cubicBezTo>
                  <a:cubicBezTo>
                    <a:pt x="55280" y="67542"/>
                    <a:pt x="53857" y="67291"/>
                    <a:pt x="52435" y="67019"/>
                  </a:cubicBezTo>
                  <a:cubicBezTo>
                    <a:pt x="51953" y="66914"/>
                    <a:pt x="51430" y="66893"/>
                    <a:pt x="50928" y="66893"/>
                  </a:cubicBezTo>
                  <a:cubicBezTo>
                    <a:pt x="50049" y="66893"/>
                    <a:pt x="49171" y="66809"/>
                    <a:pt x="48313" y="66684"/>
                  </a:cubicBezTo>
                  <a:cubicBezTo>
                    <a:pt x="47894" y="66642"/>
                    <a:pt x="47476" y="66600"/>
                    <a:pt x="47057" y="66600"/>
                  </a:cubicBezTo>
                  <a:cubicBezTo>
                    <a:pt x="43458" y="66579"/>
                    <a:pt x="39839" y="66558"/>
                    <a:pt x="36198" y="66558"/>
                  </a:cubicBezTo>
                  <a:cubicBezTo>
                    <a:pt x="35570" y="66558"/>
                    <a:pt x="34943" y="66705"/>
                    <a:pt x="34315" y="66767"/>
                  </a:cubicBezTo>
                  <a:cubicBezTo>
                    <a:pt x="34064" y="66788"/>
                    <a:pt x="33834" y="66914"/>
                    <a:pt x="33541" y="66809"/>
                  </a:cubicBezTo>
                  <a:cubicBezTo>
                    <a:pt x="33394" y="66767"/>
                    <a:pt x="33164" y="66977"/>
                    <a:pt x="32955" y="67102"/>
                  </a:cubicBezTo>
                  <a:cubicBezTo>
                    <a:pt x="32829" y="67060"/>
                    <a:pt x="32641" y="66998"/>
                    <a:pt x="32494" y="66914"/>
                  </a:cubicBezTo>
                  <a:cubicBezTo>
                    <a:pt x="31260" y="66391"/>
                    <a:pt x="29984" y="66140"/>
                    <a:pt x="28665" y="65910"/>
                  </a:cubicBezTo>
                  <a:cubicBezTo>
                    <a:pt x="27640" y="65721"/>
                    <a:pt x="26657" y="65554"/>
                    <a:pt x="25632" y="65449"/>
                  </a:cubicBezTo>
                  <a:cubicBezTo>
                    <a:pt x="24899" y="65387"/>
                    <a:pt x="24146" y="65303"/>
                    <a:pt x="23393" y="65303"/>
                  </a:cubicBezTo>
                  <a:cubicBezTo>
                    <a:pt x="20422" y="65282"/>
                    <a:pt x="17471" y="65282"/>
                    <a:pt x="14521" y="65282"/>
                  </a:cubicBezTo>
                  <a:cubicBezTo>
                    <a:pt x="13914" y="65282"/>
                    <a:pt x="13308" y="65387"/>
                    <a:pt x="12722" y="65428"/>
                  </a:cubicBezTo>
                  <a:cubicBezTo>
                    <a:pt x="12450" y="65449"/>
                    <a:pt x="12157" y="65533"/>
                    <a:pt x="11906" y="65512"/>
                  </a:cubicBezTo>
                  <a:cubicBezTo>
                    <a:pt x="10839" y="65428"/>
                    <a:pt x="9813" y="65617"/>
                    <a:pt x="8767" y="65763"/>
                  </a:cubicBezTo>
                  <a:cubicBezTo>
                    <a:pt x="7742" y="65910"/>
                    <a:pt x="6717" y="66035"/>
                    <a:pt x="5733" y="66161"/>
                  </a:cubicBezTo>
                  <a:cubicBezTo>
                    <a:pt x="5440" y="66182"/>
                    <a:pt x="5126" y="66244"/>
                    <a:pt x="4917" y="65910"/>
                  </a:cubicBezTo>
                  <a:cubicBezTo>
                    <a:pt x="5001" y="65826"/>
                    <a:pt x="5043" y="65742"/>
                    <a:pt x="5126" y="65721"/>
                  </a:cubicBezTo>
                  <a:cubicBezTo>
                    <a:pt x="6758" y="65407"/>
                    <a:pt x="8370" y="65094"/>
                    <a:pt x="10022" y="64801"/>
                  </a:cubicBezTo>
                  <a:cubicBezTo>
                    <a:pt x="10420" y="64717"/>
                    <a:pt x="10797" y="64717"/>
                    <a:pt x="11194" y="64696"/>
                  </a:cubicBezTo>
                  <a:cubicBezTo>
                    <a:pt x="11738" y="64654"/>
                    <a:pt x="12303" y="64654"/>
                    <a:pt x="12826" y="64550"/>
                  </a:cubicBezTo>
                  <a:cubicBezTo>
                    <a:pt x="13412" y="64445"/>
                    <a:pt x="14019" y="64382"/>
                    <a:pt x="14626" y="64382"/>
                  </a:cubicBezTo>
                  <a:cubicBezTo>
                    <a:pt x="17325" y="64382"/>
                    <a:pt x="19982" y="64403"/>
                    <a:pt x="22681" y="64361"/>
                  </a:cubicBezTo>
                  <a:cubicBezTo>
                    <a:pt x="24439" y="64340"/>
                    <a:pt x="26155" y="64571"/>
                    <a:pt x="27891" y="64822"/>
                  </a:cubicBezTo>
                  <a:cubicBezTo>
                    <a:pt x="29251" y="65031"/>
                    <a:pt x="30611" y="65324"/>
                    <a:pt x="31930" y="65700"/>
                  </a:cubicBezTo>
                  <a:cubicBezTo>
                    <a:pt x="32139" y="65742"/>
                    <a:pt x="32348" y="65826"/>
                    <a:pt x="32536" y="65533"/>
                  </a:cubicBezTo>
                  <a:cubicBezTo>
                    <a:pt x="32494" y="65282"/>
                    <a:pt x="32348" y="65010"/>
                    <a:pt x="32034" y="64905"/>
                  </a:cubicBezTo>
                  <a:cubicBezTo>
                    <a:pt x="31825" y="64822"/>
                    <a:pt x="31658" y="64780"/>
                    <a:pt x="31448" y="64717"/>
                  </a:cubicBezTo>
                  <a:cubicBezTo>
                    <a:pt x="29795" y="64236"/>
                    <a:pt x="28142" y="63817"/>
                    <a:pt x="26448" y="63503"/>
                  </a:cubicBezTo>
                  <a:cubicBezTo>
                    <a:pt x="25904" y="63399"/>
                    <a:pt x="25318" y="63294"/>
                    <a:pt x="24774" y="63190"/>
                  </a:cubicBezTo>
                  <a:cubicBezTo>
                    <a:pt x="24146" y="63085"/>
                    <a:pt x="23539" y="63001"/>
                    <a:pt x="22911" y="63127"/>
                  </a:cubicBezTo>
                  <a:cubicBezTo>
                    <a:pt x="21823" y="63336"/>
                    <a:pt x="20694" y="63148"/>
                    <a:pt x="19585" y="63043"/>
                  </a:cubicBezTo>
                  <a:cubicBezTo>
                    <a:pt x="18225" y="62918"/>
                    <a:pt x="16906" y="62918"/>
                    <a:pt x="15546" y="63190"/>
                  </a:cubicBezTo>
                  <a:cubicBezTo>
                    <a:pt x="15274" y="63231"/>
                    <a:pt x="14981" y="63294"/>
                    <a:pt x="14730" y="63252"/>
                  </a:cubicBezTo>
                  <a:cubicBezTo>
                    <a:pt x="13161" y="63190"/>
                    <a:pt x="11675" y="63545"/>
                    <a:pt x="10169" y="63880"/>
                  </a:cubicBezTo>
                  <a:cubicBezTo>
                    <a:pt x="8370" y="64340"/>
                    <a:pt x="6570" y="64801"/>
                    <a:pt x="4771" y="65282"/>
                  </a:cubicBezTo>
                  <a:cubicBezTo>
                    <a:pt x="4478" y="65345"/>
                    <a:pt x="4185" y="65449"/>
                    <a:pt x="3892" y="65554"/>
                  </a:cubicBezTo>
                  <a:cubicBezTo>
                    <a:pt x="3620" y="65659"/>
                    <a:pt x="3348" y="65805"/>
                    <a:pt x="3097" y="65910"/>
                  </a:cubicBezTo>
                  <a:cubicBezTo>
                    <a:pt x="2825" y="65742"/>
                    <a:pt x="2929" y="65554"/>
                    <a:pt x="3055" y="65449"/>
                  </a:cubicBezTo>
                  <a:cubicBezTo>
                    <a:pt x="3557" y="65073"/>
                    <a:pt x="4143" y="64780"/>
                    <a:pt x="4729" y="64633"/>
                  </a:cubicBezTo>
                  <a:cubicBezTo>
                    <a:pt x="5733" y="64361"/>
                    <a:pt x="6717" y="64131"/>
                    <a:pt x="7721" y="63859"/>
                  </a:cubicBezTo>
                  <a:cubicBezTo>
                    <a:pt x="8955" y="63545"/>
                    <a:pt x="10148" y="63210"/>
                    <a:pt x="11529" y="62855"/>
                  </a:cubicBezTo>
                  <a:cubicBezTo>
                    <a:pt x="11152" y="62855"/>
                    <a:pt x="10901" y="62813"/>
                    <a:pt x="10692" y="62855"/>
                  </a:cubicBezTo>
                  <a:cubicBezTo>
                    <a:pt x="10043" y="62959"/>
                    <a:pt x="9395" y="63085"/>
                    <a:pt x="8746" y="63169"/>
                  </a:cubicBezTo>
                  <a:cubicBezTo>
                    <a:pt x="7700" y="63315"/>
                    <a:pt x="6696" y="63629"/>
                    <a:pt x="5670" y="63943"/>
                  </a:cubicBezTo>
                  <a:cubicBezTo>
                    <a:pt x="5315" y="64047"/>
                    <a:pt x="4917" y="64173"/>
                    <a:pt x="4561" y="64236"/>
                  </a:cubicBezTo>
                  <a:cubicBezTo>
                    <a:pt x="3996" y="64340"/>
                    <a:pt x="3536" y="64529"/>
                    <a:pt x="3055" y="64801"/>
                  </a:cubicBezTo>
                  <a:cubicBezTo>
                    <a:pt x="2385" y="65177"/>
                    <a:pt x="1653" y="65470"/>
                    <a:pt x="921" y="65784"/>
                  </a:cubicBezTo>
                  <a:cubicBezTo>
                    <a:pt x="628" y="65910"/>
                    <a:pt x="377" y="65847"/>
                    <a:pt x="188" y="65617"/>
                  </a:cubicBezTo>
                  <a:cubicBezTo>
                    <a:pt x="0" y="65407"/>
                    <a:pt x="0" y="65073"/>
                    <a:pt x="209" y="64780"/>
                  </a:cubicBezTo>
                  <a:cubicBezTo>
                    <a:pt x="335" y="64591"/>
                    <a:pt x="523" y="64424"/>
                    <a:pt x="691" y="64236"/>
                  </a:cubicBezTo>
                  <a:cubicBezTo>
                    <a:pt x="1004" y="63838"/>
                    <a:pt x="1318" y="63420"/>
                    <a:pt x="1381" y="62897"/>
                  </a:cubicBezTo>
                  <a:cubicBezTo>
                    <a:pt x="1444" y="62625"/>
                    <a:pt x="1590" y="62394"/>
                    <a:pt x="1737" y="62164"/>
                  </a:cubicBezTo>
                  <a:cubicBezTo>
                    <a:pt x="2051" y="61620"/>
                    <a:pt x="2406" y="61097"/>
                    <a:pt x="2720" y="60532"/>
                  </a:cubicBezTo>
                  <a:cubicBezTo>
                    <a:pt x="2992" y="60093"/>
                    <a:pt x="3243" y="59674"/>
                    <a:pt x="3641" y="59319"/>
                  </a:cubicBezTo>
                  <a:cubicBezTo>
                    <a:pt x="3996" y="58942"/>
                    <a:pt x="4289" y="58524"/>
                    <a:pt x="4394" y="57980"/>
                  </a:cubicBezTo>
                  <a:cubicBezTo>
                    <a:pt x="4310" y="57959"/>
                    <a:pt x="4248" y="57896"/>
                    <a:pt x="4164" y="57896"/>
                  </a:cubicBezTo>
                  <a:cubicBezTo>
                    <a:pt x="4080" y="57875"/>
                    <a:pt x="3996" y="57854"/>
                    <a:pt x="3850" y="57812"/>
                  </a:cubicBezTo>
                  <a:cubicBezTo>
                    <a:pt x="3955" y="57666"/>
                    <a:pt x="3976" y="57498"/>
                    <a:pt x="4080" y="57436"/>
                  </a:cubicBezTo>
                  <a:cubicBezTo>
                    <a:pt x="4499" y="57143"/>
                    <a:pt x="4938" y="56850"/>
                    <a:pt x="5398" y="56620"/>
                  </a:cubicBezTo>
                  <a:cubicBezTo>
                    <a:pt x="5838" y="56389"/>
                    <a:pt x="6298" y="56138"/>
                    <a:pt x="6779" y="55971"/>
                  </a:cubicBezTo>
                  <a:cubicBezTo>
                    <a:pt x="7386" y="55762"/>
                    <a:pt x="7972" y="55552"/>
                    <a:pt x="8579" y="55406"/>
                  </a:cubicBezTo>
                  <a:cubicBezTo>
                    <a:pt x="9813" y="55155"/>
                    <a:pt x="11069" y="54925"/>
                    <a:pt x="12303" y="54674"/>
                  </a:cubicBezTo>
                  <a:cubicBezTo>
                    <a:pt x="12617" y="54632"/>
                    <a:pt x="12952" y="54632"/>
                    <a:pt x="13287" y="54632"/>
                  </a:cubicBezTo>
                  <a:cubicBezTo>
                    <a:pt x="13810" y="54695"/>
                    <a:pt x="14186" y="54715"/>
                    <a:pt x="14626" y="54715"/>
                  </a:cubicBezTo>
                  <a:close/>
                  <a:moveTo>
                    <a:pt x="40655" y="64047"/>
                  </a:moveTo>
                  <a:cubicBezTo>
                    <a:pt x="40948" y="63838"/>
                    <a:pt x="41282" y="63922"/>
                    <a:pt x="41617" y="63922"/>
                  </a:cubicBezTo>
                  <a:cubicBezTo>
                    <a:pt x="44400" y="63859"/>
                    <a:pt x="47141" y="64215"/>
                    <a:pt x="49903" y="64382"/>
                  </a:cubicBezTo>
                  <a:cubicBezTo>
                    <a:pt x="50384" y="64424"/>
                    <a:pt x="50886" y="64487"/>
                    <a:pt x="51347" y="64571"/>
                  </a:cubicBezTo>
                  <a:cubicBezTo>
                    <a:pt x="53146" y="64843"/>
                    <a:pt x="54925" y="65303"/>
                    <a:pt x="56682" y="65847"/>
                  </a:cubicBezTo>
                  <a:cubicBezTo>
                    <a:pt x="56870" y="65910"/>
                    <a:pt x="57059" y="66035"/>
                    <a:pt x="57205" y="66161"/>
                  </a:cubicBezTo>
                  <a:cubicBezTo>
                    <a:pt x="57331" y="66286"/>
                    <a:pt x="57394" y="66495"/>
                    <a:pt x="57268" y="66663"/>
                  </a:cubicBezTo>
                  <a:cubicBezTo>
                    <a:pt x="57184" y="66747"/>
                    <a:pt x="56975" y="66809"/>
                    <a:pt x="56870" y="66788"/>
                  </a:cubicBezTo>
                  <a:cubicBezTo>
                    <a:pt x="56347" y="66663"/>
                    <a:pt x="55845" y="66475"/>
                    <a:pt x="55322" y="66349"/>
                  </a:cubicBezTo>
                  <a:cubicBezTo>
                    <a:pt x="53146" y="65805"/>
                    <a:pt x="50991" y="65324"/>
                    <a:pt x="48752" y="65219"/>
                  </a:cubicBezTo>
                  <a:cubicBezTo>
                    <a:pt x="47497" y="65177"/>
                    <a:pt x="46241" y="65031"/>
                    <a:pt x="44965" y="64926"/>
                  </a:cubicBezTo>
                  <a:cubicBezTo>
                    <a:pt x="43354" y="64822"/>
                    <a:pt x="41722" y="64696"/>
                    <a:pt x="40111" y="65010"/>
                  </a:cubicBezTo>
                  <a:cubicBezTo>
                    <a:pt x="39839" y="65073"/>
                    <a:pt x="39546" y="65073"/>
                    <a:pt x="39295" y="65073"/>
                  </a:cubicBezTo>
                  <a:cubicBezTo>
                    <a:pt x="37704" y="64989"/>
                    <a:pt x="36198" y="65449"/>
                    <a:pt x="34691" y="65826"/>
                  </a:cubicBezTo>
                  <a:cubicBezTo>
                    <a:pt x="34524" y="65847"/>
                    <a:pt x="34399" y="65972"/>
                    <a:pt x="34168" y="66119"/>
                  </a:cubicBezTo>
                  <a:cubicBezTo>
                    <a:pt x="34378" y="66223"/>
                    <a:pt x="34482" y="66286"/>
                    <a:pt x="34587" y="66286"/>
                  </a:cubicBezTo>
                  <a:cubicBezTo>
                    <a:pt x="34817" y="66265"/>
                    <a:pt x="35047" y="66244"/>
                    <a:pt x="35298" y="66140"/>
                  </a:cubicBezTo>
                  <a:cubicBezTo>
                    <a:pt x="35675" y="65972"/>
                    <a:pt x="36093" y="65931"/>
                    <a:pt x="36512" y="65931"/>
                  </a:cubicBezTo>
                  <a:cubicBezTo>
                    <a:pt x="39943" y="65910"/>
                    <a:pt x="43375" y="65847"/>
                    <a:pt x="46827" y="65826"/>
                  </a:cubicBezTo>
                  <a:cubicBezTo>
                    <a:pt x="47497" y="65826"/>
                    <a:pt x="48208" y="65847"/>
                    <a:pt x="48899" y="65951"/>
                  </a:cubicBezTo>
                  <a:cubicBezTo>
                    <a:pt x="49756" y="66077"/>
                    <a:pt x="50614" y="66140"/>
                    <a:pt x="51514" y="66119"/>
                  </a:cubicBezTo>
                  <a:cubicBezTo>
                    <a:pt x="51744" y="66119"/>
                    <a:pt x="51995" y="66119"/>
                    <a:pt x="52246" y="66140"/>
                  </a:cubicBezTo>
                  <a:cubicBezTo>
                    <a:pt x="54297" y="66495"/>
                    <a:pt x="56389" y="66851"/>
                    <a:pt x="58377" y="67521"/>
                  </a:cubicBezTo>
                  <a:cubicBezTo>
                    <a:pt x="58565" y="67584"/>
                    <a:pt x="58775" y="67625"/>
                    <a:pt x="59047" y="67709"/>
                  </a:cubicBezTo>
                  <a:cubicBezTo>
                    <a:pt x="58879" y="66747"/>
                    <a:pt x="58335" y="65972"/>
                    <a:pt x="58168" y="65094"/>
                  </a:cubicBezTo>
                  <a:cubicBezTo>
                    <a:pt x="56954" y="64717"/>
                    <a:pt x="55824" y="64194"/>
                    <a:pt x="54590" y="64068"/>
                  </a:cubicBezTo>
                  <a:cubicBezTo>
                    <a:pt x="53627" y="63964"/>
                    <a:pt x="52686" y="63838"/>
                    <a:pt x="51744" y="63671"/>
                  </a:cubicBezTo>
                  <a:cubicBezTo>
                    <a:pt x="50531" y="63503"/>
                    <a:pt x="49359" y="63399"/>
                    <a:pt x="48166" y="63420"/>
                  </a:cubicBezTo>
                  <a:cubicBezTo>
                    <a:pt x="47015" y="63441"/>
                    <a:pt x="45886" y="63420"/>
                    <a:pt x="44735" y="63420"/>
                  </a:cubicBezTo>
                  <a:cubicBezTo>
                    <a:pt x="44044" y="63420"/>
                    <a:pt x="43354" y="63420"/>
                    <a:pt x="42663" y="63545"/>
                  </a:cubicBezTo>
                  <a:cubicBezTo>
                    <a:pt x="42098" y="63671"/>
                    <a:pt x="41492" y="63734"/>
                    <a:pt x="40885" y="63838"/>
                  </a:cubicBezTo>
                  <a:cubicBezTo>
                    <a:pt x="40759" y="63901"/>
                    <a:pt x="40697" y="63964"/>
                    <a:pt x="40655" y="64047"/>
                  </a:cubicBezTo>
                  <a:cubicBezTo>
                    <a:pt x="40425" y="63943"/>
                    <a:pt x="40152" y="63880"/>
                    <a:pt x="39755" y="64047"/>
                  </a:cubicBezTo>
                  <a:close/>
                  <a:moveTo>
                    <a:pt x="50217" y="18706"/>
                  </a:moveTo>
                  <a:cubicBezTo>
                    <a:pt x="50468" y="19083"/>
                    <a:pt x="50300" y="19376"/>
                    <a:pt x="50175" y="19606"/>
                  </a:cubicBezTo>
                  <a:cubicBezTo>
                    <a:pt x="49861" y="20296"/>
                    <a:pt x="49777" y="21008"/>
                    <a:pt x="49840" y="21740"/>
                  </a:cubicBezTo>
                  <a:cubicBezTo>
                    <a:pt x="49861" y="21970"/>
                    <a:pt x="49861" y="22200"/>
                    <a:pt x="49861" y="22472"/>
                  </a:cubicBezTo>
                  <a:cubicBezTo>
                    <a:pt x="49798" y="23665"/>
                    <a:pt x="50259" y="24690"/>
                    <a:pt x="50949" y="25632"/>
                  </a:cubicBezTo>
                  <a:cubicBezTo>
                    <a:pt x="51368" y="26176"/>
                    <a:pt x="51870" y="26280"/>
                    <a:pt x="52456" y="26134"/>
                  </a:cubicBezTo>
                  <a:cubicBezTo>
                    <a:pt x="52686" y="26071"/>
                    <a:pt x="52895" y="25946"/>
                    <a:pt x="53083" y="25778"/>
                  </a:cubicBezTo>
                  <a:cubicBezTo>
                    <a:pt x="53313" y="25632"/>
                    <a:pt x="53523" y="25402"/>
                    <a:pt x="53774" y="25234"/>
                  </a:cubicBezTo>
                  <a:cubicBezTo>
                    <a:pt x="54129" y="25025"/>
                    <a:pt x="54360" y="24711"/>
                    <a:pt x="54611" y="24418"/>
                  </a:cubicBezTo>
                  <a:cubicBezTo>
                    <a:pt x="54820" y="24188"/>
                    <a:pt x="54904" y="23937"/>
                    <a:pt x="54904" y="23581"/>
                  </a:cubicBezTo>
                  <a:lnTo>
                    <a:pt x="54904" y="22326"/>
                  </a:lnTo>
                  <a:cubicBezTo>
                    <a:pt x="54904" y="22158"/>
                    <a:pt x="54925" y="21970"/>
                    <a:pt x="54987" y="21803"/>
                  </a:cubicBezTo>
                  <a:cubicBezTo>
                    <a:pt x="55029" y="21635"/>
                    <a:pt x="55197" y="21489"/>
                    <a:pt x="55406" y="21552"/>
                  </a:cubicBezTo>
                  <a:cubicBezTo>
                    <a:pt x="55531" y="21593"/>
                    <a:pt x="55657" y="21698"/>
                    <a:pt x="55720" y="21844"/>
                  </a:cubicBezTo>
                  <a:cubicBezTo>
                    <a:pt x="55762" y="21970"/>
                    <a:pt x="55762" y="22117"/>
                    <a:pt x="55762" y="22284"/>
                  </a:cubicBezTo>
                  <a:lnTo>
                    <a:pt x="55762" y="23456"/>
                  </a:lnTo>
                  <a:cubicBezTo>
                    <a:pt x="55803" y="24188"/>
                    <a:pt x="56034" y="24795"/>
                    <a:pt x="56640" y="25234"/>
                  </a:cubicBezTo>
                  <a:cubicBezTo>
                    <a:pt x="57226" y="25674"/>
                    <a:pt x="57854" y="26134"/>
                    <a:pt x="58586" y="26301"/>
                  </a:cubicBezTo>
                  <a:cubicBezTo>
                    <a:pt x="58984" y="26406"/>
                    <a:pt x="59319" y="26364"/>
                    <a:pt x="59570" y="26029"/>
                  </a:cubicBezTo>
                  <a:cubicBezTo>
                    <a:pt x="59904" y="25506"/>
                    <a:pt x="60260" y="24983"/>
                    <a:pt x="60155" y="24293"/>
                  </a:cubicBezTo>
                  <a:cubicBezTo>
                    <a:pt x="60135" y="24083"/>
                    <a:pt x="60197" y="23790"/>
                    <a:pt x="60323" y="23623"/>
                  </a:cubicBezTo>
                  <a:cubicBezTo>
                    <a:pt x="60469" y="23414"/>
                    <a:pt x="60469" y="23163"/>
                    <a:pt x="60511" y="22933"/>
                  </a:cubicBezTo>
                  <a:cubicBezTo>
                    <a:pt x="60532" y="22619"/>
                    <a:pt x="60427" y="22326"/>
                    <a:pt x="60302" y="22075"/>
                  </a:cubicBezTo>
                  <a:cubicBezTo>
                    <a:pt x="60155" y="21761"/>
                    <a:pt x="60051" y="21447"/>
                    <a:pt x="59925" y="21154"/>
                  </a:cubicBezTo>
                  <a:cubicBezTo>
                    <a:pt x="59821" y="20861"/>
                    <a:pt x="59695" y="20547"/>
                    <a:pt x="59591" y="20212"/>
                  </a:cubicBezTo>
                  <a:cubicBezTo>
                    <a:pt x="59925" y="20129"/>
                    <a:pt x="60135" y="20275"/>
                    <a:pt x="60302" y="20401"/>
                  </a:cubicBezTo>
                  <a:cubicBezTo>
                    <a:pt x="60951" y="21028"/>
                    <a:pt x="61474" y="21761"/>
                    <a:pt x="61557" y="22723"/>
                  </a:cubicBezTo>
                  <a:cubicBezTo>
                    <a:pt x="61578" y="22995"/>
                    <a:pt x="61474" y="23267"/>
                    <a:pt x="61704" y="23539"/>
                  </a:cubicBezTo>
                  <a:cubicBezTo>
                    <a:pt x="62415" y="23665"/>
                    <a:pt x="63043" y="23351"/>
                    <a:pt x="63671" y="23058"/>
                  </a:cubicBezTo>
                  <a:cubicBezTo>
                    <a:pt x="64110" y="22891"/>
                    <a:pt x="64215" y="22368"/>
                    <a:pt x="64005" y="21907"/>
                  </a:cubicBezTo>
                  <a:cubicBezTo>
                    <a:pt x="63817" y="21489"/>
                    <a:pt x="63650" y="21070"/>
                    <a:pt x="63461" y="20694"/>
                  </a:cubicBezTo>
                  <a:cubicBezTo>
                    <a:pt x="63378" y="20526"/>
                    <a:pt x="63294" y="20338"/>
                    <a:pt x="63168" y="20233"/>
                  </a:cubicBezTo>
                  <a:cubicBezTo>
                    <a:pt x="62813" y="19899"/>
                    <a:pt x="62604" y="19459"/>
                    <a:pt x="62415" y="19041"/>
                  </a:cubicBezTo>
                  <a:cubicBezTo>
                    <a:pt x="62018" y="18183"/>
                    <a:pt x="62122" y="17764"/>
                    <a:pt x="62980" y="17388"/>
                  </a:cubicBezTo>
                  <a:cubicBezTo>
                    <a:pt x="63692" y="17074"/>
                    <a:pt x="63922" y="16614"/>
                    <a:pt x="63859" y="15902"/>
                  </a:cubicBezTo>
                  <a:cubicBezTo>
                    <a:pt x="63817" y="15735"/>
                    <a:pt x="63817" y="15609"/>
                    <a:pt x="63817" y="15463"/>
                  </a:cubicBezTo>
                  <a:cubicBezTo>
                    <a:pt x="63692" y="14333"/>
                    <a:pt x="63357" y="13935"/>
                    <a:pt x="62227" y="13684"/>
                  </a:cubicBezTo>
                  <a:cubicBezTo>
                    <a:pt x="62018" y="13622"/>
                    <a:pt x="61808" y="13601"/>
                    <a:pt x="61599" y="13601"/>
                  </a:cubicBezTo>
                  <a:cubicBezTo>
                    <a:pt x="60888" y="13580"/>
                    <a:pt x="60218" y="13622"/>
                    <a:pt x="59528" y="13810"/>
                  </a:cubicBezTo>
                  <a:cubicBezTo>
                    <a:pt x="59256" y="13894"/>
                    <a:pt x="58942" y="13894"/>
                    <a:pt x="58649" y="13852"/>
                  </a:cubicBezTo>
                  <a:cubicBezTo>
                    <a:pt x="58440" y="13852"/>
                    <a:pt x="58231" y="13642"/>
                    <a:pt x="58231" y="13475"/>
                  </a:cubicBezTo>
                  <a:cubicBezTo>
                    <a:pt x="58231" y="13287"/>
                    <a:pt x="58377" y="13078"/>
                    <a:pt x="58628" y="13015"/>
                  </a:cubicBezTo>
                  <a:cubicBezTo>
                    <a:pt x="58775" y="12994"/>
                    <a:pt x="58900" y="12994"/>
                    <a:pt x="59067" y="12973"/>
                  </a:cubicBezTo>
                  <a:cubicBezTo>
                    <a:pt x="59214" y="12952"/>
                    <a:pt x="59381" y="12952"/>
                    <a:pt x="59507" y="12868"/>
                  </a:cubicBezTo>
                  <a:cubicBezTo>
                    <a:pt x="60051" y="12575"/>
                    <a:pt x="60616" y="12261"/>
                    <a:pt x="61160" y="11927"/>
                  </a:cubicBezTo>
                  <a:cubicBezTo>
                    <a:pt x="61306" y="11843"/>
                    <a:pt x="61411" y="11697"/>
                    <a:pt x="61516" y="11529"/>
                  </a:cubicBezTo>
                  <a:cubicBezTo>
                    <a:pt x="61829" y="11090"/>
                    <a:pt x="61871" y="10462"/>
                    <a:pt x="61516" y="10023"/>
                  </a:cubicBezTo>
                  <a:cubicBezTo>
                    <a:pt x="61285" y="9667"/>
                    <a:pt x="61034" y="9332"/>
                    <a:pt x="60720" y="9039"/>
                  </a:cubicBezTo>
                  <a:cubicBezTo>
                    <a:pt x="60051" y="8412"/>
                    <a:pt x="59298" y="8035"/>
                    <a:pt x="58356" y="8077"/>
                  </a:cubicBezTo>
                  <a:cubicBezTo>
                    <a:pt x="57833" y="8098"/>
                    <a:pt x="57331" y="8056"/>
                    <a:pt x="56808" y="8077"/>
                  </a:cubicBezTo>
                  <a:cubicBezTo>
                    <a:pt x="55908" y="8160"/>
                    <a:pt x="55071" y="8412"/>
                    <a:pt x="54381" y="9081"/>
                  </a:cubicBezTo>
                  <a:cubicBezTo>
                    <a:pt x="54234" y="9207"/>
                    <a:pt x="54067" y="9353"/>
                    <a:pt x="53878" y="9458"/>
                  </a:cubicBezTo>
                  <a:cubicBezTo>
                    <a:pt x="53711" y="9562"/>
                    <a:pt x="53523" y="9500"/>
                    <a:pt x="53418" y="9332"/>
                  </a:cubicBezTo>
                  <a:cubicBezTo>
                    <a:pt x="53334" y="9228"/>
                    <a:pt x="53293" y="9039"/>
                    <a:pt x="53313" y="8914"/>
                  </a:cubicBezTo>
                  <a:cubicBezTo>
                    <a:pt x="53334" y="8788"/>
                    <a:pt x="53439" y="8663"/>
                    <a:pt x="53544" y="8558"/>
                  </a:cubicBezTo>
                  <a:cubicBezTo>
                    <a:pt x="53774" y="8307"/>
                    <a:pt x="54025" y="8077"/>
                    <a:pt x="54234" y="7847"/>
                  </a:cubicBezTo>
                  <a:cubicBezTo>
                    <a:pt x="54485" y="7533"/>
                    <a:pt x="54757" y="7156"/>
                    <a:pt x="54715" y="6717"/>
                  </a:cubicBezTo>
                  <a:cubicBezTo>
                    <a:pt x="54673" y="5566"/>
                    <a:pt x="53711" y="4687"/>
                    <a:pt x="52707" y="4687"/>
                  </a:cubicBezTo>
                  <a:lnTo>
                    <a:pt x="51347" y="4687"/>
                  </a:lnTo>
                  <a:cubicBezTo>
                    <a:pt x="50740" y="4645"/>
                    <a:pt x="50217" y="4834"/>
                    <a:pt x="49756" y="5168"/>
                  </a:cubicBezTo>
                  <a:cubicBezTo>
                    <a:pt x="49171" y="5629"/>
                    <a:pt x="48606" y="6068"/>
                    <a:pt x="48062" y="6507"/>
                  </a:cubicBezTo>
                  <a:cubicBezTo>
                    <a:pt x="47915" y="6612"/>
                    <a:pt x="47811" y="6717"/>
                    <a:pt x="47685" y="6779"/>
                  </a:cubicBezTo>
                  <a:cubicBezTo>
                    <a:pt x="47497" y="6842"/>
                    <a:pt x="47329" y="6821"/>
                    <a:pt x="47183" y="6696"/>
                  </a:cubicBezTo>
                  <a:cubicBezTo>
                    <a:pt x="47057" y="6570"/>
                    <a:pt x="46953" y="6382"/>
                    <a:pt x="47057" y="6194"/>
                  </a:cubicBezTo>
                  <a:cubicBezTo>
                    <a:pt x="47371" y="5691"/>
                    <a:pt x="47267" y="5147"/>
                    <a:pt x="47287" y="4624"/>
                  </a:cubicBezTo>
                  <a:cubicBezTo>
                    <a:pt x="47350" y="3536"/>
                    <a:pt x="46827" y="2720"/>
                    <a:pt x="46032" y="2072"/>
                  </a:cubicBezTo>
                  <a:cubicBezTo>
                    <a:pt x="45718" y="1821"/>
                    <a:pt x="45383" y="1611"/>
                    <a:pt x="45070" y="1402"/>
                  </a:cubicBezTo>
                  <a:cubicBezTo>
                    <a:pt x="44777" y="1193"/>
                    <a:pt x="44505" y="1130"/>
                    <a:pt x="44128" y="1130"/>
                  </a:cubicBezTo>
                  <a:cubicBezTo>
                    <a:pt x="43584" y="1130"/>
                    <a:pt x="43061" y="1151"/>
                    <a:pt x="42517" y="1130"/>
                  </a:cubicBezTo>
                  <a:cubicBezTo>
                    <a:pt x="41575" y="1067"/>
                    <a:pt x="40801" y="1444"/>
                    <a:pt x="40152" y="2093"/>
                  </a:cubicBezTo>
                  <a:lnTo>
                    <a:pt x="39127" y="3118"/>
                  </a:lnTo>
                  <a:cubicBezTo>
                    <a:pt x="38709" y="3536"/>
                    <a:pt x="38374" y="3976"/>
                    <a:pt x="38228" y="4541"/>
                  </a:cubicBezTo>
                  <a:cubicBezTo>
                    <a:pt x="38123" y="4938"/>
                    <a:pt x="37851" y="5231"/>
                    <a:pt x="37537" y="5482"/>
                  </a:cubicBezTo>
                  <a:cubicBezTo>
                    <a:pt x="37223" y="5754"/>
                    <a:pt x="36930" y="5733"/>
                    <a:pt x="36679" y="5399"/>
                  </a:cubicBezTo>
                  <a:cubicBezTo>
                    <a:pt x="36575" y="5294"/>
                    <a:pt x="36491" y="5147"/>
                    <a:pt x="36470" y="5022"/>
                  </a:cubicBezTo>
                  <a:cubicBezTo>
                    <a:pt x="36093" y="3871"/>
                    <a:pt x="35424" y="2846"/>
                    <a:pt x="34712" y="1883"/>
                  </a:cubicBezTo>
                  <a:cubicBezTo>
                    <a:pt x="34482" y="1570"/>
                    <a:pt x="34189" y="1298"/>
                    <a:pt x="33896" y="1046"/>
                  </a:cubicBezTo>
                  <a:cubicBezTo>
                    <a:pt x="33645" y="816"/>
                    <a:pt x="33331" y="774"/>
                    <a:pt x="32997" y="921"/>
                  </a:cubicBezTo>
                  <a:cubicBezTo>
                    <a:pt x="32076" y="1256"/>
                    <a:pt x="31448" y="2134"/>
                    <a:pt x="31574" y="2971"/>
                  </a:cubicBezTo>
                  <a:cubicBezTo>
                    <a:pt x="31595" y="3181"/>
                    <a:pt x="31574" y="3390"/>
                    <a:pt x="31574" y="3599"/>
                  </a:cubicBezTo>
                  <a:cubicBezTo>
                    <a:pt x="31574" y="3871"/>
                    <a:pt x="31595" y="4080"/>
                    <a:pt x="31762" y="4290"/>
                  </a:cubicBezTo>
                  <a:cubicBezTo>
                    <a:pt x="31909" y="4520"/>
                    <a:pt x="32013" y="4792"/>
                    <a:pt x="32181" y="4959"/>
                  </a:cubicBezTo>
                  <a:cubicBezTo>
                    <a:pt x="32369" y="5168"/>
                    <a:pt x="32620" y="5357"/>
                    <a:pt x="32850" y="5566"/>
                  </a:cubicBezTo>
                  <a:cubicBezTo>
                    <a:pt x="32746" y="5650"/>
                    <a:pt x="32641" y="5733"/>
                    <a:pt x="32515" y="5796"/>
                  </a:cubicBezTo>
                  <a:cubicBezTo>
                    <a:pt x="32202" y="5336"/>
                    <a:pt x="31783" y="5106"/>
                    <a:pt x="31281" y="4938"/>
                  </a:cubicBezTo>
                  <a:cubicBezTo>
                    <a:pt x="31218" y="4917"/>
                    <a:pt x="31134" y="4834"/>
                    <a:pt x="31072" y="4792"/>
                  </a:cubicBezTo>
                  <a:cubicBezTo>
                    <a:pt x="30611" y="4331"/>
                    <a:pt x="29963" y="4227"/>
                    <a:pt x="29440" y="3871"/>
                  </a:cubicBezTo>
                  <a:cubicBezTo>
                    <a:pt x="29335" y="3808"/>
                    <a:pt x="29189" y="3787"/>
                    <a:pt x="29084" y="3787"/>
                  </a:cubicBezTo>
                  <a:cubicBezTo>
                    <a:pt x="28393" y="3746"/>
                    <a:pt x="27703" y="3766"/>
                    <a:pt x="27159" y="4331"/>
                  </a:cubicBezTo>
                  <a:cubicBezTo>
                    <a:pt x="27054" y="4436"/>
                    <a:pt x="26929" y="4541"/>
                    <a:pt x="26824" y="4624"/>
                  </a:cubicBezTo>
                  <a:cubicBezTo>
                    <a:pt x="26301" y="4959"/>
                    <a:pt x="26029" y="5482"/>
                    <a:pt x="25945" y="6068"/>
                  </a:cubicBezTo>
                  <a:cubicBezTo>
                    <a:pt x="25841" y="6968"/>
                    <a:pt x="25715" y="7951"/>
                    <a:pt x="26510" y="8684"/>
                  </a:cubicBezTo>
                  <a:cubicBezTo>
                    <a:pt x="26573" y="8767"/>
                    <a:pt x="26657" y="8851"/>
                    <a:pt x="26678" y="8997"/>
                  </a:cubicBezTo>
                  <a:cubicBezTo>
                    <a:pt x="26866" y="9353"/>
                    <a:pt x="27159" y="9520"/>
                    <a:pt x="27556" y="9520"/>
                  </a:cubicBezTo>
                  <a:cubicBezTo>
                    <a:pt x="28331" y="9541"/>
                    <a:pt x="29084" y="9562"/>
                    <a:pt x="29858" y="9625"/>
                  </a:cubicBezTo>
                  <a:cubicBezTo>
                    <a:pt x="30005" y="9876"/>
                    <a:pt x="29921" y="10065"/>
                    <a:pt x="29670" y="10127"/>
                  </a:cubicBezTo>
                  <a:cubicBezTo>
                    <a:pt x="29272" y="10190"/>
                    <a:pt x="28917" y="10253"/>
                    <a:pt x="28519" y="10253"/>
                  </a:cubicBezTo>
                  <a:cubicBezTo>
                    <a:pt x="27556" y="10295"/>
                    <a:pt x="26615" y="10504"/>
                    <a:pt x="25778" y="11006"/>
                  </a:cubicBezTo>
                  <a:cubicBezTo>
                    <a:pt x="24774" y="11592"/>
                    <a:pt x="23853" y="12241"/>
                    <a:pt x="23225" y="13266"/>
                  </a:cubicBezTo>
                  <a:cubicBezTo>
                    <a:pt x="23058" y="13559"/>
                    <a:pt x="22953" y="13831"/>
                    <a:pt x="22953" y="14166"/>
                  </a:cubicBezTo>
                  <a:cubicBezTo>
                    <a:pt x="22974" y="14605"/>
                    <a:pt x="23100" y="14793"/>
                    <a:pt x="23518" y="14835"/>
                  </a:cubicBezTo>
                  <a:cubicBezTo>
                    <a:pt x="24062" y="14856"/>
                    <a:pt x="24585" y="14835"/>
                    <a:pt x="25150" y="14856"/>
                  </a:cubicBezTo>
                  <a:cubicBezTo>
                    <a:pt x="25632" y="14877"/>
                    <a:pt x="26050" y="14730"/>
                    <a:pt x="26510" y="14479"/>
                  </a:cubicBezTo>
                  <a:cubicBezTo>
                    <a:pt x="27975" y="13705"/>
                    <a:pt x="29461" y="12973"/>
                    <a:pt x="30925" y="12241"/>
                  </a:cubicBezTo>
                  <a:cubicBezTo>
                    <a:pt x="31134" y="12136"/>
                    <a:pt x="31365" y="12052"/>
                    <a:pt x="31595" y="11989"/>
                  </a:cubicBezTo>
                  <a:cubicBezTo>
                    <a:pt x="31846" y="11948"/>
                    <a:pt x="32097" y="12241"/>
                    <a:pt x="32013" y="12450"/>
                  </a:cubicBezTo>
                  <a:cubicBezTo>
                    <a:pt x="31909" y="12722"/>
                    <a:pt x="31846" y="13036"/>
                    <a:pt x="31637" y="13224"/>
                  </a:cubicBezTo>
                  <a:cubicBezTo>
                    <a:pt x="30967" y="13914"/>
                    <a:pt x="30549" y="14751"/>
                    <a:pt x="30005" y="15505"/>
                  </a:cubicBezTo>
                  <a:cubicBezTo>
                    <a:pt x="29544" y="16153"/>
                    <a:pt x="29398" y="16865"/>
                    <a:pt x="29461" y="17639"/>
                  </a:cubicBezTo>
                  <a:cubicBezTo>
                    <a:pt x="29481" y="18120"/>
                    <a:pt x="29670" y="18308"/>
                    <a:pt x="30109" y="18350"/>
                  </a:cubicBezTo>
                  <a:cubicBezTo>
                    <a:pt x="30590" y="18413"/>
                    <a:pt x="31051" y="18371"/>
                    <a:pt x="31490" y="18120"/>
                  </a:cubicBezTo>
                  <a:cubicBezTo>
                    <a:pt x="32411" y="17597"/>
                    <a:pt x="33269" y="17011"/>
                    <a:pt x="34085" y="16321"/>
                  </a:cubicBezTo>
                  <a:cubicBezTo>
                    <a:pt x="34315" y="16111"/>
                    <a:pt x="34503" y="15860"/>
                    <a:pt x="34775" y="15714"/>
                  </a:cubicBezTo>
                  <a:cubicBezTo>
                    <a:pt x="35403" y="15337"/>
                    <a:pt x="35884" y="14814"/>
                    <a:pt x="36407" y="14333"/>
                  </a:cubicBezTo>
                  <a:cubicBezTo>
                    <a:pt x="36575" y="14166"/>
                    <a:pt x="36721" y="14040"/>
                    <a:pt x="36909" y="13935"/>
                  </a:cubicBezTo>
                  <a:cubicBezTo>
                    <a:pt x="37077" y="13831"/>
                    <a:pt x="37391" y="13935"/>
                    <a:pt x="37432" y="14145"/>
                  </a:cubicBezTo>
                  <a:cubicBezTo>
                    <a:pt x="37495" y="14270"/>
                    <a:pt x="37516" y="14438"/>
                    <a:pt x="37495" y="14584"/>
                  </a:cubicBezTo>
                  <a:cubicBezTo>
                    <a:pt x="37432" y="14982"/>
                    <a:pt x="37349" y="15337"/>
                    <a:pt x="37244" y="15735"/>
                  </a:cubicBezTo>
                  <a:cubicBezTo>
                    <a:pt x="37014" y="16572"/>
                    <a:pt x="36972" y="17932"/>
                    <a:pt x="37181" y="18873"/>
                  </a:cubicBezTo>
                  <a:cubicBezTo>
                    <a:pt x="37307" y="18957"/>
                    <a:pt x="37453" y="19062"/>
                    <a:pt x="37642" y="19104"/>
                  </a:cubicBezTo>
                  <a:cubicBezTo>
                    <a:pt x="38060" y="19187"/>
                    <a:pt x="38500" y="19292"/>
                    <a:pt x="38876" y="19062"/>
                  </a:cubicBezTo>
                  <a:cubicBezTo>
                    <a:pt x="39441" y="18664"/>
                    <a:pt x="40006" y="18246"/>
                    <a:pt x="40487" y="17785"/>
                  </a:cubicBezTo>
                  <a:cubicBezTo>
                    <a:pt x="41010" y="17262"/>
                    <a:pt x="41680" y="16948"/>
                    <a:pt x="42203" y="16467"/>
                  </a:cubicBezTo>
                  <a:cubicBezTo>
                    <a:pt x="42475" y="16216"/>
                    <a:pt x="42873" y="16383"/>
                    <a:pt x="42893" y="16781"/>
                  </a:cubicBezTo>
                  <a:cubicBezTo>
                    <a:pt x="42935" y="17283"/>
                    <a:pt x="42956" y="17806"/>
                    <a:pt x="42935" y="18329"/>
                  </a:cubicBezTo>
                  <a:cubicBezTo>
                    <a:pt x="42935" y="18873"/>
                    <a:pt x="42977" y="19396"/>
                    <a:pt x="43354" y="19836"/>
                  </a:cubicBezTo>
                  <a:cubicBezTo>
                    <a:pt x="43458" y="19982"/>
                    <a:pt x="43521" y="20150"/>
                    <a:pt x="43584" y="20338"/>
                  </a:cubicBezTo>
                  <a:cubicBezTo>
                    <a:pt x="43898" y="21489"/>
                    <a:pt x="44777" y="22012"/>
                    <a:pt x="45823" y="22347"/>
                  </a:cubicBezTo>
                  <a:cubicBezTo>
                    <a:pt x="46451" y="22556"/>
                    <a:pt x="47036" y="22389"/>
                    <a:pt x="47455" y="21865"/>
                  </a:cubicBezTo>
                  <a:cubicBezTo>
                    <a:pt x="47685" y="21552"/>
                    <a:pt x="47873" y="21196"/>
                    <a:pt x="48083" y="20882"/>
                  </a:cubicBezTo>
                  <a:cubicBezTo>
                    <a:pt x="48187" y="20756"/>
                    <a:pt x="48292" y="20610"/>
                    <a:pt x="48438" y="20526"/>
                  </a:cubicBezTo>
                  <a:cubicBezTo>
                    <a:pt x="48627" y="20422"/>
                    <a:pt x="48815" y="20338"/>
                    <a:pt x="49024" y="20254"/>
                  </a:cubicBezTo>
                  <a:cubicBezTo>
                    <a:pt x="49464" y="19710"/>
                    <a:pt x="49610" y="19124"/>
                    <a:pt x="50217" y="18706"/>
                  </a:cubicBezTo>
                  <a:close/>
                  <a:moveTo>
                    <a:pt x="30130" y="13810"/>
                  </a:moveTo>
                  <a:cubicBezTo>
                    <a:pt x="29921" y="13852"/>
                    <a:pt x="29816" y="13852"/>
                    <a:pt x="29712" y="13914"/>
                  </a:cubicBezTo>
                  <a:cubicBezTo>
                    <a:pt x="28477" y="14542"/>
                    <a:pt x="27264" y="15191"/>
                    <a:pt x="26050" y="15839"/>
                  </a:cubicBezTo>
                  <a:cubicBezTo>
                    <a:pt x="25987" y="15902"/>
                    <a:pt x="25904" y="16007"/>
                    <a:pt x="25841" y="16111"/>
                  </a:cubicBezTo>
                  <a:cubicBezTo>
                    <a:pt x="25799" y="16195"/>
                    <a:pt x="25799" y="16321"/>
                    <a:pt x="25736" y="16342"/>
                  </a:cubicBezTo>
                  <a:cubicBezTo>
                    <a:pt x="25380" y="16530"/>
                    <a:pt x="25171" y="16969"/>
                    <a:pt x="24669" y="16948"/>
                  </a:cubicBezTo>
                  <a:cubicBezTo>
                    <a:pt x="24543" y="16948"/>
                    <a:pt x="24376" y="17032"/>
                    <a:pt x="24271" y="17137"/>
                  </a:cubicBezTo>
                  <a:cubicBezTo>
                    <a:pt x="23937" y="17471"/>
                    <a:pt x="23539" y="17785"/>
                    <a:pt x="23267" y="18141"/>
                  </a:cubicBezTo>
                  <a:cubicBezTo>
                    <a:pt x="22849" y="18706"/>
                    <a:pt x="22472" y="19271"/>
                    <a:pt x="22326" y="19982"/>
                  </a:cubicBezTo>
                  <a:cubicBezTo>
                    <a:pt x="22179" y="20631"/>
                    <a:pt x="22033" y="21259"/>
                    <a:pt x="21844" y="21907"/>
                  </a:cubicBezTo>
                  <a:cubicBezTo>
                    <a:pt x="21656" y="22577"/>
                    <a:pt x="21593" y="23205"/>
                    <a:pt x="21844" y="23853"/>
                  </a:cubicBezTo>
                  <a:cubicBezTo>
                    <a:pt x="21865" y="23937"/>
                    <a:pt x="21928" y="24041"/>
                    <a:pt x="21865" y="24104"/>
                  </a:cubicBezTo>
                  <a:cubicBezTo>
                    <a:pt x="21530" y="24732"/>
                    <a:pt x="21698" y="25422"/>
                    <a:pt x="21740" y="26071"/>
                  </a:cubicBezTo>
                  <a:cubicBezTo>
                    <a:pt x="21802" y="26887"/>
                    <a:pt x="21844" y="27724"/>
                    <a:pt x="22137" y="28477"/>
                  </a:cubicBezTo>
                  <a:cubicBezTo>
                    <a:pt x="22807" y="30319"/>
                    <a:pt x="23518" y="32139"/>
                    <a:pt x="24460" y="33876"/>
                  </a:cubicBezTo>
                  <a:cubicBezTo>
                    <a:pt x="24627" y="34148"/>
                    <a:pt x="24836" y="34420"/>
                    <a:pt x="25046" y="34650"/>
                  </a:cubicBezTo>
                  <a:lnTo>
                    <a:pt x="27473" y="37077"/>
                  </a:lnTo>
                  <a:cubicBezTo>
                    <a:pt x="27682" y="37286"/>
                    <a:pt x="27912" y="37474"/>
                    <a:pt x="28184" y="37663"/>
                  </a:cubicBezTo>
                  <a:cubicBezTo>
                    <a:pt x="28645" y="37977"/>
                    <a:pt x="29126" y="38311"/>
                    <a:pt x="29649" y="38542"/>
                  </a:cubicBezTo>
                  <a:cubicBezTo>
                    <a:pt x="30590" y="39002"/>
                    <a:pt x="31532" y="39483"/>
                    <a:pt x="32536" y="39797"/>
                  </a:cubicBezTo>
                  <a:cubicBezTo>
                    <a:pt x="33959" y="40257"/>
                    <a:pt x="35424" y="40467"/>
                    <a:pt x="36888" y="40508"/>
                  </a:cubicBezTo>
                  <a:cubicBezTo>
                    <a:pt x="37872" y="40529"/>
                    <a:pt x="38876" y="40571"/>
                    <a:pt x="39860" y="40425"/>
                  </a:cubicBezTo>
                  <a:cubicBezTo>
                    <a:pt x="41157" y="40278"/>
                    <a:pt x="42412" y="39964"/>
                    <a:pt x="43605" y="39462"/>
                  </a:cubicBezTo>
                  <a:cubicBezTo>
                    <a:pt x="44421" y="39148"/>
                    <a:pt x="45237" y="38834"/>
                    <a:pt x="46011" y="38479"/>
                  </a:cubicBezTo>
                  <a:cubicBezTo>
                    <a:pt x="48062" y="37537"/>
                    <a:pt x="49945" y="36386"/>
                    <a:pt x="51472" y="34733"/>
                  </a:cubicBezTo>
                  <a:cubicBezTo>
                    <a:pt x="51828" y="34399"/>
                    <a:pt x="52142" y="34022"/>
                    <a:pt x="52497" y="33708"/>
                  </a:cubicBezTo>
                  <a:cubicBezTo>
                    <a:pt x="53104" y="33185"/>
                    <a:pt x="53523" y="32536"/>
                    <a:pt x="53837" y="31804"/>
                  </a:cubicBezTo>
                  <a:cubicBezTo>
                    <a:pt x="53920" y="31616"/>
                    <a:pt x="53962" y="31407"/>
                    <a:pt x="54046" y="31218"/>
                  </a:cubicBezTo>
                  <a:cubicBezTo>
                    <a:pt x="54088" y="31093"/>
                    <a:pt x="54150" y="30946"/>
                    <a:pt x="54234" y="30842"/>
                  </a:cubicBezTo>
                  <a:cubicBezTo>
                    <a:pt x="54569" y="30444"/>
                    <a:pt x="54757" y="29963"/>
                    <a:pt x="54925" y="29482"/>
                  </a:cubicBezTo>
                  <a:cubicBezTo>
                    <a:pt x="55238" y="28645"/>
                    <a:pt x="55552" y="27766"/>
                    <a:pt x="55866" y="26929"/>
                  </a:cubicBezTo>
                  <a:cubicBezTo>
                    <a:pt x="56013" y="26594"/>
                    <a:pt x="56054" y="26259"/>
                    <a:pt x="55971" y="25946"/>
                  </a:cubicBezTo>
                  <a:cubicBezTo>
                    <a:pt x="55699" y="25736"/>
                    <a:pt x="55448" y="25569"/>
                    <a:pt x="55238" y="25402"/>
                  </a:cubicBezTo>
                  <a:cubicBezTo>
                    <a:pt x="54799" y="25736"/>
                    <a:pt x="54339" y="26029"/>
                    <a:pt x="53962" y="26385"/>
                  </a:cubicBezTo>
                  <a:cubicBezTo>
                    <a:pt x="53293" y="27075"/>
                    <a:pt x="52497" y="27243"/>
                    <a:pt x="51577" y="27222"/>
                  </a:cubicBezTo>
                  <a:cubicBezTo>
                    <a:pt x="51221" y="27222"/>
                    <a:pt x="50949" y="27096"/>
                    <a:pt x="50698" y="26866"/>
                  </a:cubicBezTo>
                  <a:cubicBezTo>
                    <a:pt x="49568" y="25736"/>
                    <a:pt x="48857" y="24397"/>
                    <a:pt x="48919" y="22744"/>
                  </a:cubicBezTo>
                  <a:cubicBezTo>
                    <a:pt x="48919" y="22619"/>
                    <a:pt x="48940" y="22514"/>
                    <a:pt x="48919" y="22389"/>
                  </a:cubicBezTo>
                  <a:cubicBezTo>
                    <a:pt x="48899" y="22263"/>
                    <a:pt x="49003" y="22075"/>
                    <a:pt x="48731" y="21970"/>
                  </a:cubicBezTo>
                  <a:cubicBezTo>
                    <a:pt x="48606" y="22117"/>
                    <a:pt x="48480" y="22284"/>
                    <a:pt x="48375" y="22430"/>
                  </a:cubicBezTo>
                  <a:cubicBezTo>
                    <a:pt x="47685" y="23330"/>
                    <a:pt x="46492" y="23665"/>
                    <a:pt x="45446" y="23225"/>
                  </a:cubicBezTo>
                  <a:cubicBezTo>
                    <a:pt x="45049" y="23058"/>
                    <a:pt x="44672" y="22891"/>
                    <a:pt x="44316" y="22681"/>
                  </a:cubicBezTo>
                  <a:cubicBezTo>
                    <a:pt x="43563" y="22284"/>
                    <a:pt x="43103" y="21635"/>
                    <a:pt x="42789" y="20840"/>
                  </a:cubicBezTo>
                  <a:cubicBezTo>
                    <a:pt x="42684" y="20547"/>
                    <a:pt x="42559" y="20296"/>
                    <a:pt x="42412" y="20024"/>
                  </a:cubicBezTo>
                  <a:cubicBezTo>
                    <a:pt x="42161" y="19668"/>
                    <a:pt x="42036" y="19271"/>
                    <a:pt x="42098" y="18831"/>
                  </a:cubicBezTo>
                  <a:cubicBezTo>
                    <a:pt x="42119" y="18601"/>
                    <a:pt x="42119" y="18350"/>
                    <a:pt x="42098" y="18099"/>
                  </a:cubicBezTo>
                  <a:cubicBezTo>
                    <a:pt x="42098" y="17995"/>
                    <a:pt x="42015" y="17911"/>
                    <a:pt x="41952" y="17785"/>
                  </a:cubicBezTo>
                  <a:cubicBezTo>
                    <a:pt x="41826" y="17869"/>
                    <a:pt x="41722" y="17890"/>
                    <a:pt x="41680" y="17932"/>
                  </a:cubicBezTo>
                  <a:cubicBezTo>
                    <a:pt x="41052" y="18643"/>
                    <a:pt x="40278" y="19187"/>
                    <a:pt x="39588" y="19794"/>
                  </a:cubicBezTo>
                  <a:cubicBezTo>
                    <a:pt x="39378" y="19982"/>
                    <a:pt x="39169" y="20108"/>
                    <a:pt x="38876" y="20129"/>
                  </a:cubicBezTo>
                  <a:cubicBezTo>
                    <a:pt x="38081" y="20192"/>
                    <a:pt x="37328" y="20108"/>
                    <a:pt x="36616" y="19668"/>
                  </a:cubicBezTo>
                  <a:cubicBezTo>
                    <a:pt x="36282" y="19459"/>
                    <a:pt x="36093" y="19187"/>
                    <a:pt x="36093" y="18811"/>
                  </a:cubicBezTo>
                  <a:cubicBezTo>
                    <a:pt x="36135" y="17827"/>
                    <a:pt x="36135" y="16886"/>
                    <a:pt x="36156" y="15902"/>
                  </a:cubicBezTo>
                  <a:cubicBezTo>
                    <a:pt x="35675" y="16091"/>
                    <a:pt x="35298" y="16446"/>
                    <a:pt x="34901" y="16844"/>
                  </a:cubicBezTo>
                  <a:cubicBezTo>
                    <a:pt x="34106" y="17660"/>
                    <a:pt x="33206" y="18287"/>
                    <a:pt x="32264" y="18852"/>
                  </a:cubicBezTo>
                  <a:cubicBezTo>
                    <a:pt x="31678" y="19187"/>
                    <a:pt x="31051" y="19334"/>
                    <a:pt x="30381" y="19334"/>
                  </a:cubicBezTo>
                  <a:cubicBezTo>
                    <a:pt x="29816" y="19334"/>
                    <a:pt x="29377" y="19145"/>
                    <a:pt x="28958" y="18831"/>
                  </a:cubicBezTo>
                  <a:cubicBezTo>
                    <a:pt x="28707" y="18643"/>
                    <a:pt x="28540" y="18413"/>
                    <a:pt x="28540" y="18078"/>
                  </a:cubicBezTo>
                  <a:cubicBezTo>
                    <a:pt x="28498" y="16948"/>
                    <a:pt x="28645" y="15839"/>
                    <a:pt x="29377" y="14898"/>
                  </a:cubicBezTo>
                  <a:cubicBezTo>
                    <a:pt x="29691" y="14626"/>
                    <a:pt x="29963" y="14312"/>
                    <a:pt x="30130" y="13810"/>
                  </a:cubicBezTo>
                  <a:close/>
                  <a:moveTo>
                    <a:pt x="36784" y="41617"/>
                  </a:moveTo>
                  <a:cubicBezTo>
                    <a:pt x="36491" y="42371"/>
                    <a:pt x="35821" y="42580"/>
                    <a:pt x="35319" y="42998"/>
                  </a:cubicBezTo>
                  <a:cubicBezTo>
                    <a:pt x="35215" y="43082"/>
                    <a:pt x="35026" y="43124"/>
                    <a:pt x="34901" y="43124"/>
                  </a:cubicBezTo>
                  <a:cubicBezTo>
                    <a:pt x="34294" y="43145"/>
                    <a:pt x="33687" y="43187"/>
                    <a:pt x="33101" y="43124"/>
                  </a:cubicBezTo>
                  <a:cubicBezTo>
                    <a:pt x="32411" y="43040"/>
                    <a:pt x="31804" y="42705"/>
                    <a:pt x="31490" y="42078"/>
                  </a:cubicBezTo>
                  <a:cubicBezTo>
                    <a:pt x="31218" y="41534"/>
                    <a:pt x="31030" y="40906"/>
                    <a:pt x="30841" y="40425"/>
                  </a:cubicBezTo>
                  <a:cubicBezTo>
                    <a:pt x="29733" y="39797"/>
                    <a:pt x="28728" y="39232"/>
                    <a:pt x="27724" y="38625"/>
                  </a:cubicBezTo>
                  <a:cubicBezTo>
                    <a:pt x="27347" y="38395"/>
                    <a:pt x="26992" y="38102"/>
                    <a:pt x="26678" y="37788"/>
                  </a:cubicBezTo>
                  <a:cubicBezTo>
                    <a:pt x="25904" y="37035"/>
                    <a:pt x="25150" y="36240"/>
                    <a:pt x="24376" y="35487"/>
                  </a:cubicBezTo>
                  <a:cubicBezTo>
                    <a:pt x="24251" y="35382"/>
                    <a:pt x="24125" y="35277"/>
                    <a:pt x="23958" y="35194"/>
                  </a:cubicBezTo>
                  <a:cubicBezTo>
                    <a:pt x="23895" y="35298"/>
                    <a:pt x="23811" y="35382"/>
                    <a:pt x="23790" y="35466"/>
                  </a:cubicBezTo>
                  <a:cubicBezTo>
                    <a:pt x="23686" y="36010"/>
                    <a:pt x="23393" y="36491"/>
                    <a:pt x="23100" y="36930"/>
                  </a:cubicBezTo>
                  <a:cubicBezTo>
                    <a:pt x="22870" y="37286"/>
                    <a:pt x="22598" y="37684"/>
                    <a:pt x="22388" y="38081"/>
                  </a:cubicBezTo>
                  <a:cubicBezTo>
                    <a:pt x="21635" y="39630"/>
                    <a:pt x="20714" y="41094"/>
                    <a:pt x="19773" y="42517"/>
                  </a:cubicBezTo>
                  <a:cubicBezTo>
                    <a:pt x="19459" y="42998"/>
                    <a:pt x="19187" y="43500"/>
                    <a:pt x="19020" y="44065"/>
                  </a:cubicBezTo>
                  <a:cubicBezTo>
                    <a:pt x="18894" y="44568"/>
                    <a:pt x="18664" y="45028"/>
                    <a:pt x="18413" y="45467"/>
                  </a:cubicBezTo>
                  <a:cubicBezTo>
                    <a:pt x="18141" y="45990"/>
                    <a:pt x="17785" y="46513"/>
                    <a:pt x="17618" y="47099"/>
                  </a:cubicBezTo>
                  <a:cubicBezTo>
                    <a:pt x="17409" y="47706"/>
                    <a:pt x="17137" y="48271"/>
                    <a:pt x="16885" y="48857"/>
                  </a:cubicBezTo>
                  <a:cubicBezTo>
                    <a:pt x="16593" y="49485"/>
                    <a:pt x="16404" y="50133"/>
                    <a:pt x="16404" y="50866"/>
                  </a:cubicBezTo>
                  <a:cubicBezTo>
                    <a:pt x="16613" y="50970"/>
                    <a:pt x="16802" y="51075"/>
                    <a:pt x="16969" y="51158"/>
                  </a:cubicBezTo>
                  <a:cubicBezTo>
                    <a:pt x="18036" y="51619"/>
                    <a:pt x="19187" y="51786"/>
                    <a:pt x="20275" y="52037"/>
                  </a:cubicBezTo>
                  <a:cubicBezTo>
                    <a:pt x="20401" y="52058"/>
                    <a:pt x="20568" y="52058"/>
                    <a:pt x="20714" y="52037"/>
                  </a:cubicBezTo>
                  <a:cubicBezTo>
                    <a:pt x="21007" y="51995"/>
                    <a:pt x="21300" y="51933"/>
                    <a:pt x="21614" y="51849"/>
                  </a:cubicBezTo>
                  <a:cubicBezTo>
                    <a:pt x="21740" y="51828"/>
                    <a:pt x="21886" y="51786"/>
                    <a:pt x="21991" y="51682"/>
                  </a:cubicBezTo>
                  <a:cubicBezTo>
                    <a:pt x="22681" y="51158"/>
                    <a:pt x="23372" y="50635"/>
                    <a:pt x="24230" y="50259"/>
                  </a:cubicBezTo>
                  <a:cubicBezTo>
                    <a:pt x="24146" y="49840"/>
                    <a:pt x="24125" y="49443"/>
                    <a:pt x="23979" y="49087"/>
                  </a:cubicBezTo>
                  <a:cubicBezTo>
                    <a:pt x="23644" y="48125"/>
                    <a:pt x="23455" y="47120"/>
                    <a:pt x="23309" y="46116"/>
                  </a:cubicBezTo>
                  <a:cubicBezTo>
                    <a:pt x="23288" y="45907"/>
                    <a:pt x="23183" y="45697"/>
                    <a:pt x="23183" y="45488"/>
                  </a:cubicBezTo>
                  <a:cubicBezTo>
                    <a:pt x="23142" y="45091"/>
                    <a:pt x="22911" y="44819"/>
                    <a:pt x="22660" y="44651"/>
                  </a:cubicBezTo>
                  <a:cubicBezTo>
                    <a:pt x="22807" y="43961"/>
                    <a:pt x="22891" y="43772"/>
                    <a:pt x="23246" y="43542"/>
                  </a:cubicBezTo>
                  <a:cubicBezTo>
                    <a:pt x="24230" y="42894"/>
                    <a:pt x="25297" y="42559"/>
                    <a:pt x="26427" y="42371"/>
                  </a:cubicBezTo>
                  <a:cubicBezTo>
                    <a:pt x="26678" y="42308"/>
                    <a:pt x="26971" y="42350"/>
                    <a:pt x="27222" y="42371"/>
                  </a:cubicBezTo>
                  <a:cubicBezTo>
                    <a:pt x="27410" y="42391"/>
                    <a:pt x="27619" y="42496"/>
                    <a:pt x="27787" y="42622"/>
                  </a:cubicBezTo>
                  <a:cubicBezTo>
                    <a:pt x="28100" y="42831"/>
                    <a:pt x="28121" y="43187"/>
                    <a:pt x="28121" y="43521"/>
                  </a:cubicBezTo>
                  <a:cubicBezTo>
                    <a:pt x="28121" y="44337"/>
                    <a:pt x="28038" y="45132"/>
                    <a:pt x="28352" y="45928"/>
                  </a:cubicBezTo>
                  <a:cubicBezTo>
                    <a:pt x="28414" y="46053"/>
                    <a:pt x="28373" y="46221"/>
                    <a:pt x="28373" y="46367"/>
                  </a:cubicBezTo>
                  <a:cubicBezTo>
                    <a:pt x="28435" y="46848"/>
                    <a:pt x="28477" y="47329"/>
                    <a:pt x="28561" y="47811"/>
                  </a:cubicBezTo>
                  <a:cubicBezTo>
                    <a:pt x="28749" y="48731"/>
                    <a:pt x="28958" y="49631"/>
                    <a:pt x="29147" y="50552"/>
                  </a:cubicBezTo>
                  <a:cubicBezTo>
                    <a:pt x="29189" y="50866"/>
                    <a:pt x="29272" y="51200"/>
                    <a:pt x="29251" y="51556"/>
                  </a:cubicBezTo>
                  <a:cubicBezTo>
                    <a:pt x="29189" y="52665"/>
                    <a:pt x="29691" y="53711"/>
                    <a:pt x="29607" y="54841"/>
                  </a:cubicBezTo>
                  <a:cubicBezTo>
                    <a:pt x="29607" y="54904"/>
                    <a:pt x="29649" y="54946"/>
                    <a:pt x="29670" y="55029"/>
                  </a:cubicBezTo>
                  <a:cubicBezTo>
                    <a:pt x="29900" y="55469"/>
                    <a:pt x="29879" y="55971"/>
                    <a:pt x="29795" y="56431"/>
                  </a:cubicBezTo>
                  <a:cubicBezTo>
                    <a:pt x="29712" y="56912"/>
                    <a:pt x="29670" y="57373"/>
                    <a:pt x="29544" y="57854"/>
                  </a:cubicBezTo>
                  <a:cubicBezTo>
                    <a:pt x="29398" y="58377"/>
                    <a:pt x="29481" y="58775"/>
                    <a:pt x="29879" y="59151"/>
                  </a:cubicBezTo>
                  <a:cubicBezTo>
                    <a:pt x="30130" y="59423"/>
                    <a:pt x="30339" y="59674"/>
                    <a:pt x="30632" y="59925"/>
                  </a:cubicBezTo>
                  <a:cubicBezTo>
                    <a:pt x="30821" y="60072"/>
                    <a:pt x="31030" y="60218"/>
                    <a:pt x="31093" y="60449"/>
                  </a:cubicBezTo>
                  <a:cubicBezTo>
                    <a:pt x="31260" y="60783"/>
                    <a:pt x="31511" y="60930"/>
                    <a:pt x="31825" y="60993"/>
                  </a:cubicBezTo>
                  <a:cubicBezTo>
                    <a:pt x="31909" y="60972"/>
                    <a:pt x="31992" y="60972"/>
                    <a:pt x="32013" y="60909"/>
                  </a:cubicBezTo>
                  <a:cubicBezTo>
                    <a:pt x="32871" y="60093"/>
                    <a:pt x="33896" y="59570"/>
                    <a:pt x="35026" y="59214"/>
                  </a:cubicBezTo>
                  <a:cubicBezTo>
                    <a:pt x="35968" y="58900"/>
                    <a:pt x="36888" y="58503"/>
                    <a:pt x="37872" y="58398"/>
                  </a:cubicBezTo>
                  <a:cubicBezTo>
                    <a:pt x="38060" y="58377"/>
                    <a:pt x="38207" y="58314"/>
                    <a:pt x="38395" y="58273"/>
                  </a:cubicBezTo>
                  <a:cubicBezTo>
                    <a:pt x="39441" y="57959"/>
                    <a:pt x="40487" y="57708"/>
                    <a:pt x="41554" y="57582"/>
                  </a:cubicBezTo>
                  <a:cubicBezTo>
                    <a:pt x="43186" y="57394"/>
                    <a:pt x="44777" y="57164"/>
                    <a:pt x="46430" y="57226"/>
                  </a:cubicBezTo>
                  <a:cubicBezTo>
                    <a:pt x="46995" y="57247"/>
                    <a:pt x="47580" y="57226"/>
                    <a:pt x="48145" y="57226"/>
                  </a:cubicBezTo>
                  <a:cubicBezTo>
                    <a:pt x="48313" y="57226"/>
                    <a:pt x="48501" y="57164"/>
                    <a:pt x="48668" y="57122"/>
                  </a:cubicBezTo>
                  <a:cubicBezTo>
                    <a:pt x="48752" y="56599"/>
                    <a:pt x="48752" y="56159"/>
                    <a:pt x="48710" y="55594"/>
                  </a:cubicBezTo>
                  <a:cubicBezTo>
                    <a:pt x="48313" y="55762"/>
                    <a:pt x="48145" y="56034"/>
                    <a:pt x="47978" y="56327"/>
                  </a:cubicBezTo>
                  <a:cubicBezTo>
                    <a:pt x="47811" y="56536"/>
                    <a:pt x="47643" y="56745"/>
                    <a:pt x="47434" y="56912"/>
                  </a:cubicBezTo>
                  <a:cubicBezTo>
                    <a:pt x="47350" y="56954"/>
                    <a:pt x="47141" y="56933"/>
                    <a:pt x="46995" y="56850"/>
                  </a:cubicBezTo>
                  <a:cubicBezTo>
                    <a:pt x="46848" y="56745"/>
                    <a:pt x="46764" y="56557"/>
                    <a:pt x="46848" y="56389"/>
                  </a:cubicBezTo>
                  <a:cubicBezTo>
                    <a:pt x="46911" y="56285"/>
                    <a:pt x="46974" y="56180"/>
                    <a:pt x="47036" y="56076"/>
                  </a:cubicBezTo>
                  <a:cubicBezTo>
                    <a:pt x="47246" y="55762"/>
                    <a:pt x="47434" y="55427"/>
                    <a:pt x="47664" y="55050"/>
                  </a:cubicBezTo>
                  <a:cubicBezTo>
                    <a:pt x="47246" y="55260"/>
                    <a:pt x="46911" y="55427"/>
                    <a:pt x="46555" y="55573"/>
                  </a:cubicBezTo>
                  <a:cubicBezTo>
                    <a:pt x="46367" y="55657"/>
                    <a:pt x="46199" y="55594"/>
                    <a:pt x="46053" y="55469"/>
                  </a:cubicBezTo>
                  <a:cubicBezTo>
                    <a:pt x="45927" y="55343"/>
                    <a:pt x="45927" y="55050"/>
                    <a:pt x="46095" y="54904"/>
                  </a:cubicBezTo>
                  <a:cubicBezTo>
                    <a:pt x="46220" y="54757"/>
                    <a:pt x="46346" y="54653"/>
                    <a:pt x="46513" y="54548"/>
                  </a:cubicBezTo>
                  <a:cubicBezTo>
                    <a:pt x="46995" y="54276"/>
                    <a:pt x="47518" y="54025"/>
                    <a:pt x="48020" y="53753"/>
                  </a:cubicBezTo>
                  <a:cubicBezTo>
                    <a:pt x="48145" y="53690"/>
                    <a:pt x="48250" y="53586"/>
                    <a:pt x="48438" y="53481"/>
                  </a:cubicBezTo>
                  <a:cubicBezTo>
                    <a:pt x="48124" y="53272"/>
                    <a:pt x="47852" y="53355"/>
                    <a:pt x="47601" y="53376"/>
                  </a:cubicBezTo>
                  <a:cubicBezTo>
                    <a:pt x="46513" y="53544"/>
                    <a:pt x="45404" y="53753"/>
                    <a:pt x="44379" y="54171"/>
                  </a:cubicBezTo>
                  <a:cubicBezTo>
                    <a:pt x="44295" y="54213"/>
                    <a:pt x="44128" y="54234"/>
                    <a:pt x="44044" y="54213"/>
                  </a:cubicBezTo>
                  <a:cubicBezTo>
                    <a:pt x="43919" y="54171"/>
                    <a:pt x="43793" y="54067"/>
                    <a:pt x="43730" y="53920"/>
                  </a:cubicBezTo>
                  <a:cubicBezTo>
                    <a:pt x="43710" y="53858"/>
                    <a:pt x="43793" y="53669"/>
                    <a:pt x="43856" y="53648"/>
                  </a:cubicBezTo>
                  <a:cubicBezTo>
                    <a:pt x="44107" y="53481"/>
                    <a:pt x="44337" y="53355"/>
                    <a:pt x="44567" y="53272"/>
                  </a:cubicBezTo>
                  <a:cubicBezTo>
                    <a:pt x="45342" y="53083"/>
                    <a:pt x="46095" y="52937"/>
                    <a:pt x="46848" y="52770"/>
                  </a:cubicBezTo>
                  <a:cubicBezTo>
                    <a:pt x="47120" y="52728"/>
                    <a:pt x="47371" y="52644"/>
                    <a:pt x="47685" y="52560"/>
                  </a:cubicBezTo>
                  <a:cubicBezTo>
                    <a:pt x="47267" y="51912"/>
                    <a:pt x="47287" y="51221"/>
                    <a:pt x="47225" y="50552"/>
                  </a:cubicBezTo>
                  <a:cubicBezTo>
                    <a:pt x="47225" y="50468"/>
                    <a:pt x="47162" y="50363"/>
                    <a:pt x="47162" y="50301"/>
                  </a:cubicBezTo>
                  <a:cubicBezTo>
                    <a:pt x="46764" y="48355"/>
                    <a:pt x="46325" y="46388"/>
                    <a:pt x="45802" y="44484"/>
                  </a:cubicBezTo>
                  <a:cubicBezTo>
                    <a:pt x="45718" y="44191"/>
                    <a:pt x="45614" y="43919"/>
                    <a:pt x="45488" y="43647"/>
                  </a:cubicBezTo>
                  <a:cubicBezTo>
                    <a:pt x="45258" y="43145"/>
                    <a:pt x="45070" y="42663"/>
                    <a:pt x="44944" y="42140"/>
                  </a:cubicBezTo>
                  <a:cubicBezTo>
                    <a:pt x="44818" y="41575"/>
                    <a:pt x="44630" y="41031"/>
                    <a:pt x="44316" y="40508"/>
                  </a:cubicBezTo>
                  <a:cubicBezTo>
                    <a:pt x="43479" y="40780"/>
                    <a:pt x="42684" y="41052"/>
                    <a:pt x="41889" y="41241"/>
                  </a:cubicBezTo>
                  <a:cubicBezTo>
                    <a:pt x="41052" y="41450"/>
                    <a:pt x="40173" y="41638"/>
                    <a:pt x="39316" y="41722"/>
                  </a:cubicBezTo>
                  <a:cubicBezTo>
                    <a:pt x="38541" y="41659"/>
                    <a:pt x="37704" y="41617"/>
                    <a:pt x="36784" y="41617"/>
                  </a:cubicBezTo>
                  <a:close/>
                  <a:moveTo>
                    <a:pt x="28665" y="61034"/>
                  </a:moveTo>
                  <a:cubicBezTo>
                    <a:pt x="28393" y="60721"/>
                    <a:pt x="28142" y="60386"/>
                    <a:pt x="27828" y="60156"/>
                  </a:cubicBezTo>
                  <a:cubicBezTo>
                    <a:pt x="27473" y="59842"/>
                    <a:pt x="27075" y="59570"/>
                    <a:pt x="26845" y="59151"/>
                  </a:cubicBezTo>
                  <a:cubicBezTo>
                    <a:pt x="26720" y="58921"/>
                    <a:pt x="26448" y="58817"/>
                    <a:pt x="26196" y="58712"/>
                  </a:cubicBezTo>
                  <a:cubicBezTo>
                    <a:pt x="25820" y="58586"/>
                    <a:pt x="25485" y="58419"/>
                    <a:pt x="25192" y="58105"/>
                  </a:cubicBezTo>
                  <a:cubicBezTo>
                    <a:pt x="25004" y="57938"/>
                    <a:pt x="24753" y="57833"/>
                    <a:pt x="24523" y="57666"/>
                  </a:cubicBezTo>
                  <a:cubicBezTo>
                    <a:pt x="24313" y="57540"/>
                    <a:pt x="24062" y="57456"/>
                    <a:pt x="23895" y="57310"/>
                  </a:cubicBezTo>
                  <a:cubicBezTo>
                    <a:pt x="23518" y="56933"/>
                    <a:pt x="23100" y="56808"/>
                    <a:pt x="22598" y="56682"/>
                  </a:cubicBezTo>
                  <a:cubicBezTo>
                    <a:pt x="21489" y="56389"/>
                    <a:pt x="20296" y="56159"/>
                    <a:pt x="19229" y="55678"/>
                  </a:cubicBezTo>
                  <a:cubicBezTo>
                    <a:pt x="18999" y="55573"/>
                    <a:pt x="18706" y="55573"/>
                    <a:pt x="18455" y="55573"/>
                  </a:cubicBezTo>
                  <a:lnTo>
                    <a:pt x="13287" y="55573"/>
                  </a:lnTo>
                  <a:cubicBezTo>
                    <a:pt x="13035" y="55573"/>
                    <a:pt x="12743" y="55594"/>
                    <a:pt x="12491" y="55636"/>
                  </a:cubicBezTo>
                  <a:cubicBezTo>
                    <a:pt x="11466" y="55783"/>
                    <a:pt x="10462" y="55992"/>
                    <a:pt x="9458" y="56159"/>
                  </a:cubicBezTo>
                  <a:cubicBezTo>
                    <a:pt x="8035" y="56327"/>
                    <a:pt x="6758" y="56933"/>
                    <a:pt x="5419" y="57456"/>
                  </a:cubicBezTo>
                  <a:cubicBezTo>
                    <a:pt x="5273" y="58168"/>
                    <a:pt x="5001" y="58796"/>
                    <a:pt x="4561" y="59340"/>
                  </a:cubicBezTo>
                  <a:cubicBezTo>
                    <a:pt x="3871" y="60177"/>
                    <a:pt x="3411" y="61181"/>
                    <a:pt x="2825" y="62081"/>
                  </a:cubicBezTo>
                  <a:cubicBezTo>
                    <a:pt x="2406" y="62771"/>
                    <a:pt x="2239" y="63503"/>
                    <a:pt x="1988" y="64340"/>
                  </a:cubicBezTo>
                  <a:cubicBezTo>
                    <a:pt x="2260" y="64257"/>
                    <a:pt x="2490" y="64257"/>
                    <a:pt x="2657" y="64152"/>
                  </a:cubicBezTo>
                  <a:cubicBezTo>
                    <a:pt x="3243" y="63713"/>
                    <a:pt x="3955" y="63545"/>
                    <a:pt x="4666" y="63420"/>
                  </a:cubicBezTo>
                  <a:cubicBezTo>
                    <a:pt x="5064" y="63336"/>
                    <a:pt x="5419" y="63210"/>
                    <a:pt x="5796" y="63106"/>
                  </a:cubicBezTo>
                  <a:cubicBezTo>
                    <a:pt x="6800" y="62792"/>
                    <a:pt x="7805" y="62499"/>
                    <a:pt x="8851" y="62353"/>
                  </a:cubicBezTo>
                  <a:cubicBezTo>
                    <a:pt x="9499" y="62248"/>
                    <a:pt x="10148" y="62122"/>
                    <a:pt x="10818" y="62039"/>
                  </a:cubicBezTo>
                  <a:cubicBezTo>
                    <a:pt x="11864" y="61871"/>
                    <a:pt x="12910" y="61746"/>
                    <a:pt x="13956" y="61746"/>
                  </a:cubicBezTo>
                  <a:cubicBezTo>
                    <a:pt x="15797" y="61767"/>
                    <a:pt x="17681" y="61767"/>
                    <a:pt x="19543" y="61746"/>
                  </a:cubicBezTo>
                  <a:cubicBezTo>
                    <a:pt x="20547" y="61746"/>
                    <a:pt x="21530" y="61809"/>
                    <a:pt x="22493" y="61976"/>
                  </a:cubicBezTo>
                  <a:cubicBezTo>
                    <a:pt x="22744" y="62039"/>
                    <a:pt x="22974" y="62081"/>
                    <a:pt x="23204" y="62122"/>
                  </a:cubicBezTo>
                  <a:cubicBezTo>
                    <a:pt x="25987" y="62562"/>
                    <a:pt x="28728" y="63022"/>
                    <a:pt x="31427" y="63901"/>
                  </a:cubicBezTo>
                  <a:cubicBezTo>
                    <a:pt x="31553" y="63943"/>
                    <a:pt x="31699" y="63922"/>
                    <a:pt x="31867" y="63922"/>
                  </a:cubicBezTo>
                  <a:cubicBezTo>
                    <a:pt x="31365" y="62646"/>
                    <a:pt x="31030" y="61348"/>
                    <a:pt x="29753" y="60658"/>
                  </a:cubicBezTo>
                  <a:cubicBezTo>
                    <a:pt x="29481" y="60930"/>
                    <a:pt x="29126" y="61034"/>
                    <a:pt x="28665" y="61034"/>
                  </a:cubicBezTo>
                  <a:close/>
                  <a:moveTo>
                    <a:pt x="45195" y="40090"/>
                  </a:moveTo>
                  <a:cubicBezTo>
                    <a:pt x="45258" y="40257"/>
                    <a:pt x="45300" y="40404"/>
                    <a:pt x="45362" y="40529"/>
                  </a:cubicBezTo>
                  <a:cubicBezTo>
                    <a:pt x="45572" y="41115"/>
                    <a:pt x="45760" y="41659"/>
                    <a:pt x="45948" y="42245"/>
                  </a:cubicBezTo>
                  <a:cubicBezTo>
                    <a:pt x="46011" y="42391"/>
                    <a:pt x="46053" y="42580"/>
                    <a:pt x="46137" y="42726"/>
                  </a:cubicBezTo>
                  <a:cubicBezTo>
                    <a:pt x="46597" y="43459"/>
                    <a:pt x="46806" y="44275"/>
                    <a:pt x="46995" y="45091"/>
                  </a:cubicBezTo>
                  <a:cubicBezTo>
                    <a:pt x="47371" y="46513"/>
                    <a:pt x="47706" y="47936"/>
                    <a:pt x="48041" y="49380"/>
                  </a:cubicBezTo>
                  <a:cubicBezTo>
                    <a:pt x="48187" y="49945"/>
                    <a:pt x="48229" y="50552"/>
                    <a:pt x="48250" y="51158"/>
                  </a:cubicBezTo>
                  <a:cubicBezTo>
                    <a:pt x="48313" y="51975"/>
                    <a:pt x="48731" y="52623"/>
                    <a:pt x="49547" y="52937"/>
                  </a:cubicBezTo>
                  <a:cubicBezTo>
                    <a:pt x="49694" y="52979"/>
                    <a:pt x="49903" y="53042"/>
                    <a:pt x="50070" y="52958"/>
                  </a:cubicBezTo>
                  <a:cubicBezTo>
                    <a:pt x="50761" y="52707"/>
                    <a:pt x="51472" y="52498"/>
                    <a:pt x="52163" y="52121"/>
                  </a:cubicBezTo>
                  <a:cubicBezTo>
                    <a:pt x="53000" y="51682"/>
                    <a:pt x="53795" y="51138"/>
                    <a:pt x="54611" y="50614"/>
                  </a:cubicBezTo>
                  <a:cubicBezTo>
                    <a:pt x="55887" y="49778"/>
                    <a:pt x="57142" y="48878"/>
                    <a:pt x="58189" y="47748"/>
                  </a:cubicBezTo>
                  <a:cubicBezTo>
                    <a:pt x="59214" y="46660"/>
                    <a:pt x="59067" y="45404"/>
                    <a:pt x="57958" y="44568"/>
                  </a:cubicBezTo>
                  <a:cubicBezTo>
                    <a:pt x="57896" y="44505"/>
                    <a:pt x="57812" y="44463"/>
                    <a:pt x="57749" y="44400"/>
                  </a:cubicBezTo>
                  <a:cubicBezTo>
                    <a:pt x="56368" y="43396"/>
                    <a:pt x="54820" y="42622"/>
                    <a:pt x="53355" y="41743"/>
                  </a:cubicBezTo>
                  <a:cubicBezTo>
                    <a:pt x="53251" y="41680"/>
                    <a:pt x="53146" y="41638"/>
                    <a:pt x="53021" y="41575"/>
                  </a:cubicBezTo>
                  <a:cubicBezTo>
                    <a:pt x="52100" y="41262"/>
                    <a:pt x="51263" y="40801"/>
                    <a:pt x="50426" y="40299"/>
                  </a:cubicBezTo>
                  <a:cubicBezTo>
                    <a:pt x="49861" y="39964"/>
                    <a:pt x="49254" y="39692"/>
                    <a:pt x="48627" y="39462"/>
                  </a:cubicBezTo>
                  <a:cubicBezTo>
                    <a:pt x="48229" y="39337"/>
                    <a:pt x="47873" y="39127"/>
                    <a:pt x="47455" y="38939"/>
                  </a:cubicBezTo>
                  <a:cubicBezTo>
                    <a:pt x="46743" y="39378"/>
                    <a:pt x="45927" y="39630"/>
                    <a:pt x="45195" y="40090"/>
                  </a:cubicBezTo>
                  <a:close/>
                  <a:moveTo>
                    <a:pt x="33750" y="65198"/>
                  </a:moveTo>
                  <a:cubicBezTo>
                    <a:pt x="33896" y="65198"/>
                    <a:pt x="34001" y="65219"/>
                    <a:pt x="34085" y="65198"/>
                  </a:cubicBezTo>
                  <a:cubicBezTo>
                    <a:pt x="34922" y="64968"/>
                    <a:pt x="35759" y="64696"/>
                    <a:pt x="36533" y="64278"/>
                  </a:cubicBezTo>
                  <a:cubicBezTo>
                    <a:pt x="36888" y="64110"/>
                    <a:pt x="37244" y="63964"/>
                    <a:pt x="37621" y="63838"/>
                  </a:cubicBezTo>
                  <a:cubicBezTo>
                    <a:pt x="39316" y="63231"/>
                    <a:pt x="41094" y="62897"/>
                    <a:pt x="42893" y="62687"/>
                  </a:cubicBezTo>
                  <a:cubicBezTo>
                    <a:pt x="43835" y="62583"/>
                    <a:pt x="44839" y="62562"/>
                    <a:pt x="45781" y="62583"/>
                  </a:cubicBezTo>
                  <a:cubicBezTo>
                    <a:pt x="47392" y="62583"/>
                    <a:pt x="49024" y="62478"/>
                    <a:pt x="50635" y="62687"/>
                  </a:cubicBezTo>
                  <a:cubicBezTo>
                    <a:pt x="51221" y="62771"/>
                    <a:pt x="51765" y="62813"/>
                    <a:pt x="52351" y="62897"/>
                  </a:cubicBezTo>
                  <a:cubicBezTo>
                    <a:pt x="54297" y="63106"/>
                    <a:pt x="56222" y="63441"/>
                    <a:pt x="58042" y="64173"/>
                  </a:cubicBezTo>
                  <a:cubicBezTo>
                    <a:pt x="58314" y="64278"/>
                    <a:pt x="58586" y="64361"/>
                    <a:pt x="58942" y="64466"/>
                  </a:cubicBezTo>
                  <a:cubicBezTo>
                    <a:pt x="58942" y="64319"/>
                    <a:pt x="58942" y="64215"/>
                    <a:pt x="58900" y="64152"/>
                  </a:cubicBezTo>
                  <a:cubicBezTo>
                    <a:pt x="58649" y="63713"/>
                    <a:pt x="58377" y="63273"/>
                    <a:pt x="58105" y="62855"/>
                  </a:cubicBezTo>
                  <a:cubicBezTo>
                    <a:pt x="57603" y="62081"/>
                    <a:pt x="57059" y="61390"/>
                    <a:pt x="56578" y="60595"/>
                  </a:cubicBezTo>
                  <a:cubicBezTo>
                    <a:pt x="56368" y="60260"/>
                    <a:pt x="56138" y="60051"/>
                    <a:pt x="55803" y="59925"/>
                  </a:cubicBezTo>
                  <a:cubicBezTo>
                    <a:pt x="54862" y="59549"/>
                    <a:pt x="53899" y="59130"/>
                    <a:pt x="52937" y="58796"/>
                  </a:cubicBezTo>
                  <a:cubicBezTo>
                    <a:pt x="51681" y="58356"/>
                    <a:pt x="50384" y="58084"/>
                    <a:pt x="49045" y="58063"/>
                  </a:cubicBezTo>
                  <a:cubicBezTo>
                    <a:pt x="47057" y="58042"/>
                    <a:pt x="45070" y="57938"/>
                    <a:pt x="43082" y="58210"/>
                  </a:cubicBezTo>
                  <a:cubicBezTo>
                    <a:pt x="41701" y="58419"/>
                    <a:pt x="40257" y="58503"/>
                    <a:pt x="38897" y="58942"/>
                  </a:cubicBezTo>
                  <a:cubicBezTo>
                    <a:pt x="38541" y="59089"/>
                    <a:pt x="38144" y="59151"/>
                    <a:pt x="37746" y="59214"/>
                  </a:cubicBezTo>
                  <a:cubicBezTo>
                    <a:pt x="37014" y="59298"/>
                    <a:pt x="36344" y="59528"/>
                    <a:pt x="35675" y="59821"/>
                  </a:cubicBezTo>
                  <a:cubicBezTo>
                    <a:pt x="35319" y="59967"/>
                    <a:pt x="34943" y="60135"/>
                    <a:pt x="34587" y="60239"/>
                  </a:cubicBezTo>
                  <a:cubicBezTo>
                    <a:pt x="33938" y="60407"/>
                    <a:pt x="33415" y="60825"/>
                    <a:pt x="32850" y="61181"/>
                  </a:cubicBezTo>
                  <a:cubicBezTo>
                    <a:pt x="32494" y="61411"/>
                    <a:pt x="32327" y="61746"/>
                    <a:pt x="32390" y="62164"/>
                  </a:cubicBezTo>
                  <a:cubicBezTo>
                    <a:pt x="32432" y="62541"/>
                    <a:pt x="32515" y="62876"/>
                    <a:pt x="32641" y="63210"/>
                  </a:cubicBezTo>
                  <a:cubicBezTo>
                    <a:pt x="32829" y="63650"/>
                    <a:pt x="33038" y="64110"/>
                    <a:pt x="33248" y="64529"/>
                  </a:cubicBezTo>
                  <a:cubicBezTo>
                    <a:pt x="33394" y="64738"/>
                    <a:pt x="33582" y="64968"/>
                    <a:pt x="33750" y="65198"/>
                  </a:cubicBezTo>
                  <a:close/>
                  <a:moveTo>
                    <a:pt x="15484" y="49945"/>
                  </a:moveTo>
                  <a:cubicBezTo>
                    <a:pt x="15546" y="49798"/>
                    <a:pt x="15630" y="49610"/>
                    <a:pt x="15672" y="49464"/>
                  </a:cubicBezTo>
                  <a:cubicBezTo>
                    <a:pt x="15839" y="48836"/>
                    <a:pt x="15986" y="48166"/>
                    <a:pt x="16153" y="47539"/>
                  </a:cubicBezTo>
                  <a:cubicBezTo>
                    <a:pt x="16362" y="46785"/>
                    <a:pt x="16697" y="46074"/>
                    <a:pt x="17116" y="45425"/>
                  </a:cubicBezTo>
                  <a:cubicBezTo>
                    <a:pt x="17534" y="44714"/>
                    <a:pt x="17932" y="44024"/>
                    <a:pt x="18141" y="43228"/>
                  </a:cubicBezTo>
                  <a:cubicBezTo>
                    <a:pt x="18204" y="42915"/>
                    <a:pt x="18371" y="42601"/>
                    <a:pt x="18559" y="42350"/>
                  </a:cubicBezTo>
                  <a:cubicBezTo>
                    <a:pt x="20024" y="40257"/>
                    <a:pt x="21133" y="37914"/>
                    <a:pt x="22598" y="35821"/>
                  </a:cubicBezTo>
                  <a:cubicBezTo>
                    <a:pt x="22786" y="35570"/>
                    <a:pt x="22932" y="35277"/>
                    <a:pt x="22932" y="34859"/>
                  </a:cubicBezTo>
                  <a:cubicBezTo>
                    <a:pt x="22619" y="34964"/>
                    <a:pt x="22388" y="35047"/>
                    <a:pt x="22158" y="35152"/>
                  </a:cubicBezTo>
                  <a:cubicBezTo>
                    <a:pt x="20233" y="36031"/>
                    <a:pt x="18434" y="37223"/>
                    <a:pt x="16634" y="38374"/>
                  </a:cubicBezTo>
                  <a:cubicBezTo>
                    <a:pt x="16593" y="38395"/>
                    <a:pt x="16530" y="38437"/>
                    <a:pt x="16509" y="38479"/>
                  </a:cubicBezTo>
                  <a:cubicBezTo>
                    <a:pt x="15588" y="39169"/>
                    <a:pt x="14730" y="39902"/>
                    <a:pt x="13789" y="40571"/>
                  </a:cubicBezTo>
                  <a:cubicBezTo>
                    <a:pt x="12868" y="41220"/>
                    <a:pt x="12094" y="41994"/>
                    <a:pt x="11424" y="42894"/>
                  </a:cubicBezTo>
                  <a:cubicBezTo>
                    <a:pt x="10839" y="43731"/>
                    <a:pt x="10629" y="44484"/>
                    <a:pt x="11299" y="45446"/>
                  </a:cubicBezTo>
                  <a:cubicBezTo>
                    <a:pt x="11885" y="46262"/>
                    <a:pt x="12408" y="47099"/>
                    <a:pt x="12973" y="47915"/>
                  </a:cubicBezTo>
                  <a:cubicBezTo>
                    <a:pt x="13496" y="48648"/>
                    <a:pt x="14521" y="49464"/>
                    <a:pt x="15484" y="49945"/>
                  </a:cubicBezTo>
                  <a:close/>
                  <a:moveTo>
                    <a:pt x="23686" y="44275"/>
                  </a:moveTo>
                  <a:cubicBezTo>
                    <a:pt x="24041" y="46137"/>
                    <a:pt x="24418" y="47957"/>
                    <a:pt x="25087" y="49736"/>
                  </a:cubicBezTo>
                  <a:cubicBezTo>
                    <a:pt x="25276" y="49715"/>
                    <a:pt x="25464" y="49652"/>
                    <a:pt x="25611" y="49631"/>
                  </a:cubicBezTo>
                  <a:cubicBezTo>
                    <a:pt x="25799" y="49610"/>
                    <a:pt x="26008" y="49694"/>
                    <a:pt x="26029" y="49903"/>
                  </a:cubicBezTo>
                  <a:cubicBezTo>
                    <a:pt x="26050" y="50029"/>
                    <a:pt x="26008" y="50217"/>
                    <a:pt x="25904" y="50301"/>
                  </a:cubicBezTo>
                  <a:cubicBezTo>
                    <a:pt x="25694" y="50510"/>
                    <a:pt x="25464" y="50677"/>
                    <a:pt x="25213" y="50866"/>
                  </a:cubicBezTo>
                  <a:cubicBezTo>
                    <a:pt x="25318" y="51619"/>
                    <a:pt x="25360" y="52330"/>
                    <a:pt x="25611" y="53021"/>
                  </a:cubicBezTo>
                  <a:cubicBezTo>
                    <a:pt x="26029" y="54171"/>
                    <a:pt x="26301" y="55343"/>
                    <a:pt x="26322" y="56599"/>
                  </a:cubicBezTo>
                  <a:cubicBezTo>
                    <a:pt x="26992" y="56431"/>
                    <a:pt x="27598" y="56180"/>
                    <a:pt x="28289" y="56117"/>
                  </a:cubicBezTo>
                  <a:cubicBezTo>
                    <a:pt x="28456" y="56117"/>
                    <a:pt x="28645" y="55950"/>
                    <a:pt x="28854" y="55804"/>
                  </a:cubicBezTo>
                  <a:cubicBezTo>
                    <a:pt x="28770" y="55448"/>
                    <a:pt x="28624" y="55071"/>
                    <a:pt x="28624" y="54736"/>
                  </a:cubicBezTo>
                  <a:cubicBezTo>
                    <a:pt x="28624" y="53983"/>
                    <a:pt x="28561" y="53251"/>
                    <a:pt x="28393" y="52519"/>
                  </a:cubicBezTo>
                  <a:cubicBezTo>
                    <a:pt x="28352" y="52372"/>
                    <a:pt x="28352" y="52226"/>
                    <a:pt x="28352" y="52058"/>
                  </a:cubicBezTo>
                  <a:cubicBezTo>
                    <a:pt x="28414" y="51326"/>
                    <a:pt x="28247" y="50635"/>
                    <a:pt x="28121" y="49924"/>
                  </a:cubicBezTo>
                  <a:cubicBezTo>
                    <a:pt x="27912" y="48689"/>
                    <a:pt x="27515" y="47476"/>
                    <a:pt x="27598" y="46179"/>
                  </a:cubicBezTo>
                  <a:cubicBezTo>
                    <a:pt x="27598" y="45990"/>
                    <a:pt x="27556" y="45823"/>
                    <a:pt x="27494" y="45656"/>
                  </a:cubicBezTo>
                  <a:cubicBezTo>
                    <a:pt x="27347" y="45258"/>
                    <a:pt x="27347" y="44840"/>
                    <a:pt x="27347" y="44400"/>
                  </a:cubicBezTo>
                  <a:lnTo>
                    <a:pt x="27347" y="43584"/>
                  </a:lnTo>
                  <a:cubicBezTo>
                    <a:pt x="27305" y="43208"/>
                    <a:pt x="27180" y="43061"/>
                    <a:pt x="26761" y="43061"/>
                  </a:cubicBezTo>
                  <a:cubicBezTo>
                    <a:pt x="26510" y="43061"/>
                    <a:pt x="26238" y="43124"/>
                    <a:pt x="25987" y="43166"/>
                  </a:cubicBezTo>
                  <a:cubicBezTo>
                    <a:pt x="25820" y="43208"/>
                    <a:pt x="25694" y="43270"/>
                    <a:pt x="25569" y="43312"/>
                  </a:cubicBezTo>
                  <a:cubicBezTo>
                    <a:pt x="24836" y="43375"/>
                    <a:pt x="24271" y="43710"/>
                    <a:pt x="23686" y="44275"/>
                  </a:cubicBezTo>
                  <a:close/>
                  <a:moveTo>
                    <a:pt x="25067" y="54276"/>
                  </a:moveTo>
                  <a:cubicBezTo>
                    <a:pt x="24313" y="54485"/>
                    <a:pt x="23853" y="54485"/>
                    <a:pt x="23309" y="54171"/>
                  </a:cubicBezTo>
                  <a:cubicBezTo>
                    <a:pt x="22702" y="53816"/>
                    <a:pt x="22137" y="53439"/>
                    <a:pt x="21572" y="53042"/>
                  </a:cubicBezTo>
                  <a:cubicBezTo>
                    <a:pt x="21321" y="52853"/>
                    <a:pt x="21049" y="52770"/>
                    <a:pt x="20735" y="52832"/>
                  </a:cubicBezTo>
                  <a:cubicBezTo>
                    <a:pt x="20484" y="52874"/>
                    <a:pt x="20191" y="52916"/>
                    <a:pt x="19940" y="52853"/>
                  </a:cubicBezTo>
                  <a:cubicBezTo>
                    <a:pt x="18810" y="52623"/>
                    <a:pt x="17681" y="52456"/>
                    <a:pt x="16634" y="51995"/>
                  </a:cubicBezTo>
                  <a:cubicBezTo>
                    <a:pt x="16446" y="51912"/>
                    <a:pt x="16237" y="51891"/>
                    <a:pt x="16090" y="51828"/>
                  </a:cubicBezTo>
                  <a:cubicBezTo>
                    <a:pt x="15651" y="52309"/>
                    <a:pt x="15881" y="52937"/>
                    <a:pt x="15504" y="53376"/>
                  </a:cubicBezTo>
                  <a:lnTo>
                    <a:pt x="15504" y="54653"/>
                  </a:lnTo>
                  <a:cubicBezTo>
                    <a:pt x="15714" y="54695"/>
                    <a:pt x="15902" y="54715"/>
                    <a:pt x="16111" y="54715"/>
                  </a:cubicBezTo>
                  <a:lnTo>
                    <a:pt x="18643" y="54715"/>
                  </a:lnTo>
                  <a:cubicBezTo>
                    <a:pt x="18936" y="54715"/>
                    <a:pt x="19250" y="54736"/>
                    <a:pt x="19543" y="54841"/>
                  </a:cubicBezTo>
                  <a:cubicBezTo>
                    <a:pt x="20694" y="55301"/>
                    <a:pt x="21886" y="55573"/>
                    <a:pt x="23100" y="55866"/>
                  </a:cubicBezTo>
                  <a:cubicBezTo>
                    <a:pt x="23602" y="55992"/>
                    <a:pt x="24062" y="56117"/>
                    <a:pt x="24439" y="56536"/>
                  </a:cubicBezTo>
                  <a:cubicBezTo>
                    <a:pt x="24774" y="56912"/>
                    <a:pt x="25025" y="56954"/>
                    <a:pt x="25548" y="56975"/>
                  </a:cubicBezTo>
                  <a:cubicBezTo>
                    <a:pt x="25485" y="56306"/>
                    <a:pt x="25297" y="55657"/>
                    <a:pt x="25234" y="54967"/>
                  </a:cubicBezTo>
                  <a:cubicBezTo>
                    <a:pt x="25192" y="54715"/>
                    <a:pt x="25108" y="54506"/>
                    <a:pt x="25067" y="54276"/>
                  </a:cubicBezTo>
                  <a:close/>
                  <a:moveTo>
                    <a:pt x="20714" y="22953"/>
                  </a:moveTo>
                  <a:cubicBezTo>
                    <a:pt x="20777" y="22640"/>
                    <a:pt x="20798" y="22409"/>
                    <a:pt x="20840" y="22158"/>
                  </a:cubicBezTo>
                  <a:cubicBezTo>
                    <a:pt x="20924" y="21886"/>
                    <a:pt x="21007" y="21635"/>
                    <a:pt x="21112" y="21384"/>
                  </a:cubicBezTo>
                  <a:cubicBezTo>
                    <a:pt x="21468" y="20589"/>
                    <a:pt x="21510" y="19710"/>
                    <a:pt x="21447" y="18852"/>
                  </a:cubicBezTo>
                  <a:cubicBezTo>
                    <a:pt x="21405" y="18246"/>
                    <a:pt x="21007" y="17869"/>
                    <a:pt x="20401" y="17869"/>
                  </a:cubicBezTo>
                  <a:cubicBezTo>
                    <a:pt x="20170" y="17869"/>
                    <a:pt x="19940" y="17869"/>
                    <a:pt x="19689" y="17890"/>
                  </a:cubicBezTo>
                  <a:cubicBezTo>
                    <a:pt x="19438" y="17911"/>
                    <a:pt x="19208" y="18078"/>
                    <a:pt x="19208" y="18308"/>
                  </a:cubicBezTo>
                  <a:cubicBezTo>
                    <a:pt x="19166" y="19166"/>
                    <a:pt x="19020" y="20066"/>
                    <a:pt x="19438" y="20861"/>
                  </a:cubicBezTo>
                  <a:cubicBezTo>
                    <a:pt x="19752" y="21489"/>
                    <a:pt x="20150" y="22117"/>
                    <a:pt x="20505" y="22723"/>
                  </a:cubicBezTo>
                  <a:cubicBezTo>
                    <a:pt x="20568" y="22786"/>
                    <a:pt x="20610" y="22828"/>
                    <a:pt x="20714" y="22953"/>
                  </a:cubicBezTo>
                  <a:close/>
                  <a:moveTo>
                    <a:pt x="54088" y="33771"/>
                  </a:moveTo>
                  <a:cubicBezTo>
                    <a:pt x="54485" y="33792"/>
                    <a:pt x="54778" y="33792"/>
                    <a:pt x="55071" y="33792"/>
                  </a:cubicBezTo>
                  <a:cubicBezTo>
                    <a:pt x="56368" y="33792"/>
                    <a:pt x="57331" y="33080"/>
                    <a:pt x="58147" y="32160"/>
                  </a:cubicBezTo>
                  <a:cubicBezTo>
                    <a:pt x="58544" y="31720"/>
                    <a:pt x="58210" y="30884"/>
                    <a:pt x="57624" y="30863"/>
                  </a:cubicBezTo>
                  <a:cubicBezTo>
                    <a:pt x="56954" y="30842"/>
                    <a:pt x="56243" y="30758"/>
                    <a:pt x="55510" y="30863"/>
                  </a:cubicBezTo>
                  <a:cubicBezTo>
                    <a:pt x="55071" y="31804"/>
                    <a:pt x="54611" y="32746"/>
                    <a:pt x="54088" y="33771"/>
                  </a:cubicBezTo>
                  <a:close/>
                  <a:moveTo>
                    <a:pt x="35738" y="41555"/>
                  </a:moveTo>
                  <a:cubicBezTo>
                    <a:pt x="34482" y="41324"/>
                    <a:pt x="33310" y="41073"/>
                    <a:pt x="32160" y="40864"/>
                  </a:cubicBezTo>
                  <a:cubicBezTo>
                    <a:pt x="32097" y="41596"/>
                    <a:pt x="32432" y="41994"/>
                    <a:pt x="33059" y="42182"/>
                  </a:cubicBezTo>
                  <a:cubicBezTo>
                    <a:pt x="33206" y="42224"/>
                    <a:pt x="33352" y="42224"/>
                    <a:pt x="33520" y="42224"/>
                  </a:cubicBezTo>
                  <a:lnTo>
                    <a:pt x="34817" y="42224"/>
                  </a:lnTo>
                  <a:cubicBezTo>
                    <a:pt x="35110" y="41994"/>
                    <a:pt x="35361" y="41806"/>
                    <a:pt x="35738" y="41555"/>
                  </a:cubicBezTo>
                  <a:close/>
                  <a:moveTo>
                    <a:pt x="26887" y="57833"/>
                  </a:moveTo>
                  <a:cubicBezTo>
                    <a:pt x="27222" y="58482"/>
                    <a:pt x="27724" y="58984"/>
                    <a:pt x="28310" y="59402"/>
                  </a:cubicBezTo>
                  <a:cubicBezTo>
                    <a:pt x="28540" y="59256"/>
                    <a:pt x="28728" y="59130"/>
                    <a:pt x="28896" y="59005"/>
                  </a:cubicBezTo>
                  <a:lnTo>
                    <a:pt x="28896" y="57143"/>
                  </a:lnTo>
                  <a:cubicBezTo>
                    <a:pt x="28226" y="57268"/>
                    <a:pt x="27556" y="57268"/>
                    <a:pt x="26887" y="57833"/>
                  </a:cubicBezTo>
                  <a:close/>
                  <a:moveTo>
                    <a:pt x="22472" y="52707"/>
                  </a:moveTo>
                  <a:cubicBezTo>
                    <a:pt x="22974" y="52979"/>
                    <a:pt x="23435" y="53251"/>
                    <a:pt x="23937" y="53544"/>
                  </a:cubicBezTo>
                  <a:cubicBezTo>
                    <a:pt x="24041" y="53586"/>
                    <a:pt x="24167" y="53607"/>
                    <a:pt x="24271" y="53607"/>
                  </a:cubicBezTo>
                  <a:cubicBezTo>
                    <a:pt x="24460" y="53648"/>
                    <a:pt x="24690" y="53376"/>
                    <a:pt x="24690" y="53188"/>
                  </a:cubicBezTo>
                  <a:cubicBezTo>
                    <a:pt x="24669" y="52979"/>
                    <a:pt x="24564" y="52853"/>
                    <a:pt x="24355" y="52853"/>
                  </a:cubicBezTo>
                  <a:cubicBezTo>
                    <a:pt x="23853" y="52874"/>
                    <a:pt x="23435" y="52623"/>
                    <a:pt x="22974" y="52456"/>
                  </a:cubicBezTo>
                  <a:cubicBezTo>
                    <a:pt x="22765" y="52414"/>
                    <a:pt x="22639" y="52456"/>
                    <a:pt x="22472" y="52707"/>
                  </a:cubicBezTo>
                  <a:close/>
                  <a:moveTo>
                    <a:pt x="23497" y="51723"/>
                  </a:moveTo>
                  <a:cubicBezTo>
                    <a:pt x="23832" y="51912"/>
                    <a:pt x="24083" y="52142"/>
                    <a:pt x="24460" y="51891"/>
                  </a:cubicBezTo>
                  <a:cubicBezTo>
                    <a:pt x="24418" y="51682"/>
                    <a:pt x="24376" y="51451"/>
                    <a:pt x="24334" y="51242"/>
                  </a:cubicBezTo>
                  <a:cubicBezTo>
                    <a:pt x="23937" y="51263"/>
                    <a:pt x="23707" y="51389"/>
                    <a:pt x="23497" y="51723"/>
                  </a:cubicBezTo>
                  <a:close/>
                  <a:moveTo>
                    <a:pt x="12596" y="62792"/>
                  </a:moveTo>
                  <a:lnTo>
                    <a:pt x="12596" y="62750"/>
                  </a:lnTo>
                  <a:lnTo>
                    <a:pt x="12199" y="62750"/>
                  </a:lnTo>
                  <a:lnTo>
                    <a:pt x="12199" y="627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80;p37"/>
            <p:cNvSpPr/>
            <p:nvPr/>
          </p:nvSpPr>
          <p:spPr>
            <a:xfrm>
              <a:off x="-1599125" y="1614225"/>
              <a:ext cx="429475" cy="219725"/>
            </a:xfrm>
            <a:custGeom>
              <a:avLst/>
              <a:gdLst/>
              <a:ahLst/>
              <a:cxnLst/>
              <a:rect l="l" t="t" r="r" b="b"/>
              <a:pathLst>
                <a:path w="17179" h="8789" extrusionOk="0">
                  <a:moveTo>
                    <a:pt x="16970" y="5482"/>
                  </a:moveTo>
                  <a:cubicBezTo>
                    <a:pt x="17179" y="5671"/>
                    <a:pt x="17158" y="5859"/>
                    <a:pt x="17012" y="5985"/>
                  </a:cubicBezTo>
                  <a:cubicBezTo>
                    <a:pt x="16740" y="6299"/>
                    <a:pt x="16447" y="6591"/>
                    <a:pt x="16237" y="6947"/>
                  </a:cubicBezTo>
                  <a:cubicBezTo>
                    <a:pt x="16237" y="6989"/>
                    <a:pt x="16216" y="7010"/>
                    <a:pt x="16175" y="7010"/>
                  </a:cubicBezTo>
                  <a:cubicBezTo>
                    <a:pt x="15170" y="7575"/>
                    <a:pt x="14291" y="8412"/>
                    <a:pt x="13120" y="8705"/>
                  </a:cubicBezTo>
                  <a:cubicBezTo>
                    <a:pt x="12911" y="8747"/>
                    <a:pt x="12701" y="8788"/>
                    <a:pt x="12492" y="8788"/>
                  </a:cubicBezTo>
                  <a:lnTo>
                    <a:pt x="7701" y="8788"/>
                  </a:lnTo>
                  <a:cubicBezTo>
                    <a:pt x="7449" y="8788"/>
                    <a:pt x="7157" y="8747"/>
                    <a:pt x="6885" y="8684"/>
                  </a:cubicBezTo>
                  <a:cubicBezTo>
                    <a:pt x="6529" y="8579"/>
                    <a:pt x="6131" y="8516"/>
                    <a:pt x="5755" y="8495"/>
                  </a:cubicBezTo>
                  <a:cubicBezTo>
                    <a:pt x="5399" y="8475"/>
                    <a:pt x="5043" y="8349"/>
                    <a:pt x="4708" y="8203"/>
                  </a:cubicBezTo>
                  <a:cubicBezTo>
                    <a:pt x="4353" y="8077"/>
                    <a:pt x="4039" y="7889"/>
                    <a:pt x="3725" y="7742"/>
                  </a:cubicBezTo>
                  <a:cubicBezTo>
                    <a:pt x="3160" y="7470"/>
                    <a:pt x="2763" y="7115"/>
                    <a:pt x="2365" y="6591"/>
                  </a:cubicBezTo>
                  <a:cubicBezTo>
                    <a:pt x="1905" y="5964"/>
                    <a:pt x="1403" y="5357"/>
                    <a:pt x="984" y="4708"/>
                  </a:cubicBezTo>
                  <a:cubicBezTo>
                    <a:pt x="231" y="3558"/>
                    <a:pt x="1" y="2281"/>
                    <a:pt x="126" y="921"/>
                  </a:cubicBezTo>
                  <a:cubicBezTo>
                    <a:pt x="147" y="565"/>
                    <a:pt x="356" y="314"/>
                    <a:pt x="566" y="42"/>
                  </a:cubicBezTo>
                  <a:cubicBezTo>
                    <a:pt x="628" y="1"/>
                    <a:pt x="754" y="1"/>
                    <a:pt x="796" y="1"/>
                  </a:cubicBezTo>
                  <a:cubicBezTo>
                    <a:pt x="879" y="21"/>
                    <a:pt x="963" y="105"/>
                    <a:pt x="984" y="189"/>
                  </a:cubicBezTo>
                  <a:cubicBezTo>
                    <a:pt x="1005" y="293"/>
                    <a:pt x="1005" y="419"/>
                    <a:pt x="984" y="524"/>
                  </a:cubicBezTo>
                  <a:cubicBezTo>
                    <a:pt x="545" y="1779"/>
                    <a:pt x="963" y="2909"/>
                    <a:pt x="1507" y="3976"/>
                  </a:cubicBezTo>
                  <a:cubicBezTo>
                    <a:pt x="2009" y="4918"/>
                    <a:pt x="2784" y="5650"/>
                    <a:pt x="3411" y="6487"/>
                  </a:cubicBezTo>
                  <a:cubicBezTo>
                    <a:pt x="3495" y="6571"/>
                    <a:pt x="3600" y="6633"/>
                    <a:pt x="3704" y="6696"/>
                  </a:cubicBezTo>
                  <a:cubicBezTo>
                    <a:pt x="4206" y="6926"/>
                    <a:pt x="4667" y="7156"/>
                    <a:pt x="5169" y="7366"/>
                  </a:cubicBezTo>
                  <a:cubicBezTo>
                    <a:pt x="5273" y="7428"/>
                    <a:pt x="5399" y="7470"/>
                    <a:pt x="5504" y="7470"/>
                  </a:cubicBezTo>
                  <a:cubicBezTo>
                    <a:pt x="6320" y="7575"/>
                    <a:pt x="7115" y="7742"/>
                    <a:pt x="7910" y="7763"/>
                  </a:cubicBezTo>
                  <a:cubicBezTo>
                    <a:pt x="9333" y="7826"/>
                    <a:pt x="10734" y="7763"/>
                    <a:pt x="12157" y="7763"/>
                  </a:cubicBezTo>
                  <a:cubicBezTo>
                    <a:pt x="12973" y="7763"/>
                    <a:pt x="13664" y="7470"/>
                    <a:pt x="14291" y="6989"/>
                  </a:cubicBezTo>
                  <a:cubicBezTo>
                    <a:pt x="14480" y="6822"/>
                    <a:pt x="14689" y="6696"/>
                    <a:pt x="14898" y="6591"/>
                  </a:cubicBezTo>
                  <a:cubicBezTo>
                    <a:pt x="15233" y="6403"/>
                    <a:pt x="15589" y="6257"/>
                    <a:pt x="15819" y="5901"/>
                  </a:cubicBezTo>
                  <a:cubicBezTo>
                    <a:pt x="16133" y="5629"/>
                    <a:pt x="16593" y="5566"/>
                    <a:pt x="16970" y="54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81;p37"/>
            <p:cNvSpPr/>
            <p:nvPr/>
          </p:nvSpPr>
          <p:spPr>
            <a:xfrm>
              <a:off x="-1261200" y="1599050"/>
              <a:ext cx="39250" cy="46575"/>
            </a:xfrm>
            <a:custGeom>
              <a:avLst/>
              <a:gdLst/>
              <a:ahLst/>
              <a:cxnLst/>
              <a:rect l="l" t="t" r="r" b="b"/>
              <a:pathLst>
                <a:path w="1570" h="1863" extrusionOk="0">
                  <a:moveTo>
                    <a:pt x="1570" y="817"/>
                  </a:moveTo>
                  <a:cubicBezTo>
                    <a:pt x="1570" y="1361"/>
                    <a:pt x="1235" y="1758"/>
                    <a:pt x="774" y="1842"/>
                  </a:cubicBezTo>
                  <a:cubicBezTo>
                    <a:pt x="523" y="1863"/>
                    <a:pt x="314" y="1800"/>
                    <a:pt x="147" y="1570"/>
                  </a:cubicBezTo>
                  <a:cubicBezTo>
                    <a:pt x="21" y="1382"/>
                    <a:pt x="0" y="1152"/>
                    <a:pt x="105" y="963"/>
                  </a:cubicBezTo>
                  <a:cubicBezTo>
                    <a:pt x="293" y="712"/>
                    <a:pt x="502" y="440"/>
                    <a:pt x="754" y="231"/>
                  </a:cubicBezTo>
                  <a:cubicBezTo>
                    <a:pt x="1046" y="1"/>
                    <a:pt x="1402" y="147"/>
                    <a:pt x="1507" y="524"/>
                  </a:cubicBezTo>
                  <a:cubicBezTo>
                    <a:pt x="1549" y="628"/>
                    <a:pt x="1549" y="733"/>
                    <a:pt x="1570"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82;p37"/>
            <p:cNvSpPr/>
            <p:nvPr/>
          </p:nvSpPr>
          <p:spPr>
            <a:xfrm>
              <a:off x="-1527450" y="1533150"/>
              <a:ext cx="41350" cy="38725"/>
            </a:xfrm>
            <a:custGeom>
              <a:avLst/>
              <a:gdLst/>
              <a:ahLst/>
              <a:cxnLst/>
              <a:rect l="l" t="t" r="r" b="b"/>
              <a:pathLst>
                <a:path w="1654" h="1549" extrusionOk="0">
                  <a:moveTo>
                    <a:pt x="649" y="21"/>
                  </a:moveTo>
                  <a:cubicBezTo>
                    <a:pt x="1151" y="0"/>
                    <a:pt x="1402" y="84"/>
                    <a:pt x="1507" y="356"/>
                  </a:cubicBezTo>
                  <a:cubicBezTo>
                    <a:pt x="1611" y="649"/>
                    <a:pt x="1653" y="963"/>
                    <a:pt x="1465" y="1235"/>
                  </a:cubicBezTo>
                  <a:cubicBezTo>
                    <a:pt x="1381" y="1339"/>
                    <a:pt x="1235" y="1402"/>
                    <a:pt x="1088" y="1444"/>
                  </a:cubicBezTo>
                  <a:cubicBezTo>
                    <a:pt x="461" y="1549"/>
                    <a:pt x="0" y="1130"/>
                    <a:pt x="0" y="461"/>
                  </a:cubicBezTo>
                  <a:cubicBezTo>
                    <a:pt x="0" y="356"/>
                    <a:pt x="126" y="189"/>
                    <a:pt x="230" y="126"/>
                  </a:cubicBezTo>
                  <a:cubicBezTo>
                    <a:pt x="440" y="21"/>
                    <a:pt x="649" y="21"/>
                    <a:pt x="649"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83;p37"/>
            <p:cNvSpPr/>
            <p:nvPr/>
          </p:nvSpPr>
          <p:spPr>
            <a:xfrm flipH="1">
              <a:off x="-590075" y="1442125"/>
              <a:ext cx="257900" cy="310750"/>
            </a:xfrm>
            <a:custGeom>
              <a:avLst/>
              <a:gdLst/>
              <a:ahLst/>
              <a:cxnLst/>
              <a:rect l="l" t="t" r="r" b="b"/>
              <a:pathLst>
                <a:path w="10316" h="12430" extrusionOk="0">
                  <a:moveTo>
                    <a:pt x="4624" y="168"/>
                  </a:moveTo>
                  <a:cubicBezTo>
                    <a:pt x="3934" y="1110"/>
                    <a:pt x="3453" y="2114"/>
                    <a:pt x="3118" y="3223"/>
                  </a:cubicBezTo>
                  <a:cubicBezTo>
                    <a:pt x="3034" y="3516"/>
                    <a:pt x="2929" y="3830"/>
                    <a:pt x="2929" y="4144"/>
                  </a:cubicBezTo>
                  <a:cubicBezTo>
                    <a:pt x="2909" y="5294"/>
                    <a:pt x="2909" y="6403"/>
                    <a:pt x="2888" y="7554"/>
                  </a:cubicBezTo>
                  <a:cubicBezTo>
                    <a:pt x="2888" y="7993"/>
                    <a:pt x="2992" y="8370"/>
                    <a:pt x="3327" y="8663"/>
                  </a:cubicBezTo>
                  <a:cubicBezTo>
                    <a:pt x="3536" y="8830"/>
                    <a:pt x="3725" y="9040"/>
                    <a:pt x="3892" y="9228"/>
                  </a:cubicBezTo>
                  <a:cubicBezTo>
                    <a:pt x="4352" y="9730"/>
                    <a:pt x="4813" y="10170"/>
                    <a:pt x="5566" y="10065"/>
                  </a:cubicBezTo>
                  <a:cubicBezTo>
                    <a:pt x="5629" y="10065"/>
                    <a:pt x="5712" y="10065"/>
                    <a:pt x="5775" y="10086"/>
                  </a:cubicBezTo>
                  <a:cubicBezTo>
                    <a:pt x="7114" y="10609"/>
                    <a:pt x="8432" y="10462"/>
                    <a:pt x="9730" y="9960"/>
                  </a:cubicBezTo>
                  <a:cubicBezTo>
                    <a:pt x="9855" y="9918"/>
                    <a:pt x="10002" y="9877"/>
                    <a:pt x="10127" y="9835"/>
                  </a:cubicBezTo>
                  <a:cubicBezTo>
                    <a:pt x="10148" y="9835"/>
                    <a:pt x="10169" y="9835"/>
                    <a:pt x="10315" y="9877"/>
                  </a:cubicBezTo>
                  <a:cubicBezTo>
                    <a:pt x="10211" y="9981"/>
                    <a:pt x="10148" y="10086"/>
                    <a:pt x="10064" y="10149"/>
                  </a:cubicBezTo>
                  <a:cubicBezTo>
                    <a:pt x="9018" y="10902"/>
                    <a:pt x="7867" y="11446"/>
                    <a:pt x="6696" y="11948"/>
                  </a:cubicBezTo>
                  <a:cubicBezTo>
                    <a:pt x="5838" y="12325"/>
                    <a:pt x="4896" y="12429"/>
                    <a:pt x="3955" y="12157"/>
                  </a:cubicBezTo>
                  <a:cubicBezTo>
                    <a:pt x="3515" y="12032"/>
                    <a:pt x="3097" y="11948"/>
                    <a:pt x="2637" y="11843"/>
                  </a:cubicBezTo>
                  <a:cubicBezTo>
                    <a:pt x="1988" y="11697"/>
                    <a:pt x="1444" y="11341"/>
                    <a:pt x="1067" y="10755"/>
                  </a:cubicBezTo>
                  <a:cubicBezTo>
                    <a:pt x="712" y="10170"/>
                    <a:pt x="230" y="9646"/>
                    <a:pt x="105" y="8914"/>
                  </a:cubicBezTo>
                  <a:cubicBezTo>
                    <a:pt x="84" y="8684"/>
                    <a:pt x="0" y="8454"/>
                    <a:pt x="21" y="8224"/>
                  </a:cubicBezTo>
                  <a:cubicBezTo>
                    <a:pt x="168" y="6696"/>
                    <a:pt x="272" y="5148"/>
                    <a:pt x="795" y="3725"/>
                  </a:cubicBezTo>
                  <a:cubicBezTo>
                    <a:pt x="1318" y="2260"/>
                    <a:pt x="2260" y="1047"/>
                    <a:pt x="3620" y="231"/>
                  </a:cubicBezTo>
                  <a:cubicBezTo>
                    <a:pt x="3955" y="84"/>
                    <a:pt x="4269" y="1"/>
                    <a:pt x="4624" y="1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84;p37"/>
            <p:cNvSpPr/>
            <p:nvPr/>
          </p:nvSpPr>
          <p:spPr>
            <a:xfrm flipH="1">
              <a:off x="-640300" y="1431675"/>
              <a:ext cx="339000" cy="350475"/>
            </a:xfrm>
            <a:custGeom>
              <a:avLst/>
              <a:gdLst/>
              <a:ahLst/>
              <a:cxnLst/>
              <a:rect l="l" t="t" r="r" b="b"/>
              <a:pathLst>
                <a:path w="13560" h="14019" extrusionOk="0">
                  <a:moveTo>
                    <a:pt x="7324" y="523"/>
                  </a:moveTo>
                  <a:cubicBezTo>
                    <a:pt x="6424" y="1172"/>
                    <a:pt x="6382" y="1214"/>
                    <a:pt x="6006" y="2197"/>
                  </a:cubicBezTo>
                  <a:cubicBezTo>
                    <a:pt x="5524" y="3327"/>
                    <a:pt x="5169" y="4478"/>
                    <a:pt x="5273" y="5733"/>
                  </a:cubicBezTo>
                  <a:cubicBezTo>
                    <a:pt x="5315" y="6298"/>
                    <a:pt x="5294" y="6905"/>
                    <a:pt x="5273" y="7512"/>
                  </a:cubicBezTo>
                  <a:cubicBezTo>
                    <a:pt x="5232" y="7930"/>
                    <a:pt x="5336" y="8244"/>
                    <a:pt x="5692" y="8537"/>
                  </a:cubicBezTo>
                  <a:cubicBezTo>
                    <a:pt x="5901" y="8704"/>
                    <a:pt x="6068" y="8914"/>
                    <a:pt x="6278" y="9102"/>
                  </a:cubicBezTo>
                  <a:cubicBezTo>
                    <a:pt x="6382" y="9186"/>
                    <a:pt x="6529" y="9290"/>
                    <a:pt x="6633" y="9311"/>
                  </a:cubicBezTo>
                  <a:cubicBezTo>
                    <a:pt x="7575" y="9437"/>
                    <a:pt x="8517" y="9834"/>
                    <a:pt x="9479" y="9625"/>
                  </a:cubicBezTo>
                  <a:cubicBezTo>
                    <a:pt x="10211" y="9479"/>
                    <a:pt x="10923" y="9186"/>
                    <a:pt x="11634" y="8976"/>
                  </a:cubicBezTo>
                  <a:cubicBezTo>
                    <a:pt x="12136" y="8809"/>
                    <a:pt x="12639" y="8663"/>
                    <a:pt x="13141" y="8537"/>
                  </a:cubicBezTo>
                  <a:cubicBezTo>
                    <a:pt x="13245" y="8495"/>
                    <a:pt x="13371" y="8579"/>
                    <a:pt x="13559" y="8600"/>
                  </a:cubicBezTo>
                  <a:cubicBezTo>
                    <a:pt x="13329" y="9792"/>
                    <a:pt x="12722" y="10671"/>
                    <a:pt x="11927" y="11466"/>
                  </a:cubicBezTo>
                  <a:cubicBezTo>
                    <a:pt x="11383" y="12010"/>
                    <a:pt x="10776" y="12450"/>
                    <a:pt x="10065" y="12764"/>
                  </a:cubicBezTo>
                  <a:cubicBezTo>
                    <a:pt x="9270" y="13119"/>
                    <a:pt x="8496" y="13621"/>
                    <a:pt x="7596" y="13810"/>
                  </a:cubicBezTo>
                  <a:cubicBezTo>
                    <a:pt x="7073" y="13914"/>
                    <a:pt x="6571" y="14019"/>
                    <a:pt x="6048" y="13977"/>
                  </a:cubicBezTo>
                  <a:cubicBezTo>
                    <a:pt x="4771" y="13810"/>
                    <a:pt x="3516" y="13601"/>
                    <a:pt x="2386" y="12952"/>
                  </a:cubicBezTo>
                  <a:cubicBezTo>
                    <a:pt x="1988" y="12722"/>
                    <a:pt x="1654" y="12429"/>
                    <a:pt x="1423" y="12031"/>
                  </a:cubicBezTo>
                  <a:cubicBezTo>
                    <a:pt x="1172" y="11634"/>
                    <a:pt x="900" y="11299"/>
                    <a:pt x="691" y="10901"/>
                  </a:cubicBezTo>
                  <a:cubicBezTo>
                    <a:pt x="210" y="10127"/>
                    <a:pt x="1" y="9269"/>
                    <a:pt x="126" y="8328"/>
                  </a:cubicBezTo>
                  <a:cubicBezTo>
                    <a:pt x="294" y="6926"/>
                    <a:pt x="503" y="5566"/>
                    <a:pt x="900" y="4248"/>
                  </a:cubicBezTo>
                  <a:cubicBezTo>
                    <a:pt x="1047" y="3745"/>
                    <a:pt x="1214" y="3264"/>
                    <a:pt x="1549" y="2846"/>
                  </a:cubicBezTo>
                  <a:cubicBezTo>
                    <a:pt x="1779" y="2574"/>
                    <a:pt x="1988" y="2218"/>
                    <a:pt x="2198" y="1904"/>
                  </a:cubicBezTo>
                  <a:cubicBezTo>
                    <a:pt x="2595" y="1339"/>
                    <a:pt x="3139" y="921"/>
                    <a:pt x="3746" y="544"/>
                  </a:cubicBezTo>
                  <a:cubicBezTo>
                    <a:pt x="4562" y="21"/>
                    <a:pt x="5441" y="0"/>
                    <a:pt x="6341" y="84"/>
                  </a:cubicBezTo>
                  <a:cubicBezTo>
                    <a:pt x="6445" y="84"/>
                    <a:pt x="6550" y="105"/>
                    <a:pt x="6613" y="168"/>
                  </a:cubicBezTo>
                  <a:cubicBezTo>
                    <a:pt x="6843" y="230"/>
                    <a:pt x="7052" y="377"/>
                    <a:pt x="7324" y="523"/>
                  </a:cubicBezTo>
                  <a:close/>
                  <a:moveTo>
                    <a:pt x="5859" y="586"/>
                  </a:moveTo>
                  <a:cubicBezTo>
                    <a:pt x="5483" y="419"/>
                    <a:pt x="5169" y="481"/>
                    <a:pt x="4876" y="649"/>
                  </a:cubicBezTo>
                  <a:cubicBezTo>
                    <a:pt x="3516" y="1486"/>
                    <a:pt x="2595" y="2699"/>
                    <a:pt x="2051" y="4143"/>
                  </a:cubicBezTo>
                  <a:cubicBezTo>
                    <a:pt x="1528" y="5566"/>
                    <a:pt x="1403" y="7114"/>
                    <a:pt x="1298" y="8642"/>
                  </a:cubicBezTo>
                  <a:cubicBezTo>
                    <a:pt x="1256" y="8872"/>
                    <a:pt x="1340" y="9102"/>
                    <a:pt x="1361" y="9332"/>
                  </a:cubicBezTo>
                  <a:cubicBezTo>
                    <a:pt x="1465" y="10044"/>
                    <a:pt x="1967" y="10567"/>
                    <a:pt x="2344" y="11173"/>
                  </a:cubicBezTo>
                  <a:cubicBezTo>
                    <a:pt x="2700" y="11780"/>
                    <a:pt x="3244" y="12115"/>
                    <a:pt x="3913" y="12261"/>
                  </a:cubicBezTo>
                  <a:cubicBezTo>
                    <a:pt x="4353" y="12366"/>
                    <a:pt x="4792" y="12471"/>
                    <a:pt x="5211" y="12575"/>
                  </a:cubicBezTo>
                  <a:cubicBezTo>
                    <a:pt x="6152" y="12847"/>
                    <a:pt x="7094" y="12764"/>
                    <a:pt x="7952" y="12366"/>
                  </a:cubicBezTo>
                  <a:cubicBezTo>
                    <a:pt x="9144" y="11864"/>
                    <a:pt x="10295" y="11299"/>
                    <a:pt x="11341" y="10567"/>
                  </a:cubicBezTo>
                  <a:cubicBezTo>
                    <a:pt x="11404" y="10504"/>
                    <a:pt x="11467" y="10399"/>
                    <a:pt x="11571" y="10295"/>
                  </a:cubicBezTo>
                  <a:cubicBezTo>
                    <a:pt x="11467" y="10274"/>
                    <a:pt x="11404" y="10253"/>
                    <a:pt x="11383" y="10253"/>
                  </a:cubicBezTo>
                  <a:cubicBezTo>
                    <a:pt x="11258" y="10274"/>
                    <a:pt x="11132" y="10336"/>
                    <a:pt x="10986" y="10378"/>
                  </a:cubicBezTo>
                  <a:cubicBezTo>
                    <a:pt x="9688" y="10880"/>
                    <a:pt x="8370" y="11027"/>
                    <a:pt x="7052" y="10504"/>
                  </a:cubicBezTo>
                  <a:cubicBezTo>
                    <a:pt x="6989" y="10483"/>
                    <a:pt x="6905" y="10462"/>
                    <a:pt x="6843" y="10483"/>
                  </a:cubicBezTo>
                  <a:cubicBezTo>
                    <a:pt x="6068" y="10588"/>
                    <a:pt x="5608" y="10148"/>
                    <a:pt x="5169" y="9646"/>
                  </a:cubicBezTo>
                  <a:cubicBezTo>
                    <a:pt x="4980" y="9437"/>
                    <a:pt x="4792" y="9269"/>
                    <a:pt x="4583" y="9081"/>
                  </a:cubicBezTo>
                  <a:cubicBezTo>
                    <a:pt x="4248" y="8788"/>
                    <a:pt x="4123" y="8432"/>
                    <a:pt x="4144" y="7972"/>
                  </a:cubicBezTo>
                  <a:cubicBezTo>
                    <a:pt x="4164" y="6821"/>
                    <a:pt x="4144" y="5712"/>
                    <a:pt x="4185" y="4562"/>
                  </a:cubicBezTo>
                  <a:cubicBezTo>
                    <a:pt x="4185" y="4248"/>
                    <a:pt x="4290" y="3955"/>
                    <a:pt x="4374" y="3641"/>
                  </a:cubicBezTo>
                  <a:cubicBezTo>
                    <a:pt x="4688" y="2532"/>
                    <a:pt x="5190" y="1528"/>
                    <a:pt x="5859" y="5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8" name="图片 7">
            <a:extLst>
              <a:ext uri="{FF2B5EF4-FFF2-40B4-BE49-F238E27FC236}">
                <a16:creationId xmlns:a16="http://schemas.microsoft.com/office/drawing/2014/main" xmlns="" id="{2CAC6C35-46DE-4B14-AF72-30DEC11FD1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8732" y="3384745"/>
            <a:ext cx="2340338" cy="15901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48">
            <a:extLst>
              <a:ext uri="{FF2B5EF4-FFF2-40B4-BE49-F238E27FC236}">
                <a16:creationId xmlns:a16="http://schemas.microsoft.com/office/drawing/2014/main" xmlns="" id="{93676BFF-6842-3B42-9A77-FD0E258ECA20}"/>
              </a:ext>
            </a:extLst>
          </p:cNvPr>
          <p:cNvSpPr/>
          <p:nvPr/>
        </p:nvSpPr>
        <p:spPr>
          <a:xfrm>
            <a:off x="3999141" y="250358"/>
            <a:ext cx="2700063" cy="2488306"/>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buClrTx/>
              <a:buFontTx/>
              <a:buNone/>
            </a:pPr>
            <a:endParaRPr lang="zh-CN" altLang="en-US" sz="1350" kern="1200" dirty="0">
              <a:solidFill>
                <a:prstClr val="white"/>
              </a:solidFill>
              <a:latin typeface="Times" panose="020B0500000000000000" pitchFamily="34" charset="0"/>
              <a:ea typeface="Times" panose="020B0500000000000000" pitchFamily="34" charset="0"/>
              <a:cs typeface="Times" panose="020B0500000000000000" pitchFamily="34" charset="0"/>
              <a:sym typeface="字魂59号-创粗黑" panose="00000500000000000000" pitchFamily="2" charset="-122"/>
            </a:endParaRPr>
          </a:p>
        </p:txBody>
      </p:sp>
      <p:sp>
        <p:nvSpPr>
          <p:cNvPr id="21" name="Rectangle 20">
            <a:extLst>
              <a:ext uri="{FF2B5EF4-FFF2-40B4-BE49-F238E27FC236}">
                <a16:creationId xmlns:a16="http://schemas.microsoft.com/office/drawing/2014/main" xmlns="" id="{CE0E41D9-C658-844C-A363-F503CAD4D37D}"/>
              </a:ext>
            </a:extLst>
          </p:cNvPr>
          <p:cNvSpPr/>
          <p:nvPr/>
        </p:nvSpPr>
        <p:spPr>
          <a:xfrm>
            <a:off x="3858706" y="658047"/>
            <a:ext cx="2980931" cy="1569660"/>
          </a:xfrm>
          <a:prstGeom prst="rect">
            <a:avLst/>
          </a:prstGeom>
        </p:spPr>
        <p:txBody>
          <a:bodyPr wrap="square">
            <a:spAutoFit/>
          </a:bodyPr>
          <a:lstStyle/>
          <a:p>
            <a:pPr algn="ctr">
              <a:buClrTx/>
              <a:buFontTx/>
              <a:buNone/>
            </a:pP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Theo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em</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a:t>
            </a:r>
          </a:p>
          <a:p>
            <a:pPr algn="ctr">
              <a:buClrTx/>
              <a:buFontTx/>
              <a:buNone/>
            </a:pP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một</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người</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bạn</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tốt</a:t>
            </a:r>
            <a:endPar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endParaRPr>
          </a:p>
          <a:p>
            <a:pPr algn="ctr">
              <a:buClrTx/>
              <a:buFontTx/>
              <a:buNone/>
            </a:pP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cần</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có</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những</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đức</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p>
          <a:p>
            <a:pPr algn="ctr">
              <a:buClrTx/>
              <a:buFontTx/>
              <a:buNone/>
            </a:pP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tính</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gì</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a:t>
            </a:r>
          </a:p>
        </p:txBody>
      </p:sp>
      <p:sp>
        <p:nvSpPr>
          <p:cNvPr id="22" name="椭圆 48">
            <a:extLst>
              <a:ext uri="{FF2B5EF4-FFF2-40B4-BE49-F238E27FC236}">
                <a16:creationId xmlns:a16="http://schemas.microsoft.com/office/drawing/2014/main" xmlns="" id="{84755221-39B4-4145-84F6-47B4FE8CCD13}"/>
              </a:ext>
            </a:extLst>
          </p:cNvPr>
          <p:cNvSpPr/>
          <p:nvPr/>
        </p:nvSpPr>
        <p:spPr>
          <a:xfrm>
            <a:off x="5997288" y="1841324"/>
            <a:ext cx="2943586" cy="2713325"/>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buClrTx/>
              <a:buFontTx/>
              <a:buNone/>
            </a:pPr>
            <a:endParaRPr lang="zh-CN" altLang="en-US" sz="1350" kern="1200" dirty="0">
              <a:solidFill>
                <a:prstClr val="white"/>
              </a:solidFill>
              <a:latin typeface="Times" panose="020B0500000000000000" pitchFamily="34" charset="0"/>
              <a:ea typeface="Times" panose="020B0500000000000000" pitchFamily="34" charset="0"/>
              <a:cs typeface="Times" panose="020B0500000000000000" pitchFamily="34" charset="0"/>
              <a:sym typeface="字魂59号-创粗黑" panose="00000500000000000000" pitchFamily="2" charset="-122"/>
            </a:endParaRPr>
          </a:p>
        </p:txBody>
      </p:sp>
      <p:sp>
        <p:nvSpPr>
          <p:cNvPr id="23" name="Rectangle 22">
            <a:extLst>
              <a:ext uri="{FF2B5EF4-FFF2-40B4-BE49-F238E27FC236}">
                <a16:creationId xmlns:a16="http://schemas.microsoft.com/office/drawing/2014/main" xmlns="" id="{A9072CC3-2F63-AF42-A5B9-774C83EA11C0}"/>
              </a:ext>
            </a:extLst>
          </p:cNvPr>
          <p:cNvSpPr/>
          <p:nvPr/>
        </p:nvSpPr>
        <p:spPr>
          <a:xfrm>
            <a:off x="6142681" y="2377464"/>
            <a:ext cx="2652800" cy="1569660"/>
          </a:xfrm>
          <a:prstGeom prst="rect">
            <a:avLst/>
          </a:prstGeom>
        </p:spPr>
        <p:txBody>
          <a:bodyPr wrap="square">
            <a:spAutoFit/>
          </a:bodyPr>
          <a:lstStyle/>
          <a:p>
            <a:pPr algn="ctr">
              <a:buClrTx/>
              <a:buFontTx/>
              <a:buNone/>
            </a:pP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Trong</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trường</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hợp</a:t>
            </a:r>
            <a:endPar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endParaRPr>
          </a:p>
          <a:p>
            <a:pPr algn="ctr">
              <a:buClrTx/>
              <a:buFontTx/>
              <a:buNone/>
            </a:pP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nào</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thì</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một</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người</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được</a:t>
            </a:r>
            <a:endPar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endParaRPr>
          </a:p>
          <a:p>
            <a:pPr algn="ctr">
              <a:buClrTx/>
              <a:buFontTx/>
              <a:buNone/>
            </a:pP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xem</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là</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kẻ</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 </a:t>
            </a:r>
            <a:r>
              <a:rPr lang="en-US" sz="2400" kern="1200" dirty="0" err="1">
                <a:solidFill>
                  <a:prstClr val="black"/>
                </a:solidFill>
                <a:latin typeface="Times" panose="020B0500000000000000" pitchFamily="34" charset="0"/>
                <a:ea typeface="Times" panose="020B0500000000000000" pitchFamily="34" charset="0"/>
                <a:cs typeface="Times" panose="020B0500000000000000" pitchFamily="34" charset="0"/>
              </a:rPr>
              <a:t>mạnh</a:t>
            </a:r>
            <a:r>
              <a:rPr lang="en-US" sz="2400" kern="1200" dirty="0">
                <a:solidFill>
                  <a:prstClr val="black"/>
                </a:solidFill>
                <a:latin typeface="Times" panose="020B0500000000000000" pitchFamily="34" charset="0"/>
                <a:ea typeface="Times" panose="020B0500000000000000" pitchFamily="34" charset="0"/>
                <a:cs typeface="Times" panose="020B0500000000000000" pitchFamily="34" charset="0"/>
              </a:rPr>
              <a:t>”?</a:t>
            </a:r>
          </a:p>
        </p:txBody>
      </p:sp>
      <p:pic>
        <p:nvPicPr>
          <p:cNvPr id="64" name="Picture 63" descr="Lý thuyết Tiếng Việt lớp 1 Tập đọc: Người bạn tốt (Chi tiết nhất)"/>
          <p:cNvPicPr/>
          <p:nvPr/>
        </p:nvPicPr>
        <p:blipFill>
          <a:blip r:embed="rId3">
            <a:extLst>
              <a:ext uri="{28A0092B-C50C-407E-A947-70E740481C1C}">
                <a14:useLocalDpi xmlns:a14="http://schemas.microsoft.com/office/drawing/2010/main" val="0"/>
              </a:ext>
            </a:extLst>
          </a:blip>
          <a:srcRect/>
          <a:stretch>
            <a:fillRect/>
          </a:stretch>
        </p:blipFill>
        <p:spPr bwMode="auto">
          <a:xfrm>
            <a:off x="310305" y="2296280"/>
            <a:ext cx="3891523" cy="2413391"/>
          </a:xfrm>
          <a:prstGeom prst="rect">
            <a:avLst/>
          </a:prstGeom>
          <a:ln>
            <a:noFill/>
          </a:ln>
          <a:effectLst>
            <a:outerShdw blurRad="292100" dist="139700" dir="2700000" algn="tl" rotWithShape="0">
              <a:srgbClr val="333333">
                <a:alpha val="65000"/>
              </a:srgbClr>
            </a:outerShdw>
          </a:effectLst>
        </p:spPr>
      </p:pic>
      <p:grpSp>
        <p:nvGrpSpPr>
          <p:cNvPr id="9" name="Google Shape;398;p38"/>
          <p:cNvGrpSpPr/>
          <p:nvPr/>
        </p:nvGrpSpPr>
        <p:grpSpPr>
          <a:xfrm flipH="1">
            <a:off x="6762612" y="393608"/>
            <a:ext cx="1653550" cy="1152165"/>
            <a:chOff x="6876425" y="1268933"/>
            <a:chExt cx="1653550" cy="1152165"/>
          </a:xfrm>
        </p:grpSpPr>
        <p:grpSp>
          <p:nvGrpSpPr>
            <p:cNvPr id="10" name="Google Shape;399;p38"/>
            <p:cNvGrpSpPr/>
            <p:nvPr/>
          </p:nvGrpSpPr>
          <p:grpSpPr>
            <a:xfrm rot="1400853">
              <a:off x="7531678" y="2028397"/>
              <a:ext cx="998956" cy="203068"/>
              <a:chOff x="10471811" y="1999263"/>
              <a:chExt cx="998976" cy="203072"/>
            </a:xfrm>
          </p:grpSpPr>
          <p:sp>
            <p:nvSpPr>
              <p:cNvPr id="24"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406;p38"/>
            <p:cNvGrpSpPr/>
            <p:nvPr/>
          </p:nvGrpSpPr>
          <p:grpSpPr>
            <a:xfrm>
              <a:off x="6907063" y="1389007"/>
              <a:ext cx="626852" cy="654662"/>
              <a:chOff x="6907063" y="1389007"/>
              <a:chExt cx="626852" cy="654662"/>
            </a:xfrm>
          </p:grpSpPr>
          <p:sp>
            <p:nvSpPr>
              <p:cNvPr id="13"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415;p38"/>
          <p:cNvGrpSpPr/>
          <p:nvPr/>
        </p:nvGrpSpPr>
        <p:grpSpPr>
          <a:xfrm>
            <a:off x="478125" y="325325"/>
            <a:ext cx="741250" cy="792000"/>
            <a:chOff x="-3118700" y="2365900"/>
            <a:chExt cx="741250" cy="792000"/>
          </a:xfrm>
        </p:grpSpPr>
        <p:sp>
          <p:nvSpPr>
            <p:cNvPr id="31"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61719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strVal val="#ppt_w*0.70"/>
                                          </p:val>
                                        </p:tav>
                                        <p:tav tm="100000">
                                          <p:val>
                                            <p:strVal val="#ppt_w"/>
                                          </p:val>
                                        </p:tav>
                                      </p:tavLst>
                                    </p:anim>
                                    <p:anim calcmode="lin" valueType="num">
                                      <p:cBhvr>
                                        <p:cTn id="20" dur="1000" fill="hold"/>
                                        <p:tgtEl>
                                          <p:spTgt spid="22"/>
                                        </p:tgtEl>
                                        <p:attrNameLst>
                                          <p:attrName>ppt_h</p:attrName>
                                        </p:attrNameLst>
                                      </p:cBhvr>
                                      <p:tavLst>
                                        <p:tav tm="0">
                                          <p:val>
                                            <p:strVal val="#ppt_h"/>
                                          </p:val>
                                        </p:tav>
                                        <p:tav tm="100000">
                                          <p:val>
                                            <p:strVal val="#ppt_h"/>
                                          </p:val>
                                        </p:tav>
                                      </p:tavLst>
                                    </p:anim>
                                    <p:animEffect transition="in" filter="fade">
                                      <p:cBhvr>
                                        <p:cTn id="21" dur="1000"/>
                                        <p:tgtEl>
                                          <p:spTgt spid="22"/>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1000" fill="hold"/>
                                        <p:tgtEl>
                                          <p:spTgt spid="23"/>
                                        </p:tgtEl>
                                        <p:attrNameLst>
                                          <p:attrName>ppt_w</p:attrName>
                                        </p:attrNameLst>
                                      </p:cBhvr>
                                      <p:tavLst>
                                        <p:tav tm="0">
                                          <p:val>
                                            <p:strVal val="#ppt_w*0.70"/>
                                          </p:val>
                                        </p:tav>
                                        <p:tav tm="100000">
                                          <p:val>
                                            <p:strVal val="#ppt_w"/>
                                          </p:val>
                                        </p:tav>
                                      </p:tavLst>
                                    </p:anim>
                                    <p:anim calcmode="lin" valueType="num">
                                      <p:cBhvr>
                                        <p:cTn id="25" dur="1000" fill="hold"/>
                                        <p:tgtEl>
                                          <p:spTgt spid="23"/>
                                        </p:tgtEl>
                                        <p:attrNameLst>
                                          <p:attrName>ppt_h</p:attrName>
                                        </p:attrNameLst>
                                      </p:cBhvr>
                                      <p:tavLst>
                                        <p:tav tm="0">
                                          <p:val>
                                            <p:strVal val="#ppt_h"/>
                                          </p:val>
                                        </p:tav>
                                        <p:tav tm="100000">
                                          <p:val>
                                            <p:strVal val="#ppt_h"/>
                                          </p:val>
                                        </p:tav>
                                      </p:tavLst>
                                    </p:anim>
                                    <p:animEffect transition="in" filter="fade">
                                      <p:cBhvr>
                                        <p:cTn id="2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8"/>
          <p:cNvSpPr/>
          <p:nvPr/>
        </p:nvSpPr>
        <p:spPr>
          <a:xfrm flipH="1">
            <a:off x="4517601" y="2334192"/>
            <a:ext cx="1071045" cy="70222"/>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1" name="Google Shape;391;p38"/>
          <p:cNvGrpSpPr/>
          <p:nvPr/>
        </p:nvGrpSpPr>
        <p:grpSpPr>
          <a:xfrm rot="-5400000">
            <a:off x="4385514" y="1341472"/>
            <a:ext cx="279350" cy="312825"/>
            <a:chOff x="1835200" y="3337050"/>
            <a:chExt cx="279350" cy="312825"/>
          </a:xfrm>
        </p:grpSpPr>
        <p:sp>
          <p:nvSpPr>
            <p:cNvPr id="392" name="Google Shape;392;p38"/>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8"/>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8"/>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38"/>
          <p:cNvSpPr txBox="1">
            <a:spLocks noGrp="1"/>
          </p:cNvSpPr>
          <p:nvPr>
            <p:ph type="title" idx="2"/>
          </p:nvPr>
        </p:nvSpPr>
        <p:spPr>
          <a:xfrm>
            <a:off x="4327016" y="1566192"/>
            <a:ext cx="1278600" cy="76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smtClean="0"/>
              <a:t>II</a:t>
            </a:r>
            <a:endParaRPr dirty="0"/>
          </a:p>
        </p:txBody>
      </p:sp>
      <p:grpSp>
        <p:nvGrpSpPr>
          <p:cNvPr id="398" name="Google Shape;398;p38"/>
          <p:cNvGrpSpPr/>
          <p:nvPr/>
        </p:nvGrpSpPr>
        <p:grpSpPr>
          <a:xfrm flipH="1">
            <a:off x="6762612" y="393608"/>
            <a:ext cx="1653550" cy="1152165"/>
            <a:chOff x="6876425" y="1268933"/>
            <a:chExt cx="1653550" cy="1152165"/>
          </a:xfrm>
        </p:grpSpPr>
        <p:grpSp>
          <p:nvGrpSpPr>
            <p:cNvPr id="399" name="Google Shape;399;p38"/>
            <p:cNvGrpSpPr/>
            <p:nvPr/>
          </p:nvGrpSpPr>
          <p:grpSpPr>
            <a:xfrm rot="1400853">
              <a:off x="7531678" y="2028397"/>
              <a:ext cx="998956" cy="203068"/>
              <a:chOff x="10471811" y="1999263"/>
              <a:chExt cx="998976" cy="203072"/>
            </a:xfrm>
          </p:grpSpPr>
          <p:sp>
            <p:nvSpPr>
              <p:cNvPr id="40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38"/>
            <p:cNvGrpSpPr/>
            <p:nvPr/>
          </p:nvGrpSpPr>
          <p:grpSpPr>
            <a:xfrm>
              <a:off x="6907063" y="1389007"/>
              <a:ext cx="626852" cy="654662"/>
              <a:chOff x="6907063" y="1389007"/>
              <a:chExt cx="626852" cy="654662"/>
            </a:xfrm>
          </p:grpSpPr>
          <p:sp>
            <p:nvSpPr>
              <p:cNvPr id="407"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38"/>
          <p:cNvGrpSpPr/>
          <p:nvPr/>
        </p:nvGrpSpPr>
        <p:grpSpPr>
          <a:xfrm>
            <a:off x="478125" y="325325"/>
            <a:ext cx="741250" cy="792000"/>
            <a:chOff x="-3118700" y="2365900"/>
            <a:chExt cx="741250" cy="792000"/>
          </a:xfrm>
        </p:grpSpPr>
        <p:sp>
          <p:nvSpPr>
            <p:cNvPr id="416"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38"/>
          <p:cNvGrpSpPr/>
          <p:nvPr/>
        </p:nvGrpSpPr>
        <p:grpSpPr>
          <a:xfrm>
            <a:off x="4250013" y="4709350"/>
            <a:ext cx="643950" cy="195675"/>
            <a:chOff x="806663" y="3241275"/>
            <a:chExt cx="643950" cy="195675"/>
          </a:xfrm>
        </p:grpSpPr>
        <p:sp>
          <p:nvSpPr>
            <p:cNvPr id="427" name="Google Shape;427;p38"/>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327;p36"/>
          <p:cNvSpPr txBox="1">
            <a:spLocks noGrp="1"/>
          </p:cNvSpPr>
          <p:nvPr>
            <p:ph type="subTitle" idx="1"/>
          </p:nvPr>
        </p:nvSpPr>
        <p:spPr>
          <a:xfrm>
            <a:off x="3265944" y="2365532"/>
            <a:ext cx="5214684" cy="5727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GB" sz="5400" dirty="0" err="1" smtClean="0">
                <a:solidFill>
                  <a:srgbClr val="FB6A2E"/>
                </a:solidFill>
              </a:rPr>
              <a:t>Trải</a:t>
            </a:r>
            <a:r>
              <a:rPr lang="en-GB" sz="5400" dirty="0" smtClean="0">
                <a:solidFill>
                  <a:srgbClr val="FB6A2E"/>
                </a:solidFill>
              </a:rPr>
              <a:t> </a:t>
            </a:r>
            <a:r>
              <a:rPr lang="en-GB" sz="5400" dirty="0" err="1" smtClean="0">
                <a:solidFill>
                  <a:srgbClr val="FB6A2E"/>
                </a:solidFill>
              </a:rPr>
              <a:t>nghiệm</a:t>
            </a:r>
            <a:r>
              <a:rPr lang="en-GB" sz="5400" dirty="0" smtClean="0">
                <a:solidFill>
                  <a:srgbClr val="FB6A2E"/>
                </a:solidFill>
              </a:rPr>
              <a:t> </a:t>
            </a:r>
            <a:r>
              <a:rPr lang="en-GB" sz="5400" dirty="0" err="1" smtClean="0">
                <a:solidFill>
                  <a:srgbClr val="FB6A2E"/>
                </a:solidFill>
              </a:rPr>
              <a:t>cùng</a:t>
            </a:r>
            <a:r>
              <a:rPr lang="en-GB" sz="5400" dirty="0" smtClean="0">
                <a:solidFill>
                  <a:srgbClr val="FB6A2E"/>
                </a:solidFill>
              </a:rPr>
              <a:t> </a:t>
            </a:r>
            <a:r>
              <a:rPr lang="en-GB" sz="5400" dirty="0" err="1" smtClean="0">
                <a:solidFill>
                  <a:srgbClr val="FB6A2E"/>
                </a:solidFill>
              </a:rPr>
              <a:t>văn</a:t>
            </a:r>
            <a:r>
              <a:rPr lang="en-GB" sz="5400" dirty="0" smtClean="0">
                <a:solidFill>
                  <a:srgbClr val="FB6A2E"/>
                </a:solidFill>
              </a:rPr>
              <a:t> </a:t>
            </a:r>
            <a:r>
              <a:rPr lang="en-GB" sz="5400" dirty="0" err="1" smtClean="0">
                <a:solidFill>
                  <a:srgbClr val="FB6A2E"/>
                </a:solidFill>
              </a:rPr>
              <a:t>bản</a:t>
            </a:r>
            <a:endParaRPr sz="5400" dirty="0">
              <a:solidFill>
                <a:srgbClr val="FB6A2E"/>
              </a:solidFill>
            </a:endParaRPr>
          </a:p>
        </p:txBody>
      </p:sp>
      <p:grpSp>
        <p:nvGrpSpPr>
          <p:cNvPr id="40" name="Google Shape;361;p37"/>
          <p:cNvGrpSpPr/>
          <p:nvPr/>
        </p:nvGrpSpPr>
        <p:grpSpPr>
          <a:xfrm flipH="1">
            <a:off x="51248" y="2051406"/>
            <a:ext cx="3214360" cy="2767294"/>
            <a:chOff x="-2314175" y="910675"/>
            <a:chExt cx="2012875" cy="1733025"/>
          </a:xfrm>
        </p:grpSpPr>
        <p:sp>
          <p:nvSpPr>
            <p:cNvPr id="41" name="Google Shape;362;p37"/>
            <p:cNvSpPr/>
            <p:nvPr/>
          </p:nvSpPr>
          <p:spPr>
            <a:xfrm>
              <a:off x="-2265025" y="2299475"/>
              <a:ext cx="747525" cy="219200"/>
            </a:xfrm>
            <a:custGeom>
              <a:avLst/>
              <a:gdLst/>
              <a:ahLst/>
              <a:cxnLst/>
              <a:rect l="l" t="t" r="r" b="b"/>
              <a:pathLst>
                <a:path w="29901" h="8768" extrusionOk="0">
                  <a:moveTo>
                    <a:pt x="2700" y="7847"/>
                  </a:moveTo>
                  <a:cubicBezTo>
                    <a:pt x="3098" y="7763"/>
                    <a:pt x="3453" y="7638"/>
                    <a:pt x="3830" y="7533"/>
                  </a:cubicBezTo>
                  <a:cubicBezTo>
                    <a:pt x="4834" y="7219"/>
                    <a:pt x="5839" y="6926"/>
                    <a:pt x="6885" y="6780"/>
                  </a:cubicBezTo>
                  <a:cubicBezTo>
                    <a:pt x="7533" y="6675"/>
                    <a:pt x="8182" y="6529"/>
                    <a:pt x="8852" y="6466"/>
                  </a:cubicBezTo>
                  <a:cubicBezTo>
                    <a:pt x="9898" y="6298"/>
                    <a:pt x="10944" y="6173"/>
                    <a:pt x="11990" y="6173"/>
                  </a:cubicBezTo>
                  <a:cubicBezTo>
                    <a:pt x="13831" y="6194"/>
                    <a:pt x="15715" y="6194"/>
                    <a:pt x="17577" y="6173"/>
                  </a:cubicBezTo>
                  <a:cubicBezTo>
                    <a:pt x="18560" y="6173"/>
                    <a:pt x="19564" y="6215"/>
                    <a:pt x="20527" y="6403"/>
                  </a:cubicBezTo>
                  <a:cubicBezTo>
                    <a:pt x="20757" y="6466"/>
                    <a:pt x="21008" y="6508"/>
                    <a:pt x="21238" y="6529"/>
                  </a:cubicBezTo>
                  <a:cubicBezTo>
                    <a:pt x="24021" y="6989"/>
                    <a:pt x="26762" y="7449"/>
                    <a:pt x="29440" y="8307"/>
                  </a:cubicBezTo>
                  <a:cubicBezTo>
                    <a:pt x="29587" y="8370"/>
                    <a:pt x="29733" y="8349"/>
                    <a:pt x="29901" y="8349"/>
                  </a:cubicBezTo>
                  <a:cubicBezTo>
                    <a:pt x="29399" y="7052"/>
                    <a:pt x="29064" y="5775"/>
                    <a:pt x="27767" y="5064"/>
                  </a:cubicBezTo>
                  <a:cubicBezTo>
                    <a:pt x="27495" y="5357"/>
                    <a:pt x="27118" y="5462"/>
                    <a:pt x="26679" y="5462"/>
                  </a:cubicBezTo>
                  <a:cubicBezTo>
                    <a:pt x="26386" y="5148"/>
                    <a:pt x="26155" y="4813"/>
                    <a:pt x="25842" y="4583"/>
                  </a:cubicBezTo>
                  <a:cubicBezTo>
                    <a:pt x="25465" y="4269"/>
                    <a:pt x="25088" y="3997"/>
                    <a:pt x="24837" y="3578"/>
                  </a:cubicBezTo>
                  <a:cubicBezTo>
                    <a:pt x="24712" y="3348"/>
                    <a:pt x="24461" y="3244"/>
                    <a:pt x="24189" y="3139"/>
                  </a:cubicBezTo>
                  <a:cubicBezTo>
                    <a:pt x="23833" y="3013"/>
                    <a:pt x="23477" y="2846"/>
                    <a:pt x="23205" y="2532"/>
                  </a:cubicBezTo>
                  <a:cubicBezTo>
                    <a:pt x="23017" y="2344"/>
                    <a:pt x="22745" y="2239"/>
                    <a:pt x="22515" y="2093"/>
                  </a:cubicBezTo>
                  <a:cubicBezTo>
                    <a:pt x="22305" y="1967"/>
                    <a:pt x="22075" y="1884"/>
                    <a:pt x="21887" y="1716"/>
                  </a:cubicBezTo>
                  <a:cubicBezTo>
                    <a:pt x="21531" y="1360"/>
                    <a:pt x="21113" y="1235"/>
                    <a:pt x="20611" y="1088"/>
                  </a:cubicBezTo>
                  <a:cubicBezTo>
                    <a:pt x="19481" y="816"/>
                    <a:pt x="18309" y="565"/>
                    <a:pt x="17242" y="105"/>
                  </a:cubicBezTo>
                  <a:cubicBezTo>
                    <a:pt x="17012" y="0"/>
                    <a:pt x="16719" y="0"/>
                    <a:pt x="16447" y="0"/>
                  </a:cubicBezTo>
                  <a:lnTo>
                    <a:pt x="11300" y="0"/>
                  </a:lnTo>
                  <a:cubicBezTo>
                    <a:pt x="11049" y="0"/>
                    <a:pt x="10756" y="21"/>
                    <a:pt x="10484" y="42"/>
                  </a:cubicBezTo>
                  <a:cubicBezTo>
                    <a:pt x="9479" y="210"/>
                    <a:pt x="8475" y="419"/>
                    <a:pt x="7450" y="565"/>
                  </a:cubicBezTo>
                  <a:cubicBezTo>
                    <a:pt x="6048" y="754"/>
                    <a:pt x="4751" y="1360"/>
                    <a:pt x="3432" y="1884"/>
                  </a:cubicBezTo>
                  <a:cubicBezTo>
                    <a:pt x="3265" y="2595"/>
                    <a:pt x="3014" y="3223"/>
                    <a:pt x="2575" y="3767"/>
                  </a:cubicBezTo>
                  <a:cubicBezTo>
                    <a:pt x="1884" y="4604"/>
                    <a:pt x="1424" y="5587"/>
                    <a:pt x="838" y="6508"/>
                  </a:cubicBezTo>
                  <a:cubicBezTo>
                    <a:pt x="419" y="7198"/>
                    <a:pt x="231" y="7930"/>
                    <a:pt x="1" y="8767"/>
                  </a:cubicBezTo>
                  <a:cubicBezTo>
                    <a:pt x="273" y="8684"/>
                    <a:pt x="503" y="8684"/>
                    <a:pt x="650" y="8579"/>
                  </a:cubicBezTo>
                  <a:cubicBezTo>
                    <a:pt x="1319" y="8161"/>
                    <a:pt x="1989" y="7993"/>
                    <a:pt x="2700" y="7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63;p37"/>
            <p:cNvSpPr/>
            <p:nvPr/>
          </p:nvSpPr>
          <p:spPr>
            <a:xfrm>
              <a:off x="-1461025" y="2493025"/>
              <a:ext cx="621975" cy="109875"/>
            </a:xfrm>
            <a:custGeom>
              <a:avLst/>
              <a:gdLst/>
              <a:ahLst/>
              <a:cxnLst/>
              <a:rect l="l" t="t" r="r" b="b"/>
              <a:pathLst>
                <a:path w="24879" h="4395" extrusionOk="0">
                  <a:moveTo>
                    <a:pt x="24000" y="1779"/>
                  </a:moveTo>
                  <a:cubicBezTo>
                    <a:pt x="22765" y="1402"/>
                    <a:pt x="21636" y="879"/>
                    <a:pt x="20401" y="753"/>
                  </a:cubicBezTo>
                  <a:cubicBezTo>
                    <a:pt x="19439" y="649"/>
                    <a:pt x="18497" y="523"/>
                    <a:pt x="17555" y="356"/>
                  </a:cubicBezTo>
                  <a:cubicBezTo>
                    <a:pt x="16363" y="188"/>
                    <a:pt x="15170" y="84"/>
                    <a:pt x="13977" y="105"/>
                  </a:cubicBezTo>
                  <a:cubicBezTo>
                    <a:pt x="12910" y="126"/>
                    <a:pt x="11822" y="105"/>
                    <a:pt x="10734" y="105"/>
                  </a:cubicBezTo>
                  <a:cubicBezTo>
                    <a:pt x="9249" y="0"/>
                    <a:pt x="7826" y="42"/>
                    <a:pt x="6319" y="209"/>
                  </a:cubicBezTo>
                  <a:cubicBezTo>
                    <a:pt x="5629" y="293"/>
                    <a:pt x="4980" y="419"/>
                    <a:pt x="4353" y="649"/>
                  </a:cubicBezTo>
                  <a:cubicBezTo>
                    <a:pt x="3662" y="921"/>
                    <a:pt x="3369" y="1088"/>
                    <a:pt x="3034" y="1758"/>
                  </a:cubicBezTo>
                  <a:cubicBezTo>
                    <a:pt x="2993" y="1821"/>
                    <a:pt x="3097" y="1967"/>
                    <a:pt x="3181" y="1883"/>
                  </a:cubicBezTo>
                  <a:cubicBezTo>
                    <a:pt x="4332" y="1151"/>
                    <a:pt x="6026" y="1339"/>
                    <a:pt x="7366" y="1256"/>
                  </a:cubicBezTo>
                  <a:cubicBezTo>
                    <a:pt x="8726" y="1172"/>
                    <a:pt x="10086" y="1297"/>
                    <a:pt x="11446" y="1402"/>
                  </a:cubicBezTo>
                  <a:cubicBezTo>
                    <a:pt x="12387" y="1486"/>
                    <a:pt x="13266" y="1695"/>
                    <a:pt x="14187" y="1883"/>
                  </a:cubicBezTo>
                  <a:cubicBezTo>
                    <a:pt x="13057" y="1800"/>
                    <a:pt x="11927" y="1695"/>
                    <a:pt x="10818" y="1611"/>
                  </a:cubicBezTo>
                  <a:cubicBezTo>
                    <a:pt x="9186" y="1507"/>
                    <a:pt x="7575" y="1381"/>
                    <a:pt x="5943" y="1695"/>
                  </a:cubicBezTo>
                  <a:cubicBezTo>
                    <a:pt x="5692" y="1758"/>
                    <a:pt x="5399" y="1758"/>
                    <a:pt x="5127" y="1758"/>
                  </a:cubicBezTo>
                  <a:cubicBezTo>
                    <a:pt x="3537" y="1674"/>
                    <a:pt x="2051" y="2134"/>
                    <a:pt x="524" y="2511"/>
                  </a:cubicBezTo>
                  <a:cubicBezTo>
                    <a:pt x="377" y="2532"/>
                    <a:pt x="252" y="2657"/>
                    <a:pt x="0" y="2804"/>
                  </a:cubicBezTo>
                  <a:cubicBezTo>
                    <a:pt x="210" y="2909"/>
                    <a:pt x="314" y="2971"/>
                    <a:pt x="419" y="2971"/>
                  </a:cubicBezTo>
                  <a:cubicBezTo>
                    <a:pt x="670" y="2950"/>
                    <a:pt x="900" y="2929"/>
                    <a:pt x="1130" y="2825"/>
                  </a:cubicBezTo>
                  <a:cubicBezTo>
                    <a:pt x="1528" y="2657"/>
                    <a:pt x="1946" y="2616"/>
                    <a:pt x="2365" y="2616"/>
                  </a:cubicBezTo>
                  <a:cubicBezTo>
                    <a:pt x="5796" y="2595"/>
                    <a:pt x="9228" y="2532"/>
                    <a:pt x="12680" y="2511"/>
                  </a:cubicBezTo>
                  <a:cubicBezTo>
                    <a:pt x="13350" y="2511"/>
                    <a:pt x="14061" y="2532"/>
                    <a:pt x="14731" y="2637"/>
                  </a:cubicBezTo>
                  <a:cubicBezTo>
                    <a:pt x="15589" y="2762"/>
                    <a:pt x="16467" y="2825"/>
                    <a:pt x="17346" y="2804"/>
                  </a:cubicBezTo>
                  <a:cubicBezTo>
                    <a:pt x="17576" y="2804"/>
                    <a:pt x="17848" y="2804"/>
                    <a:pt x="18079" y="2825"/>
                  </a:cubicBezTo>
                  <a:cubicBezTo>
                    <a:pt x="20150" y="3181"/>
                    <a:pt x="22242" y="3536"/>
                    <a:pt x="24230" y="4206"/>
                  </a:cubicBezTo>
                  <a:cubicBezTo>
                    <a:pt x="24418" y="4269"/>
                    <a:pt x="24628" y="4310"/>
                    <a:pt x="24879" y="4394"/>
                  </a:cubicBezTo>
                  <a:cubicBezTo>
                    <a:pt x="24669" y="3432"/>
                    <a:pt x="24125" y="2657"/>
                    <a:pt x="24000" y="1779"/>
                  </a:cubicBezTo>
                  <a:close/>
                  <a:moveTo>
                    <a:pt x="23100" y="3369"/>
                  </a:moveTo>
                  <a:cubicBezTo>
                    <a:pt x="23037" y="3453"/>
                    <a:pt x="22828" y="3536"/>
                    <a:pt x="22724" y="3494"/>
                  </a:cubicBezTo>
                  <a:cubicBezTo>
                    <a:pt x="22200" y="3369"/>
                    <a:pt x="21698" y="3181"/>
                    <a:pt x="21175" y="3055"/>
                  </a:cubicBezTo>
                  <a:cubicBezTo>
                    <a:pt x="20464" y="2867"/>
                    <a:pt x="19752" y="2699"/>
                    <a:pt x="19020" y="2553"/>
                  </a:cubicBezTo>
                  <a:cubicBezTo>
                    <a:pt x="19229" y="2532"/>
                    <a:pt x="19439" y="2511"/>
                    <a:pt x="19627" y="2406"/>
                  </a:cubicBezTo>
                  <a:cubicBezTo>
                    <a:pt x="19836" y="2302"/>
                    <a:pt x="19878" y="2009"/>
                    <a:pt x="19773" y="1821"/>
                  </a:cubicBezTo>
                  <a:cubicBezTo>
                    <a:pt x="20694" y="2030"/>
                    <a:pt x="21615" y="2302"/>
                    <a:pt x="22535" y="2595"/>
                  </a:cubicBezTo>
                  <a:cubicBezTo>
                    <a:pt x="22724" y="2637"/>
                    <a:pt x="22891" y="2762"/>
                    <a:pt x="23058" y="2909"/>
                  </a:cubicBezTo>
                  <a:cubicBezTo>
                    <a:pt x="23184" y="3013"/>
                    <a:pt x="23247" y="3243"/>
                    <a:pt x="23100" y="33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64;p37"/>
            <p:cNvSpPr/>
            <p:nvPr/>
          </p:nvSpPr>
          <p:spPr>
            <a:xfrm>
              <a:off x="-2009750" y="2479425"/>
              <a:ext cx="9450" cy="1075"/>
            </a:xfrm>
            <a:custGeom>
              <a:avLst/>
              <a:gdLst/>
              <a:ahLst/>
              <a:cxnLst/>
              <a:rect l="l" t="t" r="r" b="b"/>
              <a:pathLst>
                <a:path w="378" h="43" extrusionOk="0">
                  <a:moveTo>
                    <a:pt x="1" y="42"/>
                  </a:moveTo>
                  <a:lnTo>
                    <a:pt x="377" y="42"/>
                  </a:lnTo>
                  <a:lnTo>
                    <a:pt x="377" y="0"/>
                  </a:lnTo>
                  <a:lnTo>
                    <a:pt x="1" y="0"/>
                  </a:ln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65;p37"/>
            <p:cNvSpPr/>
            <p:nvPr/>
          </p:nvSpPr>
          <p:spPr>
            <a:xfrm>
              <a:off x="-2285950" y="2359100"/>
              <a:ext cx="1445325" cy="228100"/>
            </a:xfrm>
            <a:custGeom>
              <a:avLst/>
              <a:gdLst/>
              <a:ahLst/>
              <a:cxnLst/>
              <a:rect l="l" t="t" r="r" b="b"/>
              <a:pathLst>
                <a:path w="57813" h="9124" extrusionOk="0">
                  <a:moveTo>
                    <a:pt x="32746" y="7261"/>
                  </a:moveTo>
                  <a:lnTo>
                    <a:pt x="32956" y="7261"/>
                  </a:lnTo>
                  <a:cubicBezTo>
                    <a:pt x="33793" y="7031"/>
                    <a:pt x="34630" y="6759"/>
                    <a:pt x="35404" y="6341"/>
                  </a:cubicBezTo>
                  <a:cubicBezTo>
                    <a:pt x="35759" y="6173"/>
                    <a:pt x="36115" y="6027"/>
                    <a:pt x="36492" y="5901"/>
                  </a:cubicBezTo>
                  <a:cubicBezTo>
                    <a:pt x="38187" y="5294"/>
                    <a:pt x="39965" y="4960"/>
                    <a:pt x="41764" y="4750"/>
                  </a:cubicBezTo>
                  <a:cubicBezTo>
                    <a:pt x="42706" y="4646"/>
                    <a:pt x="43710" y="4625"/>
                    <a:pt x="44652" y="4646"/>
                  </a:cubicBezTo>
                  <a:cubicBezTo>
                    <a:pt x="46263" y="4646"/>
                    <a:pt x="47895" y="4541"/>
                    <a:pt x="49506" y="4750"/>
                  </a:cubicBezTo>
                  <a:cubicBezTo>
                    <a:pt x="50092" y="4834"/>
                    <a:pt x="50636" y="4876"/>
                    <a:pt x="51222" y="4960"/>
                  </a:cubicBezTo>
                  <a:cubicBezTo>
                    <a:pt x="53168" y="5169"/>
                    <a:pt x="55093" y="5504"/>
                    <a:pt x="56913" y="6236"/>
                  </a:cubicBezTo>
                  <a:cubicBezTo>
                    <a:pt x="57185" y="6341"/>
                    <a:pt x="57457" y="6424"/>
                    <a:pt x="57813" y="6529"/>
                  </a:cubicBezTo>
                  <a:cubicBezTo>
                    <a:pt x="57813" y="6382"/>
                    <a:pt x="57813" y="6278"/>
                    <a:pt x="57771" y="6215"/>
                  </a:cubicBezTo>
                  <a:cubicBezTo>
                    <a:pt x="57520" y="5776"/>
                    <a:pt x="57248" y="5336"/>
                    <a:pt x="56976" y="4918"/>
                  </a:cubicBezTo>
                  <a:cubicBezTo>
                    <a:pt x="56474" y="4144"/>
                    <a:pt x="55930" y="3453"/>
                    <a:pt x="55449" y="2658"/>
                  </a:cubicBezTo>
                  <a:cubicBezTo>
                    <a:pt x="55239" y="2323"/>
                    <a:pt x="55009" y="2114"/>
                    <a:pt x="54674" y="1988"/>
                  </a:cubicBezTo>
                  <a:cubicBezTo>
                    <a:pt x="53733" y="1612"/>
                    <a:pt x="52770" y="1193"/>
                    <a:pt x="51808" y="859"/>
                  </a:cubicBezTo>
                  <a:cubicBezTo>
                    <a:pt x="50552" y="419"/>
                    <a:pt x="49255" y="147"/>
                    <a:pt x="47916" y="126"/>
                  </a:cubicBezTo>
                  <a:cubicBezTo>
                    <a:pt x="45928" y="105"/>
                    <a:pt x="43941" y="1"/>
                    <a:pt x="41953" y="273"/>
                  </a:cubicBezTo>
                  <a:cubicBezTo>
                    <a:pt x="40572" y="482"/>
                    <a:pt x="39128" y="566"/>
                    <a:pt x="37768" y="1005"/>
                  </a:cubicBezTo>
                  <a:cubicBezTo>
                    <a:pt x="37412" y="1152"/>
                    <a:pt x="37015" y="1214"/>
                    <a:pt x="36617" y="1277"/>
                  </a:cubicBezTo>
                  <a:cubicBezTo>
                    <a:pt x="35885" y="1361"/>
                    <a:pt x="35215" y="1591"/>
                    <a:pt x="34546" y="1884"/>
                  </a:cubicBezTo>
                  <a:cubicBezTo>
                    <a:pt x="34190" y="2030"/>
                    <a:pt x="33814" y="2198"/>
                    <a:pt x="33458" y="2302"/>
                  </a:cubicBezTo>
                  <a:cubicBezTo>
                    <a:pt x="32809" y="2470"/>
                    <a:pt x="32286" y="2888"/>
                    <a:pt x="31721" y="3244"/>
                  </a:cubicBezTo>
                  <a:cubicBezTo>
                    <a:pt x="31365" y="3474"/>
                    <a:pt x="31198" y="3809"/>
                    <a:pt x="31261" y="4227"/>
                  </a:cubicBezTo>
                  <a:cubicBezTo>
                    <a:pt x="31303" y="4604"/>
                    <a:pt x="31386" y="4939"/>
                    <a:pt x="31512" y="5273"/>
                  </a:cubicBezTo>
                  <a:cubicBezTo>
                    <a:pt x="31700" y="5713"/>
                    <a:pt x="31909" y="6173"/>
                    <a:pt x="32119" y="6592"/>
                  </a:cubicBezTo>
                  <a:cubicBezTo>
                    <a:pt x="32223" y="6759"/>
                    <a:pt x="32349" y="6947"/>
                    <a:pt x="32453" y="7136"/>
                  </a:cubicBezTo>
                  <a:cubicBezTo>
                    <a:pt x="31679" y="6634"/>
                    <a:pt x="30759" y="6445"/>
                    <a:pt x="29838" y="6278"/>
                  </a:cubicBezTo>
                  <a:cubicBezTo>
                    <a:pt x="28562" y="5985"/>
                    <a:pt x="27264" y="5797"/>
                    <a:pt x="25946" y="5671"/>
                  </a:cubicBezTo>
                  <a:cubicBezTo>
                    <a:pt x="24879" y="5566"/>
                    <a:pt x="23770" y="5483"/>
                    <a:pt x="22682" y="5462"/>
                  </a:cubicBezTo>
                  <a:cubicBezTo>
                    <a:pt x="20883" y="5273"/>
                    <a:pt x="19041" y="5169"/>
                    <a:pt x="17242" y="5085"/>
                  </a:cubicBezTo>
                  <a:cubicBezTo>
                    <a:pt x="15882" y="5043"/>
                    <a:pt x="14543" y="5064"/>
                    <a:pt x="13183" y="5064"/>
                  </a:cubicBezTo>
                  <a:cubicBezTo>
                    <a:pt x="11781" y="5043"/>
                    <a:pt x="10316" y="4918"/>
                    <a:pt x="8914" y="5085"/>
                  </a:cubicBezTo>
                  <a:cubicBezTo>
                    <a:pt x="7910" y="5232"/>
                    <a:pt x="6885" y="5399"/>
                    <a:pt x="5860" y="5608"/>
                  </a:cubicBezTo>
                  <a:cubicBezTo>
                    <a:pt x="5316" y="5692"/>
                    <a:pt x="4730" y="5776"/>
                    <a:pt x="4186" y="5901"/>
                  </a:cubicBezTo>
                  <a:cubicBezTo>
                    <a:pt x="3349" y="6090"/>
                    <a:pt x="2575" y="6403"/>
                    <a:pt x="1779" y="6717"/>
                  </a:cubicBezTo>
                  <a:cubicBezTo>
                    <a:pt x="1256" y="6926"/>
                    <a:pt x="524" y="7157"/>
                    <a:pt x="189" y="7659"/>
                  </a:cubicBezTo>
                  <a:cubicBezTo>
                    <a:pt x="1" y="7910"/>
                    <a:pt x="294" y="8224"/>
                    <a:pt x="587" y="8161"/>
                  </a:cubicBezTo>
                  <a:cubicBezTo>
                    <a:pt x="943" y="8077"/>
                    <a:pt x="1319" y="7952"/>
                    <a:pt x="1654" y="7847"/>
                  </a:cubicBezTo>
                  <a:cubicBezTo>
                    <a:pt x="2198" y="7868"/>
                    <a:pt x="2721" y="7742"/>
                    <a:pt x="3265" y="7575"/>
                  </a:cubicBezTo>
                  <a:cubicBezTo>
                    <a:pt x="2700" y="7805"/>
                    <a:pt x="2114" y="8056"/>
                    <a:pt x="1528" y="8224"/>
                  </a:cubicBezTo>
                  <a:cubicBezTo>
                    <a:pt x="1466" y="8224"/>
                    <a:pt x="1424" y="8224"/>
                    <a:pt x="1361" y="8266"/>
                  </a:cubicBezTo>
                  <a:cubicBezTo>
                    <a:pt x="1277" y="8286"/>
                    <a:pt x="1215" y="8307"/>
                    <a:pt x="1152" y="8328"/>
                  </a:cubicBezTo>
                  <a:cubicBezTo>
                    <a:pt x="754" y="8496"/>
                    <a:pt x="817" y="9061"/>
                    <a:pt x="1256" y="9061"/>
                  </a:cubicBezTo>
                  <a:cubicBezTo>
                    <a:pt x="2407" y="9123"/>
                    <a:pt x="3621" y="8496"/>
                    <a:pt x="4709" y="8161"/>
                  </a:cubicBezTo>
                  <a:cubicBezTo>
                    <a:pt x="5985" y="7763"/>
                    <a:pt x="7324" y="7554"/>
                    <a:pt x="8642" y="7345"/>
                  </a:cubicBezTo>
                  <a:cubicBezTo>
                    <a:pt x="10023" y="7136"/>
                    <a:pt x="11404" y="6843"/>
                    <a:pt x="12827" y="6696"/>
                  </a:cubicBezTo>
                  <a:cubicBezTo>
                    <a:pt x="14187" y="6529"/>
                    <a:pt x="15568" y="6613"/>
                    <a:pt x="16949" y="6613"/>
                  </a:cubicBezTo>
                  <a:cubicBezTo>
                    <a:pt x="18393" y="6613"/>
                    <a:pt x="19837" y="6613"/>
                    <a:pt x="21259" y="6634"/>
                  </a:cubicBezTo>
                  <a:cubicBezTo>
                    <a:pt x="22410" y="6738"/>
                    <a:pt x="23540" y="6843"/>
                    <a:pt x="24691" y="6968"/>
                  </a:cubicBezTo>
                  <a:cubicBezTo>
                    <a:pt x="26051" y="7136"/>
                    <a:pt x="27202" y="7491"/>
                    <a:pt x="28478" y="7952"/>
                  </a:cubicBezTo>
                  <a:cubicBezTo>
                    <a:pt x="29064" y="8119"/>
                    <a:pt x="29671" y="8224"/>
                    <a:pt x="30236" y="8328"/>
                  </a:cubicBezTo>
                  <a:cubicBezTo>
                    <a:pt x="30780" y="8433"/>
                    <a:pt x="31303" y="8642"/>
                    <a:pt x="31889" y="8705"/>
                  </a:cubicBezTo>
                  <a:cubicBezTo>
                    <a:pt x="32181" y="8726"/>
                    <a:pt x="32349" y="8600"/>
                    <a:pt x="32453" y="8412"/>
                  </a:cubicBezTo>
                  <a:cubicBezTo>
                    <a:pt x="32935" y="8328"/>
                    <a:pt x="33270" y="7680"/>
                    <a:pt x="32746" y="72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66;p37"/>
            <p:cNvSpPr/>
            <p:nvPr/>
          </p:nvSpPr>
          <p:spPr>
            <a:xfrm>
              <a:off x="-1738275" y="928450"/>
              <a:ext cx="1032625" cy="640825"/>
            </a:xfrm>
            <a:custGeom>
              <a:avLst/>
              <a:gdLst/>
              <a:ahLst/>
              <a:cxnLst/>
              <a:rect l="l" t="t" r="r" b="b"/>
              <a:pathLst>
                <a:path w="41305" h="25633" extrusionOk="0">
                  <a:moveTo>
                    <a:pt x="27181" y="17995"/>
                  </a:moveTo>
                  <a:cubicBezTo>
                    <a:pt x="26595" y="18372"/>
                    <a:pt x="26407" y="18978"/>
                    <a:pt x="26114" y="19481"/>
                  </a:cubicBezTo>
                  <a:cubicBezTo>
                    <a:pt x="25904" y="19564"/>
                    <a:pt x="25695" y="19627"/>
                    <a:pt x="25528" y="19732"/>
                  </a:cubicBezTo>
                  <a:cubicBezTo>
                    <a:pt x="25402" y="19836"/>
                    <a:pt x="25277" y="19983"/>
                    <a:pt x="25172" y="20108"/>
                  </a:cubicBezTo>
                  <a:cubicBezTo>
                    <a:pt x="24963" y="20422"/>
                    <a:pt x="24775" y="20778"/>
                    <a:pt x="24544" y="21071"/>
                  </a:cubicBezTo>
                  <a:cubicBezTo>
                    <a:pt x="24126" y="21594"/>
                    <a:pt x="23561" y="21740"/>
                    <a:pt x="22912" y="21573"/>
                  </a:cubicBezTo>
                  <a:cubicBezTo>
                    <a:pt x="21866" y="21217"/>
                    <a:pt x="20987" y="20694"/>
                    <a:pt x="20674" y="19564"/>
                  </a:cubicBezTo>
                  <a:cubicBezTo>
                    <a:pt x="20611" y="19376"/>
                    <a:pt x="20548" y="19209"/>
                    <a:pt x="20443" y="19062"/>
                  </a:cubicBezTo>
                  <a:cubicBezTo>
                    <a:pt x="20067" y="18623"/>
                    <a:pt x="20025" y="18100"/>
                    <a:pt x="20025" y="17535"/>
                  </a:cubicBezTo>
                  <a:cubicBezTo>
                    <a:pt x="20025" y="17012"/>
                    <a:pt x="20025" y="16509"/>
                    <a:pt x="19983" y="15986"/>
                  </a:cubicBezTo>
                  <a:cubicBezTo>
                    <a:pt x="19962" y="15610"/>
                    <a:pt x="19565" y="15421"/>
                    <a:pt x="19293" y="15693"/>
                  </a:cubicBezTo>
                  <a:cubicBezTo>
                    <a:pt x="18728" y="16154"/>
                    <a:pt x="18079" y="16488"/>
                    <a:pt x="17577" y="16991"/>
                  </a:cubicBezTo>
                  <a:cubicBezTo>
                    <a:pt x="17096" y="17493"/>
                    <a:pt x="16531" y="17911"/>
                    <a:pt x="15966" y="18267"/>
                  </a:cubicBezTo>
                  <a:cubicBezTo>
                    <a:pt x="15589" y="18518"/>
                    <a:pt x="15150" y="18413"/>
                    <a:pt x="14731" y="18330"/>
                  </a:cubicBezTo>
                  <a:cubicBezTo>
                    <a:pt x="14585" y="18309"/>
                    <a:pt x="14417" y="18162"/>
                    <a:pt x="14271" y="18079"/>
                  </a:cubicBezTo>
                  <a:cubicBezTo>
                    <a:pt x="14062" y="17158"/>
                    <a:pt x="14083" y="15777"/>
                    <a:pt x="14334" y="14940"/>
                  </a:cubicBezTo>
                  <a:cubicBezTo>
                    <a:pt x="14438" y="14584"/>
                    <a:pt x="14522" y="14187"/>
                    <a:pt x="14585" y="13789"/>
                  </a:cubicBezTo>
                  <a:cubicBezTo>
                    <a:pt x="14606" y="13664"/>
                    <a:pt x="14543" y="13517"/>
                    <a:pt x="14522" y="13350"/>
                  </a:cubicBezTo>
                  <a:cubicBezTo>
                    <a:pt x="14480" y="13141"/>
                    <a:pt x="14187" y="13036"/>
                    <a:pt x="13999" y="13141"/>
                  </a:cubicBezTo>
                  <a:cubicBezTo>
                    <a:pt x="13811" y="13245"/>
                    <a:pt x="13664" y="13413"/>
                    <a:pt x="13497" y="13538"/>
                  </a:cubicBezTo>
                  <a:cubicBezTo>
                    <a:pt x="12974" y="14061"/>
                    <a:pt x="12492" y="14563"/>
                    <a:pt x="11865" y="14919"/>
                  </a:cubicBezTo>
                  <a:cubicBezTo>
                    <a:pt x="11593" y="15087"/>
                    <a:pt x="11404" y="15317"/>
                    <a:pt x="11174" y="15526"/>
                  </a:cubicBezTo>
                  <a:cubicBezTo>
                    <a:pt x="10400" y="16237"/>
                    <a:pt x="9521" y="16802"/>
                    <a:pt x="8580" y="17325"/>
                  </a:cubicBezTo>
                  <a:cubicBezTo>
                    <a:pt x="8140" y="17597"/>
                    <a:pt x="7680" y="17597"/>
                    <a:pt x="7199" y="17576"/>
                  </a:cubicBezTo>
                  <a:cubicBezTo>
                    <a:pt x="6759" y="17514"/>
                    <a:pt x="6571" y="17325"/>
                    <a:pt x="6550" y="16865"/>
                  </a:cubicBezTo>
                  <a:cubicBezTo>
                    <a:pt x="6529" y="16112"/>
                    <a:pt x="6655" y="15380"/>
                    <a:pt x="7094" y="14710"/>
                  </a:cubicBezTo>
                  <a:cubicBezTo>
                    <a:pt x="7638" y="13957"/>
                    <a:pt x="8057" y="13120"/>
                    <a:pt x="8726" y="12450"/>
                  </a:cubicBezTo>
                  <a:cubicBezTo>
                    <a:pt x="8894" y="12241"/>
                    <a:pt x="8998" y="11927"/>
                    <a:pt x="9103" y="11655"/>
                  </a:cubicBezTo>
                  <a:cubicBezTo>
                    <a:pt x="9186" y="11425"/>
                    <a:pt x="8935" y="11153"/>
                    <a:pt x="8684" y="11216"/>
                  </a:cubicBezTo>
                  <a:cubicBezTo>
                    <a:pt x="8454" y="11258"/>
                    <a:pt x="8224" y="11341"/>
                    <a:pt x="8015" y="11446"/>
                  </a:cubicBezTo>
                  <a:cubicBezTo>
                    <a:pt x="6529" y="12178"/>
                    <a:pt x="5064" y="12931"/>
                    <a:pt x="3600" y="13706"/>
                  </a:cubicBezTo>
                  <a:cubicBezTo>
                    <a:pt x="3140" y="13936"/>
                    <a:pt x="2721" y="14082"/>
                    <a:pt x="2240" y="14061"/>
                  </a:cubicBezTo>
                  <a:cubicBezTo>
                    <a:pt x="1675" y="14040"/>
                    <a:pt x="1152" y="14061"/>
                    <a:pt x="608" y="14040"/>
                  </a:cubicBezTo>
                  <a:cubicBezTo>
                    <a:pt x="189" y="14019"/>
                    <a:pt x="64" y="13831"/>
                    <a:pt x="43" y="13392"/>
                  </a:cubicBezTo>
                  <a:cubicBezTo>
                    <a:pt x="1" y="13036"/>
                    <a:pt x="147" y="12785"/>
                    <a:pt x="315" y="12471"/>
                  </a:cubicBezTo>
                  <a:cubicBezTo>
                    <a:pt x="943" y="11446"/>
                    <a:pt x="1863" y="10797"/>
                    <a:pt x="2868" y="10211"/>
                  </a:cubicBezTo>
                  <a:cubicBezTo>
                    <a:pt x="3725" y="9730"/>
                    <a:pt x="4646" y="9521"/>
                    <a:pt x="5609" y="9458"/>
                  </a:cubicBezTo>
                  <a:cubicBezTo>
                    <a:pt x="6006" y="9437"/>
                    <a:pt x="6383" y="9416"/>
                    <a:pt x="6759" y="9333"/>
                  </a:cubicBezTo>
                  <a:cubicBezTo>
                    <a:pt x="7010" y="9270"/>
                    <a:pt x="7073" y="9102"/>
                    <a:pt x="6948" y="8830"/>
                  </a:cubicBezTo>
                  <a:cubicBezTo>
                    <a:pt x="6173" y="8809"/>
                    <a:pt x="5420" y="8747"/>
                    <a:pt x="4646" y="8726"/>
                  </a:cubicBezTo>
                  <a:cubicBezTo>
                    <a:pt x="4248" y="8726"/>
                    <a:pt x="3935" y="8579"/>
                    <a:pt x="3767" y="8203"/>
                  </a:cubicBezTo>
                  <a:cubicBezTo>
                    <a:pt x="3725" y="8098"/>
                    <a:pt x="3663" y="7973"/>
                    <a:pt x="3600" y="7889"/>
                  </a:cubicBezTo>
                  <a:cubicBezTo>
                    <a:pt x="2805" y="7157"/>
                    <a:pt x="2930" y="6194"/>
                    <a:pt x="3035" y="5273"/>
                  </a:cubicBezTo>
                  <a:cubicBezTo>
                    <a:pt x="3098" y="4708"/>
                    <a:pt x="3391" y="4185"/>
                    <a:pt x="3914" y="3830"/>
                  </a:cubicBezTo>
                  <a:cubicBezTo>
                    <a:pt x="4039" y="3767"/>
                    <a:pt x="4165" y="3662"/>
                    <a:pt x="4248" y="3558"/>
                  </a:cubicBezTo>
                  <a:cubicBezTo>
                    <a:pt x="4772" y="2993"/>
                    <a:pt x="5441" y="2951"/>
                    <a:pt x="6173" y="2993"/>
                  </a:cubicBezTo>
                  <a:cubicBezTo>
                    <a:pt x="6278" y="2993"/>
                    <a:pt x="6445" y="3035"/>
                    <a:pt x="6529" y="3076"/>
                  </a:cubicBezTo>
                  <a:cubicBezTo>
                    <a:pt x="7052" y="3411"/>
                    <a:pt x="7701" y="3558"/>
                    <a:pt x="8161" y="3997"/>
                  </a:cubicBezTo>
                  <a:cubicBezTo>
                    <a:pt x="8245" y="4039"/>
                    <a:pt x="8308" y="4123"/>
                    <a:pt x="8370" y="4144"/>
                  </a:cubicBezTo>
                  <a:cubicBezTo>
                    <a:pt x="8873" y="4311"/>
                    <a:pt x="9291" y="4541"/>
                    <a:pt x="9605" y="5022"/>
                  </a:cubicBezTo>
                  <a:cubicBezTo>
                    <a:pt x="9730" y="4918"/>
                    <a:pt x="9814" y="4855"/>
                    <a:pt x="9940" y="4771"/>
                  </a:cubicBezTo>
                  <a:cubicBezTo>
                    <a:pt x="9689" y="4562"/>
                    <a:pt x="9458" y="4395"/>
                    <a:pt x="9270" y="4185"/>
                  </a:cubicBezTo>
                  <a:cubicBezTo>
                    <a:pt x="9082" y="3976"/>
                    <a:pt x="8977" y="3704"/>
                    <a:pt x="8852" y="3495"/>
                  </a:cubicBezTo>
                  <a:cubicBezTo>
                    <a:pt x="8684" y="3286"/>
                    <a:pt x="8663" y="3055"/>
                    <a:pt x="8663" y="2825"/>
                  </a:cubicBezTo>
                  <a:cubicBezTo>
                    <a:pt x="8663" y="2616"/>
                    <a:pt x="8684" y="2407"/>
                    <a:pt x="8663" y="2198"/>
                  </a:cubicBezTo>
                  <a:cubicBezTo>
                    <a:pt x="8538" y="1361"/>
                    <a:pt x="9166" y="440"/>
                    <a:pt x="10086" y="126"/>
                  </a:cubicBezTo>
                  <a:cubicBezTo>
                    <a:pt x="10421" y="1"/>
                    <a:pt x="10735" y="22"/>
                    <a:pt x="10986" y="252"/>
                  </a:cubicBezTo>
                  <a:cubicBezTo>
                    <a:pt x="11279" y="524"/>
                    <a:pt x="11593" y="775"/>
                    <a:pt x="11802" y="1089"/>
                  </a:cubicBezTo>
                  <a:cubicBezTo>
                    <a:pt x="12513" y="2051"/>
                    <a:pt x="13162" y="3076"/>
                    <a:pt x="13559" y="4227"/>
                  </a:cubicBezTo>
                  <a:cubicBezTo>
                    <a:pt x="13601" y="4353"/>
                    <a:pt x="13685" y="4520"/>
                    <a:pt x="13769" y="4625"/>
                  </a:cubicBezTo>
                  <a:cubicBezTo>
                    <a:pt x="14020" y="4939"/>
                    <a:pt x="14313" y="4960"/>
                    <a:pt x="14627" y="4708"/>
                  </a:cubicBezTo>
                  <a:cubicBezTo>
                    <a:pt x="14940" y="4436"/>
                    <a:pt x="15171" y="4144"/>
                    <a:pt x="15317" y="3767"/>
                  </a:cubicBezTo>
                  <a:cubicBezTo>
                    <a:pt x="15464" y="3181"/>
                    <a:pt x="15798" y="2742"/>
                    <a:pt x="16217" y="2323"/>
                  </a:cubicBezTo>
                  <a:lnTo>
                    <a:pt x="17242" y="1298"/>
                  </a:lnTo>
                  <a:cubicBezTo>
                    <a:pt x="17891" y="649"/>
                    <a:pt x="18623" y="273"/>
                    <a:pt x="19606" y="335"/>
                  </a:cubicBezTo>
                  <a:cubicBezTo>
                    <a:pt x="20150" y="356"/>
                    <a:pt x="20674" y="356"/>
                    <a:pt x="21218" y="335"/>
                  </a:cubicBezTo>
                  <a:cubicBezTo>
                    <a:pt x="21552" y="335"/>
                    <a:pt x="21866" y="419"/>
                    <a:pt x="22159" y="628"/>
                  </a:cubicBezTo>
                  <a:cubicBezTo>
                    <a:pt x="22473" y="859"/>
                    <a:pt x="22808" y="1047"/>
                    <a:pt x="23122" y="1277"/>
                  </a:cubicBezTo>
                  <a:cubicBezTo>
                    <a:pt x="23938" y="1926"/>
                    <a:pt x="24461" y="2742"/>
                    <a:pt x="24377" y="3830"/>
                  </a:cubicBezTo>
                  <a:cubicBezTo>
                    <a:pt x="24356" y="4353"/>
                    <a:pt x="24461" y="4918"/>
                    <a:pt x="24147" y="5399"/>
                  </a:cubicBezTo>
                  <a:cubicBezTo>
                    <a:pt x="24042" y="5566"/>
                    <a:pt x="24147" y="5776"/>
                    <a:pt x="24272" y="5901"/>
                  </a:cubicBezTo>
                  <a:cubicBezTo>
                    <a:pt x="24419" y="6027"/>
                    <a:pt x="24628" y="6068"/>
                    <a:pt x="24775" y="5985"/>
                  </a:cubicBezTo>
                  <a:cubicBezTo>
                    <a:pt x="24900" y="5922"/>
                    <a:pt x="25005" y="5796"/>
                    <a:pt x="25151" y="5713"/>
                  </a:cubicBezTo>
                  <a:cubicBezTo>
                    <a:pt x="25716" y="5273"/>
                    <a:pt x="26260" y="4834"/>
                    <a:pt x="26846" y="4395"/>
                  </a:cubicBezTo>
                  <a:cubicBezTo>
                    <a:pt x="27306" y="4018"/>
                    <a:pt x="27871" y="3872"/>
                    <a:pt x="28436" y="3892"/>
                  </a:cubicBezTo>
                  <a:lnTo>
                    <a:pt x="29796" y="3892"/>
                  </a:lnTo>
                  <a:cubicBezTo>
                    <a:pt x="30801" y="3872"/>
                    <a:pt x="31763" y="4771"/>
                    <a:pt x="31805" y="5922"/>
                  </a:cubicBezTo>
                  <a:cubicBezTo>
                    <a:pt x="31847" y="6382"/>
                    <a:pt x="31575" y="6738"/>
                    <a:pt x="31324" y="7052"/>
                  </a:cubicBezTo>
                  <a:cubicBezTo>
                    <a:pt x="31114" y="7324"/>
                    <a:pt x="30842" y="7533"/>
                    <a:pt x="30633" y="7763"/>
                  </a:cubicBezTo>
                  <a:cubicBezTo>
                    <a:pt x="30529" y="7868"/>
                    <a:pt x="30424" y="7993"/>
                    <a:pt x="30403" y="8119"/>
                  </a:cubicBezTo>
                  <a:cubicBezTo>
                    <a:pt x="30382" y="8265"/>
                    <a:pt x="30424" y="8412"/>
                    <a:pt x="30508" y="8537"/>
                  </a:cubicBezTo>
                  <a:cubicBezTo>
                    <a:pt x="30612" y="8705"/>
                    <a:pt x="30821" y="8747"/>
                    <a:pt x="30968" y="8684"/>
                  </a:cubicBezTo>
                  <a:cubicBezTo>
                    <a:pt x="31156" y="8579"/>
                    <a:pt x="31324" y="8433"/>
                    <a:pt x="31470" y="8286"/>
                  </a:cubicBezTo>
                  <a:cubicBezTo>
                    <a:pt x="32161" y="7638"/>
                    <a:pt x="33018" y="7366"/>
                    <a:pt x="33897" y="7282"/>
                  </a:cubicBezTo>
                  <a:cubicBezTo>
                    <a:pt x="34399" y="7240"/>
                    <a:pt x="34922" y="7324"/>
                    <a:pt x="35446" y="7282"/>
                  </a:cubicBezTo>
                  <a:cubicBezTo>
                    <a:pt x="36387" y="7240"/>
                    <a:pt x="37140" y="7596"/>
                    <a:pt x="37810" y="8265"/>
                  </a:cubicBezTo>
                  <a:cubicBezTo>
                    <a:pt x="38082" y="8537"/>
                    <a:pt x="38354" y="8893"/>
                    <a:pt x="38605" y="9228"/>
                  </a:cubicBezTo>
                  <a:cubicBezTo>
                    <a:pt x="38919" y="9667"/>
                    <a:pt x="38919" y="10295"/>
                    <a:pt x="38605" y="10734"/>
                  </a:cubicBezTo>
                  <a:cubicBezTo>
                    <a:pt x="38500" y="10902"/>
                    <a:pt x="38375" y="11027"/>
                    <a:pt x="38249" y="11132"/>
                  </a:cubicBezTo>
                  <a:cubicBezTo>
                    <a:pt x="37705" y="11467"/>
                    <a:pt x="37140" y="11760"/>
                    <a:pt x="36596" y="12074"/>
                  </a:cubicBezTo>
                  <a:cubicBezTo>
                    <a:pt x="36471" y="12157"/>
                    <a:pt x="36303" y="12157"/>
                    <a:pt x="36157" y="12178"/>
                  </a:cubicBezTo>
                  <a:cubicBezTo>
                    <a:pt x="35990" y="12199"/>
                    <a:pt x="35843" y="12199"/>
                    <a:pt x="35718" y="12241"/>
                  </a:cubicBezTo>
                  <a:cubicBezTo>
                    <a:pt x="35467" y="12283"/>
                    <a:pt x="35320" y="12471"/>
                    <a:pt x="35320" y="12680"/>
                  </a:cubicBezTo>
                  <a:cubicBezTo>
                    <a:pt x="35320" y="12869"/>
                    <a:pt x="35508" y="13078"/>
                    <a:pt x="35739" y="13078"/>
                  </a:cubicBezTo>
                  <a:cubicBezTo>
                    <a:pt x="36031" y="13078"/>
                    <a:pt x="36345" y="13099"/>
                    <a:pt x="36617" y="13015"/>
                  </a:cubicBezTo>
                  <a:cubicBezTo>
                    <a:pt x="37308" y="12827"/>
                    <a:pt x="37977" y="12785"/>
                    <a:pt x="38689" y="12806"/>
                  </a:cubicBezTo>
                  <a:cubicBezTo>
                    <a:pt x="38898" y="12806"/>
                    <a:pt x="39107" y="12827"/>
                    <a:pt x="39316" y="12890"/>
                  </a:cubicBezTo>
                  <a:cubicBezTo>
                    <a:pt x="40446" y="13141"/>
                    <a:pt x="40760" y="13538"/>
                    <a:pt x="40907" y="14668"/>
                  </a:cubicBezTo>
                  <a:cubicBezTo>
                    <a:pt x="40948" y="14815"/>
                    <a:pt x="40948" y="14961"/>
                    <a:pt x="40948" y="15107"/>
                  </a:cubicBezTo>
                  <a:cubicBezTo>
                    <a:pt x="41011" y="15819"/>
                    <a:pt x="40781" y="16321"/>
                    <a:pt x="40070" y="16593"/>
                  </a:cubicBezTo>
                  <a:cubicBezTo>
                    <a:pt x="39212" y="16991"/>
                    <a:pt x="39086" y="17388"/>
                    <a:pt x="39505" y="18246"/>
                  </a:cubicBezTo>
                  <a:cubicBezTo>
                    <a:pt x="39714" y="18685"/>
                    <a:pt x="39902" y="19104"/>
                    <a:pt x="40258" y="19460"/>
                  </a:cubicBezTo>
                  <a:cubicBezTo>
                    <a:pt x="40384" y="19564"/>
                    <a:pt x="40467" y="19732"/>
                    <a:pt x="40551" y="19899"/>
                  </a:cubicBezTo>
                  <a:cubicBezTo>
                    <a:pt x="40760" y="20317"/>
                    <a:pt x="40948" y="20715"/>
                    <a:pt x="41095" y="21133"/>
                  </a:cubicBezTo>
                  <a:cubicBezTo>
                    <a:pt x="41304" y="21573"/>
                    <a:pt x="41200" y="22096"/>
                    <a:pt x="40760" y="22284"/>
                  </a:cubicBezTo>
                  <a:cubicBezTo>
                    <a:pt x="40132" y="22535"/>
                    <a:pt x="39505" y="22870"/>
                    <a:pt x="38793" y="22745"/>
                  </a:cubicBezTo>
                  <a:cubicBezTo>
                    <a:pt x="38584" y="22494"/>
                    <a:pt x="38668" y="22201"/>
                    <a:pt x="38647" y="21929"/>
                  </a:cubicBezTo>
                  <a:cubicBezTo>
                    <a:pt x="38563" y="20966"/>
                    <a:pt x="38040" y="20255"/>
                    <a:pt x="37391" y="19606"/>
                  </a:cubicBezTo>
                  <a:cubicBezTo>
                    <a:pt x="37224" y="19460"/>
                    <a:pt x="36994" y="19313"/>
                    <a:pt x="36680" y="19418"/>
                  </a:cubicBezTo>
                  <a:cubicBezTo>
                    <a:pt x="36806" y="19773"/>
                    <a:pt x="36910" y="20045"/>
                    <a:pt x="37015" y="20359"/>
                  </a:cubicBezTo>
                  <a:cubicBezTo>
                    <a:pt x="37119" y="20673"/>
                    <a:pt x="37245" y="20987"/>
                    <a:pt x="37391" y="21280"/>
                  </a:cubicBezTo>
                  <a:cubicBezTo>
                    <a:pt x="37517" y="21573"/>
                    <a:pt x="37622" y="21824"/>
                    <a:pt x="37601" y="22138"/>
                  </a:cubicBezTo>
                  <a:cubicBezTo>
                    <a:pt x="37559" y="22389"/>
                    <a:pt x="37559" y="22598"/>
                    <a:pt x="37412" y="22828"/>
                  </a:cubicBezTo>
                  <a:cubicBezTo>
                    <a:pt x="37287" y="23017"/>
                    <a:pt x="37224" y="23289"/>
                    <a:pt x="37245" y="23498"/>
                  </a:cubicBezTo>
                  <a:cubicBezTo>
                    <a:pt x="37350" y="24188"/>
                    <a:pt x="36994" y="24711"/>
                    <a:pt x="36659" y="25235"/>
                  </a:cubicBezTo>
                  <a:cubicBezTo>
                    <a:pt x="36450" y="25569"/>
                    <a:pt x="36073" y="25632"/>
                    <a:pt x="35676" y="25527"/>
                  </a:cubicBezTo>
                  <a:cubicBezTo>
                    <a:pt x="34922" y="25339"/>
                    <a:pt x="34316" y="24921"/>
                    <a:pt x="33730" y="24439"/>
                  </a:cubicBezTo>
                  <a:cubicBezTo>
                    <a:pt x="33123" y="24000"/>
                    <a:pt x="32893" y="23372"/>
                    <a:pt x="32851" y="22661"/>
                  </a:cubicBezTo>
                  <a:lnTo>
                    <a:pt x="32851" y="21489"/>
                  </a:lnTo>
                  <a:cubicBezTo>
                    <a:pt x="32851" y="21343"/>
                    <a:pt x="32851" y="21175"/>
                    <a:pt x="32809" y="21050"/>
                  </a:cubicBezTo>
                  <a:cubicBezTo>
                    <a:pt x="32746" y="20924"/>
                    <a:pt x="32621" y="20820"/>
                    <a:pt x="32495" y="20757"/>
                  </a:cubicBezTo>
                  <a:cubicBezTo>
                    <a:pt x="32286" y="20715"/>
                    <a:pt x="32161" y="20841"/>
                    <a:pt x="32077" y="21029"/>
                  </a:cubicBezTo>
                  <a:cubicBezTo>
                    <a:pt x="32014" y="21175"/>
                    <a:pt x="31993" y="21364"/>
                    <a:pt x="31993" y="21552"/>
                  </a:cubicBezTo>
                  <a:cubicBezTo>
                    <a:pt x="31972" y="21970"/>
                    <a:pt x="31972" y="22389"/>
                    <a:pt x="31993" y="22807"/>
                  </a:cubicBezTo>
                  <a:cubicBezTo>
                    <a:pt x="31993" y="23121"/>
                    <a:pt x="31909" y="23372"/>
                    <a:pt x="31700" y="23644"/>
                  </a:cubicBezTo>
                  <a:cubicBezTo>
                    <a:pt x="31449" y="23916"/>
                    <a:pt x="31219" y="24230"/>
                    <a:pt x="30863" y="24439"/>
                  </a:cubicBezTo>
                  <a:cubicBezTo>
                    <a:pt x="30612" y="24607"/>
                    <a:pt x="30403" y="24837"/>
                    <a:pt x="30173" y="25004"/>
                  </a:cubicBezTo>
                  <a:cubicBezTo>
                    <a:pt x="29985" y="25130"/>
                    <a:pt x="29754" y="25255"/>
                    <a:pt x="29545" y="25339"/>
                  </a:cubicBezTo>
                  <a:cubicBezTo>
                    <a:pt x="28938" y="25486"/>
                    <a:pt x="28436" y="25381"/>
                    <a:pt x="28039" y="24837"/>
                  </a:cubicBezTo>
                  <a:cubicBezTo>
                    <a:pt x="27348" y="23895"/>
                    <a:pt x="26888" y="22870"/>
                    <a:pt x="26951" y="21678"/>
                  </a:cubicBezTo>
                  <a:cubicBezTo>
                    <a:pt x="26951" y="21447"/>
                    <a:pt x="26951" y="21196"/>
                    <a:pt x="26930" y="20945"/>
                  </a:cubicBezTo>
                  <a:cubicBezTo>
                    <a:pt x="26846" y="20213"/>
                    <a:pt x="26951" y="19501"/>
                    <a:pt x="27264" y="18832"/>
                  </a:cubicBezTo>
                  <a:cubicBezTo>
                    <a:pt x="27264" y="18665"/>
                    <a:pt x="27432" y="18372"/>
                    <a:pt x="27181" y="179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67;p37"/>
            <p:cNvSpPr/>
            <p:nvPr/>
          </p:nvSpPr>
          <p:spPr>
            <a:xfrm>
              <a:off x="-1773825" y="1255900"/>
              <a:ext cx="863125" cy="669600"/>
            </a:xfrm>
            <a:custGeom>
              <a:avLst/>
              <a:gdLst/>
              <a:ahLst/>
              <a:cxnLst/>
              <a:rect l="l" t="t" r="r" b="b"/>
              <a:pathLst>
                <a:path w="34525" h="26784" extrusionOk="0">
                  <a:moveTo>
                    <a:pt x="8516" y="1"/>
                  </a:moveTo>
                  <a:cubicBezTo>
                    <a:pt x="8328" y="503"/>
                    <a:pt x="8077" y="817"/>
                    <a:pt x="7847" y="1131"/>
                  </a:cubicBezTo>
                  <a:cubicBezTo>
                    <a:pt x="7114" y="2072"/>
                    <a:pt x="6947" y="3139"/>
                    <a:pt x="7010" y="4290"/>
                  </a:cubicBezTo>
                  <a:cubicBezTo>
                    <a:pt x="7010" y="4625"/>
                    <a:pt x="7156" y="4834"/>
                    <a:pt x="7428" y="5043"/>
                  </a:cubicBezTo>
                  <a:cubicBezTo>
                    <a:pt x="7847" y="5357"/>
                    <a:pt x="8286" y="5546"/>
                    <a:pt x="8830" y="5546"/>
                  </a:cubicBezTo>
                  <a:cubicBezTo>
                    <a:pt x="9520" y="5546"/>
                    <a:pt x="10148" y="5420"/>
                    <a:pt x="10713" y="5064"/>
                  </a:cubicBezTo>
                  <a:cubicBezTo>
                    <a:pt x="11696" y="4499"/>
                    <a:pt x="12596" y="3872"/>
                    <a:pt x="13349" y="3056"/>
                  </a:cubicBezTo>
                  <a:cubicBezTo>
                    <a:pt x="13726" y="2658"/>
                    <a:pt x="14124" y="2323"/>
                    <a:pt x="14605" y="2114"/>
                  </a:cubicBezTo>
                  <a:cubicBezTo>
                    <a:pt x="14584" y="3077"/>
                    <a:pt x="14584" y="4060"/>
                    <a:pt x="14563" y="5022"/>
                  </a:cubicBezTo>
                  <a:cubicBezTo>
                    <a:pt x="14563" y="5441"/>
                    <a:pt x="14751" y="5671"/>
                    <a:pt x="15086" y="5880"/>
                  </a:cubicBezTo>
                  <a:cubicBezTo>
                    <a:pt x="15798" y="6320"/>
                    <a:pt x="16551" y="6403"/>
                    <a:pt x="17325" y="6362"/>
                  </a:cubicBezTo>
                  <a:cubicBezTo>
                    <a:pt x="17618" y="6320"/>
                    <a:pt x="17827" y="6194"/>
                    <a:pt x="18036" y="6006"/>
                  </a:cubicBezTo>
                  <a:cubicBezTo>
                    <a:pt x="18748" y="5420"/>
                    <a:pt x="19501" y="4855"/>
                    <a:pt x="20129" y="4165"/>
                  </a:cubicBezTo>
                  <a:cubicBezTo>
                    <a:pt x="20191" y="4102"/>
                    <a:pt x="20296" y="4081"/>
                    <a:pt x="20422" y="3997"/>
                  </a:cubicBezTo>
                  <a:cubicBezTo>
                    <a:pt x="20484" y="4102"/>
                    <a:pt x="20547" y="4206"/>
                    <a:pt x="20547" y="4311"/>
                  </a:cubicBezTo>
                  <a:cubicBezTo>
                    <a:pt x="20589" y="4541"/>
                    <a:pt x="20589" y="4792"/>
                    <a:pt x="20547" y="5043"/>
                  </a:cubicBezTo>
                  <a:cubicBezTo>
                    <a:pt x="20526" y="5483"/>
                    <a:pt x="20631" y="5859"/>
                    <a:pt x="20861" y="6257"/>
                  </a:cubicBezTo>
                  <a:cubicBezTo>
                    <a:pt x="21028" y="6487"/>
                    <a:pt x="21154" y="6780"/>
                    <a:pt x="21259" y="7052"/>
                  </a:cubicBezTo>
                  <a:cubicBezTo>
                    <a:pt x="21551" y="7847"/>
                    <a:pt x="22012" y="8496"/>
                    <a:pt x="22765" y="8893"/>
                  </a:cubicBezTo>
                  <a:cubicBezTo>
                    <a:pt x="23142" y="9103"/>
                    <a:pt x="23539" y="9291"/>
                    <a:pt x="23895" y="9437"/>
                  </a:cubicBezTo>
                  <a:cubicBezTo>
                    <a:pt x="24920" y="9877"/>
                    <a:pt x="26113" y="9542"/>
                    <a:pt x="26824" y="8663"/>
                  </a:cubicBezTo>
                  <a:cubicBezTo>
                    <a:pt x="26950" y="8496"/>
                    <a:pt x="27096" y="8349"/>
                    <a:pt x="27201" y="8182"/>
                  </a:cubicBezTo>
                  <a:cubicBezTo>
                    <a:pt x="27431" y="8287"/>
                    <a:pt x="27347" y="8475"/>
                    <a:pt x="27389" y="8600"/>
                  </a:cubicBezTo>
                  <a:lnTo>
                    <a:pt x="27389" y="8977"/>
                  </a:lnTo>
                  <a:cubicBezTo>
                    <a:pt x="27326" y="10609"/>
                    <a:pt x="27996" y="11927"/>
                    <a:pt x="29147" y="13078"/>
                  </a:cubicBezTo>
                  <a:cubicBezTo>
                    <a:pt x="29398" y="13308"/>
                    <a:pt x="29670" y="13434"/>
                    <a:pt x="30046" y="13434"/>
                  </a:cubicBezTo>
                  <a:cubicBezTo>
                    <a:pt x="30967" y="13476"/>
                    <a:pt x="31741" y="13287"/>
                    <a:pt x="32432" y="12597"/>
                  </a:cubicBezTo>
                  <a:cubicBezTo>
                    <a:pt x="32787" y="12220"/>
                    <a:pt x="33269" y="11948"/>
                    <a:pt x="33708" y="11613"/>
                  </a:cubicBezTo>
                  <a:cubicBezTo>
                    <a:pt x="33917" y="11760"/>
                    <a:pt x="34148" y="11948"/>
                    <a:pt x="34440" y="12157"/>
                  </a:cubicBezTo>
                  <a:cubicBezTo>
                    <a:pt x="34524" y="12471"/>
                    <a:pt x="34461" y="12806"/>
                    <a:pt x="34336" y="13162"/>
                  </a:cubicBezTo>
                  <a:cubicBezTo>
                    <a:pt x="34001" y="13999"/>
                    <a:pt x="33708" y="14857"/>
                    <a:pt x="33394" y="15694"/>
                  </a:cubicBezTo>
                  <a:cubicBezTo>
                    <a:pt x="33206" y="16154"/>
                    <a:pt x="33018" y="16635"/>
                    <a:pt x="32683" y="17054"/>
                  </a:cubicBezTo>
                  <a:cubicBezTo>
                    <a:pt x="32599" y="17158"/>
                    <a:pt x="32557" y="17305"/>
                    <a:pt x="32495" y="17451"/>
                  </a:cubicBezTo>
                  <a:cubicBezTo>
                    <a:pt x="32432" y="17619"/>
                    <a:pt x="32369" y="17828"/>
                    <a:pt x="32285" y="18016"/>
                  </a:cubicBezTo>
                  <a:cubicBezTo>
                    <a:pt x="31971" y="18748"/>
                    <a:pt x="31553" y="19376"/>
                    <a:pt x="30967" y="19920"/>
                  </a:cubicBezTo>
                  <a:cubicBezTo>
                    <a:pt x="30591" y="20234"/>
                    <a:pt x="30256" y="20611"/>
                    <a:pt x="29942" y="20945"/>
                  </a:cubicBezTo>
                  <a:cubicBezTo>
                    <a:pt x="28394" y="22598"/>
                    <a:pt x="26489" y="23749"/>
                    <a:pt x="24481" y="24691"/>
                  </a:cubicBezTo>
                  <a:cubicBezTo>
                    <a:pt x="23686" y="25046"/>
                    <a:pt x="22849" y="25360"/>
                    <a:pt x="22075" y="25674"/>
                  </a:cubicBezTo>
                  <a:cubicBezTo>
                    <a:pt x="20861" y="26176"/>
                    <a:pt x="19606" y="26469"/>
                    <a:pt x="18329" y="26658"/>
                  </a:cubicBezTo>
                  <a:cubicBezTo>
                    <a:pt x="17367" y="26783"/>
                    <a:pt x="16342" y="26741"/>
                    <a:pt x="15337" y="26720"/>
                  </a:cubicBezTo>
                  <a:cubicBezTo>
                    <a:pt x="13873" y="26678"/>
                    <a:pt x="12387" y="26469"/>
                    <a:pt x="11006" y="26030"/>
                  </a:cubicBezTo>
                  <a:cubicBezTo>
                    <a:pt x="10002" y="25716"/>
                    <a:pt x="9060" y="25235"/>
                    <a:pt x="8098" y="24774"/>
                  </a:cubicBezTo>
                  <a:cubicBezTo>
                    <a:pt x="7575" y="24523"/>
                    <a:pt x="7114" y="24189"/>
                    <a:pt x="6633" y="23875"/>
                  </a:cubicBezTo>
                  <a:cubicBezTo>
                    <a:pt x="6382" y="23728"/>
                    <a:pt x="6131" y="23519"/>
                    <a:pt x="5922" y="23310"/>
                  </a:cubicBezTo>
                  <a:cubicBezTo>
                    <a:pt x="5126" y="22494"/>
                    <a:pt x="4310" y="21699"/>
                    <a:pt x="3494" y="20862"/>
                  </a:cubicBezTo>
                  <a:cubicBezTo>
                    <a:pt x="3264" y="20632"/>
                    <a:pt x="3076" y="20380"/>
                    <a:pt x="2929" y="20088"/>
                  </a:cubicBezTo>
                  <a:cubicBezTo>
                    <a:pt x="1988" y="18351"/>
                    <a:pt x="1277" y="16530"/>
                    <a:pt x="586" y="14689"/>
                  </a:cubicBezTo>
                  <a:cubicBezTo>
                    <a:pt x="314" y="13957"/>
                    <a:pt x="251" y="13099"/>
                    <a:pt x="209" y="12283"/>
                  </a:cubicBezTo>
                  <a:cubicBezTo>
                    <a:pt x="168" y="11634"/>
                    <a:pt x="0" y="10986"/>
                    <a:pt x="335" y="10337"/>
                  </a:cubicBezTo>
                  <a:cubicBezTo>
                    <a:pt x="356" y="10274"/>
                    <a:pt x="335" y="10149"/>
                    <a:pt x="314" y="10065"/>
                  </a:cubicBezTo>
                  <a:cubicBezTo>
                    <a:pt x="42" y="9416"/>
                    <a:pt x="126" y="8789"/>
                    <a:pt x="314" y="8140"/>
                  </a:cubicBezTo>
                  <a:cubicBezTo>
                    <a:pt x="481" y="7512"/>
                    <a:pt x="649" y="6843"/>
                    <a:pt x="774" y="6194"/>
                  </a:cubicBezTo>
                  <a:cubicBezTo>
                    <a:pt x="942" y="5483"/>
                    <a:pt x="1297" y="4918"/>
                    <a:pt x="1716" y="4374"/>
                  </a:cubicBezTo>
                  <a:cubicBezTo>
                    <a:pt x="2009" y="3997"/>
                    <a:pt x="2365" y="3662"/>
                    <a:pt x="2741" y="3349"/>
                  </a:cubicBezTo>
                  <a:cubicBezTo>
                    <a:pt x="2846" y="3244"/>
                    <a:pt x="2992" y="3160"/>
                    <a:pt x="3139" y="3160"/>
                  </a:cubicBezTo>
                  <a:cubicBezTo>
                    <a:pt x="3620" y="3181"/>
                    <a:pt x="3829" y="2742"/>
                    <a:pt x="4206" y="2554"/>
                  </a:cubicBezTo>
                  <a:cubicBezTo>
                    <a:pt x="4248" y="2533"/>
                    <a:pt x="4290" y="2407"/>
                    <a:pt x="4310" y="2323"/>
                  </a:cubicBezTo>
                  <a:cubicBezTo>
                    <a:pt x="4352" y="2219"/>
                    <a:pt x="4415" y="2114"/>
                    <a:pt x="4520" y="2072"/>
                  </a:cubicBezTo>
                  <a:cubicBezTo>
                    <a:pt x="5754" y="1403"/>
                    <a:pt x="6947" y="775"/>
                    <a:pt x="8181" y="126"/>
                  </a:cubicBezTo>
                  <a:cubicBezTo>
                    <a:pt x="8202" y="85"/>
                    <a:pt x="8307" y="43"/>
                    <a:pt x="8516" y="1"/>
                  </a:cubicBezTo>
                  <a:close/>
                  <a:moveTo>
                    <a:pt x="23958" y="19815"/>
                  </a:moveTo>
                  <a:cubicBezTo>
                    <a:pt x="23581" y="19920"/>
                    <a:pt x="23121" y="19962"/>
                    <a:pt x="22849" y="20318"/>
                  </a:cubicBezTo>
                  <a:cubicBezTo>
                    <a:pt x="22598" y="20652"/>
                    <a:pt x="22284" y="20820"/>
                    <a:pt x="21928" y="21008"/>
                  </a:cubicBezTo>
                  <a:cubicBezTo>
                    <a:pt x="21719" y="21113"/>
                    <a:pt x="21510" y="21259"/>
                    <a:pt x="21342" y="21385"/>
                  </a:cubicBezTo>
                  <a:cubicBezTo>
                    <a:pt x="20715" y="21887"/>
                    <a:pt x="20003" y="22180"/>
                    <a:pt x="19187" y="22180"/>
                  </a:cubicBezTo>
                  <a:cubicBezTo>
                    <a:pt x="17785" y="22180"/>
                    <a:pt x="16362" y="22201"/>
                    <a:pt x="14961" y="22180"/>
                  </a:cubicBezTo>
                  <a:cubicBezTo>
                    <a:pt x="14145" y="22159"/>
                    <a:pt x="13349" y="21992"/>
                    <a:pt x="12554" y="21887"/>
                  </a:cubicBezTo>
                  <a:cubicBezTo>
                    <a:pt x="12450" y="21866"/>
                    <a:pt x="12303" y="21845"/>
                    <a:pt x="12199" y="21782"/>
                  </a:cubicBezTo>
                  <a:cubicBezTo>
                    <a:pt x="11717" y="21552"/>
                    <a:pt x="11215" y="21343"/>
                    <a:pt x="10734" y="21113"/>
                  </a:cubicBezTo>
                  <a:cubicBezTo>
                    <a:pt x="10629" y="21050"/>
                    <a:pt x="10525" y="20966"/>
                    <a:pt x="10462" y="20904"/>
                  </a:cubicBezTo>
                  <a:cubicBezTo>
                    <a:pt x="9834" y="20067"/>
                    <a:pt x="9039" y="19334"/>
                    <a:pt x="8537" y="18393"/>
                  </a:cubicBezTo>
                  <a:cubicBezTo>
                    <a:pt x="7993" y="17305"/>
                    <a:pt x="7575" y="16196"/>
                    <a:pt x="8014" y="14940"/>
                  </a:cubicBezTo>
                  <a:cubicBezTo>
                    <a:pt x="8056" y="14836"/>
                    <a:pt x="8056" y="14689"/>
                    <a:pt x="8014" y="14585"/>
                  </a:cubicBezTo>
                  <a:cubicBezTo>
                    <a:pt x="7993" y="14522"/>
                    <a:pt x="7909" y="14438"/>
                    <a:pt x="7847" y="14417"/>
                  </a:cubicBezTo>
                  <a:cubicBezTo>
                    <a:pt x="7763" y="14375"/>
                    <a:pt x="7637" y="14417"/>
                    <a:pt x="7595" y="14459"/>
                  </a:cubicBezTo>
                  <a:cubicBezTo>
                    <a:pt x="7386" y="14731"/>
                    <a:pt x="7219" y="14982"/>
                    <a:pt x="7156" y="15317"/>
                  </a:cubicBezTo>
                  <a:cubicBezTo>
                    <a:pt x="7031" y="16677"/>
                    <a:pt x="7261" y="17974"/>
                    <a:pt x="8014" y="19125"/>
                  </a:cubicBezTo>
                  <a:cubicBezTo>
                    <a:pt x="8432" y="19774"/>
                    <a:pt x="8935" y="20380"/>
                    <a:pt x="9416" y="21008"/>
                  </a:cubicBezTo>
                  <a:cubicBezTo>
                    <a:pt x="9772" y="21489"/>
                    <a:pt x="10190" y="21887"/>
                    <a:pt x="10776" y="22159"/>
                  </a:cubicBezTo>
                  <a:cubicBezTo>
                    <a:pt x="11111" y="22305"/>
                    <a:pt x="11424" y="22494"/>
                    <a:pt x="11738" y="22619"/>
                  </a:cubicBezTo>
                  <a:cubicBezTo>
                    <a:pt x="12073" y="22745"/>
                    <a:pt x="12408" y="22849"/>
                    <a:pt x="12785" y="22912"/>
                  </a:cubicBezTo>
                  <a:cubicBezTo>
                    <a:pt x="13182" y="22933"/>
                    <a:pt x="13538" y="22996"/>
                    <a:pt x="13935" y="23101"/>
                  </a:cubicBezTo>
                  <a:cubicBezTo>
                    <a:pt x="14186" y="23163"/>
                    <a:pt x="14458" y="23205"/>
                    <a:pt x="14751" y="23205"/>
                  </a:cubicBezTo>
                  <a:lnTo>
                    <a:pt x="19522" y="23205"/>
                  </a:lnTo>
                  <a:cubicBezTo>
                    <a:pt x="19731" y="23205"/>
                    <a:pt x="19940" y="23163"/>
                    <a:pt x="20150" y="23121"/>
                  </a:cubicBezTo>
                  <a:cubicBezTo>
                    <a:pt x="21342" y="22828"/>
                    <a:pt x="22200" y="21992"/>
                    <a:pt x="23225" y="21427"/>
                  </a:cubicBezTo>
                  <a:cubicBezTo>
                    <a:pt x="23246" y="21385"/>
                    <a:pt x="23267" y="21385"/>
                    <a:pt x="23267" y="21364"/>
                  </a:cubicBezTo>
                  <a:cubicBezTo>
                    <a:pt x="23456" y="20966"/>
                    <a:pt x="23769" y="20673"/>
                    <a:pt x="24062" y="20401"/>
                  </a:cubicBezTo>
                  <a:cubicBezTo>
                    <a:pt x="24146" y="20192"/>
                    <a:pt x="24188" y="20004"/>
                    <a:pt x="23958" y="19815"/>
                  </a:cubicBezTo>
                  <a:close/>
                  <a:moveTo>
                    <a:pt x="22075" y="14543"/>
                  </a:moveTo>
                  <a:cubicBezTo>
                    <a:pt x="22075" y="14480"/>
                    <a:pt x="22054" y="14354"/>
                    <a:pt x="22012" y="14250"/>
                  </a:cubicBezTo>
                  <a:cubicBezTo>
                    <a:pt x="21907" y="13852"/>
                    <a:pt x="21551" y="13706"/>
                    <a:pt x="21259" y="13957"/>
                  </a:cubicBezTo>
                  <a:cubicBezTo>
                    <a:pt x="21028" y="14166"/>
                    <a:pt x="20798" y="14438"/>
                    <a:pt x="20610" y="14689"/>
                  </a:cubicBezTo>
                  <a:cubicBezTo>
                    <a:pt x="20484" y="14878"/>
                    <a:pt x="20526" y="15108"/>
                    <a:pt x="20652" y="15296"/>
                  </a:cubicBezTo>
                  <a:cubicBezTo>
                    <a:pt x="20819" y="15526"/>
                    <a:pt x="21028" y="15589"/>
                    <a:pt x="21279" y="15568"/>
                  </a:cubicBezTo>
                  <a:cubicBezTo>
                    <a:pt x="21719" y="15484"/>
                    <a:pt x="22054" y="15087"/>
                    <a:pt x="22075" y="14543"/>
                  </a:cubicBezTo>
                  <a:close/>
                  <a:moveTo>
                    <a:pt x="10504" y="11111"/>
                  </a:moveTo>
                  <a:cubicBezTo>
                    <a:pt x="10504" y="11111"/>
                    <a:pt x="10295" y="11111"/>
                    <a:pt x="10127" y="11216"/>
                  </a:cubicBezTo>
                  <a:cubicBezTo>
                    <a:pt x="10023" y="11279"/>
                    <a:pt x="9876" y="11425"/>
                    <a:pt x="9876" y="11551"/>
                  </a:cubicBezTo>
                  <a:cubicBezTo>
                    <a:pt x="9876" y="12241"/>
                    <a:pt x="10357" y="12639"/>
                    <a:pt x="10985" y="12534"/>
                  </a:cubicBezTo>
                  <a:cubicBezTo>
                    <a:pt x="11111" y="12492"/>
                    <a:pt x="11278" y="12429"/>
                    <a:pt x="11341" y="12325"/>
                  </a:cubicBezTo>
                  <a:cubicBezTo>
                    <a:pt x="11529" y="12053"/>
                    <a:pt x="11529" y="11739"/>
                    <a:pt x="11404" y="11446"/>
                  </a:cubicBezTo>
                  <a:cubicBezTo>
                    <a:pt x="11257" y="11174"/>
                    <a:pt x="11006" y="11090"/>
                    <a:pt x="10504" y="111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68;p37"/>
            <p:cNvSpPr/>
            <p:nvPr/>
          </p:nvSpPr>
          <p:spPr>
            <a:xfrm>
              <a:off x="-1903025" y="1787375"/>
              <a:ext cx="809225" cy="644475"/>
            </a:xfrm>
            <a:custGeom>
              <a:avLst/>
              <a:gdLst/>
              <a:ahLst/>
              <a:cxnLst/>
              <a:rect l="l" t="t" r="r" b="b"/>
              <a:pathLst>
                <a:path w="32369" h="25779" extrusionOk="0">
                  <a:moveTo>
                    <a:pt x="20338" y="6549"/>
                  </a:moveTo>
                  <a:cubicBezTo>
                    <a:pt x="21258" y="6549"/>
                    <a:pt x="22116" y="6591"/>
                    <a:pt x="22932" y="6507"/>
                  </a:cubicBezTo>
                  <a:cubicBezTo>
                    <a:pt x="23790" y="6445"/>
                    <a:pt x="24648" y="6256"/>
                    <a:pt x="25485" y="6047"/>
                  </a:cubicBezTo>
                  <a:cubicBezTo>
                    <a:pt x="26301" y="5838"/>
                    <a:pt x="27075" y="5566"/>
                    <a:pt x="27912" y="5315"/>
                  </a:cubicBezTo>
                  <a:cubicBezTo>
                    <a:pt x="28226" y="5859"/>
                    <a:pt x="28414" y="6382"/>
                    <a:pt x="28540" y="6926"/>
                  </a:cubicBezTo>
                  <a:cubicBezTo>
                    <a:pt x="28665" y="7449"/>
                    <a:pt x="28833" y="7972"/>
                    <a:pt x="29084" y="8453"/>
                  </a:cubicBezTo>
                  <a:cubicBezTo>
                    <a:pt x="29230" y="8704"/>
                    <a:pt x="29335" y="8997"/>
                    <a:pt x="29419" y="9290"/>
                  </a:cubicBezTo>
                  <a:cubicBezTo>
                    <a:pt x="29942" y="11194"/>
                    <a:pt x="30381" y="13119"/>
                    <a:pt x="30779" y="15086"/>
                  </a:cubicBezTo>
                  <a:cubicBezTo>
                    <a:pt x="30800" y="15170"/>
                    <a:pt x="30821" y="15274"/>
                    <a:pt x="30821" y="15358"/>
                  </a:cubicBezTo>
                  <a:cubicBezTo>
                    <a:pt x="30904" y="16028"/>
                    <a:pt x="30883" y="16739"/>
                    <a:pt x="31302" y="17367"/>
                  </a:cubicBezTo>
                  <a:cubicBezTo>
                    <a:pt x="30946" y="17451"/>
                    <a:pt x="30716" y="17492"/>
                    <a:pt x="30465" y="17576"/>
                  </a:cubicBezTo>
                  <a:cubicBezTo>
                    <a:pt x="29691" y="17743"/>
                    <a:pt x="28937" y="17890"/>
                    <a:pt x="28184" y="18078"/>
                  </a:cubicBezTo>
                  <a:cubicBezTo>
                    <a:pt x="27912" y="18120"/>
                    <a:pt x="27682" y="18287"/>
                    <a:pt x="27473" y="18434"/>
                  </a:cubicBezTo>
                  <a:cubicBezTo>
                    <a:pt x="27389" y="18497"/>
                    <a:pt x="27305" y="18664"/>
                    <a:pt x="27347" y="18727"/>
                  </a:cubicBezTo>
                  <a:cubicBezTo>
                    <a:pt x="27389" y="18852"/>
                    <a:pt x="27515" y="18957"/>
                    <a:pt x="27661" y="19020"/>
                  </a:cubicBezTo>
                  <a:cubicBezTo>
                    <a:pt x="27766" y="19041"/>
                    <a:pt x="27891" y="19020"/>
                    <a:pt x="27996" y="18957"/>
                  </a:cubicBezTo>
                  <a:cubicBezTo>
                    <a:pt x="29042" y="18539"/>
                    <a:pt x="30109" y="18329"/>
                    <a:pt x="31218" y="18183"/>
                  </a:cubicBezTo>
                  <a:cubicBezTo>
                    <a:pt x="31469" y="18141"/>
                    <a:pt x="31741" y="18078"/>
                    <a:pt x="32055" y="18287"/>
                  </a:cubicBezTo>
                  <a:cubicBezTo>
                    <a:pt x="31867" y="18392"/>
                    <a:pt x="31762" y="18497"/>
                    <a:pt x="31637" y="18539"/>
                  </a:cubicBezTo>
                  <a:cubicBezTo>
                    <a:pt x="31134" y="18811"/>
                    <a:pt x="30611" y="19062"/>
                    <a:pt x="30109" y="19355"/>
                  </a:cubicBezTo>
                  <a:cubicBezTo>
                    <a:pt x="29963" y="19438"/>
                    <a:pt x="29816" y="19564"/>
                    <a:pt x="29691" y="19689"/>
                  </a:cubicBezTo>
                  <a:cubicBezTo>
                    <a:pt x="29544" y="19857"/>
                    <a:pt x="29544" y="20150"/>
                    <a:pt x="29670" y="20275"/>
                  </a:cubicBezTo>
                  <a:cubicBezTo>
                    <a:pt x="29795" y="20401"/>
                    <a:pt x="29984" y="20484"/>
                    <a:pt x="30172" y="20380"/>
                  </a:cubicBezTo>
                  <a:cubicBezTo>
                    <a:pt x="30507" y="20212"/>
                    <a:pt x="30841" y="20024"/>
                    <a:pt x="31260" y="19857"/>
                  </a:cubicBezTo>
                  <a:cubicBezTo>
                    <a:pt x="31030" y="20233"/>
                    <a:pt x="30821" y="20547"/>
                    <a:pt x="30632" y="20861"/>
                  </a:cubicBezTo>
                  <a:cubicBezTo>
                    <a:pt x="30590" y="20966"/>
                    <a:pt x="30507" y="21070"/>
                    <a:pt x="30444" y="21175"/>
                  </a:cubicBezTo>
                  <a:cubicBezTo>
                    <a:pt x="30381" y="21363"/>
                    <a:pt x="30444" y="21552"/>
                    <a:pt x="30611" y="21656"/>
                  </a:cubicBezTo>
                  <a:cubicBezTo>
                    <a:pt x="30716" y="21740"/>
                    <a:pt x="30925" y="21761"/>
                    <a:pt x="31030" y="21698"/>
                  </a:cubicBezTo>
                  <a:cubicBezTo>
                    <a:pt x="31239" y="21552"/>
                    <a:pt x="31427" y="21342"/>
                    <a:pt x="31574" y="21133"/>
                  </a:cubicBezTo>
                  <a:cubicBezTo>
                    <a:pt x="31762" y="20861"/>
                    <a:pt x="31909" y="20589"/>
                    <a:pt x="32306" y="20401"/>
                  </a:cubicBezTo>
                  <a:cubicBezTo>
                    <a:pt x="32369" y="20945"/>
                    <a:pt x="32369" y="21384"/>
                    <a:pt x="32285" y="21907"/>
                  </a:cubicBezTo>
                  <a:cubicBezTo>
                    <a:pt x="32097" y="21949"/>
                    <a:pt x="31950" y="22012"/>
                    <a:pt x="31762" y="22012"/>
                  </a:cubicBezTo>
                  <a:cubicBezTo>
                    <a:pt x="31176" y="22054"/>
                    <a:pt x="30611" y="22054"/>
                    <a:pt x="30025" y="22012"/>
                  </a:cubicBezTo>
                  <a:cubicBezTo>
                    <a:pt x="28414" y="21949"/>
                    <a:pt x="26782" y="22200"/>
                    <a:pt x="25171" y="22388"/>
                  </a:cubicBezTo>
                  <a:cubicBezTo>
                    <a:pt x="24104" y="22493"/>
                    <a:pt x="23016" y="22744"/>
                    <a:pt x="22012" y="23058"/>
                  </a:cubicBezTo>
                  <a:cubicBezTo>
                    <a:pt x="21823" y="23121"/>
                    <a:pt x="21656" y="23163"/>
                    <a:pt x="21489" y="23205"/>
                  </a:cubicBezTo>
                  <a:cubicBezTo>
                    <a:pt x="20484" y="23309"/>
                    <a:pt x="19564" y="23686"/>
                    <a:pt x="18622" y="24000"/>
                  </a:cubicBezTo>
                  <a:cubicBezTo>
                    <a:pt x="17513" y="24376"/>
                    <a:pt x="16488" y="24899"/>
                    <a:pt x="15630" y="25715"/>
                  </a:cubicBezTo>
                  <a:cubicBezTo>
                    <a:pt x="15567" y="25736"/>
                    <a:pt x="15525" y="25757"/>
                    <a:pt x="15442" y="25778"/>
                  </a:cubicBezTo>
                  <a:cubicBezTo>
                    <a:pt x="15107" y="25736"/>
                    <a:pt x="14856" y="25569"/>
                    <a:pt x="14709" y="25234"/>
                  </a:cubicBezTo>
                  <a:cubicBezTo>
                    <a:pt x="14605" y="25025"/>
                    <a:pt x="14416" y="24878"/>
                    <a:pt x="14228" y="24711"/>
                  </a:cubicBezTo>
                  <a:cubicBezTo>
                    <a:pt x="13956" y="24481"/>
                    <a:pt x="13705" y="24209"/>
                    <a:pt x="13475" y="23958"/>
                  </a:cubicBezTo>
                  <a:cubicBezTo>
                    <a:pt x="13077" y="23560"/>
                    <a:pt x="13015" y="23142"/>
                    <a:pt x="13140" y="22640"/>
                  </a:cubicBezTo>
                  <a:cubicBezTo>
                    <a:pt x="13266" y="22179"/>
                    <a:pt x="13328" y="21698"/>
                    <a:pt x="13391" y="21238"/>
                  </a:cubicBezTo>
                  <a:cubicBezTo>
                    <a:pt x="13475" y="20756"/>
                    <a:pt x="13496" y="20275"/>
                    <a:pt x="13266" y="19836"/>
                  </a:cubicBezTo>
                  <a:cubicBezTo>
                    <a:pt x="13245" y="19773"/>
                    <a:pt x="13224" y="19731"/>
                    <a:pt x="13224" y="19647"/>
                  </a:cubicBezTo>
                  <a:cubicBezTo>
                    <a:pt x="13287" y="18518"/>
                    <a:pt x="12805" y="17451"/>
                    <a:pt x="12847" y="16342"/>
                  </a:cubicBezTo>
                  <a:cubicBezTo>
                    <a:pt x="12868" y="16028"/>
                    <a:pt x="12805" y="15693"/>
                    <a:pt x="12743" y="15358"/>
                  </a:cubicBezTo>
                  <a:cubicBezTo>
                    <a:pt x="12554" y="14438"/>
                    <a:pt x="12345" y="13517"/>
                    <a:pt x="12178" y="12596"/>
                  </a:cubicBezTo>
                  <a:cubicBezTo>
                    <a:pt x="12094" y="12136"/>
                    <a:pt x="12031" y="11655"/>
                    <a:pt x="11989" y="11173"/>
                  </a:cubicBezTo>
                  <a:cubicBezTo>
                    <a:pt x="11968" y="11006"/>
                    <a:pt x="11989" y="10860"/>
                    <a:pt x="11968" y="10713"/>
                  </a:cubicBezTo>
                  <a:cubicBezTo>
                    <a:pt x="11675" y="9939"/>
                    <a:pt x="11717" y="9123"/>
                    <a:pt x="11717" y="8307"/>
                  </a:cubicBezTo>
                  <a:cubicBezTo>
                    <a:pt x="11717" y="7972"/>
                    <a:pt x="11696" y="7637"/>
                    <a:pt x="11382" y="7428"/>
                  </a:cubicBezTo>
                  <a:cubicBezTo>
                    <a:pt x="11236" y="7323"/>
                    <a:pt x="11027" y="7219"/>
                    <a:pt x="10838" y="7177"/>
                  </a:cubicBezTo>
                  <a:cubicBezTo>
                    <a:pt x="10566" y="7114"/>
                    <a:pt x="10294" y="7114"/>
                    <a:pt x="10022" y="7177"/>
                  </a:cubicBezTo>
                  <a:cubicBezTo>
                    <a:pt x="8893" y="7344"/>
                    <a:pt x="7805" y="7658"/>
                    <a:pt x="6863" y="8349"/>
                  </a:cubicBezTo>
                  <a:cubicBezTo>
                    <a:pt x="6486" y="8600"/>
                    <a:pt x="6424" y="8767"/>
                    <a:pt x="6256" y="9437"/>
                  </a:cubicBezTo>
                  <a:cubicBezTo>
                    <a:pt x="6528" y="9625"/>
                    <a:pt x="6758" y="9876"/>
                    <a:pt x="6779" y="10274"/>
                  </a:cubicBezTo>
                  <a:cubicBezTo>
                    <a:pt x="6779" y="10483"/>
                    <a:pt x="6884" y="10692"/>
                    <a:pt x="6905" y="10901"/>
                  </a:cubicBezTo>
                  <a:cubicBezTo>
                    <a:pt x="7051" y="11927"/>
                    <a:pt x="7219" y="12910"/>
                    <a:pt x="7595" y="13894"/>
                  </a:cubicBezTo>
                  <a:cubicBezTo>
                    <a:pt x="7721" y="14249"/>
                    <a:pt x="7742" y="14647"/>
                    <a:pt x="7825" y="15065"/>
                  </a:cubicBezTo>
                  <a:cubicBezTo>
                    <a:pt x="6989" y="15421"/>
                    <a:pt x="6277" y="15944"/>
                    <a:pt x="5608" y="16467"/>
                  </a:cubicBezTo>
                  <a:cubicBezTo>
                    <a:pt x="5503" y="16551"/>
                    <a:pt x="5336" y="16614"/>
                    <a:pt x="5210" y="16655"/>
                  </a:cubicBezTo>
                  <a:cubicBezTo>
                    <a:pt x="4917" y="16739"/>
                    <a:pt x="4645" y="16781"/>
                    <a:pt x="4331" y="16844"/>
                  </a:cubicBezTo>
                  <a:cubicBezTo>
                    <a:pt x="4164" y="16865"/>
                    <a:pt x="4017" y="16886"/>
                    <a:pt x="3871" y="16844"/>
                  </a:cubicBezTo>
                  <a:cubicBezTo>
                    <a:pt x="2783" y="16572"/>
                    <a:pt x="1632" y="16425"/>
                    <a:pt x="586" y="15944"/>
                  </a:cubicBezTo>
                  <a:cubicBezTo>
                    <a:pt x="398" y="15881"/>
                    <a:pt x="209" y="15777"/>
                    <a:pt x="0" y="15672"/>
                  </a:cubicBezTo>
                  <a:cubicBezTo>
                    <a:pt x="0" y="14940"/>
                    <a:pt x="188" y="14270"/>
                    <a:pt x="481" y="13642"/>
                  </a:cubicBezTo>
                  <a:cubicBezTo>
                    <a:pt x="732" y="13077"/>
                    <a:pt x="1004" y="12492"/>
                    <a:pt x="1214" y="11906"/>
                  </a:cubicBezTo>
                  <a:cubicBezTo>
                    <a:pt x="1402" y="11320"/>
                    <a:pt x="1716" y="10797"/>
                    <a:pt x="2030" y="10274"/>
                  </a:cubicBezTo>
                  <a:cubicBezTo>
                    <a:pt x="2281" y="9834"/>
                    <a:pt x="2490" y="9353"/>
                    <a:pt x="2615" y="8872"/>
                  </a:cubicBezTo>
                  <a:cubicBezTo>
                    <a:pt x="2783" y="8307"/>
                    <a:pt x="3034" y="7826"/>
                    <a:pt x="3390" y="7323"/>
                  </a:cubicBezTo>
                  <a:cubicBezTo>
                    <a:pt x="4331" y="5880"/>
                    <a:pt x="5210" y="4415"/>
                    <a:pt x="6005" y="2867"/>
                  </a:cubicBezTo>
                  <a:cubicBezTo>
                    <a:pt x="6214" y="2490"/>
                    <a:pt x="6445" y="2093"/>
                    <a:pt x="6696" y="1737"/>
                  </a:cubicBezTo>
                  <a:cubicBezTo>
                    <a:pt x="6989" y="1277"/>
                    <a:pt x="7281" y="816"/>
                    <a:pt x="7386" y="251"/>
                  </a:cubicBezTo>
                  <a:cubicBezTo>
                    <a:pt x="7407" y="189"/>
                    <a:pt x="7491" y="126"/>
                    <a:pt x="7574" y="0"/>
                  </a:cubicBezTo>
                  <a:cubicBezTo>
                    <a:pt x="7721" y="105"/>
                    <a:pt x="7888" y="189"/>
                    <a:pt x="7993" y="293"/>
                  </a:cubicBezTo>
                  <a:cubicBezTo>
                    <a:pt x="8746" y="1046"/>
                    <a:pt x="9499" y="1821"/>
                    <a:pt x="10294" y="2595"/>
                  </a:cubicBezTo>
                  <a:cubicBezTo>
                    <a:pt x="10608" y="2909"/>
                    <a:pt x="10964" y="3202"/>
                    <a:pt x="11341" y="3432"/>
                  </a:cubicBezTo>
                  <a:cubicBezTo>
                    <a:pt x="12324" y="4038"/>
                    <a:pt x="13349" y="4603"/>
                    <a:pt x="14437" y="5231"/>
                  </a:cubicBezTo>
                  <a:cubicBezTo>
                    <a:pt x="14626" y="5733"/>
                    <a:pt x="14814" y="6319"/>
                    <a:pt x="15107" y="6884"/>
                  </a:cubicBezTo>
                  <a:cubicBezTo>
                    <a:pt x="15421" y="7512"/>
                    <a:pt x="16007" y="7847"/>
                    <a:pt x="16697" y="7930"/>
                  </a:cubicBezTo>
                  <a:cubicBezTo>
                    <a:pt x="17304" y="8014"/>
                    <a:pt x="17890" y="7951"/>
                    <a:pt x="18497" y="7930"/>
                  </a:cubicBezTo>
                  <a:cubicBezTo>
                    <a:pt x="18622" y="7930"/>
                    <a:pt x="18810" y="7868"/>
                    <a:pt x="18915" y="7784"/>
                  </a:cubicBezTo>
                  <a:cubicBezTo>
                    <a:pt x="19375" y="7512"/>
                    <a:pt x="20045" y="7303"/>
                    <a:pt x="20338" y="65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69;p37"/>
            <p:cNvSpPr/>
            <p:nvPr/>
          </p:nvSpPr>
          <p:spPr>
            <a:xfrm>
              <a:off x="-1722050" y="1988225"/>
              <a:ext cx="128700" cy="337950"/>
            </a:xfrm>
            <a:custGeom>
              <a:avLst/>
              <a:gdLst/>
              <a:ahLst/>
              <a:cxnLst/>
              <a:rect l="l" t="t" r="r" b="b"/>
              <a:pathLst>
                <a:path w="5148" h="13518" extrusionOk="0">
                  <a:moveTo>
                    <a:pt x="1" y="1173"/>
                  </a:moveTo>
                  <a:cubicBezTo>
                    <a:pt x="586" y="629"/>
                    <a:pt x="1151" y="294"/>
                    <a:pt x="1842" y="231"/>
                  </a:cubicBezTo>
                  <a:cubicBezTo>
                    <a:pt x="2009" y="231"/>
                    <a:pt x="2135" y="126"/>
                    <a:pt x="2260" y="106"/>
                  </a:cubicBezTo>
                  <a:cubicBezTo>
                    <a:pt x="2532" y="43"/>
                    <a:pt x="2783" y="1"/>
                    <a:pt x="3055" y="1"/>
                  </a:cubicBezTo>
                  <a:cubicBezTo>
                    <a:pt x="3474" y="1"/>
                    <a:pt x="3599" y="126"/>
                    <a:pt x="3620" y="524"/>
                  </a:cubicBezTo>
                  <a:cubicBezTo>
                    <a:pt x="3662" y="775"/>
                    <a:pt x="3620" y="1068"/>
                    <a:pt x="3620" y="1340"/>
                  </a:cubicBezTo>
                  <a:cubicBezTo>
                    <a:pt x="3620" y="1758"/>
                    <a:pt x="3620" y="2177"/>
                    <a:pt x="3788" y="2595"/>
                  </a:cubicBezTo>
                  <a:cubicBezTo>
                    <a:pt x="3830" y="2742"/>
                    <a:pt x="3913" y="2951"/>
                    <a:pt x="3892" y="3119"/>
                  </a:cubicBezTo>
                  <a:cubicBezTo>
                    <a:pt x="3809" y="4395"/>
                    <a:pt x="4206" y="5629"/>
                    <a:pt x="4415" y="6843"/>
                  </a:cubicBezTo>
                  <a:cubicBezTo>
                    <a:pt x="4541" y="7554"/>
                    <a:pt x="4667" y="8266"/>
                    <a:pt x="4646" y="8998"/>
                  </a:cubicBezTo>
                  <a:cubicBezTo>
                    <a:pt x="4646" y="9145"/>
                    <a:pt x="4625" y="9312"/>
                    <a:pt x="4667" y="9437"/>
                  </a:cubicBezTo>
                  <a:cubicBezTo>
                    <a:pt x="4855" y="10170"/>
                    <a:pt x="4876" y="10923"/>
                    <a:pt x="4918" y="11655"/>
                  </a:cubicBezTo>
                  <a:cubicBezTo>
                    <a:pt x="4918" y="12011"/>
                    <a:pt x="5064" y="12346"/>
                    <a:pt x="5148" y="12743"/>
                  </a:cubicBezTo>
                  <a:cubicBezTo>
                    <a:pt x="4939" y="12869"/>
                    <a:pt x="4750" y="13015"/>
                    <a:pt x="4562" y="13057"/>
                  </a:cubicBezTo>
                  <a:cubicBezTo>
                    <a:pt x="3913" y="13099"/>
                    <a:pt x="3307" y="13371"/>
                    <a:pt x="2616" y="13518"/>
                  </a:cubicBezTo>
                  <a:cubicBezTo>
                    <a:pt x="2574" y="12262"/>
                    <a:pt x="2323" y="11090"/>
                    <a:pt x="1905" y="9940"/>
                  </a:cubicBezTo>
                  <a:cubicBezTo>
                    <a:pt x="1633" y="9249"/>
                    <a:pt x="1612" y="8517"/>
                    <a:pt x="1507" y="7784"/>
                  </a:cubicBezTo>
                  <a:cubicBezTo>
                    <a:pt x="1737" y="7617"/>
                    <a:pt x="1967" y="7429"/>
                    <a:pt x="2198" y="7220"/>
                  </a:cubicBezTo>
                  <a:cubicBezTo>
                    <a:pt x="2260" y="7136"/>
                    <a:pt x="2344" y="6948"/>
                    <a:pt x="2323" y="6822"/>
                  </a:cubicBezTo>
                  <a:cubicBezTo>
                    <a:pt x="2302" y="6613"/>
                    <a:pt x="2093" y="6571"/>
                    <a:pt x="1905" y="6571"/>
                  </a:cubicBezTo>
                  <a:cubicBezTo>
                    <a:pt x="1716" y="6571"/>
                    <a:pt x="1570" y="6613"/>
                    <a:pt x="1382" y="6676"/>
                  </a:cubicBezTo>
                  <a:cubicBezTo>
                    <a:pt x="733" y="4855"/>
                    <a:pt x="335" y="3035"/>
                    <a:pt x="1" y="11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70;p37"/>
            <p:cNvSpPr/>
            <p:nvPr/>
          </p:nvSpPr>
          <p:spPr>
            <a:xfrm>
              <a:off x="-1927100" y="2205850"/>
              <a:ext cx="251100" cy="128700"/>
            </a:xfrm>
            <a:custGeom>
              <a:avLst/>
              <a:gdLst/>
              <a:ahLst/>
              <a:cxnLst/>
              <a:rect l="l" t="t" r="r" b="b"/>
              <a:pathLst>
                <a:path w="10044" h="5148" extrusionOk="0">
                  <a:moveTo>
                    <a:pt x="9584" y="2469"/>
                  </a:moveTo>
                  <a:cubicBezTo>
                    <a:pt x="9625" y="2699"/>
                    <a:pt x="9709" y="2908"/>
                    <a:pt x="9730" y="3139"/>
                  </a:cubicBezTo>
                  <a:cubicBezTo>
                    <a:pt x="9772" y="3829"/>
                    <a:pt x="9981" y="4478"/>
                    <a:pt x="10044" y="5147"/>
                  </a:cubicBezTo>
                  <a:cubicBezTo>
                    <a:pt x="9521" y="5105"/>
                    <a:pt x="9270" y="5043"/>
                    <a:pt x="8935" y="4708"/>
                  </a:cubicBezTo>
                  <a:cubicBezTo>
                    <a:pt x="8537" y="4310"/>
                    <a:pt x="8098" y="4164"/>
                    <a:pt x="7596" y="4038"/>
                  </a:cubicBezTo>
                  <a:cubicBezTo>
                    <a:pt x="6382" y="3745"/>
                    <a:pt x="5190" y="3473"/>
                    <a:pt x="4039" y="3013"/>
                  </a:cubicBezTo>
                  <a:cubicBezTo>
                    <a:pt x="3767" y="2908"/>
                    <a:pt x="3453" y="2888"/>
                    <a:pt x="3139" y="2888"/>
                  </a:cubicBezTo>
                  <a:cubicBezTo>
                    <a:pt x="2302" y="2846"/>
                    <a:pt x="1465" y="2888"/>
                    <a:pt x="607" y="2888"/>
                  </a:cubicBezTo>
                  <a:cubicBezTo>
                    <a:pt x="398" y="2888"/>
                    <a:pt x="189" y="2846"/>
                    <a:pt x="1" y="2825"/>
                  </a:cubicBezTo>
                  <a:lnTo>
                    <a:pt x="1" y="1548"/>
                  </a:lnTo>
                  <a:cubicBezTo>
                    <a:pt x="377" y="1130"/>
                    <a:pt x="147" y="481"/>
                    <a:pt x="586" y="0"/>
                  </a:cubicBezTo>
                  <a:cubicBezTo>
                    <a:pt x="775" y="63"/>
                    <a:pt x="942" y="84"/>
                    <a:pt x="1130" y="168"/>
                  </a:cubicBezTo>
                  <a:cubicBezTo>
                    <a:pt x="2177" y="628"/>
                    <a:pt x="3327" y="795"/>
                    <a:pt x="4436" y="1025"/>
                  </a:cubicBezTo>
                  <a:cubicBezTo>
                    <a:pt x="4687" y="1067"/>
                    <a:pt x="4980" y="1046"/>
                    <a:pt x="5231" y="1004"/>
                  </a:cubicBezTo>
                  <a:cubicBezTo>
                    <a:pt x="5545" y="942"/>
                    <a:pt x="5817" y="1025"/>
                    <a:pt x="6068" y="1214"/>
                  </a:cubicBezTo>
                  <a:cubicBezTo>
                    <a:pt x="6654" y="1590"/>
                    <a:pt x="7219" y="1988"/>
                    <a:pt x="7805" y="2323"/>
                  </a:cubicBezTo>
                  <a:cubicBezTo>
                    <a:pt x="8349" y="2678"/>
                    <a:pt x="8830" y="2699"/>
                    <a:pt x="9584" y="24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71;p37"/>
            <p:cNvSpPr/>
            <p:nvPr/>
          </p:nvSpPr>
          <p:spPr>
            <a:xfrm>
              <a:off x="-1839225" y="1357400"/>
              <a:ext cx="62800" cy="127125"/>
            </a:xfrm>
            <a:custGeom>
              <a:avLst/>
              <a:gdLst/>
              <a:ahLst/>
              <a:cxnLst/>
              <a:rect l="l" t="t" r="r" b="b"/>
              <a:pathLst>
                <a:path w="2512" h="5085" extrusionOk="0">
                  <a:moveTo>
                    <a:pt x="1716" y="5084"/>
                  </a:moveTo>
                  <a:cubicBezTo>
                    <a:pt x="1612" y="4980"/>
                    <a:pt x="1528" y="4938"/>
                    <a:pt x="1486" y="4854"/>
                  </a:cubicBezTo>
                  <a:cubicBezTo>
                    <a:pt x="1131" y="4227"/>
                    <a:pt x="754" y="3620"/>
                    <a:pt x="419" y="2992"/>
                  </a:cubicBezTo>
                  <a:cubicBezTo>
                    <a:pt x="1" y="2197"/>
                    <a:pt x="126" y="1297"/>
                    <a:pt x="189" y="439"/>
                  </a:cubicBezTo>
                  <a:cubicBezTo>
                    <a:pt x="189" y="209"/>
                    <a:pt x="419" y="21"/>
                    <a:pt x="670" y="21"/>
                  </a:cubicBezTo>
                  <a:cubicBezTo>
                    <a:pt x="900" y="0"/>
                    <a:pt x="1152" y="0"/>
                    <a:pt x="1382" y="0"/>
                  </a:cubicBezTo>
                  <a:cubicBezTo>
                    <a:pt x="1988" y="21"/>
                    <a:pt x="2365" y="377"/>
                    <a:pt x="2428" y="983"/>
                  </a:cubicBezTo>
                  <a:cubicBezTo>
                    <a:pt x="2512" y="1841"/>
                    <a:pt x="2449" y="2720"/>
                    <a:pt x="2093" y="3515"/>
                  </a:cubicBezTo>
                  <a:cubicBezTo>
                    <a:pt x="1988" y="3766"/>
                    <a:pt x="1905" y="4017"/>
                    <a:pt x="1821" y="4289"/>
                  </a:cubicBezTo>
                  <a:cubicBezTo>
                    <a:pt x="1800" y="4520"/>
                    <a:pt x="1779" y="4771"/>
                    <a:pt x="1716" y="50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72;p37"/>
            <p:cNvSpPr/>
            <p:nvPr/>
          </p:nvSpPr>
          <p:spPr>
            <a:xfrm>
              <a:off x="-962000" y="1680125"/>
              <a:ext cx="111975" cy="75875"/>
            </a:xfrm>
            <a:custGeom>
              <a:avLst/>
              <a:gdLst/>
              <a:ahLst/>
              <a:cxnLst/>
              <a:rect l="l" t="t" r="r" b="b"/>
              <a:pathLst>
                <a:path w="4479" h="3035" extrusionOk="0">
                  <a:moveTo>
                    <a:pt x="1" y="2993"/>
                  </a:moveTo>
                  <a:cubicBezTo>
                    <a:pt x="503" y="1968"/>
                    <a:pt x="984" y="1026"/>
                    <a:pt x="1444" y="106"/>
                  </a:cubicBezTo>
                  <a:cubicBezTo>
                    <a:pt x="2177" y="1"/>
                    <a:pt x="2867" y="64"/>
                    <a:pt x="3558" y="106"/>
                  </a:cubicBezTo>
                  <a:cubicBezTo>
                    <a:pt x="4144" y="126"/>
                    <a:pt x="4478" y="963"/>
                    <a:pt x="4081" y="1424"/>
                  </a:cubicBezTo>
                  <a:cubicBezTo>
                    <a:pt x="3244" y="2323"/>
                    <a:pt x="2302" y="3035"/>
                    <a:pt x="1005" y="3035"/>
                  </a:cubicBezTo>
                  <a:cubicBezTo>
                    <a:pt x="691" y="3035"/>
                    <a:pt x="398" y="3014"/>
                    <a:pt x="1" y="29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73;p37"/>
            <p:cNvSpPr/>
            <p:nvPr/>
          </p:nvSpPr>
          <p:spPr>
            <a:xfrm>
              <a:off x="-1511775" y="1933300"/>
              <a:ext cx="91050" cy="34025"/>
            </a:xfrm>
            <a:custGeom>
              <a:avLst/>
              <a:gdLst/>
              <a:ahLst/>
              <a:cxnLst/>
              <a:rect l="l" t="t" r="r" b="b"/>
              <a:pathLst>
                <a:path w="3642" h="1361" extrusionOk="0">
                  <a:moveTo>
                    <a:pt x="3642" y="650"/>
                  </a:moveTo>
                  <a:cubicBezTo>
                    <a:pt x="3265" y="901"/>
                    <a:pt x="3014" y="1131"/>
                    <a:pt x="2700" y="1361"/>
                  </a:cubicBezTo>
                  <a:lnTo>
                    <a:pt x="1382" y="1361"/>
                  </a:lnTo>
                  <a:cubicBezTo>
                    <a:pt x="1235" y="1361"/>
                    <a:pt x="1110" y="1319"/>
                    <a:pt x="942" y="1298"/>
                  </a:cubicBezTo>
                  <a:cubicBezTo>
                    <a:pt x="336" y="1131"/>
                    <a:pt x="1" y="733"/>
                    <a:pt x="22" y="1"/>
                  </a:cubicBezTo>
                  <a:cubicBezTo>
                    <a:pt x="1214" y="189"/>
                    <a:pt x="2344" y="419"/>
                    <a:pt x="3642" y="6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74;p37"/>
            <p:cNvSpPr/>
            <p:nvPr/>
          </p:nvSpPr>
          <p:spPr>
            <a:xfrm>
              <a:off x="-1642025" y="2339750"/>
              <a:ext cx="50775" cy="56525"/>
            </a:xfrm>
            <a:custGeom>
              <a:avLst/>
              <a:gdLst/>
              <a:ahLst/>
              <a:cxnLst/>
              <a:rect l="l" t="t" r="r" b="b"/>
              <a:pathLst>
                <a:path w="2031" h="2261" extrusionOk="0">
                  <a:moveTo>
                    <a:pt x="1" y="670"/>
                  </a:moveTo>
                  <a:cubicBezTo>
                    <a:pt x="691" y="105"/>
                    <a:pt x="1340" y="105"/>
                    <a:pt x="2031" y="1"/>
                  </a:cubicBezTo>
                  <a:lnTo>
                    <a:pt x="2031" y="1863"/>
                  </a:lnTo>
                  <a:cubicBezTo>
                    <a:pt x="1842" y="1967"/>
                    <a:pt x="1654" y="2093"/>
                    <a:pt x="1424" y="2260"/>
                  </a:cubicBezTo>
                  <a:cubicBezTo>
                    <a:pt x="838" y="1821"/>
                    <a:pt x="357" y="1319"/>
                    <a:pt x="1" y="6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75;p37"/>
            <p:cNvSpPr/>
            <p:nvPr/>
          </p:nvSpPr>
          <p:spPr>
            <a:xfrm>
              <a:off x="-1752375" y="2221000"/>
              <a:ext cx="55975" cy="30900"/>
            </a:xfrm>
            <a:custGeom>
              <a:avLst/>
              <a:gdLst/>
              <a:ahLst/>
              <a:cxnLst/>
              <a:rect l="l" t="t" r="r" b="b"/>
              <a:pathLst>
                <a:path w="2239" h="1236" extrusionOk="0">
                  <a:moveTo>
                    <a:pt x="0" y="294"/>
                  </a:moveTo>
                  <a:cubicBezTo>
                    <a:pt x="167" y="85"/>
                    <a:pt x="293" y="1"/>
                    <a:pt x="502" y="85"/>
                  </a:cubicBezTo>
                  <a:cubicBezTo>
                    <a:pt x="942" y="210"/>
                    <a:pt x="1360" y="503"/>
                    <a:pt x="1883" y="461"/>
                  </a:cubicBezTo>
                  <a:cubicBezTo>
                    <a:pt x="2092" y="461"/>
                    <a:pt x="2197" y="629"/>
                    <a:pt x="2218" y="817"/>
                  </a:cubicBezTo>
                  <a:cubicBezTo>
                    <a:pt x="2239" y="984"/>
                    <a:pt x="1988" y="1235"/>
                    <a:pt x="1799" y="1235"/>
                  </a:cubicBezTo>
                  <a:cubicBezTo>
                    <a:pt x="1695" y="1235"/>
                    <a:pt x="1569" y="1194"/>
                    <a:pt x="1465" y="1152"/>
                  </a:cubicBezTo>
                  <a:cubicBezTo>
                    <a:pt x="963" y="838"/>
                    <a:pt x="502" y="545"/>
                    <a:pt x="0" y="2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76;p37"/>
            <p:cNvSpPr/>
            <p:nvPr/>
          </p:nvSpPr>
          <p:spPr>
            <a:xfrm>
              <a:off x="-1726750" y="2191725"/>
              <a:ext cx="24075" cy="22500"/>
            </a:xfrm>
            <a:custGeom>
              <a:avLst/>
              <a:gdLst/>
              <a:ahLst/>
              <a:cxnLst/>
              <a:rect l="l" t="t" r="r" b="b"/>
              <a:pathLst>
                <a:path w="963" h="900" extrusionOk="0">
                  <a:moveTo>
                    <a:pt x="0" y="481"/>
                  </a:moveTo>
                  <a:cubicBezTo>
                    <a:pt x="210" y="147"/>
                    <a:pt x="461" y="21"/>
                    <a:pt x="837" y="0"/>
                  </a:cubicBezTo>
                  <a:cubicBezTo>
                    <a:pt x="879" y="209"/>
                    <a:pt x="921" y="440"/>
                    <a:pt x="963" y="649"/>
                  </a:cubicBezTo>
                  <a:cubicBezTo>
                    <a:pt x="565" y="900"/>
                    <a:pt x="335" y="649"/>
                    <a:pt x="0" y="4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77;p37"/>
            <p:cNvSpPr/>
            <p:nvPr/>
          </p:nvSpPr>
          <p:spPr>
            <a:xfrm>
              <a:off x="-1748200" y="1455700"/>
              <a:ext cx="211250" cy="206300"/>
            </a:xfrm>
            <a:custGeom>
              <a:avLst/>
              <a:gdLst/>
              <a:ahLst/>
              <a:cxnLst/>
              <a:rect l="l" t="t" r="r" b="b"/>
              <a:pathLst>
                <a:path w="8450" h="8252" extrusionOk="0">
                  <a:moveTo>
                    <a:pt x="3345" y="1"/>
                  </a:moveTo>
                  <a:cubicBezTo>
                    <a:pt x="2812" y="1"/>
                    <a:pt x="2295" y="220"/>
                    <a:pt x="1842" y="734"/>
                  </a:cubicBezTo>
                  <a:cubicBezTo>
                    <a:pt x="1612" y="1006"/>
                    <a:pt x="1402" y="1341"/>
                    <a:pt x="1277" y="1696"/>
                  </a:cubicBezTo>
                  <a:cubicBezTo>
                    <a:pt x="524" y="2073"/>
                    <a:pt x="0" y="2784"/>
                    <a:pt x="63" y="4019"/>
                  </a:cubicBezTo>
                  <a:cubicBezTo>
                    <a:pt x="168" y="5505"/>
                    <a:pt x="1068" y="6760"/>
                    <a:pt x="2218" y="7430"/>
                  </a:cubicBezTo>
                  <a:cubicBezTo>
                    <a:pt x="2637" y="7869"/>
                    <a:pt x="3160" y="8204"/>
                    <a:pt x="3829" y="8246"/>
                  </a:cubicBezTo>
                  <a:cubicBezTo>
                    <a:pt x="3883" y="8250"/>
                    <a:pt x="3936" y="8252"/>
                    <a:pt x="3988" y="8252"/>
                  </a:cubicBezTo>
                  <a:cubicBezTo>
                    <a:pt x="4446" y="8252"/>
                    <a:pt x="4849" y="8092"/>
                    <a:pt x="5169" y="7848"/>
                  </a:cubicBezTo>
                  <a:cubicBezTo>
                    <a:pt x="5817" y="7639"/>
                    <a:pt x="6424" y="7220"/>
                    <a:pt x="6926" y="6551"/>
                  </a:cubicBezTo>
                  <a:cubicBezTo>
                    <a:pt x="8450" y="4445"/>
                    <a:pt x="5744" y="1"/>
                    <a:pt x="33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78;p37"/>
            <p:cNvSpPr/>
            <p:nvPr/>
          </p:nvSpPr>
          <p:spPr>
            <a:xfrm>
              <a:off x="-1228775" y="1649625"/>
              <a:ext cx="220250" cy="167775"/>
            </a:xfrm>
            <a:custGeom>
              <a:avLst/>
              <a:gdLst/>
              <a:ahLst/>
              <a:cxnLst/>
              <a:rect l="l" t="t" r="r" b="b"/>
              <a:pathLst>
                <a:path w="8810" h="6711" extrusionOk="0">
                  <a:moveTo>
                    <a:pt x="5246" y="1"/>
                  </a:moveTo>
                  <a:cubicBezTo>
                    <a:pt x="4260" y="1"/>
                    <a:pt x="3239" y="372"/>
                    <a:pt x="2511" y="970"/>
                  </a:cubicBezTo>
                  <a:cubicBezTo>
                    <a:pt x="2490" y="991"/>
                    <a:pt x="2449" y="1012"/>
                    <a:pt x="2407" y="1033"/>
                  </a:cubicBezTo>
                  <a:cubicBezTo>
                    <a:pt x="2260" y="1137"/>
                    <a:pt x="2114" y="1284"/>
                    <a:pt x="1988" y="1409"/>
                  </a:cubicBezTo>
                  <a:cubicBezTo>
                    <a:pt x="1528" y="1702"/>
                    <a:pt x="1130" y="2037"/>
                    <a:pt x="879" y="2455"/>
                  </a:cubicBezTo>
                  <a:cubicBezTo>
                    <a:pt x="1" y="3711"/>
                    <a:pt x="817" y="5196"/>
                    <a:pt x="1967" y="5908"/>
                  </a:cubicBezTo>
                  <a:cubicBezTo>
                    <a:pt x="2344" y="6305"/>
                    <a:pt x="2804" y="6619"/>
                    <a:pt x="3348" y="6682"/>
                  </a:cubicBezTo>
                  <a:cubicBezTo>
                    <a:pt x="3469" y="6701"/>
                    <a:pt x="3588" y="6711"/>
                    <a:pt x="3704" y="6711"/>
                  </a:cubicBezTo>
                  <a:cubicBezTo>
                    <a:pt x="4092" y="6711"/>
                    <a:pt x="4454" y="6608"/>
                    <a:pt x="4792" y="6431"/>
                  </a:cubicBezTo>
                  <a:cubicBezTo>
                    <a:pt x="5503" y="6326"/>
                    <a:pt x="6194" y="6033"/>
                    <a:pt x="6780" y="5573"/>
                  </a:cubicBezTo>
                  <a:cubicBezTo>
                    <a:pt x="8119" y="4464"/>
                    <a:pt x="8809" y="2560"/>
                    <a:pt x="7638" y="1074"/>
                  </a:cubicBezTo>
                  <a:cubicBezTo>
                    <a:pt x="7044" y="320"/>
                    <a:pt x="6160" y="1"/>
                    <a:pt x="52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79;p37"/>
            <p:cNvSpPr/>
            <p:nvPr/>
          </p:nvSpPr>
          <p:spPr>
            <a:xfrm>
              <a:off x="-2314175" y="910675"/>
              <a:ext cx="1628400" cy="1733025"/>
            </a:xfrm>
            <a:custGeom>
              <a:avLst/>
              <a:gdLst/>
              <a:ahLst/>
              <a:cxnLst/>
              <a:rect l="l" t="t" r="r" b="b"/>
              <a:pathLst>
                <a:path w="65136" h="69321" extrusionOk="0">
                  <a:moveTo>
                    <a:pt x="14626" y="54715"/>
                  </a:moveTo>
                  <a:cubicBezTo>
                    <a:pt x="14396" y="53397"/>
                    <a:pt x="14709" y="52309"/>
                    <a:pt x="15170" y="51221"/>
                  </a:cubicBezTo>
                  <a:cubicBezTo>
                    <a:pt x="15044" y="51096"/>
                    <a:pt x="14960" y="50970"/>
                    <a:pt x="14814" y="50845"/>
                  </a:cubicBezTo>
                  <a:cubicBezTo>
                    <a:pt x="14437" y="50552"/>
                    <a:pt x="14061" y="50238"/>
                    <a:pt x="13663" y="49966"/>
                  </a:cubicBezTo>
                  <a:cubicBezTo>
                    <a:pt x="12931" y="49506"/>
                    <a:pt x="12387" y="48878"/>
                    <a:pt x="11906" y="48166"/>
                  </a:cubicBezTo>
                  <a:cubicBezTo>
                    <a:pt x="11403" y="47434"/>
                    <a:pt x="10964" y="46702"/>
                    <a:pt x="10441" y="45990"/>
                  </a:cubicBezTo>
                  <a:cubicBezTo>
                    <a:pt x="9520" y="44777"/>
                    <a:pt x="9813" y="43354"/>
                    <a:pt x="10671" y="42266"/>
                  </a:cubicBezTo>
                  <a:cubicBezTo>
                    <a:pt x="10943" y="41910"/>
                    <a:pt x="11194" y="41596"/>
                    <a:pt x="11466" y="41283"/>
                  </a:cubicBezTo>
                  <a:cubicBezTo>
                    <a:pt x="11613" y="41115"/>
                    <a:pt x="11780" y="40927"/>
                    <a:pt x="11968" y="40801"/>
                  </a:cubicBezTo>
                  <a:cubicBezTo>
                    <a:pt x="13391" y="39692"/>
                    <a:pt x="14835" y="38625"/>
                    <a:pt x="16279" y="37537"/>
                  </a:cubicBezTo>
                  <a:cubicBezTo>
                    <a:pt x="16488" y="37370"/>
                    <a:pt x="16718" y="37244"/>
                    <a:pt x="16948" y="37077"/>
                  </a:cubicBezTo>
                  <a:cubicBezTo>
                    <a:pt x="17827" y="36554"/>
                    <a:pt x="18685" y="36093"/>
                    <a:pt x="19522" y="35549"/>
                  </a:cubicBezTo>
                  <a:cubicBezTo>
                    <a:pt x="20505" y="34922"/>
                    <a:pt x="21551" y="34399"/>
                    <a:pt x="22660" y="33980"/>
                  </a:cubicBezTo>
                  <a:cubicBezTo>
                    <a:pt x="22786" y="33917"/>
                    <a:pt x="22911" y="33876"/>
                    <a:pt x="23079" y="33792"/>
                  </a:cubicBezTo>
                  <a:cubicBezTo>
                    <a:pt x="23016" y="33624"/>
                    <a:pt x="22995" y="33520"/>
                    <a:pt x="22974" y="33415"/>
                  </a:cubicBezTo>
                  <a:cubicBezTo>
                    <a:pt x="22347" y="31888"/>
                    <a:pt x="21698" y="30360"/>
                    <a:pt x="21091" y="28812"/>
                  </a:cubicBezTo>
                  <a:cubicBezTo>
                    <a:pt x="20756" y="27871"/>
                    <a:pt x="20714" y="26887"/>
                    <a:pt x="20694" y="25883"/>
                  </a:cubicBezTo>
                  <a:cubicBezTo>
                    <a:pt x="20673" y="25318"/>
                    <a:pt x="20694" y="24732"/>
                    <a:pt x="20694" y="24188"/>
                  </a:cubicBezTo>
                  <a:cubicBezTo>
                    <a:pt x="20442" y="23979"/>
                    <a:pt x="20170" y="23832"/>
                    <a:pt x="19982" y="23581"/>
                  </a:cubicBezTo>
                  <a:cubicBezTo>
                    <a:pt x="19794" y="23372"/>
                    <a:pt x="19731" y="23121"/>
                    <a:pt x="19606" y="22891"/>
                  </a:cubicBezTo>
                  <a:cubicBezTo>
                    <a:pt x="19396" y="22535"/>
                    <a:pt x="19187" y="22200"/>
                    <a:pt x="18999" y="21886"/>
                  </a:cubicBezTo>
                  <a:cubicBezTo>
                    <a:pt x="18559" y="21154"/>
                    <a:pt x="18266" y="20380"/>
                    <a:pt x="18350" y="19480"/>
                  </a:cubicBezTo>
                  <a:cubicBezTo>
                    <a:pt x="18371" y="19083"/>
                    <a:pt x="18350" y="18706"/>
                    <a:pt x="18371" y="18308"/>
                  </a:cubicBezTo>
                  <a:cubicBezTo>
                    <a:pt x="18392" y="17681"/>
                    <a:pt x="18894" y="17179"/>
                    <a:pt x="19522" y="17137"/>
                  </a:cubicBezTo>
                  <a:lnTo>
                    <a:pt x="19606" y="17137"/>
                  </a:lnTo>
                  <a:cubicBezTo>
                    <a:pt x="21007" y="17074"/>
                    <a:pt x="21175" y="17158"/>
                    <a:pt x="22116" y="18329"/>
                  </a:cubicBezTo>
                  <a:cubicBezTo>
                    <a:pt x="22891" y="17471"/>
                    <a:pt x="23623" y="16551"/>
                    <a:pt x="24627" y="15902"/>
                  </a:cubicBezTo>
                  <a:cubicBezTo>
                    <a:pt x="24523" y="15714"/>
                    <a:pt x="24313" y="15818"/>
                    <a:pt x="24146" y="15798"/>
                  </a:cubicBezTo>
                  <a:cubicBezTo>
                    <a:pt x="23999" y="15777"/>
                    <a:pt x="23832" y="15798"/>
                    <a:pt x="23707" y="15798"/>
                  </a:cubicBezTo>
                  <a:cubicBezTo>
                    <a:pt x="23267" y="15818"/>
                    <a:pt x="22870" y="15630"/>
                    <a:pt x="22535" y="15400"/>
                  </a:cubicBezTo>
                  <a:cubicBezTo>
                    <a:pt x="22388" y="15295"/>
                    <a:pt x="22242" y="15170"/>
                    <a:pt x="22158" y="15002"/>
                  </a:cubicBezTo>
                  <a:cubicBezTo>
                    <a:pt x="21865" y="14521"/>
                    <a:pt x="22012" y="13308"/>
                    <a:pt x="22388" y="12889"/>
                  </a:cubicBezTo>
                  <a:cubicBezTo>
                    <a:pt x="22451" y="12805"/>
                    <a:pt x="22535" y="12764"/>
                    <a:pt x="22577" y="12701"/>
                  </a:cubicBezTo>
                  <a:cubicBezTo>
                    <a:pt x="23288" y="11613"/>
                    <a:pt x="24418" y="11090"/>
                    <a:pt x="25506" y="10546"/>
                  </a:cubicBezTo>
                  <a:cubicBezTo>
                    <a:pt x="25778" y="10399"/>
                    <a:pt x="26029" y="10274"/>
                    <a:pt x="26322" y="10148"/>
                  </a:cubicBezTo>
                  <a:cubicBezTo>
                    <a:pt x="26134" y="9604"/>
                    <a:pt x="25820" y="9144"/>
                    <a:pt x="25485" y="8767"/>
                  </a:cubicBezTo>
                  <a:cubicBezTo>
                    <a:pt x="25150" y="8370"/>
                    <a:pt x="25046" y="7951"/>
                    <a:pt x="25046" y="7428"/>
                  </a:cubicBezTo>
                  <a:cubicBezTo>
                    <a:pt x="25067" y="6675"/>
                    <a:pt x="25004" y="5943"/>
                    <a:pt x="25360" y="5210"/>
                  </a:cubicBezTo>
                  <a:cubicBezTo>
                    <a:pt x="25569" y="4792"/>
                    <a:pt x="25778" y="4415"/>
                    <a:pt x="26155" y="4122"/>
                  </a:cubicBezTo>
                  <a:cubicBezTo>
                    <a:pt x="26343" y="3997"/>
                    <a:pt x="26510" y="3871"/>
                    <a:pt x="26657" y="3746"/>
                  </a:cubicBezTo>
                  <a:cubicBezTo>
                    <a:pt x="27264" y="3160"/>
                    <a:pt x="27975" y="2950"/>
                    <a:pt x="28812" y="3013"/>
                  </a:cubicBezTo>
                  <a:cubicBezTo>
                    <a:pt x="29356" y="3034"/>
                    <a:pt x="29879" y="3055"/>
                    <a:pt x="30235" y="3557"/>
                  </a:cubicBezTo>
                  <a:cubicBezTo>
                    <a:pt x="30318" y="3662"/>
                    <a:pt x="30507" y="3683"/>
                    <a:pt x="30611" y="3746"/>
                  </a:cubicBezTo>
                  <a:cubicBezTo>
                    <a:pt x="30841" y="3578"/>
                    <a:pt x="30758" y="3390"/>
                    <a:pt x="30800" y="3222"/>
                  </a:cubicBezTo>
                  <a:cubicBezTo>
                    <a:pt x="30821" y="3055"/>
                    <a:pt x="30821" y="2909"/>
                    <a:pt x="30800" y="2762"/>
                  </a:cubicBezTo>
                  <a:cubicBezTo>
                    <a:pt x="30632" y="1549"/>
                    <a:pt x="31867" y="335"/>
                    <a:pt x="33038" y="105"/>
                  </a:cubicBezTo>
                  <a:cubicBezTo>
                    <a:pt x="33582" y="0"/>
                    <a:pt x="34085" y="126"/>
                    <a:pt x="34482" y="502"/>
                  </a:cubicBezTo>
                  <a:cubicBezTo>
                    <a:pt x="34838" y="837"/>
                    <a:pt x="35215" y="1193"/>
                    <a:pt x="35528" y="1611"/>
                  </a:cubicBezTo>
                  <a:cubicBezTo>
                    <a:pt x="36051" y="2323"/>
                    <a:pt x="36512" y="3055"/>
                    <a:pt x="36888" y="3850"/>
                  </a:cubicBezTo>
                  <a:cubicBezTo>
                    <a:pt x="36993" y="4059"/>
                    <a:pt x="37119" y="4227"/>
                    <a:pt x="37286" y="4499"/>
                  </a:cubicBezTo>
                  <a:cubicBezTo>
                    <a:pt x="37495" y="4101"/>
                    <a:pt x="37621" y="3766"/>
                    <a:pt x="37809" y="3474"/>
                  </a:cubicBezTo>
                  <a:cubicBezTo>
                    <a:pt x="38500" y="2448"/>
                    <a:pt x="39378" y="1590"/>
                    <a:pt x="40383" y="858"/>
                  </a:cubicBezTo>
                  <a:cubicBezTo>
                    <a:pt x="40948" y="461"/>
                    <a:pt x="41575" y="293"/>
                    <a:pt x="42245" y="314"/>
                  </a:cubicBezTo>
                  <a:cubicBezTo>
                    <a:pt x="42977" y="335"/>
                    <a:pt x="43689" y="314"/>
                    <a:pt x="44421" y="314"/>
                  </a:cubicBezTo>
                  <a:cubicBezTo>
                    <a:pt x="44735" y="314"/>
                    <a:pt x="45028" y="398"/>
                    <a:pt x="45258" y="565"/>
                  </a:cubicBezTo>
                  <a:cubicBezTo>
                    <a:pt x="45614" y="837"/>
                    <a:pt x="46011" y="1046"/>
                    <a:pt x="46388" y="1339"/>
                  </a:cubicBezTo>
                  <a:cubicBezTo>
                    <a:pt x="47455" y="2176"/>
                    <a:pt x="48166" y="3181"/>
                    <a:pt x="48166" y="4603"/>
                  </a:cubicBezTo>
                  <a:cubicBezTo>
                    <a:pt x="48166" y="4708"/>
                    <a:pt x="48187" y="4813"/>
                    <a:pt x="48229" y="5022"/>
                  </a:cubicBezTo>
                  <a:cubicBezTo>
                    <a:pt x="48522" y="4813"/>
                    <a:pt x="48794" y="4687"/>
                    <a:pt x="49024" y="4499"/>
                  </a:cubicBezTo>
                  <a:cubicBezTo>
                    <a:pt x="49736" y="3976"/>
                    <a:pt x="50510" y="3704"/>
                    <a:pt x="51368" y="3766"/>
                  </a:cubicBezTo>
                  <a:cubicBezTo>
                    <a:pt x="51849" y="3787"/>
                    <a:pt x="52351" y="3766"/>
                    <a:pt x="52811" y="3766"/>
                  </a:cubicBezTo>
                  <a:cubicBezTo>
                    <a:pt x="53544" y="3787"/>
                    <a:pt x="54171" y="3997"/>
                    <a:pt x="54673" y="4541"/>
                  </a:cubicBezTo>
                  <a:cubicBezTo>
                    <a:pt x="54820" y="4729"/>
                    <a:pt x="55008" y="4896"/>
                    <a:pt x="55176" y="5064"/>
                  </a:cubicBezTo>
                  <a:cubicBezTo>
                    <a:pt x="55238" y="5147"/>
                    <a:pt x="55343" y="5252"/>
                    <a:pt x="55385" y="5357"/>
                  </a:cubicBezTo>
                  <a:cubicBezTo>
                    <a:pt x="55531" y="6047"/>
                    <a:pt x="55866" y="6717"/>
                    <a:pt x="55615" y="7512"/>
                  </a:cubicBezTo>
                  <a:lnTo>
                    <a:pt x="56054" y="7512"/>
                  </a:lnTo>
                  <a:cubicBezTo>
                    <a:pt x="56347" y="7470"/>
                    <a:pt x="56661" y="7428"/>
                    <a:pt x="56954" y="7407"/>
                  </a:cubicBezTo>
                  <a:cubicBezTo>
                    <a:pt x="57394" y="7365"/>
                    <a:pt x="57854" y="7428"/>
                    <a:pt x="58314" y="7407"/>
                  </a:cubicBezTo>
                  <a:cubicBezTo>
                    <a:pt x="59507" y="7324"/>
                    <a:pt x="60469" y="7847"/>
                    <a:pt x="61285" y="8663"/>
                  </a:cubicBezTo>
                  <a:cubicBezTo>
                    <a:pt x="61516" y="8893"/>
                    <a:pt x="61725" y="9144"/>
                    <a:pt x="61913" y="9416"/>
                  </a:cubicBezTo>
                  <a:cubicBezTo>
                    <a:pt x="62666" y="10399"/>
                    <a:pt x="62666" y="11299"/>
                    <a:pt x="61871" y="12261"/>
                  </a:cubicBezTo>
                  <a:cubicBezTo>
                    <a:pt x="61767" y="12366"/>
                    <a:pt x="61683" y="12492"/>
                    <a:pt x="61599" y="12596"/>
                  </a:cubicBezTo>
                  <a:cubicBezTo>
                    <a:pt x="61725" y="12847"/>
                    <a:pt x="61934" y="12743"/>
                    <a:pt x="62101" y="12785"/>
                  </a:cubicBezTo>
                  <a:cubicBezTo>
                    <a:pt x="62541" y="12952"/>
                    <a:pt x="63022" y="13078"/>
                    <a:pt x="63440" y="13287"/>
                  </a:cubicBezTo>
                  <a:cubicBezTo>
                    <a:pt x="63984" y="13580"/>
                    <a:pt x="64340" y="14019"/>
                    <a:pt x="64487" y="14668"/>
                  </a:cubicBezTo>
                  <a:cubicBezTo>
                    <a:pt x="64591" y="15254"/>
                    <a:pt x="64654" y="15798"/>
                    <a:pt x="64633" y="16363"/>
                  </a:cubicBezTo>
                  <a:cubicBezTo>
                    <a:pt x="64633" y="17095"/>
                    <a:pt x="64298" y="17618"/>
                    <a:pt x="63692" y="17995"/>
                  </a:cubicBezTo>
                  <a:cubicBezTo>
                    <a:pt x="63482" y="18120"/>
                    <a:pt x="63294" y="18225"/>
                    <a:pt x="63043" y="18392"/>
                  </a:cubicBezTo>
                  <a:cubicBezTo>
                    <a:pt x="63189" y="18873"/>
                    <a:pt x="63399" y="19292"/>
                    <a:pt x="63712" y="19668"/>
                  </a:cubicBezTo>
                  <a:cubicBezTo>
                    <a:pt x="63901" y="19878"/>
                    <a:pt x="64026" y="20108"/>
                    <a:pt x="64131" y="20338"/>
                  </a:cubicBezTo>
                  <a:cubicBezTo>
                    <a:pt x="64319" y="20756"/>
                    <a:pt x="64487" y="21175"/>
                    <a:pt x="64654" y="21593"/>
                  </a:cubicBezTo>
                  <a:cubicBezTo>
                    <a:pt x="65135" y="22640"/>
                    <a:pt x="64717" y="23623"/>
                    <a:pt x="63650" y="24000"/>
                  </a:cubicBezTo>
                  <a:cubicBezTo>
                    <a:pt x="62959" y="24272"/>
                    <a:pt x="62290" y="24481"/>
                    <a:pt x="61516" y="24460"/>
                  </a:cubicBezTo>
                  <a:cubicBezTo>
                    <a:pt x="61160" y="24899"/>
                    <a:pt x="60992" y="25422"/>
                    <a:pt x="60825" y="25925"/>
                  </a:cubicBezTo>
                  <a:cubicBezTo>
                    <a:pt x="60658" y="26364"/>
                    <a:pt x="60407" y="26699"/>
                    <a:pt x="60030" y="27013"/>
                  </a:cubicBezTo>
                  <a:cubicBezTo>
                    <a:pt x="59570" y="27410"/>
                    <a:pt x="59047" y="27598"/>
                    <a:pt x="58440" y="27389"/>
                  </a:cubicBezTo>
                  <a:cubicBezTo>
                    <a:pt x="58105" y="27285"/>
                    <a:pt x="57749" y="27138"/>
                    <a:pt x="57414" y="27034"/>
                  </a:cubicBezTo>
                  <a:cubicBezTo>
                    <a:pt x="57268" y="26992"/>
                    <a:pt x="57080" y="26908"/>
                    <a:pt x="56891" y="26824"/>
                  </a:cubicBezTo>
                  <a:cubicBezTo>
                    <a:pt x="56557" y="27933"/>
                    <a:pt x="56034" y="28979"/>
                    <a:pt x="55824" y="30151"/>
                  </a:cubicBezTo>
                  <a:lnTo>
                    <a:pt x="57394" y="30151"/>
                  </a:lnTo>
                  <a:cubicBezTo>
                    <a:pt x="57958" y="30172"/>
                    <a:pt x="58440" y="30381"/>
                    <a:pt x="58775" y="30863"/>
                  </a:cubicBezTo>
                  <a:cubicBezTo>
                    <a:pt x="59235" y="31511"/>
                    <a:pt x="59277" y="32139"/>
                    <a:pt x="58754" y="32746"/>
                  </a:cubicBezTo>
                  <a:cubicBezTo>
                    <a:pt x="57666" y="33938"/>
                    <a:pt x="56389" y="34796"/>
                    <a:pt x="54694" y="34754"/>
                  </a:cubicBezTo>
                  <a:cubicBezTo>
                    <a:pt x="54150" y="34733"/>
                    <a:pt x="53627" y="34713"/>
                    <a:pt x="52958" y="34671"/>
                  </a:cubicBezTo>
                  <a:cubicBezTo>
                    <a:pt x="52288" y="35319"/>
                    <a:pt x="51598" y="36052"/>
                    <a:pt x="50824" y="36721"/>
                  </a:cubicBezTo>
                  <a:cubicBezTo>
                    <a:pt x="50070" y="37349"/>
                    <a:pt x="49233" y="37872"/>
                    <a:pt x="48417" y="38437"/>
                  </a:cubicBezTo>
                  <a:cubicBezTo>
                    <a:pt x="48438" y="38667"/>
                    <a:pt x="48627" y="38646"/>
                    <a:pt x="48752" y="38667"/>
                  </a:cubicBezTo>
                  <a:cubicBezTo>
                    <a:pt x="49464" y="38897"/>
                    <a:pt x="50112" y="39169"/>
                    <a:pt x="50740" y="39546"/>
                  </a:cubicBezTo>
                  <a:cubicBezTo>
                    <a:pt x="51556" y="40006"/>
                    <a:pt x="52372" y="40467"/>
                    <a:pt x="53251" y="40759"/>
                  </a:cubicBezTo>
                  <a:cubicBezTo>
                    <a:pt x="53355" y="40822"/>
                    <a:pt x="53481" y="40843"/>
                    <a:pt x="53585" y="40927"/>
                  </a:cubicBezTo>
                  <a:cubicBezTo>
                    <a:pt x="55197" y="41847"/>
                    <a:pt x="56808" y="42705"/>
                    <a:pt x="58293" y="43772"/>
                  </a:cubicBezTo>
                  <a:cubicBezTo>
                    <a:pt x="59026" y="44296"/>
                    <a:pt x="59507" y="44986"/>
                    <a:pt x="59695" y="45823"/>
                  </a:cubicBezTo>
                  <a:cubicBezTo>
                    <a:pt x="59863" y="46702"/>
                    <a:pt x="59632" y="47560"/>
                    <a:pt x="59026" y="48250"/>
                  </a:cubicBezTo>
                  <a:cubicBezTo>
                    <a:pt x="58503" y="48857"/>
                    <a:pt x="57875" y="49401"/>
                    <a:pt x="57247" y="49924"/>
                  </a:cubicBezTo>
                  <a:cubicBezTo>
                    <a:pt x="55531" y="51368"/>
                    <a:pt x="53565" y="52414"/>
                    <a:pt x="51640" y="53502"/>
                  </a:cubicBezTo>
                  <a:cubicBezTo>
                    <a:pt x="51075" y="53816"/>
                    <a:pt x="50447" y="53941"/>
                    <a:pt x="49861" y="54171"/>
                  </a:cubicBezTo>
                  <a:cubicBezTo>
                    <a:pt x="49484" y="54297"/>
                    <a:pt x="49359" y="54381"/>
                    <a:pt x="49359" y="54695"/>
                  </a:cubicBezTo>
                  <a:cubicBezTo>
                    <a:pt x="49359" y="55490"/>
                    <a:pt x="49359" y="56306"/>
                    <a:pt x="49401" y="57143"/>
                  </a:cubicBezTo>
                  <a:cubicBezTo>
                    <a:pt x="49652" y="57164"/>
                    <a:pt x="49798" y="57226"/>
                    <a:pt x="49987" y="57226"/>
                  </a:cubicBezTo>
                  <a:cubicBezTo>
                    <a:pt x="51368" y="57373"/>
                    <a:pt x="52707" y="57708"/>
                    <a:pt x="53983" y="58273"/>
                  </a:cubicBezTo>
                  <a:cubicBezTo>
                    <a:pt x="54820" y="58607"/>
                    <a:pt x="55657" y="58963"/>
                    <a:pt x="56473" y="59319"/>
                  </a:cubicBezTo>
                  <a:cubicBezTo>
                    <a:pt x="56766" y="59444"/>
                    <a:pt x="56975" y="59570"/>
                    <a:pt x="57059" y="59946"/>
                  </a:cubicBezTo>
                  <a:cubicBezTo>
                    <a:pt x="57122" y="60197"/>
                    <a:pt x="57373" y="60428"/>
                    <a:pt x="57519" y="60700"/>
                  </a:cubicBezTo>
                  <a:cubicBezTo>
                    <a:pt x="57917" y="61306"/>
                    <a:pt x="58293" y="61892"/>
                    <a:pt x="58775" y="62457"/>
                  </a:cubicBezTo>
                  <a:cubicBezTo>
                    <a:pt x="59423" y="63210"/>
                    <a:pt x="59800" y="64152"/>
                    <a:pt x="60218" y="65031"/>
                  </a:cubicBezTo>
                  <a:cubicBezTo>
                    <a:pt x="60344" y="65324"/>
                    <a:pt x="60490" y="65638"/>
                    <a:pt x="60574" y="65951"/>
                  </a:cubicBezTo>
                  <a:cubicBezTo>
                    <a:pt x="60637" y="66119"/>
                    <a:pt x="60574" y="66286"/>
                    <a:pt x="60553" y="66475"/>
                  </a:cubicBezTo>
                  <a:cubicBezTo>
                    <a:pt x="60532" y="66600"/>
                    <a:pt x="60260" y="66684"/>
                    <a:pt x="60176" y="66579"/>
                  </a:cubicBezTo>
                  <a:cubicBezTo>
                    <a:pt x="60009" y="66370"/>
                    <a:pt x="59821" y="66182"/>
                    <a:pt x="59695" y="65951"/>
                  </a:cubicBezTo>
                  <a:cubicBezTo>
                    <a:pt x="59507" y="65659"/>
                    <a:pt x="59319" y="65428"/>
                    <a:pt x="58900" y="65407"/>
                  </a:cubicBezTo>
                  <a:cubicBezTo>
                    <a:pt x="58900" y="65533"/>
                    <a:pt x="58900" y="65617"/>
                    <a:pt x="58921" y="65700"/>
                  </a:cubicBezTo>
                  <a:cubicBezTo>
                    <a:pt x="59193" y="66286"/>
                    <a:pt x="59507" y="66872"/>
                    <a:pt x="59737" y="67479"/>
                  </a:cubicBezTo>
                  <a:cubicBezTo>
                    <a:pt x="59821" y="67688"/>
                    <a:pt x="59737" y="67939"/>
                    <a:pt x="59737" y="68232"/>
                  </a:cubicBezTo>
                  <a:cubicBezTo>
                    <a:pt x="59863" y="68337"/>
                    <a:pt x="60030" y="68462"/>
                    <a:pt x="60197" y="68588"/>
                  </a:cubicBezTo>
                  <a:cubicBezTo>
                    <a:pt x="60344" y="68734"/>
                    <a:pt x="60386" y="68881"/>
                    <a:pt x="60323" y="69069"/>
                  </a:cubicBezTo>
                  <a:cubicBezTo>
                    <a:pt x="60218" y="69257"/>
                    <a:pt x="60051" y="69320"/>
                    <a:pt x="59863" y="69299"/>
                  </a:cubicBezTo>
                  <a:cubicBezTo>
                    <a:pt x="59758" y="69278"/>
                    <a:pt x="59611" y="69257"/>
                    <a:pt x="59528" y="69174"/>
                  </a:cubicBezTo>
                  <a:cubicBezTo>
                    <a:pt x="58754" y="68358"/>
                    <a:pt x="57707" y="68148"/>
                    <a:pt x="56682" y="67897"/>
                  </a:cubicBezTo>
                  <a:cubicBezTo>
                    <a:pt x="55280" y="67542"/>
                    <a:pt x="53857" y="67291"/>
                    <a:pt x="52435" y="67019"/>
                  </a:cubicBezTo>
                  <a:cubicBezTo>
                    <a:pt x="51953" y="66914"/>
                    <a:pt x="51430" y="66893"/>
                    <a:pt x="50928" y="66893"/>
                  </a:cubicBezTo>
                  <a:cubicBezTo>
                    <a:pt x="50049" y="66893"/>
                    <a:pt x="49171" y="66809"/>
                    <a:pt x="48313" y="66684"/>
                  </a:cubicBezTo>
                  <a:cubicBezTo>
                    <a:pt x="47894" y="66642"/>
                    <a:pt x="47476" y="66600"/>
                    <a:pt x="47057" y="66600"/>
                  </a:cubicBezTo>
                  <a:cubicBezTo>
                    <a:pt x="43458" y="66579"/>
                    <a:pt x="39839" y="66558"/>
                    <a:pt x="36198" y="66558"/>
                  </a:cubicBezTo>
                  <a:cubicBezTo>
                    <a:pt x="35570" y="66558"/>
                    <a:pt x="34943" y="66705"/>
                    <a:pt x="34315" y="66767"/>
                  </a:cubicBezTo>
                  <a:cubicBezTo>
                    <a:pt x="34064" y="66788"/>
                    <a:pt x="33834" y="66914"/>
                    <a:pt x="33541" y="66809"/>
                  </a:cubicBezTo>
                  <a:cubicBezTo>
                    <a:pt x="33394" y="66767"/>
                    <a:pt x="33164" y="66977"/>
                    <a:pt x="32955" y="67102"/>
                  </a:cubicBezTo>
                  <a:cubicBezTo>
                    <a:pt x="32829" y="67060"/>
                    <a:pt x="32641" y="66998"/>
                    <a:pt x="32494" y="66914"/>
                  </a:cubicBezTo>
                  <a:cubicBezTo>
                    <a:pt x="31260" y="66391"/>
                    <a:pt x="29984" y="66140"/>
                    <a:pt x="28665" y="65910"/>
                  </a:cubicBezTo>
                  <a:cubicBezTo>
                    <a:pt x="27640" y="65721"/>
                    <a:pt x="26657" y="65554"/>
                    <a:pt x="25632" y="65449"/>
                  </a:cubicBezTo>
                  <a:cubicBezTo>
                    <a:pt x="24899" y="65387"/>
                    <a:pt x="24146" y="65303"/>
                    <a:pt x="23393" y="65303"/>
                  </a:cubicBezTo>
                  <a:cubicBezTo>
                    <a:pt x="20422" y="65282"/>
                    <a:pt x="17471" y="65282"/>
                    <a:pt x="14521" y="65282"/>
                  </a:cubicBezTo>
                  <a:cubicBezTo>
                    <a:pt x="13914" y="65282"/>
                    <a:pt x="13308" y="65387"/>
                    <a:pt x="12722" y="65428"/>
                  </a:cubicBezTo>
                  <a:cubicBezTo>
                    <a:pt x="12450" y="65449"/>
                    <a:pt x="12157" y="65533"/>
                    <a:pt x="11906" y="65512"/>
                  </a:cubicBezTo>
                  <a:cubicBezTo>
                    <a:pt x="10839" y="65428"/>
                    <a:pt x="9813" y="65617"/>
                    <a:pt x="8767" y="65763"/>
                  </a:cubicBezTo>
                  <a:cubicBezTo>
                    <a:pt x="7742" y="65910"/>
                    <a:pt x="6717" y="66035"/>
                    <a:pt x="5733" y="66161"/>
                  </a:cubicBezTo>
                  <a:cubicBezTo>
                    <a:pt x="5440" y="66182"/>
                    <a:pt x="5126" y="66244"/>
                    <a:pt x="4917" y="65910"/>
                  </a:cubicBezTo>
                  <a:cubicBezTo>
                    <a:pt x="5001" y="65826"/>
                    <a:pt x="5043" y="65742"/>
                    <a:pt x="5126" y="65721"/>
                  </a:cubicBezTo>
                  <a:cubicBezTo>
                    <a:pt x="6758" y="65407"/>
                    <a:pt x="8370" y="65094"/>
                    <a:pt x="10022" y="64801"/>
                  </a:cubicBezTo>
                  <a:cubicBezTo>
                    <a:pt x="10420" y="64717"/>
                    <a:pt x="10797" y="64717"/>
                    <a:pt x="11194" y="64696"/>
                  </a:cubicBezTo>
                  <a:cubicBezTo>
                    <a:pt x="11738" y="64654"/>
                    <a:pt x="12303" y="64654"/>
                    <a:pt x="12826" y="64550"/>
                  </a:cubicBezTo>
                  <a:cubicBezTo>
                    <a:pt x="13412" y="64445"/>
                    <a:pt x="14019" y="64382"/>
                    <a:pt x="14626" y="64382"/>
                  </a:cubicBezTo>
                  <a:cubicBezTo>
                    <a:pt x="17325" y="64382"/>
                    <a:pt x="19982" y="64403"/>
                    <a:pt x="22681" y="64361"/>
                  </a:cubicBezTo>
                  <a:cubicBezTo>
                    <a:pt x="24439" y="64340"/>
                    <a:pt x="26155" y="64571"/>
                    <a:pt x="27891" y="64822"/>
                  </a:cubicBezTo>
                  <a:cubicBezTo>
                    <a:pt x="29251" y="65031"/>
                    <a:pt x="30611" y="65324"/>
                    <a:pt x="31930" y="65700"/>
                  </a:cubicBezTo>
                  <a:cubicBezTo>
                    <a:pt x="32139" y="65742"/>
                    <a:pt x="32348" y="65826"/>
                    <a:pt x="32536" y="65533"/>
                  </a:cubicBezTo>
                  <a:cubicBezTo>
                    <a:pt x="32494" y="65282"/>
                    <a:pt x="32348" y="65010"/>
                    <a:pt x="32034" y="64905"/>
                  </a:cubicBezTo>
                  <a:cubicBezTo>
                    <a:pt x="31825" y="64822"/>
                    <a:pt x="31658" y="64780"/>
                    <a:pt x="31448" y="64717"/>
                  </a:cubicBezTo>
                  <a:cubicBezTo>
                    <a:pt x="29795" y="64236"/>
                    <a:pt x="28142" y="63817"/>
                    <a:pt x="26448" y="63503"/>
                  </a:cubicBezTo>
                  <a:cubicBezTo>
                    <a:pt x="25904" y="63399"/>
                    <a:pt x="25318" y="63294"/>
                    <a:pt x="24774" y="63190"/>
                  </a:cubicBezTo>
                  <a:cubicBezTo>
                    <a:pt x="24146" y="63085"/>
                    <a:pt x="23539" y="63001"/>
                    <a:pt x="22911" y="63127"/>
                  </a:cubicBezTo>
                  <a:cubicBezTo>
                    <a:pt x="21823" y="63336"/>
                    <a:pt x="20694" y="63148"/>
                    <a:pt x="19585" y="63043"/>
                  </a:cubicBezTo>
                  <a:cubicBezTo>
                    <a:pt x="18225" y="62918"/>
                    <a:pt x="16906" y="62918"/>
                    <a:pt x="15546" y="63190"/>
                  </a:cubicBezTo>
                  <a:cubicBezTo>
                    <a:pt x="15274" y="63231"/>
                    <a:pt x="14981" y="63294"/>
                    <a:pt x="14730" y="63252"/>
                  </a:cubicBezTo>
                  <a:cubicBezTo>
                    <a:pt x="13161" y="63190"/>
                    <a:pt x="11675" y="63545"/>
                    <a:pt x="10169" y="63880"/>
                  </a:cubicBezTo>
                  <a:cubicBezTo>
                    <a:pt x="8370" y="64340"/>
                    <a:pt x="6570" y="64801"/>
                    <a:pt x="4771" y="65282"/>
                  </a:cubicBezTo>
                  <a:cubicBezTo>
                    <a:pt x="4478" y="65345"/>
                    <a:pt x="4185" y="65449"/>
                    <a:pt x="3892" y="65554"/>
                  </a:cubicBezTo>
                  <a:cubicBezTo>
                    <a:pt x="3620" y="65659"/>
                    <a:pt x="3348" y="65805"/>
                    <a:pt x="3097" y="65910"/>
                  </a:cubicBezTo>
                  <a:cubicBezTo>
                    <a:pt x="2825" y="65742"/>
                    <a:pt x="2929" y="65554"/>
                    <a:pt x="3055" y="65449"/>
                  </a:cubicBezTo>
                  <a:cubicBezTo>
                    <a:pt x="3557" y="65073"/>
                    <a:pt x="4143" y="64780"/>
                    <a:pt x="4729" y="64633"/>
                  </a:cubicBezTo>
                  <a:cubicBezTo>
                    <a:pt x="5733" y="64361"/>
                    <a:pt x="6717" y="64131"/>
                    <a:pt x="7721" y="63859"/>
                  </a:cubicBezTo>
                  <a:cubicBezTo>
                    <a:pt x="8955" y="63545"/>
                    <a:pt x="10148" y="63210"/>
                    <a:pt x="11529" y="62855"/>
                  </a:cubicBezTo>
                  <a:cubicBezTo>
                    <a:pt x="11152" y="62855"/>
                    <a:pt x="10901" y="62813"/>
                    <a:pt x="10692" y="62855"/>
                  </a:cubicBezTo>
                  <a:cubicBezTo>
                    <a:pt x="10043" y="62959"/>
                    <a:pt x="9395" y="63085"/>
                    <a:pt x="8746" y="63169"/>
                  </a:cubicBezTo>
                  <a:cubicBezTo>
                    <a:pt x="7700" y="63315"/>
                    <a:pt x="6696" y="63629"/>
                    <a:pt x="5670" y="63943"/>
                  </a:cubicBezTo>
                  <a:cubicBezTo>
                    <a:pt x="5315" y="64047"/>
                    <a:pt x="4917" y="64173"/>
                    <a:pt x="4561" y="64236"/>
                  </a:cubicBezTo>
                  <a:cubicBezTo>
                    <a:pt x="3996" y="64340"/>
                    <a:pt x="3536" y="64529"/>
                    <a:pt x="3055" y="64801"/>
                  </a:cubicBezTo>
                  <a:cubicBezTo>
                    <a:pt x="2385" y="65177"/>
                    <a:pt x="1653" y="65470"/>
                    <a:pt x="921" y="65784"/>
                  </a:cubicBezTo>
                  <a:cubicBezTo>
                    <a:pt x="628" y="65910"/>
                    <a:pt x="377" y="65847"/>
                    <a:pt x="188" y="65617"/>
                  </a:cubicBezTo>
                  <a:cubicBezTo>
                    <a:pt x="0" y="65407"/>
                    <a:pt x="0" y="65073"/>
                    <a:pt x="209" y="64780"/>
                  </a:cubicBezTo>
                  <a:cubicBezTo>
                    <a:pt x="335" y="64591"/>
                    <a:pt x="523" y="64424"/>
                    <a:pt x="691" y="64236"/>
                  </a:cubicBezTo>
                  <a:cubicBezTo>
                    <a:pt x="1004" y="63838"/>
                    <a:pt x="1318" y="63420"/>
                    <a:pt x="1381" y="62897"/>
                  </a:cubicBezTo>
                  <a:cubicBezTo>
                    <a:pt x="1444" y="62625"/>
                    <a:pt x="1590" y="62394"/>
                    <a:pt x="1737" y="62164"/>
                  </a:cubicBezTo>
                  <a:cubicBezTo>
                    <a:pt x="2051" y="61620"/>
                    <a:pt x="2406" y="61097"/>
                    <a:pt x="2720" y="60532"/>
                  </a:cubicBezTo>
                  <a:cubicBezTo>
                    <a:pt x="2992" y="60093"/>
                    <a:pt x="3243" y="59674"/>
                    <a:pt x="3641" y="59319"/>
                  </a:cubicBezTo>
                  <a:cubicBezTo>
                    <a:pt x="3996" y="58942"/>
                    <a:pt x="4289" y="58524"/>
                    <a:pt x="4394" y="57980"/>
                  </a:cubicBezTo>
                  <a:cubicBezTo>
                    <a:pt x="4310" y="57959"/>
                    <a:pt x="4248" y="57896"/>
                    <a:pt x="4164" y="57896"/>
                  </a:cubicBezTo>
                  <a:cubicBezTo>
                    <a:pt x="4080" y="57875"/>
                    <a:pt x="3996" y="57854"/>
                    <a:pt x="3850" y="57812"/>
                  </a:cubicBezTo>
                  <a:cubicBezTo>
                    <a:pt x="3955" y="57666"/>
                    <a:pt x="3976" y="57498"/>
                    <a:pt x="4080" y="57436"/>
                  </a:cubicBezTo>
                  <a:cubicBezTo>
                    <a:pt x="4499" y="57143"/>
                    <a:pt x="4938" y="56850"/>
                    <a:pt x="5398" y="56620"/>
                  </a:cubicBezTo>
                  <a:cubicBezTo>
                    <a:pt x="5838" y="56389"/>
                    <a:pt x="6298" y="56138"/>
                    <a:pt x="6779" y="55971"/>
                  </a:cubicBezTo>
                  <a:cubicBezTo>
                    <a:pt x="7386" y="55762"/>
                    <a:pt x="7972" y="55552"/>
                    <a:pt x="8579" y="55406"/>
                  </a:cubicBezTo>
                  <a:cubicBezTo>
                    <a:pt x="9813" y="55155"/>
                    <a:pt x="11069" y="54925"/>
                    <a:pt x="12303" y="54674"/>
                  </a:cubicBezTo>
                  <a:cubicBezTo>
                    <a:pt x="12617" y="54632"/>
                    <a:pt x="12952" y="54632"/>
                    <a:pt x="13287" y="54632"/>
                  </a:cubicBezTo>
                  <a:cubicBezTo>
                    <a:pt x="13810" y="54695"/>
                    <a:pt x="14186" y="54715"/>
                    <a:pt x="14626" y="54715"/>
                  </a:cubicBezTo>
                  <a:close/>
                  <a:moveTo>
                    <a:pt x="40655" y="64047"/>
                  </a:moveTo>
                  <a:cubicBezTo>
                    <a:pt x="40948" y="63838"/>
                    <a:pt x="41282" y="63922"/>
                    <a:pt x="41617" y="63922"/>
                  </a:cubicBezTo>
                  <a:cubicBezTo>
                    <a:pt x="44400" y="63859"/>
                    <a:pt x="47141" y="64215"/>
                    <a:pt x="49903" y="64382"/>
                  </a:cubicBezTo>
                  <a:cubicBezTo>
                    <a:pt x="50384" y="64424"/>
                    <a:pt x="50886" y="64487"/>
                    <a:pt x="51347" y="64571"/>
                  </a:cubicBezTo>
                  <a:cubicBezTo>
                    <a:pt x="53146" y="64843"/>
                    <a:pt x="54925" y="65303"/>
                    <a:pt x="56682" y="65847"/>
                  </a:cubicBezTo>
                  <a:cubicBezTo>
                    <a:pt x="56870" y="65910"/>
                    <a:pt x="57059" y="66035"/>
                    <a:pt x="57205" y="66161"/>
                  </a:cubicBezTo>
                  <a:cubicBezTo>
                    <a:pt x="57331" y="66286"/>
                    <a:pt x="57394" y="66495"/>
                    <a:pt x="57268" y="66663"/>
                  </a:cubicBezTo>
                  <a:cubicBezTo>
                    <a:pt x="57184" y="66747"/>
                    <a:pt x="56975" y="66809"/>
                    <a:pt x="56870" y="66788"/>
                  </a:cubicBezTo>
                  <a:cubicBezTo>
                    <a:pt x="56347" y="66663"/>
                    <a:pt x="55845" y="66475"/>
                    <a:pt x="55322" y="66349"/>
                  </a:cubicBezTo>
                  <a:cubicBezTo>
                    <a:pt x="53146" y="65805"/>
                    <a:pt x="50991" y="65324"/>
                    <a:pt x="48752" y="65219"/>
                  </a:cubicBezTo>
                  <a:cubicBezTo>
                    <a:pt x="47497" y="65177"/>
                    <a:pt x="46241" y="65031"/>
                    <a:pt x="44965" y="64926"/>
                  </a:cubicBezTo>
                  <a:cubicBezTo>
                    <a:pt x="43354" y="64822"/>
                    <a:pt x="41722" y="64696"/>
                    <a:pt x="40111" y="65010"/>
                  </a:cubicBezTo>
                  <a:cubicBezTo>
                    <a:pt x="39839" y="65073"/>
                    <a:pt x="39546" y="65073"/>
                    <a:pt x="39295" y="65073"/>
                  </a:cubicBezTo>
                  <a:cubicBezTo>
                    <a:pt x="37704" y="64989"/>
                    <a:pt x="36198" y="65449"/>
                    <a:pt x="34691" y="65826"/>
                  </a:cubicBezTo>
                  <a:cubicBezTo>
                    <a:pt x="34524" y="65847"/>
                    <a:pt x="34399" y="65972"/>
                    <a:pt x="34168" y="66119"/>
                  </a:cubicBezTo>
                  <a:cubicBezTo>
                    <a:pt x="34378" y="66223"/>
                    <a:pt x="34482" y="66286"/>
                    <a:pt x="34587" y="66286"/>
                  </a:cubicBezTo>
                  <a:cubicBezTo>
                    <a:pt x="34817" y="66265"/>
                    <a:pt x="35047" y="66244"/>
                    <a:pt x="35298" y="66140"/>
                  </a:cubicBezTo>
                  <a:cubicBezTo>
                    <a:pt x="35675" y="65972"/>
                    <a:pt x="36093" y="65931"/>
                    <a:pt x="36512" y="65931"/>
                  </a:cubicBezTo>
                  <a:cubicBezTo>
                    <a:pt x="39943" y="65910"/>
                    <a:pt x="43375" y="65847"/>
                    <a:pt x="46827" y="65826"/>
                  </a:cubicBezTo>
                  <a:cubicBezTo>
                    <a:pt x="47497" y="65826"/>
                    <a:pt x="48208" y="65847"/>
                    <a:pt x="48899" y="65951"/>
                  </a:cubicBezTo>
                  <a:cubicBezTo>
                    <a:pt x="49756" y="66077"/>
                    <a:pt x="50614" y="66140"/>
                    <a:pt x="51514" y="66119"/>
                  </a:cubicBezTo>
                  <a:cubicBezTo>
                    <a:pt x="51744" y="66119"/>
                    <a:pt x="51995" y="66119"/>
                    <a:pt x="52246" y="66140"/>
                  </a:cubicBezTo>
                  <a:cubicBezTo>
                    <a:pt x="54297" y="66495"/>
                    <a:pt x="56389" y="66851"/>
                    <a:pt x="58377" y="67521"/>
                  </a:cubicBezTo>
                  <a:cubicBezTo>
                    <a:pt x="58565" y="67584"/>
                    <a:pt x="58775" y="67625"/>
                    <a:pt x="59047" y="67709"/>
                  </a:cubicBezTo>
                  <a:cubicBezTo>
                    <a:pt x="58879" y="66747"/>
                    <a:pt x="58335" y="65972"/>
                    <a:pt x="58168" y="65094"/>
                  </a:cubicBezTo>
                  <a:cubicBezTo>
                    <a:pt x="56954" y="64717"/>
                    <a:pt x="55824" y="64194"/>
                    <a:pt x="54590" y="64068"/>
                  </a:cubicBezTo>
                  <a:cubicBezTo>
                    <a:pt x="53627" y="63964"/>
                    <a:pt x="52686" y="63838"/>
                    <a:pt x="51744" y="63671"/>
                  </a:cubicBezTo>
                  <a:cubicBezTo>
                    <a:pt x="50531" y="63503"/>
                    <a:pt x="49359" y="63399"/>
                    <a:pt x="48166" y="63420"/>
                  </a:cubicBezTo>
                  <a:cubicBezTo>
                    <a:pt x="47015" y="63441"/>
                    <a:pt x="45886" y="63420"/>
                    <a:pt x="44735" y="63420"/>
                  </a:cubicBezTo>
                  <a:cubicBezTo>
                    <a:pt x="44044" y="63420"/>
                    <a:pt x="43354" y="63420"/>
                    <a:pt x="42663" y="63545"/>
                  </a:cubicBezTo>
                  <a:cubicBezTo>
                    <a:pt x="42098" y="63671"/>
                    <a:pt x="41492" y="63734"/>
                    <a:pt x="40885" y="63838"/>
                  </a:cubicBezTo>
                  <a:cubicBezTo>
                    <a:pt x="40759" y="63901"/>
                    <a:pt x="40697" y="63964"/>
                    <a:pt x="40655" y="64047"/>
                  </a:cubicBezTo>
                  <a:cubicBezTo>
                    <a:pt x="40425" y="63943"/>
                    <a:pt x="40152" y="63880"/>
                    <a:pt x="39755" y="64047"/>
                  </a:cubicBezTo>
                  <a:close/>
                  <a:moveTo>
                    <a:pt x="50217" y="18706"/>
                  </a:moveTo>
                  <a:cubicBezTo>
                    <a:pt x="50468" y="19083"/>
                    <a:pt x="50300" y="19376"/>
                    <a:pt x="50175" y="19606"/>
                  </a:cubicBezTo>
                  <a:cubicBezTo>
                    <a:pt x="49861" y="20296"/>
                    <a:pt x="49777" y="21008"/>
                    <a:pt x="49840" y="21740"/>
                  </a:cubicBezTo>
                  <a:cubicBezTo>
                    <a:pt x="49861" y="21970"/>
                    <a:pt x="49861" y="22200"/>
                    <a:pt x="49861" y="22472"/>
                  </a:cubicBezTo>
                  <a:cubicBezTo>
                    <a:pt x="49798" y="23665"/>
                    <a:pt x="50259" y="24690"/>
                    <a:pt x="50949" y="25632"/>
                  </a:cubicBezTo>
                  <a:cubicBezTo>
                    <a:pt x="51368" y="26176"/>
                    <a:pt x="51870" y="26280"/>
                    <a:pt x="52456" y="26134"/>
                  </a:cubicBezTo>
                  <a:cubicBezTo>
                    <a:pt x="52686" y="26071"/>
                    <a:pt x="52895" y="25946"/>
                    <a:pt x="53083" y="25778"/>
                  </a:cubicBezTo>
                  <a:cubicBezTo>
                    <a:pt x="53313" y="25632"/>
                    <a:pt x="53523" y="25402"/>
                    <a:pt x="53774" y="25234"/>
                  </a:cubicBezTo>
                  <a:cubicBezTo>
                    <a:pt x="54129" y="25025"/>
                    <a:pt x="54360" y="24711"/>
                    <a:pt x="54611" y="24418"/>
                  </a:cubicBezTo>
                  <a:cubicBezTo>
                    <a:pt x="54820" y="24188"/>
                    <a:pt x="54904" y="23937"/>
                    <a:pt x="54904" y="23581"/>
                  </a:cubicBezTo>
                  <a:lnTo>
                    <a:pt x="54904" y="22326"/>
                  </a:lnTo>
                  <a:cubicBezTo>
                    <a:pt x="54904" y="22158"/>
                    <a:pt x="54925" y="21970"/>
                    <a:pt x="54987" y="21803"/>
                  </a:cubicBezTo>
                  <a:cubicBezTo>
                    <a:pt x="55029" y="21635"/>
                    <a:pt x="55197" y="21489"/>
                    <a:pt x="55406" y="21552"/>
                  </a:cubicBezTo>
                  <a:cubicBezTo>
                    <a:pt x="55531" y="21593"/>
                    <a:pt x="55657" y="21698"/>
                    <a:pt x="55720" y="21844"/>
                  </a:cubicBezTo>
                  <a:cubicBezTo>
                    <a:pt x="55762" y="21970"/>
                    <a:pt x="55762" y="22117"/>
                    <a:pt x="55762" y="22284"/>
                  </a:cubicBezTo>
                  <a:lnTo>
                    <a:pt x="55762" y="23456"/>
                  </a:lnTo>
                  <a:cubicBezTo>
                    <a:pt x="55803" y="24188"/>
                    <a:pt x="56034" y="24795"/>
                    <a:pt x="56640" y="25234"/>
                  </a:cubicBezTo>
                  <a:cubicBezTo>
                    <a:pt x="57226" y="25674"/>
                    <a:pt x="57854" y="26134"/>
                    <a:pt x="58586" y="26301"/>
                  </a:cubicBezTo>
                  <a:cubicBezTo>
                    <a:pt x="58984" y="26406"/>
                    <a:pt x="59319" y="26364"/>
                    <a:pt x="59570" y="26029"/>
                  </a:cubicBezTo>
                  <a:cubicBezTo>
                    <a:pt x="59904" y="25506"/>
                    <a:pt x="60260" y="24983"/>
                    <a:pt x="60155" y="24293"/>
                  </a:cubicBezTo>
                  <a:cubicBezTo>
                    <a:pt x="60135" y="24083"/>
                    <a:pt x="60197" y="23790"/>
                    <a:pt x="60323" y="23623"/>
                  </a:cubicBezTo>
                  <a:cubicBezTo>
                    <a:pt x="60469" y="23414"/>
                    <a:pt x="60469" y="23163"/>
                    <a:pt x="60511" y="22933"/>
                  </a:cubicBezTo>
                  <a:cubicBezTo>
                    <a:pt x="60532" y="22619"/>
                    <a:pt x="60427" y="22326"/>
                    <a:pt x="60302" y="22075"/>
                  </a:cubicBezTo>
                  <a:cubicBezTo>
                    <a:pt x="60155" y="21761"/>
                    <a:pt x="60051" y="21447"/>
                    <a:pt x="59925" y="21154"/>
                  </a:cubicBezTo>
                  <a:cubicBezTo>
                    <a:pt x="59821" y="20861"/>
                    <a:pt x="59695" y="20547"/>
                    <a:pt x="59591" y="20212"/>
                  </a:cubicBezTo>
                  <a:cubicBezTo>
                    <a:pt x="59925" y="20129"/>
                    <a:pt x="60135" y="20275"/>
                    <a:pt x="60302" y="20401"/>
                  </a:cubicBezTo>
                  <a:cubicBezTo>
                    <a:pt x="60951" y="21028"/>
                    <a:pt x="61474" y="21761"/>
                    <a:pt x="61557" y="22723"/>
                  </a:cubicBezTo>
                  <a:cubicBezTo>
                    <a:pt x="61578" y="22995"/>
                    <a:pt x="61474" y="23267"/>
                    <a:pt x="61704" y="23539"/>
                  </a:cubicBezTo>
                  <a:cubicBezTo>
                    <a:pt x="62415" y="23665"/>
                    <a:pt x="63043" y="23351"/>
                    <a:pt x="63671" y="23058"/>
                  </a:cubicBezTo>
                  <a:cubicBezTo>
                    <a:pt x="64110" y="22891"/>
                    <a:pt x="64215" y="22368"/>
                    <a:pt x="64005" y="21907"/>
                  </a:cubicBezTo>
                  <a:cubicBezTo>
                    <a:pt x="63817" y="21489"/>
                    <a:pt x="63650" y="21070"/>
                    <a:pt x="63461" y="20694"/>
                  </a:cubicBezTo>
                  <a:cubicBezTo>
                    <a:pt x="63378" y="20526"/>
                    <a:pt x="63294" y="20338"/>
                    <a:pt x="63168" y="20233"/>
                  </a:cubicBezTo>
                  <a:cubicBezTo>
                    <a:pt x="62813" y="19899"/>
                    <a:pt x="62604" y="19459"/>
                    <a:pt x="62415" y="19041"/>
                  </a:cubicBezTo>
                  <a:cubicBezTo>
                    <a:pt x="62018" y="18183"/>
                    <a:pt x="62122" y="17764"/>
                    <a:pt x="62980" y="17388"/>
                  </a:cubicBezTo>
                  <a:cubicBezTo>
                    <a:pt x="63692" y="17074"/>
                    <a:pt x="63922" y="16614"/>
                    <a:pt x="63859" y="15902"/>
                  </a:cubicBezTo>
                  <a:cubicBezTo>
                    <a:pt x="63817" y="15735"/>
                    <a:pt x="63817" y="15609"/>
                    <a:pt x="63817" y="15463"/>
                  </a:cubicBezTo>
                  <a:cubicBezTo>
                    <a:pt x="63692" y="14333"/>
                    <a:pt x="63357" y="13935"/>
                    <a:pt x="62227" y="13684"/>
                  </a:cubicBezTo>
                  <a:cubicBezTo>
                    <a:pt x="62018" y="13622"/>
                    <a:pt x="61808" y="13601"/>
                    <a:pt x="61599" y="13601"/>
                  </a:cubicBezTo>
                  <a:cubicBezTo>
                    <a:pt x="60888" y="13580"/>
                    <a:pt x="60218" y="13622"/>
                    <a:pt x="59528" y="13810"/>
                  </a:cubicBezTo>
                  <a:cubicBezTo>
                    <a:pt x="59256" y="13894"/>
                    <a:pt x="58942" y="13894"/>
                    <a:pt x="58649" y="13852"/>
                  </a:cubicBezTo>
                  <a:cubicBezTo>
                    <a:pt x="58440" y="13852"/>
                    <a:pt x="58231" y="13642"/>
                    <a:pt x="58231" y="13475"/>
                  </a:cubicBezTo>
                  <a:cubicBezTo>
                    <a:pt x="58231" y="13287"/>
                    <a:pt x="58377" y="13078"/>
                    <a:pt x="58628" y="13015"/>
                  </a:cubicBezTo>
                  <a:cubicBezTo>
                    <a:pt x="58775" y="12994"/>
                    <a:pt x="58900" y="12994"/>
                    <a:pt x="59067" y="12973"/>
                  </a:cubicBezTo>
                  <a:cubicBezTo>
                    <a:pt x="59214" y="12952"/>
                    <a:pt x="59381" y="12952"/>
                    <a:pt x="59507" y="12868"/>
                  </a:cubicBezTo>
                  <a:cubicBezTo>
                    <a:pt x="60051" y="12575"/>
                    <a:pt x="60616" y="12261"/>
                    <a:pt x="61160" y="11927"/>
                  </a:cubicBezTo>
                  <a:cubicBezTo>
                    <a:pt x="61306" y="11843"/>
                    <a:pt x="61411" y="11697"/>
                    <a:pt x="61516" y="11529"/>
                  </a:cubicBezTo>
                  <a:cubicBezTo>
                    <a:pt x="61829" y="11090"/>
                    <a:pt x="61871" y="10462"/>
                    <a:pt x="61516" y="10023"/>
                  </a:cubicBezTo>
                  <a:cubicBezTo>
                    <a:pt x="61285" y="9667"/>
                    <a:pt x="61034" y="9332"/>
                    <a:pt x="60720" y="9039"/>
                  </a:cubicBezTo>
                  <a:cubicBezTo>
                    <a:pt x="60051" y="8412"/>
                    <a:pt x="59298" y="8035"/>
                    <a:pt x="58356" y="8077"/>
                  </a:cubicBezTo>
                  <a:cubicBezTo>
                    <a:pt x="57833" y="8098"/>
                    <a:pt x="57331" y="8056"/>
                    <a:pt x="56808" y="8077"/>
                  </a:cubicBezTo>
                  <a:cubicBezTo>
                    <a:pt x="55908" y="8160"/>
                    <a:pt x="55071" y="8412"/>
                    <a:pt x="54381" y="9081"/>
                  </a:cubicBezTo>
                  <a:cubicBezTo>
                    <a:pt x="54234" y="9207"/>
                    <a:pt x="54067" y="9353"/>
                    <a:pt x="53878" y="9458"/>
                  </a:cubicBezTo>
                  <a:cubicBezTo>
                    <a:pt x="53711" y="9562"/>
                    <a:pt x="53523" y="9500"/>
                    <a:pt x="53418" y="9332"/>
                  </a:cubicBezTo>
                  <a:cubicBezTo>
                    <a:pt x="53334" y="9228"/>
                    <a:pt x="53293" y="9039"/>
                    <a:pt x="53313" y="8914"/>
                  </a:cubicBezTo>
                  <a:cubicBezTo>
                    <a:pt x="53334" y="8788"/>
                    <a:pt x="53439" y="8663"/>
                    <a:pt x="53544" y="8558"/>
                  </a:cubicBezTo>
                  <a:cubicBezTo>
                    <a:pt x="53774" y="8307"/>
                    <a:pt x="54025" y="8077"/>
                    <a:pt x="54234" y="7847"/>
                  </a:cubicBezTo>
                  <a:cubicBezTo>
                    <a:pt x="54485" y="7533"/>
                    <a:pt x="54757" y="7156"/>
                    <a:pt x="54715" y="6717"/>
                  </a:cubicBezTo>
                  <a:cubicBezTo>
                    <a:pt x="54673" y="5566"/>
                    <a:pt x="53711" y="4687"/>
                    <a:pt x="52707" y="4687"/>
                  </a:cubicBezTo>
                  <a:lnTo>
                    <a:pt x="51347" y="4687"/>
                  </a:lnTo>
                  <a:cubicBezTo>
                    <a:pt x="50740" y="4645"/>
                    <a:pt x="50217" y="4834"/>
                    <a:pt x="49756" y="5168"/>
                  </a:cubicBezTo>
                  <a:cubicBezTo>
                    <a:pt x="49171" y="5629"/>
                    <a:pt x="48606" y="6068"/>
                    <a:pt x="48062" y="6507"/>
                  </a:cubicBezTo>
                  <a:cubicBezTo>
                    <a:pt x="47915" y="6612"/>
                    <a:pt x="47811" y="6717"/>
                    <a:pt x="47685" y="6779"/>
                  </a:cubicBezTo>
                  <a:cubicBezTo>
                    <a:pt x="47497" y="6842"/>
                    <a:pt x="47329" y="6821"/>
                    <a:pt x="47183" y="6696"/>
                  </a:cubicBezTo>
                  <a:cubicBezTo>
                    <a:pt x="47057" y="6570"/>
                    <a:pt x="46953" y="6382"/>
                    <a:pt x="47057" y="6194"/>
                  </a:cubicBezTo>
                  <a:cubicBezTo>
                    <a:pt x="47371" y="5691"/>
                    <a:pt x="47267" y="5147"/>
                    <a:pt x="47287" y="4624"/>
                  </a:cubicBezTo>
                  <a:cubicBezTo>
                    <a:pt x="47350" y="3536"/>
                    <a:pt x="46827" y="2720"/>
                    <a:pt x="46032" y="2072"/>
                  </a:cubicBezTo>
                  <a:cubicBezTo>
                    <a:pt x="45718" y="1821"/>
                    <a:pt x="45383" y="1611"/>
                    <a:pt x="45070" y="1402"/>
                  </a:cubicBezTo>
                  <a:cubicBezTo>
                    <a:pt x="44777" y="1193"/>
                    <a:pt x="44505" y="1130"/>
                    <a:pt x="44128" y="1130"/>
                  </a:cubicBezTo>
                  <a:cubicBezTo>
                    <a:pt x="43584" y="1130"/>
                    <a:pt x="43061" y="1151"/>
                    <a:pt x="42517" y="1130"/>
                  </a:cubicBezTo>
                  <a:cubicBezTo>
                    <a:pt x="41575" y="1067"/>
                    <a:pt x="40801" y="1444"/>
                    <a:pt x="40152" y="2093"/>
                  </a:cubicBezTo>
                  <a:lnTo>
                    <a:pt x="39127" y="3118"/>
                  </a:lnTo>
                  <a:cubicBezTo>
                    <a:pt x="38709" y="3536"/>
                    <a:pt x="38374" y="3976"/>
                    <a:pt x="38228" y="4541"/>
                  </a:cubicBezTo>
                  <a:cubicBezTo>
                    <a:pt x="38123" y="4938"/>
                    <a:pt x="37851" y="5231"/>
                    <a:pt x="37537" y="5482"/>
                  </a:cubicBezTo>
                  <a:cubicBezTo>
                    <a:pt x="37223" y="5754"/>
                    <a:pt x="36930" y="5733"/>
                    <a:pt x="36679" y="5399"/>
                  </a:cubicBezTo>
                  <a:cubicBezTo>
                    <a:pt x="36575" y="5294"/>
                    <a:pt x="36491" y="5147"/>
                    <a:pt x="36470" y="5022"/>
                  </a:cubicBezTo>
                  <a:cubicBezTo>
                    <a:pt x="36093" y="3871"/>
                    <a:pt x="35424" y="2846"/>
                    <a:pt x="34712" y="1883"/>
                  </a:cubicBezTo>
                  <a:cubicBezTo>
                    <a:pt x="34482" y="1570"/>
                    <a:pt x="34189" y="1298"/>
                    <a:pt x="33896" y="1046"/>
                  </a:cubicBezTo>
                  <a:cubicBezTo>
                    <a:pt x="33645" y="816"/>
                    <a:pt x="33331" y="774"/>
                    <a:pt x="32997" y="921"/>
                  </a:cubicBezTo>
                  <a:cubicBezTo>
                    <a:pt x="32076" y="1256"/>
                    <a:pt x="31448" y="2134"/>
                    <a:pt x="31574" y="2971"/>
                  </a:cubicBezTo>
                  <a:cubicBezTo>
                    <a:pt x="31595" y="3181"/>
                    <a:pt x="31574" y="3390"/>
                    <a:pt x="31574" y="3599"/>
                  </a:cubicBezTo>
                  <a:cubicBezTo>
                    <a:pt x="31574" y="3871"/>
                    <a:pt x="31595" y="4080"/>
                    <a:pt x="31762" y="4290"/>
                  </a:cubicBezTo>
                  <a:cubicBezTo>
                    <a:pt x="31909" y="4520"/>
                    <a:pt x="32013" y="4792"/>
                    <a:pt x="32181" y="4959"/>
                  </a:cubicBezTo>
                  <a:cubicBezTo>
                    <a:pt x="32369" y="5168"/>
                    <a:pt x="32620" y="5357"/>
                    <a:pt x="32850" y="5566"/>
                  </a:cubicBezTo>
                  <a:cubicBezTo>
                    <a:pt x="32746" y="5650"/>
                    <a:pt x="32641" y="5733"/>
                    <a:pt x="32515" y="5796"/>
                  </a:cubicBezTo>
                  <a:cubicBezTo>
                    <a:pt x="32202" y="5336"/>
                    <a:pt x="31783" y="5106"/>
                    <a:pt x="31281" y="4938"/>
                  </a:cubicBezTo>
                  <a:cubicBezTo>
                    <a:pt x="31218" y="4917"/>
                    <a:pt x="31134" y="4834"/>
                    <a:pt x="31072" y="4792"/>
                  </a:cubicBezTo>
                  <a:cubicBezTo>
                    <a:pt x="30611" y="4331"/>
                    <a:pt x="29963" y="4227"/>
                    <a:pt x="29440" y="3871"/>
                  </a:cubicBezTo>
                  <a:cubicBezTo>
                    <a:pt x="29335" y="3808"/>
                    <a:pt x="29189" y="3787"/>
                    <a:pt x="29084" y="3787"/>
                  </a:cubicBezTo>
                  <a:cubicBezTo>
                    <a:pt x="28393" y="3746"/>
                    <a:pt x="27703" y="3766"/>
                    <a:pt x="27159" y="4331"/>
                  </a:cubicBezTo>
                  <a:cubicBezTo>
                    <a:pt x="27054" y="4436"/>
                    <a:pt x="26929" y="4541"/>
                    <a:pt x="26824" y="4624"/>
                  </a:cubicBezTo>
                  <a:cubicBezTo>
                    <a:pt x="26301" y="4959"/>
                    <a:pt x="26029" y="5482"/>
                    <a:pt x="25945" y="6068"/>
                  </a:cubicBezTo>
                  <a:cubicBezTo>
                    <a:pt x="25841" y="6968"/>
                    <a:pt x="25715" y="7951"/>
                    <a:pt x="26510" y="8684"/>
                  </a:cubicBezTo>
                  <a:cubicBezTo>
                    <a:pt x="26573" y="8767"/>
                    <a:pt x="26657" y="8851"/>
                    <a:pt x="26678" y="8997"/>
                  </a:cubicBezTo>
                  <a:cubicBezTo>
                    <a:pt x="26866" y="9353"/>
                    <a:pt x="27159" y="9520"/>
                    <a:pt x="27556" y="9520"/>
                  </a:cubicBezTo>
                  <a:cubicBezTo>
                    <a:pt x="28331" y="9541"/>
                    <a:pt x="29084" y="9562"/>
                    <a:pt x="29858" y="9625"/>
                  </a:cubicBezTo>
                  <a:cubicBezTo>
                    <a:pt x="30005" y="9876"/>
                    <a:pt x="29921" y="10065"/>
                    <a:pt x="29670" y="10127"/>
                  </a:cubicBezTo>
                  <a:cubicBezTo>
                    <a:pt x="29272" y="10190"/>
                    <a:pt x="28917" y="10253"/>
                    <a:pt x="28519" y="10253"/>
                  </a:cubicBezTo>
                  <a:cubicBezTo>
                    <a:pt x="27556" y="10295"/>
                    <a:pt x="26615" y="10504"/>
                    <a:pt x="25778" y="11006"/>
                  </a:cubicBezTo>
                  <a:cubicBezTo>
                    <a:pt x="24774" y="11592"/>
                    <a:pt x="23853" y="12241"/>
                    <a:pt x="23225" y="13266"/>
                  </a:cubicBezTo>
                  <a:cubicBezTo>
                    <a:pt x="23058" y="13559"/>
                    <a:pt x="22953" y="13831"/>
                    <a:pt x="22953" y="14166"/>
                  </a:cubicBezTo>
                  <a:cubicBezTo>
                    <a:pt x="22974" y="14605"/>
                    <a:pt x="23100" y="14793"/>
                    <a:pt x="23518" y="14835"/>
                  </a:cubicBezTo>
                  <a:cubicBezTo>
                    <a:pt x="24062" y="14856"/>
                    <a:pt x="24585" y="14835"/>
                    <a:pt x="25150" y="14856"/>
                  </a:cubicBezTo>
                  <a:cubicBezTo>
                    <a:pt x="25632" y="14877"/>
                    <a:pt x="26050" y="14730"/>
                    <a:pt x="26510" y="14479"/>
                  </a:cubicBezTo>
                  <a:cubicBezTo>
                    <a:pt x="27975" y="13705"/>
                    <a:pt x="29461" y="12973"/>
                    <a:pt x="30925" y="12241"/>
                  </a:cubicBezTo>
                  <a:cubicBezTo>
                    <a:pt x="31134" y="12136"/>
                    <a:pt x="31365" y="12052"/>
                    <a:pt x="31595" y="11989"/>
                  </a:cubicBezTo>
                  <a:cubicBezTo>
                    <a:pt x="31846" y="11948"/>
                    <a:pt x="32097" y="12241"/>
                    <a:pt x="32013" y="12450"/>
                  </a:cubicBezTo>
                  <a:cubicBezTo>
                    <a:pt x="31909" y="12722"/>
                    <a:pt x="31846" y="13036"/>
                    <a:pt x="31637" y="13224"/>
                  </a:cubicBezTo>
                  <a:cubicBezTo>
                    <a:pt x="30967" y="13914"/>
                    <a:pt x="30549" y="14751"/>
                    <a:pt x="30005" y="15505"/>
                  </a:cubicBezTo>
                  <a:cubicBezTo>
                    <a:pt x="29544" y="16153"/>
                    <a:pt x="29398" y="16865"/>
                    <a:pt x="29461" y="17639"/>
                  </a:cubicBezTo>
                  <a:cubicBezTo>
                    <a:pt x="29481" y="18120"/>
                    <a:pt x="29670" y="18308"/>
                    <a:pt x="30109" y="18350"/>
                  </a:cubicBezTo>
                  <a:cubicBezTo>
                    <a:pt x="30590" y="18413"/>
                    <a:pt x="31051" y="18371"/>
                    <a:pt x="31490" y="18120"/>
                  </a:cubicBezTo>
                  <a:cubicBezTo>
                    <a:pt x="32411" y="17597"/>
                    <a:pt x="33269" y="17011"/>
                    <a:pt x="34085" y="16321"/>
                  </a:cubicBezTo>
                  <a:cubicBezTo>
                    <a:pt x="34315" y="16111"/>
                    <a:pt x="34503" y="15860"/>
                    <a:pt x="34775" y="15714"/>
                  </a:cubicBezTo>
                  <a:cubicBezTo>
                    <a:pt x="35403" y="15337"/>
                    <a:pt x="35884" y="14814"/>
                    <a:pt x="36407" y="14333"/>
                  </a:cubicBezTo>
                  <a:cubicBezTo>
                    <a:pt x="36575" y="14166"/>
                    <a:pt x="36721" y="14040"/>
                    <a:pt x="36909" y="13935"/>
                  </a:cubicBezTo>
                  <a:cubicBezTo>
                    <a:pt x="37077" y="13831"/>
                    <a:pt x="37391" y="13935"/>
                    <a:pt x="37432" y="14145"/>
                  </a:cubicBezTo>
                  <a:cubicBezTo>
                    <a:pt x="37495" y="14270"/>
                    <a:pt x="37516" y="14438"/>
                    <a:pt x="37495" y="14584"/>
                  </a:cubicBezTo>
                  <a:cubicBezTo>
                    <a:pt x="37432" y="14982"/>
                    <a:pt x="37349" y="15337"/>
                    <a:pt x="37244" y="15735"/>
                  </a:cubicBezTo>
                  <a:cubicBezTo>
                    <a:pt x="37014" y="16572"/>
                    <a:pt x="36972" y="17932"/>
                    <a:pt x="37181" y="18873"/>
                  </a:cubicBezTo>
                  <a:cubicBezTo>
                    <a:pt x="37307" y="18957"/>
                    <a:pt x="37453" y="19062"/>
                    <a:pt x="37642" y="19104"/>
                  </a:cubicBezTo>
                  <a:cubicBezTo>
                    <a:pt x="38060" y="19187"/>
                    <a:pt x="38500" y="19292"/>
                    <a:pt x="38876" y="19062"/>
                  </a:cubicBezTo>
                  <a:cubicBezTo>
                    <a:pt x="39441" y="18664"/>
                    <a:pt x="40006" y="18246"/>
                    <a:pt x="40487" y="17785"/>
                  </a:cubicBezTo>
                  <a:cubicBezTo>
                    <a:pt x="41010" y="17262"/>
                    <a:pt x="41680" y="16948"/>
                    <a:pt x="42203" y="16467"/>
                  </a:cubicBezTo>
                  <a:cubicBezTo>
                    <a:pt x="42475" y="16216"/>
                    <a:pt x="42873" y="16383"/>
                    <a:pt x="42893" y="16781"/>
                  </a:cubicBezTo>
                  <a:cubicBezTo>
                    <a:pt x="42935" y="17283"/>
                    <a:pt x="42956" y="17806"/>
                    <a:pt x="42935" y="18329"/>
                  </a:cubicBezTo>
                  <a:cubicBezTo>
                    <a:pt x="42935" y="18873"/>
                    <a:pt x="42977" y="19396"/>
                    <a:pt x="43354" y="19836"/>
                  </a:cubicBezTo>
                  <a:cubicBezTo>
                    <a:pt x="43458" y="19982"/>
                    <a:pt x="43521" y="20150"/>
                    <a:pt x="43584" y="20338"/>
                  </a:cubicBezTo>
                  <a:cubicBezTo>
                    <a:pt x="43898" y="21489"/>
                    <a:pt x="44777" y="22012"/>
                    <a:pt x="45823" y="22347"/>
                  </a:cubicBezTo>
                  <a:cubicBezTo>
                    <a:pt x="46451" y="22556"/>
                    <a:pt x="47036" y="22389"/>
                    <a:pt x="47455" y="21865"/>
                  </a:cubicBezTo>
                  <a:cubicBezTo>
                    <a:pt x="47685" y="21552"/>
                    <a:pt x="47873" y="21196"/>
                    <a:pt x="48083" y="20882"/>
                  </a:cubicBezTo>
                  <a:cubicBezTo>
                    <a:pt x="48187" y="20756"/>
                    <a:pt x="48292" y="20610"/>
                    <a:pt x="48438" y="20526"/>
                  </a:cubicBezTo>
                  <a:cubicBezTo>
                    <a:pt x="48627" y="20422"/>
                    <a:pt x="48815" y="20338"/>
                    <a:pt x="49024" y="20254"/>
                  </a:cubicBezTo>
                  <a:cubicBezTo>
                    <a:pt x="49464" y="19710"/>
                    <a:pt x="49610" y="19124"/>
                    <a:pt x="50217" y="18706"/>
                  </a:cubicBezTo>
                  <a:close/>
                  <a:moveTo>
                    <a:pt x="30130" y="13810"/>
                  </a:moveTo>
                  <a:cubicBezTo>
                    <a:pt x="29921" y="13852"/>
                    <a:pt x="29816" y="13852"/>
                    <a:pt x="29712" y="13914"/>
                  </a:cubicBezTo>
                  <a:cubicBezTo>
                    <a:pt x="28477" y="14542"/>
                    <a:pt x="27264" y="15191"/>
                    <a:pt x="26050" y="15839"/>
                  </a:cubicBezTo>
                  <a:cubicBezTo>
                    <a:pt x="25987" y="15902"/>
                    <a:pt x="25904" y="16007"/>
                    <a:pt x="25841" y="16111"/>
                  </a:cubicBezTo>
                  <a:cubicBezTo>
                    <a:pt x="25799" y="16195"/>
                    <a:pt x="25799" y="16321"/>
                    <a:pt x="25736" y="16342"/>
                  </a:cubicBezTo>
                  <a:cubicBezTo>
                    <a:pt x="25380" y="16530"/>
                    <a:pt x="25171" y="16969"/>
                    <a:pt x="24669" y="16948"/>
                  </a:cubicBezTo>
                  <a:cubicBezTo>
                    <a:pt x="24543" y="16948"/>
                    <a:pt x="24376" y="17032"/>
                    <a:pt x="24271" y="17137"/>
                  </a:cubicBezTo>
                  <a:cubicBezTo>
                    <a:pt x="23937" y="17471"/>
                    <a:pt x="23539" y="17785"/>
                    <a:pt x="23267" y="18141"/>
                  </a:cubicBezTo>
                  <a:cubicBezTo>
                    <a:pt x="22849" y="18706"/>
                    <a:pt x="22472" y="19271"/>
                    <a:pt x="22326" y="19982"/>
                  </a:cubicBezTo>
                  <a:cubicBezTo>
                    <a:pt x="22179" y="20631"/>
                    <a:pt x="22033" y="21259"/>
                    <a:pt x="21844" y="21907"/>
                  </a:cubicBezTo>
                  <a:cubicBezTo>
                    <a:pt x="21656" y="22577"/>
                    <a:pt x="21593" y="23205"/>
                    <a:pt x="21844" y="23853"/>
                  </a:cubicBezTo>
                  <a:cubicBezTo>
                    <a:pt x="21865" y="23937"/>
                    <a:pt x="21928" y="24041"/>
                    <a:pt x="21865" y="24104"/>
                  </a:cubicBezTo>
                  <a:cubicBezTo>
                    <a:pt x="21530" y="24732"/>
                    <a:pt x="21698" y="25422"/>
                    <a:pt x="21740" y="26071"/>
                  </a:cubicBezTo>
                  <a:cubicBezTo>
                    <a:pt x="21802" y="26887"/>
                    <a:pt x="21844" y="27724"/>
                    <a:pt x="22137" y="28477"/>
                  </a:cubicBezTo>
                  <a:cubicBezTo>
                    <a:pt x="22807" y="30319"/>
                    <a:pt x="23518" y="32139"/>
                    <a:pt x="24460" y="33876"/>
                  </a:cubicBezTo>
                  <a:cubicBezTo>
                    <a:pt x="24627" y="34148"/>
                    <a:pt x="24836" y="34420"/>
                    <a:pt x="25046" y="34650"/>
                  </a:cubicBezTo>
                  <a:lnTo>
                    <a:pt x="27473" y="37077"/>
                  </a:lnTo>
                  <a:cubicBezTo>
                    <a:pt x="27682" y="37286"/>
                    <a:pt x="27912" y="37474"/>
                    <a:pt x="28184" y="37663"/>
                  </a:cubicBezTo>
                  <a:cubicBezTo>
                    <a:pt x="28645" y="37977"/>
                    <a:pt x="29126" y="38311"/>
                    <a:pt x="29649" y="38542"/>
                  </a:cubicBezTo>
                  <a:cubicBezTo>
                    <a:pt x="30590" y="39002"/>
                    <a:pt x="31532" y="39483"/>
                    <a:pt x="32536" y="39797"/>
                  </a:cubicBezTo>
                  <a:cubicBezTo>
                    <a:pt x="33959" y="40257"/>
                    <a:pt x="35424" y="40467"/>
                    <a:pt x="36888" y="40508"/>
                  </a:cubicBezTo>
                  <a:cubicBezTo>
                    <a:pt x="37872" y="40529"/>
                    <a:pt x="38876" y="40571"/>
                    <a:pt x="39860" y="40425"/>
                  </a:cubicBezTo>
                  <a:cubicBezTo>
                    <a:pt x="41157" y="40278"/>
                    <a:pt x="42412" y="39964"/>
                    <a:pt x="43605" y="39462"/>
                  </a:cubicBezTo>
                  <a:cubicBezTo>
                    <a:pt x="44421" y="39148"/>
                    <a:pt x="45237" y="38834"/>
                    <a:pt x="46011" y="38479"/>
                  </a:cubicBezTo>
                  <a:cubicBezTo>
                    <a:pt x="48062" y="37537"/>
                    <a:pt x="49945" y="36386"/>
                    <a:pt x="51472" y="34733"/>
                  </a:cubicBezTo>
                  <a:cubicBezTo>
                    <a:pt x="51828" y="34399"/>
                    <a:pt x="52142" y="34022"/>
                    <a:pt x="52497" y="33708"/>
                  </a:cubicBezTo>
                  <a:cubicBezTo>
                    <a:pt x="53104" y="33185"/>
                    <a:pt x="53523" y="32536"/>
                    <a:pt x="53837" y="31804"/>
                  </a:cubicBezTo>
                  <a:cubicBezTo>
                    <a:pt x="53920" y="31616"/>
                    <a:pt x="53962" y="31407"/>
                    <a:pt x="54046" y="31218"/>
                  </a:cubicBezTo>
                  <a:cubicBezTo>
                    <a:pt x="54088" y="31093"/>
                    <a:pt x="54150" y="30946"/>
                    <a:pt x="54234" y="30842"/>
                  </a:cubicBezTo>
                  <a:cubicBezTo>
                    <a:pt x="54569" y="30444"/>
                    <a:pt x="54757" y="29963"/>
                    <a:pt x="54925" y="29482"/>
                  </a:cubicBezTo>
                  <a:cubicBezTo>
                    <a:pt x="55238" y="28645"/>
                    <a:pt x="55552" y="27766"/>
                    <a:pt x="55866" y="26929"/>
                  </a:cubicBezTo>
                  <a:cubicBezTo>
                    <a:pt x="56013" y="26594"/>
                    <a:pt x="56054" y="26259"/>
                    <a:pt x="55971" y="25946"/>
                  </a:cubicBezTo>
                  <a:cubicBezTo>
                    <a:pt x="55699" y="25736"/>
                    <a:pt x="55448" y="25569"/>
                    <a:pt x="55238" y="25402"/>
                  </a:cubicBezTo>
                  <a:cubicBezTo>
                    <a:pt x="54799" y="25736"/>
                    <a:pt x="54339" y="26029"/>
                    <a:pt x="53962" y="26385"/>
                  </a:cubicBezTo>
                  <a:cubicBezTo>
                    <a:pt x="53293" y="27075"/>
                    <a:pt x="52497" y="27243"/>
                    <a:pt x="51577" y="27222"/>
                  </a:cubicBezTo>
                  <a:cubicBezTo>
                    <a:pt x="51221" y="27222"/>
                    <a:pt x="50949" y="27096"/>
                    <a:pt x="50698" y="26866"/>
                  </a:cubicBezTo>
                  <a:cubicBezTo>
                    <a:pt x="49568" y="25736"/>
                    <a:pt x="48857" y="24397"/>
                    <a:pt x="48919" y="22744"/>
                  </a:cubicBezTo>
                  <a:cubicBezTo>
                    <a:pt x="48919" y="22619"/>
                    <a:pt x="48940" y="22514"/>
                    <a:pt x="48919" y="22389"/>
                  </a:cubicBezTo>
                  <a:cubicBezTo>
                    <a:pt x="48899" y="22263"/>
                    <a:pt x="49003" y="22075"/>
                    <a:pt x="48731" y="21970"/>
                  </a:cubicBezTo>
                  <a:cubicBezTo>
                    <a:pt x="48606" y="22117"/>
                    <a:pt x="48480" y="22284"/>
                    <a:pt x="48375" y="22430"/>
                  </a:cubicBezTo>
                  <a:cubicBezTo>
                    <a:pt x="47685" y="23330"/>
                    <a:pt x="46492" y="23665"/>
                    <a:pt x="45446" y="23225"/>
                  </a:cubicBezTo>
                  <a:cubicBezTo>
                    <a:pt x="45049" y="23058"/>
                    <a:pt x="44672" y="22891"/>
                    <a:pt x="44316" y="22681"/>
                  </a:cubicBezTo>
                  <a:cubicBezTo>
                    <a:pt x="43563" y="22284"/>
                    <a:pt x="43103" y="21635"/>
                    <a:pt x="42789" y="20840"/>
                  </a:cubicBezTo>
                  <a:cubicBezTo>
                    <a:pt x="42684" y="20547"/>
                    <a:pt x="42559" y="20296"/>
                    <a:pt x="42412" y="20024"/>
                  </a:cubicBezTo>
                  <a:cubicBezTo>
                    <a:pt x="42161" y="19668"/>
                    <a:pt x="42036" y="19271"/>
                    <a:pt x="42098" y="18831"/>
                  </a:cubicBezTo>
                  <a:cubicBezTo>
                    <a:pt x="42119" y="18601"/>
                    <a:pt x="42119" y="18350"/>
                    <a:pt x="42098" y="18099"/>
                  </a:cubicBezTo>
                  <a:cubicBezTo>
                    <a:pt x="42098" y="17995"/>
                    <a:pt x="42015" y="17911"/>
                    <a:pt x="41952" y="17785"/>
                  </a:cubicBezTo>
                  <a:cubicBezTo>
                    <a:pt x="41826" y="17869"/>
                    <a:pt x="41722" y="17890"/>
                    <a:pt x="41680" y="17932"/>
                  </a:cubicBezTo>
                  <a:cubicBezTo>
                    <a:pt x="41052" y="18643"/>
                    <a:pt x="40278" y="19187"/>
                    <a:pt x="39588" y="19794"/>
                  </a:cubicBezTo>
                  <a:cubicBezTo>
                    <a:pt x="39378" y="19982"/>
                    <a:pt x="39169" y="20108"/>
                    <a:pt x="38876" y="20129"/>
                  </a:cubicBezTo>
                  <a:cubicBezTo>
                    <a:pt x="38081" y="20192"/>
                    <a:pt x="37328" y="20108"/>
                    <a:pt x="36616" y="19668"/>
                  </a:cubicBezTo>
                  <a:cubicBezTo>
                    <a:pt x="36282" y="19459"/>
                    <a:pt x="36093" y="19187"/>
                    <a:pt x="36093" y="18811"/>
                  </a:cubicBezTo>
                  <a:cubicBezTo>
                    <a:pt x="36135" y="17827"/>
                    <a:pt x="36135" y="16886"/>
                    <a:pt x="36156" y="15902"/>
                  </a:cubicBezTo>
                  <a:cubicBezTo>
                    <a:pt x="35675" y="16091"/>
                    <a:pt x="35298" y="16446"/>
                    <a:pt x="34901" y="16844"/>
                  </a:cubicBezTo>
                  <a:cubicBezTo>
                    <a:pt x="34106" y="17660"/>
                    <a:pt x="33206" y="18287"/>
                    <a:pt x="32264" y="18852"/>
                  </a:cubicBezTo>
                  <a:cubicBezTo>
                    <a:pt x="31678" y="19187"/>
                    <a:pt x="31051" y="19334"/>
                    <a:pt x="30381" y="19334"/>
                  </a:cubicBezTo>
                  <a:cubicBezTo>
                    <a:pt x="29816" y="19334"/>
                    <a:pt x="29377" y="19145"/>
                    <a:pt x="28958" y="18831"/>
                  </a:cubicBezTo>
                  <a:cubicBezTo>
                    <a:pt x="28707" y="18643"/>
                    <a:pt x="28540" y="18413"/>
                    <a:pt x="28540" y="18078"/>
                  </a:cubicBezTo>
                  <a:cubicBezTo>
                    <a:pt x="28498" y="16948"/>
                    <a:pt x="28645" y="15839"/>
                    <a:pt x="29377" y="14898"/>
                  </a:cubicBezTo>
                  <a:cubicBezTo>
                    <a:pt x="29691" y="14626"/>
                    <a:pt x="29963" y="14312"/>
                    <a:pt x="30130" y="13810"/>
                  </a:cubicBezTo>
                  <a:close/>
                  <a:moveTo>
                    <a:pt x="36784" y="41617"/>
                  </a:moveTo>
                  <a:cubicBezTo>
                    <a:pt x="36491" y="42371"/>
                    <a:pt x="35821" y="42580"/>
                    <a:pt x="35319" y="42998"/>
                  </a:cubicBezTo>
                  <a:cubicBezTo>
                    <a:pt x="35215" y="43082"/>
                    <a:pt x="35026" y="43124"/>
                    <a:pt x="34901" y="43124"/>
                  </a:cubicBezTo>
                  <a:cubicBezTo>
                    <a:pt x="34294" y="43145"/>
                    <a:pt x="33687" y="43187"/>
                    <a:pt x="33101" y="43124"/>
                  </a:cubicBezTo>
                  <a:cubicBezTo>
                    <a:pt x="32411" y="43040"/>
                    <a:pt x="31804" y="42705"/>
                    <a:pt x="31490" y="42078"/>
                  </a:cubicBezTo>
                  <a:cubicBezTo>
                    <a:pt x="31218" y="41534"/>
                    <a:pt x="31030" y="40906"/>
                    <a:pt x="30841" y="40425"/>
                  </a:cubicBezTo>
                  <a:cubicBezTo>
                    <a:pt x="29733" y="39797"/>
                    <a:pt x="28728" y="39232"/>
                    <a:pt x="27724" y="38625"/>
                  </a:cubicBezTo>
                  <a:cubicBezTo>
                    <a:pt x="27347" y="38395"/>
                    <a:pt x="26992" y="38102"/>
                    <a:pt x="26678" y="37788"/>
                  </a:cubicBezTo>
                  <a:cubicBezTo>
                    <a:pt x="25904" y="37035"/>
                    <a:pt x="25150" y="36240"/>
                    <a:pt x="24376" y="35487"/>
                  </a:cubicBezTo>
                  <a:cubicBezTo>
                    <a:pt x="24251" y="35382"/>
                    <a:pt x="24125" y="35277"/>
                    <a:pt x="23958" y="35194"/>
                  </a:cubicBezTo>
                  <a:cubicBezTo>
                    <a:pt x="23895" y="35298"/>
                    <a:pt x="23811" y="35382"/>
                    <a:pt x="23790" y="35466"/>
                  </a:cubicBezTo>
                  <a:cubicBezTo>
                    <a:pt x="23686" y="36010"/>
                    <a:pt x="23393" y="36491"/>
                    <a:pt x="23100" y="36930"/>
                  </a:cubicBezTo>
                  <a:cubicBezTo>
                    <a:pt x="22870" y="37286"/>
                    <a:pt x="22598" y="37684"/>
                    <a:pt x="22388" y="38081"/>
                  </a:cubicBezTo>
                  <a:cubicBezTo>
                    <a:pt x="21635" y="39630"/>
                    <a:pt x="20714" y="41094"/>
                    <a:pt x="19773" y="42517"/>
                  </a:cubicBezTo>
                  <a:cubicBezTo>
                    <a:pt x="19459" y="42998"/>
                    <a:pt x="19187" y="43500"/>
                    <a:pt x="19020" y="44065"/>
                  </a:cubicBezTo>
                  <a:cubicBezTo>
                    <a:pt x="18894" y="44568"/>
                    <a:pt x="18664" y="45028"/>
                    <a:pt x="18413" y="45467"/>
                  </a:cubicBezTo>
                  <a:cubicBezTo>
                    <a:pt x="18141" y="45990"/>
                    <a:pt x="17785" y="46513"/>
                    <a:pt x="17618" y="47099"/>
                  </a:cubicBezTo>
                  <a:cubicBezTo>
                    <a:pt x="17409" y="47706"/>
                    <a:pt x="17137" y="48271"/>
                    <a:pt x="16885" y="48857"/>
                  </a:cubicBezTo>
                  <a:cubicBezTo>
                    <a:pt x="16593" y="49485"/>
                    <a:pt x="16404" y="50133"/>
                    <a:pt x="16404" y="50866"/>
                  </a:cubicBezTo>
                  <a:cubicBezTo>
                    <a:pt x="16613" y="50970"/>
                    <a:pt x="16802" y="51075"/>
                    <a:pt x="16969" y="51158"/>
                  </a:cubicBezTo>
                  <a:cubicBezTo>
                    <a:pt x="18036" y="51619"/>
                    <a:pt x="19187" y="51786"/>
                    <a:pt x="20275" y="52037"/>
                  </a:cubicBezTo>
                  <a:cubicBezTo>
                    <a:pt x="20401" y="52058"/>
                    <a:pt x="20568" y="52058"/>
                    <a:pt x="20714" y="52037"/>
                  </a:cubicBezTo>
                  <a:cubicBezTo>
                    <a:pt x="21007" y="51995"/>
                    <a:pt x="21300" y="51933"/>
                    <a:pt x="21614" y="51849"/>
                  </a:cubicBezTo>
                  <a:cubicBezTo>
                    <a:pt x="21740" y="51828"/>
                    <a:pt x="21886" y="51786"/>
                    <a:pt x="21991" y="51682"/>
                  </a:cubicBezTo>
                  <a:cubicBezTo>
                    <a:pt x="22681" y="51158"/>
                    <a:pt x="23372" y="50635"/>
                    <a:pt x="24230" y="50259"/>
                  </a:cubicBezTo>
                  <a:cubicBezTo>
                    <a:pt x="24146" y="49840"/>
                    <a:pt x="24125" y="49443"/>
                    <a:pt x="23979" y="49087"/>
                  </a:cubicBezTo>
                  <a:cubicBezTo>
                    <a:pt x="23644" y="48125"/>
                    <a:pt x="23455" y="47120"/>
                    <a:pt x="23309" y="46116"/>
                  </a:cubicBezTo>
                  <a:cubicBezTo>
                    <a:pt x="23288" y="45907"/>
                    <a:pt x="23183" y="45697"/>
                    <a:pt x="23183" y="45488"/>
                  </a:cubicBezTo>
                  <a:cubicBezTo>
                    <a:pt x="23142" y="45091"/>
                    <a:pt x="22911" y="44819"/>
                    <a:pt x="22660" y="44651"/>
                  </a:cubicBezTo>
                  <a:cubicBezTo>
                    <a:pt x="22807" y="43961"/>
                    <a:pt x="22891" y="43772"/>
                    <a:pt x="23246" y="43542"/>
                  </a:cubicBezTo>
                  <a:cubicBezTo>
                    <a:pt x="24230" y="42894"/>
                    <a:pt x="25297" y="42559"/>
                    <a:pt x="26427" y="42371"/>
                  </a:cubicBezTo>
                  <a:cubicBezTo>
                    <a:pt x="26678" y="42308"/>
                    <a:pt x="26971" y="42350"/>
                    <a:pt x="27222" y="42371"/>
                  </a:cubicBezTo>
                  <a:cubicBezTo>
                    <a:pt x="27410" y="42391"/>
                    <a:pt x="27619" y="42496"/>
                    <a:pt x="27787" y="42622"/>
                  </a:cubicBezTo>
                  <a:cubicBezTo>
                    <a:pt x="28100" y="42831"/>
                    <a:pt x="28121" y="43187"/>
                    <a:pt x="28121" y="43521"/>
                  </a:cubicBezTo>
                  <a:cubicBezTo>
                    <a:pt x="28121" y="44337"/>
                    <a:pt x="28038" y="45132"/>
                    <a:pt x="28352" y="45928"/>
                  </a:cubicBezTo>
                  <a:cubicBezTo>
                    <a:pt x="28414" y="46053"/>
                    <a:pt x="28373" y="46221"/>
                    <a:pt x="28373" y="46367"/>
                  </a:cubicBezTo>
                  <a:cubicBezTo>
                    <a:pt x="28435" y="46848"/>
                    <a:pt x="28477" y="47329"/>
                    <a:pt x="28561" y="47811"/>
                  </a:cubicBezTo>
                  <a:cubicBezTo>
                    <a:pt x="28749" y="48731"/>
                    <a:pt x="28958" y="49631"/>
                    <a:pt x="29147" y="50552"/>
                  </a:cubicBezTo>
                  <a:cubicBezTo>
                    <a:pt x="29189" y="50866"/>
                    <a:pt x="29272" y="51200"/>
                    <a:pt x="29251" y="51556"/>
                  </a:cubicBezTo>
                  <a:cubicBezTo>
                    <a:pt x="29189" y="52665"/>
                    <a:pt x="29691" y="53711"/>
                    <a:pt x="29607" y="54841"/>
                  </a:cubicBezTo>
                  <a:cubicBezTo>
                    <a:pt x="29607" y="54904"/>
                    <a:pt x="29649" y="54946"/>
                    <a:pt x="29670" y="55029"/>
                  </a:cubicBezTo>
                  <a:cubicBezTo>
                    <a:pt x="29900" y="55469"/>
                    <a:pt x="29879" y="55971"/>
                    <a:pt x="29795" y="56431"/>
                  </a:cubicBezTo>
                  <a:cubicBezTo>
                    <a:pt x="29712" y="56912"/>
                    <a:pt x="29670" y="57373"/>
                    <a:pt x="29544" y="57854"/>
                  </a:cubicBezTo>
                  <a:cubicBezTo>
                    <a:pt x="29398" y="58377"/>
                    <a:pt x="29481" y="58775"/>
                    <a:pt x="29879" y="59151"/>
                  </a:cubicBezTo>
                  <a:cubicBezTo>
                    <a:pt x="30130" y="59423"/>
                    <a:pt x="30339" y="59674"/>
                    <a:pt x="30632" y="59925"/>
                  </a:cubicBezTo>
                  <a:cubicBezTo>
                    <a:pt x="30821" y="60072"/>
                    <a:pt x="31030" y="60218"/>
                    <a:pt x="31093" y="60449"/>
                  </a:cubicBezTo>
                  <a:cubicBezTo>
                    <a:pt x="31260" y="60783"/>
                    <a:pt x="31511" y="60930"/>
                    <a:pt x="31825" y="60993"/>
                  </a:cubicBezTo>
                  <a:cubicBezTo>
                    <a:pt x="31909" y="60972"/>
                    <a:pt x="31992" y="60972"/>
                    <a:pt x="32013" y="60909"/>
                  </a:cubicBezTo>
                  <a:cubicBezTo>
                    <a:pt x="32871" y="60093"/>
                    <a:pt x="33896" y="59570"/>
                    <a:pt x="35026" y="59214"/>
                  </a:cubicBezTo>
                  <a:cubicBezTo>
                    <a:pt x="35968" y="58900"/>
                    <a:pt x="36888" y="58503"/>
                    <a:pt x="37872" y="58398"/>
                  </a:cubicBezTo>
                  <a:cubicBezTo>
                    <a:pt x="38060" y="58377"/>
                    <a:pt x="38207" y="58314"/>
                    <a:pt x="38395" y="58273"/>
                  </a:cubicBezTo>
                  <a:cubicBezTo>
                    <a:pt x="39441" y="57959"/>
                    <a:pt x="40487" y="57708"/>
                    <a:pt x="41554" y="57582"/>
                  </a:cubicBezTo>
                  <a:cubicBezTo>
                    <a:pt x="43186" y="57394"/>
                    <a:pt x="44777" y="57164"/>
                    <a:pt x="46430" y="57226"/>
                  </a:cubicBezTo>
                  <a:cubicBezTo>
                    <a:pt x="46995" y="57247"/>
                    <a:pt x="47580" y="57226"/>
                    <a:pt x="48145" y="57226"/>
                  </a:cubicBezTo>
                  <a:cubicBezTo>
                    <a:pt x="48313" y="57226"/>
                    <a:pt x="48501" y="57164"/>
                    <a:pt x="48668" y="57122"/>
                  </a:cubicBezTo>
                  <a:cubicBezTo>
                    <a:pt x="48752" y="56599"/>
                    <a:pt x="48752" y="56159"/>
                    <a:pt x="48710" y="55594"/>
                  </a:cubicBezTo>
                  <a:cubicBezTo>
                    <a:pt x="48313" y="55762"/>
                    <a:pt x="48145" y="56034"/>
                    <a:pt x="47978" y="56327"/>
                  </a:cubicBezTo>
                  <a:cubicBezTo>
                    <a:pt x="47811" y="56536"/>
                    <a:pt x="47643" y="56745"/>
                    <a:pt x="47434" y="56912"/>
                  </a:cubicBezTo>
                  <a:cubicBezTo>
                    <a:pt x="47350" y="56954"/>
                    <a:pt x="47141" y="56933"/>
                    <a:pt x="46995" y="56850"/>
                  </a:cubicBezTo>
                  <a:cubicBezTo>
                    <a:pt x="46848" y="56745"/>
                    <a:pt x="46764" y="56557"/>
                    <a:pt x="46848" y="56389"/>
                  </a:cubicBezTo>
                  <a:cubicBezTo>
                    <a:pt x="46911" y="56285"/>
                    <a:pt x="46974" y="56180"/>
                    <a:pt x="47036" y="56076"/>
                  </a:cubicBezTo>
                  <a:cubicBezTo>
                    <a:pt x="47246" y="55762"/>
                    <a:pt x="47434" y="55427"/>
                    <a:pt x="47664" y="55050"/>
                  </a:cubicBezTo>
                  <a:cubicBezTo>
                    <a:pt x="47246" y="55260"/>
                    <a:pt x="46911" y="55427"/>
                    <a:pt x="46555" y="55573"/>
                  </a:cubicBezTo>
                  <a:cubicBezTo>
                    <a:pt x="46367" y="55657"/>
                    <a:pt x="46199" y="55594"/>
                    <a:pt x="46053" y="55469"/>
                  </a:cubicBezTo>
                  <a:cubicBezTo>
                    <a:pt x="45927" y="55343"/>
                    <a:pt x="45927" y="55050"/>
                    <a:pt x="46095" y="54904"/>
                  </a:cubicBezTo>
                  <a:cubicBezTo>
                    <a:pt x="46220" y="54757"/>
                    <a:pt x="46346" y="54653"/>
                    <a:pt x="46513" y="54548"/>
                  </a:cubicBezTo>
                  <a:cubicBezTo>
                    <a:pt x="46995" y="54276"/>
                    <a:pt x="47518" y="54025"/>
                    <a:pt x="48020" y="53753"/>
                  </a:cubicBezTo>
                  <a:cubicBezTo>
                    <a:pt x="48145" y="53690"/>
                    <a:pt x="48250" y="53586"/>
                    <a:pt x="48438" y="53481"/>
                  </a:cubicBezTo>
                  <a:cubicBezTo>
                    <a:pt x="48124" y="53272"/>
                    <a:pt x="47852" y="53355"/>
                    <a:pt x="47601" y="53376"/>
                  </a:cubicBezTo>
                  <a:cubicBezTo>
                    <a:pt x="46513" y="53544"/>
                    <a:pt x="45404" y="53753"/>
                    <a:pt x="44379" y="54171"/>
                  </a:cubicBezTo>
                  <a:cubicBezTo>
                    <a:pt x="44295" y="54213"/>
                    <a:pt x="44128" y="54234"/>
                    <a:pt x="44044" y="54213"/>
                  </a:cubicBezTo>
                  <a:cubicBezTo>
                    <a:pt x="43919" y="54171"/>
                    <a:pt x="43793" y="54067"/>
                    <a:pt x="43730" y="53920"/>
                  </a:cubicBezTo>
                  <a:cubicBezTo>
                    <a:pt x="43710" y="53858"/>
                    <a:pt x="43793" y="53669"/>
                    <a:pt x="43856" y="53648"/>
                  </a:cubicBezTo>
                  <a:cubicBezTo>
                    <a:pt x="44107" y="53481"/>
                    <a:pt x="44337" y="53355"/>
                    <a:pt x="44567" y="53272"/>
                  </a:cubicBezTo>
                  <a:cubicBezTo>
                    <a:pt x="45342" y="53083"/>
                    <a:pt x="46095" y="52937"/>
                    <a:pt x="46848" y="52770"/>
                  </a:cubicBezTo>
                  <a:cubicBezTo>
                    <a:pt x="47120" y="52728"/>
                    <a:pt x="47371" y="52644"/>
                    <a:pt x="47685" y="52560"/>
                  </a:cubicBezTo>
                  <a:cubicBezTo>
                    <a:pt x="47267" y="51912"/>
                    <a:pt x="47287" y="51221"/>
                    <a:pt x="47225" y="50552"/>
                  </a:cubicBezTo>
                  <a:cubicBezTo>
                    <a:pt x="47225" y="50468"/>
                    <a:pt x="47162" y="50363"/>
                    <a:pt x="47162" y="50301"/>
                  </a:cubicBezTo>
                  <a:cubicBezTo>
                    <a:pt x="46764" y="48355"/>
                    <a:pt x="46325" y="46388"/>
                    <a:pt x="45802" y="44484"/>
                  </a:cubicBezTo>
                  <a:cubicBezTo>
                    <a:pt x="45718" y="44191"/>
                    <a:pt x="45614" y="43919"/>
                    <a:pt x="45488" y="43647"/>
                  </a:cubicBezTo>
                  <a:cubicBezTo>
                    <a:pt x="45258" y="43145"/>
                    <a:pt x="45070" y="42663"/>
                    <a:pt x="44944" y="42140"/>
                  </a:cubicBezTo>
                  <a:cubicBezTo>
                    <a:pt x="44818" y="41575"/>
                    <a:pt x="44630" y="41031"/>
                    <a:pt x="44316" y="40508"/>
                  </a:cubicBezTo>
                  <a:cubicBezTo>
                    <a:pt x="43479" y="40780"/>
                    <a:pt x="42684" y="41052"/>
                    <a:pt x="41889" y="41241"/>
                  </a:cubicBezTo>
                  <a:cubicBezTo>
                    <a:pt x="41052" y="41450"/>
                    <a:pt x="40173" y="41638"/>
                    <a:pt x="39316" y="41722"/>
                  </a:cubicBezTo>
                  <a:cubicBezTo>
                    <a:pt x="38541" y="41659"/>
                    <a:pt x="37704" y="41617"/>
                    <a:pt x="36784" y="41617"/>
                  </a:cubicBezTo>
                  <a:close/>
                  <a:moveTo>
                    <a:pt x="28665" y="61034"/>
                  </a:moveTo>
                  <a:cubicBezTo>
                    <a:pt x="28393" y="60721"/>
                    <a:pt x="28142" y="60386"/>
                    <a:pt x="27828" y="60156"/>
                  </a:cubicBezTo>
                  <a:cubicBezTo>
                    <a:pt x="27473" y="59842"/>
                    <a:pt x="27075" y="59570"/>
                    <a:pt x="26845" y="59151"/>
                  </a:cubicBezTo>
                  <a:cubicBezTo>
                    <a:pt x="26720" y="58921"/>
                    <a:pt x="26448" y="58817"/>
                    <a:pt x="26196" y="58712"/>
                  </a:cubicBezTo>
                  <a:cubicBezTo>
                    <a:pt x="25820" y="58586"/>
                    <a:pt x="25485" y="58419"/>
                    <a:pt x="25192" y="58105"/>
                  </a:cubicBezTo>
                  <a:cubicBezTo>
                    <a:pt x="25004" y="57938"/>
                    <a:pt x="24753" y="57833"/>
                    <a:pt x="24523" y="57666"/>
                  </a:cubicBezTo>
                  <a:cubicBezTo>
                    <a:pt x="24313" y="57540"/>
                    <a:pt x="24062" y="57456"/>
                    <a:pt x="23895" y="57310"/>
                  </a:cubicBezTo>
                  <a:cubicBezTo>
                    <a:pt x="23518" y="56933"/>
                    <a:pt x="23100" y="56808"/>
                    <a:pt x="22598" y="56682"/>
                  </a:cubicBezTo>
                  <a:cubicBezTo>
                    <a:pt x="21489" y="56389"/>
                    <a:pt x="20296" y="56159"/>
                    <a:pt x="19229" y="55678"/>
                  </a:cubicBezTo>
                  <a:cubicBezTo>
                    <a:pt x="18999" y="55573"/>
                    <a:pt x="18706" y="55573"/>
                    <a:pt x="18455" y="55573"/>
                  </a:cubicBezTo>
                  <a:lnTo>
                    <a:pt x="13287" y="55573"/>
                  </a:lnTo>
                  <a:cubicBezTo>
                    <a:pt x="13035" y="55573"/>
                    <a:pt x="12743" y="55594"/>
                    <a:pt x="12491" y="55636"/>
                  </a:cubicBezTo>
                  <a:cubicBezTo>
                    <a:pt x="11466" y="55783"/>
                    <a:pt x="10462" y="55992"/>
                    <a:pt x="9458" y="56159"/>
                  </a:cubicBezTo>
                  <a:cubicBezTo>
                    <a:pt x="8035" y="56327"/>
                    <a:pt x="6758" y="56933"/>
                    <a:pt x="5419" y="57456"/>
                  </a:cubicBezTo>
                  <a:cubicBezTo>
                    <a:pt x="5273" y="58168"/>
                    <a:pt x="5001" y="58796"/>
                    <a:pt x="4561" y="59340"/>
                  </a:cubicBezTo>
                  <a:cubicBezTo>
                    <a:pt x="3871" y="60177"/>
                    <a:pt x="3411" y="61181"/>
                    <a:pt x="2825" y="62081"/>
                  </a:cubicBezTo>
                  <a:cubicBezTo>
                    <a:pt x="2406" y="62771"/>
                    <a:pt x="2239" y="63503"/>
                    <a:pt x="1988" y="64340"/>
                  </a:cubicBezTo>
                  <a:cubicBezTo>
                    <a:pt x="2260" y="64257"/>
                    <a:pt x="2490" y="64257"/>
                    <a:pt x="2657" y="64152"/>
                  </a:cubicBezTo>
                  <a:cubicBezTo>
                    <a:pt x="3243" y="63713"/>
                    <a:pt x="3955" y="63545"/>
                    <a:pt x="4666" y="63420"/>
                  </a:cubicBezTo>
                  <a:cubicBezTo>
                    <a:pt x="5064" y="63336"/>
                    <a:pt x="5419" y="63210"/>
                    <a:pt x="5796" y="63106"/>
                  </a:cubicBezTo>
                  <a:cubicBezTo>
                    <a:pt x="6800" y="62792"/>
                    <a:pt x="7805" y="62499"/>
                    <a:pt x="8851" y="62353"/>
                  </a:cubicBezTo>
                  <a:cubicBezTo>
                    <a:pt x="9499" y="62248"/>
                    <a:pt x="10148" y="62122"/>
                    <a:pt x="10818" y="62039"/>
                  </a:cubicBezTo>
                  <a:cubicBezTo>
                    <a:pt x="11864" y="61871"/>
                    <a:pt x="12910" y="61746"/>
                    <a:pt x="13956" y="61746"/>
                  </a:cubicBezTo>
                  <a:cubicBezTo>
                    <a:pt x="15797" y="61767"/>
                    <a:pt x="17681" y="61767"/>
                    <a:pt x="19543" y="61746"/>
                  </a:cubicBezTo>
                  <a:cubicBezTo>
                    <a:pt x="20547" y="61746"/>
                    <a:pt x="21530" y="61809"/>
                    <a:pt x="22493" y="61976"/>
                  </a:cubicBezTo>
                  <a:cubicBezTo>
                    <a:pt x="22744" y="62039"/>
                    <a:pt x="22974" y="62081"/>
                    <a:pt x="23204" y="62122"/>
                  </a:cubicBezTo>
                  <a:cubicBezTo>
                    <a:pt x="25987" y="62562"/>
                    <a:pt x="28728" y="63022"/>
                    <a:pt x="31427" y="63901"/>
                  </a:cubicBezTo>
                  <a:cubicBezTo>
                    <a:pt x="31553" y="63943"/>
                    <a:pt x="31699" y="63922"/>
                    <a:pt x="31867" y="63922"/>
                  </a:cubicBezTo>
                  <a:cubicBezTo>
                    <a:pt x="31365" y="62646"/>
                    <a:pt x="31030" y="61348"/>
                    <a:pt x="29753" y="60658"/>
                  </a:cubicBezTo>
                  <a:cubicBezTo>
                    <a:pt x="29481" y="60930"/>
                    <a:pt x="29126" y="61034"/>
                    <a:pt x="28665" y="61034"/>
                  </a:cubicBezTo>
                  <a:close/>
                  <a:moveTo>
                    <a:pt x="45195" y="40090"/>
                  </a:moveTo>
                  <a:cubicBezTo>
                    <a:pt x="45258" y="40257"/>
                    <a:pt x="45300" y="40404"/>
                    <a:pt x="45362" y="40529"/>
                  </a:cubicBezTo>
                  <a:cubicBezTo>
                    <a:pt x="45572" y="41115"/>
                    <a:pt x="45760" y="41659"/>
                    <a:pt x="45948" y="42245"/>
                  </a:cubicBezTo>
                  <a:cubicBezTo>
                    <a:pt x="46011" y="42391"/>
                    <a:pt x="46053" y="42580"/>
                    <a:pt x="46137" y="42726"/>
                  </a:cubicBezTo>
                  <a:cubicBezTo>
                    <a:pt x="46597" y="43459"/>
                    <a:pt x="46806" y="44275"/>
                    <a:pt x="46995" y="45091"/>
                  </a:cubicBezTo>
                  <a:cubicBezTo>
                    <a:pt x="47371" y="46513"/>
                    <a:pt x="47706" y="47936"/>
                    <a:pt x="48041" y="49380"/>
                  </a:cubicBezTo>
                  <a:cubicBezTo>
                    <a:pt x="48187" y="49945"/>
                    <a:pt x="48229" y="50552"/>
                    <a:pt x="48250" y="51158"/>
                  </a:cubicBezTo>
                  <a:cubicBezTo>
                    <a:pt x="48313" y="51975"/>
                    <a:pt x="48731" y="52623"/>
                    <a:pt x="49547" y="52937"/>
                  </a:cubicBezTo>
                  <a:cubicBezTo>
                    <a:pt x="49694" y="52979"/>
                    <a:pt x="49903" y="53042"/>
                    <a:pt x="50070" y="52958"/>
                  </a:cubicBezTo>
                  <a:cubicBezTo>
                    <a:pt x="50761" y="52707"/>
                    <a:pt x="51472" y="52498"/>
                    <a:pt x="52163" y="52121"/>
                  </a:cubicBezTo>
                  <a:cubicBezTo>
                    <a:pt x="53000" y="51682"/>
                    <a:pt x="53795" y="51138"/>
                    <a:pt x="54611" y="50614"/>
                  </a:cubicBezTo>
                  <a:cubicBezTo>
                    <a:pt x="55887" y="49778"/>
                    <a:pt x="57142" y="48878"/>
                    <a:pt x="58189" y="47748"/>
                  </a:cubicBezTo>
                  <a:cubicBezTo>
                    <a:pt x="59214" y="46660"/>
                    <a:pt x="59067" y="45404"/>
                    <a:pt x="57958" y="44568"/>
                  </a:cubicBezTo>
                  <a:cubicBezTo>
                    <a:pt x="57896" y="44505"/>
                    <a:pt x="57812" y="44463"/>
                    <a:pt x="57749" y="44400"/>
                  </a:cubicBezTo>
                  <a:cubicBezTo>
                    <a:pt x="56368" y="43396"/>
                    <a:pt x="54820" y="42622"/>
                    <a:pt x="53355" y="41743"/>
                  </a:cubicBezTo>
                  <a:cubicBezTo>
                    <a:pt x="53251" y="41680"/>
                    <a:pt x="53146" y="41638"/>
                    <a:pt x="53021" y="41575"/>
                  </a:cubicBezTo>
                  <a:cubicBezTo>
                    <a:pt x="52100" y="41262"/>
                    <a:pt x="51263" y="40801"/>
                    <a:pt x="50426" y="40299"/>
                  </a:cubicBezTo>
                  <a:cubicBezTo>
                    <a:pt x="49861" y="39964"/>
                    <a:pt x="49254" y="39692"/>
                    <a:pt x="48627" y="39462"/>
                  </a:cubicBezTo>
                  <a:cubicBezTo>
                    <a:pt x="48229" y="39337"/>
                    <a:pt x="47873" y="39127"/>
                    <a:pt x="47455" y="38939"/>
                  </a:cubicBezTo>
                  <a:cubicBezTo>
                    <a:pt x="46743" y="39378"/>
                    <a:pt x="45927" y="39630"/>
                    <a:pt x="45195" y="40090"/>
                  </a:cubicBezTo>
                  <a:close/>
                  <a:moveTo>
                    <a:pt x="33750" y="65198"/>
                  </a:moveTo>
                  <a:cubicBezTo>
                    <a:pt x="33896" y="65198"/>
                    <a:pt x="34001" y="65219"/>
                    <a:pt x="34085" y="65198"/>
                  </a:cubicBezTo>
                  <a:cubicBezTo>
                    <a:pt x="34922" y="64968"/>
                    <a:pt x="35759" y="64696"/>
                    <a:pt x="36533" y="64278"/>
                  </a:cubicBezTo>
                  <a:cubicBezTo>
                    <a:pt x="36888" y="64110"/>
                    <a:pt x="37244" y="63964"/>
                    <a:pt x="37621" y="63838"/>
                  </a:cubicBezTo>
                  <a:cubicBezTo>
                    <a:pt x="39316" y="63231"/>
                    <a:pt x="41094" y="62897"/>
                    <a:pt x="42893" y="62687"/>
                  </a:cubicBezTo>
                  <a:cubicBezTo>
                    <a:pt x="43835" y="62583"/>
                    <a:pt x="44839" y="62562"/>
                    <a:pt x="45781" y="62583"/>
                  </a:cubicBezTo>
                  <a:cubicBezTo>
                    <a:pt x="47392" y="62583"/>
                    <a:pt x="49024" y="62478"/>
                    <a:pt x="50635" y="62687"/>
                  </a:cubicBezTo>
                  <a:cubicBezTo>
                    <a:pt x="51221" y="62771"/>
                    <a:pt x="51765" y="62813"/>
                    <a:pt x="52351" y="62897"/>
                  </a:cubicBezTo>
                  <a:cubicBezTo>
                    <a:pt x="54297" y="63106"/>
                    <a:pt x="56222" y="63441"/>
                    <a:pt x="58042" y="64173"/>
                  </a:cubicBezTo>
                  <a:cubicBezTo>
                    <a:pt x="58314" y="64278"/>
                    <a:pt x="58586" y="64361"/>
                    <a:pt x="58942" y="64466"/>
                  </a:cubicBezTo>
                  <a:cubicBezTo>
                    <a:pt x="58942" y="64319"/>
                    <a:pt x="58942" y="64215"/>
                    <a:pt x="58900" y="64152"/>
                  </a:cubicBezTo>
                  <a:cubicBezTo>
                    <a:pt x="58649" y="63713"/>
                    <a:pt x="58377" y="63273"/>
                    <a:pt x="58105" y="62855"/>
                  </a:cubicBezTo>
                  <a:cubicBezTo>
                    <a:pt x="57603" y="62081"/>
                    <a:pt x="57059" y="61390"/>
                    <a:pt x="56578" y="60595"/>
                  </a:cubicBezTo>
                  <a:cubicBezTo>
                    <a:pt x="56368" y="60260"/>
                    <a:pt x="56138" y="60051"/>
                    <a:pt x="55803" y="59925"/>
                  </a:cubicBezTo>
                  <a:cubicBezTo>
                    <a:pt x="54862" y="59549"/>
                    <a:pt x="53899" y="59130"/>
                    <a:pt x="52937" y="58796"/>
                  </a:cubicBezTo>
                  <a:cubicBezTo>
                    <a:pt x="51681" y="58356"/>
                    <a:pt x="50384" y="58084"/>
                    <a:pt x="49045" y="58063"/>
                  </a:cubicBezTo>
                  <a:cubicBezTo>
                    <a:pt x="47057" y="58042"/>
                    <a:pt x="45070" y="57938"/>
                    <a:pt x="43082" y="58210"/>
                  </a:cubicBezTo>
                  <a:cubicBezTo>
                    <a:pt x="41701" y="58419"/>
                    <a:pt x="40257" y="58503"/>
                    <a:pt x="38897" y="58942"/>
                  </a:cubicBezTo>
                  <a:cubicBezTo>
                    <a:pt x="38541" y="59089"/>
                    <a:pt x="38144" y="59151"/>
                    <a:pt x="37746" y="59214"/>
                  </a:cubicBezTo>
                  <a:cubicBezTo>
                    <a:pt x="37014" y="59298"/>
                    <a:pt x="36344" y="59528"/>
                    <a:pt x="35675" y="59821"/>
                  </a:cubicBezTo>
                  <a:cubicBezTo>
                    <a:pt x="35319" y="59967"/>
                    <a:pt x="34943" y="60135"/>
                    <a:pt x="34587" y="60239"/>
                  </a:cubicBezTo>
                  <a:cubicBezTo>
                    <a:pt x="33938" y="60407"/>
                    <a:pt x="33415" y="60825"/>
                    <a:pt x="32850" y="61181"/>
                  </a:cubicBezTo>
                  <a:cubicBezTo>
                    <a:pt x="32494" y="61411"/>
                    <a:pt x="32327" y="61746"/>
                    <a:pt x="32390" y="62164"/>
                  </a:cubicBezTo>
                  <a:cubicBezTo>
                    <a:pt x="32432" y="62541"/>
                    <a:pt x="32515" y="62876"/>
                    <a:pt x="32641" y="63210"/>
                  </a:cubicBezTo>
                  <a:cubicBezTo>
                    <a:pt x="32829" y="63650"/>
                    <a:pt x="33038" y="64110"/>
                    <a:pt x="33248" y="64529"/>
                  </a:cubicBezTo>
                  <a:cubicBezTo>
                    <a:pt x="33394" y="64738"/>
                    <a:pt x="33582" y="64968"/>
                    <a:pt x="33750" y="65198"/>
                  </a:cubicBezTo>
                  <a:close/>
                  <a:moveTo>
                    <a:pt x="15484" y="49945"/>
                  </a:moveTo>
                  <a:cubicBezTo>
                    <a:pt x="15546" y="49798"/>
                    <a:pt x="15630" y="49610"/>
                    <a:pt x="15672" y="49464"/>
                  </a:cubicBezTo>
                  <a:cubicBezTo>
                    <a:pt x="15839" y="48836"/>
                    <a:pt x="15986" y="48166"/>
                    <a:pt x="16153" y="47539"/>
                  </a:cubicBezTo>
                  <a:cubicBezTo>
                    <a:pt x="16362" y="46785"/>
                    <a:pt x="16697" y="46074"/>
                    <a:pt x="17116" y="45425"/>
                  </a:cubicBezTo>
                  <a:cubicBezTo>
                    <a:pt x="17534" y="44714"/>
                    <a:pt x="17932" y="44024"/>
                    <a:pt x="18141" y="43228"/>
                  </a:cubicBezTo>
                  <a:cubicBezTo>
                    <a:pt x="18204" y="42915"/>
                    <a:pt x="18371" y="42601"/>
                    <a:pt x="18559" y="42350"/>
                  </a:cubicBezTo>
                  <a:cubicBezTo>
                    <a:pt x="20024" y="40257"/>
                    <a:pt x="21133" y="37914"/>
                    <a:pt x="22598" y="35821"/>
                  </a:cubicBezTo>
                  <a:cubicBezTo>
                    <a:pt x="22786" y="35570"/>
                    <a:pt x="22932" y="35277"/>
                    <a:pt x="22932" y="34859"/>
                  </a:cubicBezTo>
                  <a:cubicBezTo>
                    <a:pt x="22619" y="34964"/>
                    <a:pt x="22388" y="35047"/>
                    <a:pt x="22158" y="35152"/>
                  </a:cubicBezTo>
                  <a:cubicBezTo>
                    <a:pt x="20233" y="36031"/>
                    <a:pt x="18434" y="37223"/>
                    <a:pt x="16634" y="38374"/>
                  </a:cubicBezTo>
                  <a:cubicBezTo>
                    <a:pt x="16593" y="38395"/>
                    <a:pt x="16530" y="38437"/>
                    <a:pt x="16509" y="38479"/>
                  </a:cubicBezTo>
                  <a:cubicBezTo>
                    <a:pt x="15588" y="39169"/>
                    <a:pt x="14730" y="39902"/>
                    <a:pt x="13789" y="40571"/>
                  </a:cubicBezTo>
                  <a:cubicBezTo>
                    <a:pt x="12868" y="41220"/>
                    <a:pt x="12094" y="41994"/>
                    <a:pt x="11424" y="42894"/>
                  </a:cubicBezTo>
                  <a:cubicBezTo>
                    <a:pt x="10839" y="43731"/>
                    <a:pt x="10629" y="44484"/>
                    <a:pt x="11299" y="45446"/>
                  </a:cubicBezTo>
                  <a:cubicBezTo>
                    <a:pt x="11885" y="46262"/>
                    <a:pt x="12408" y="47099"/>
                    <a:pt x="12973" y="47915"/>
                  </a:cubicBezTo>
                  <a:cubicBezTo>
                    <a:pt x="13496" y="48648"/>
                    <a:pt x="14521" y="49464"/>
                    <a:pt x="15484" y="49945"/>
                  </a:cubicBezTo>
                  <a:close/>
                  <a:moveTo>
                    <a:pt x="23686" y="44275"/>
                  </a:moveTo>
                  <a:cubicBezTo>
                    <a:pt x="24041" y="46137"/>
                    <a:pt x="24418" y="47957"/>
                    <a:pt x="25087" y="49736"/>
                  </a:cubicBezTo>
                  <a:cubicBezTo>
                    <a:pt x="25276" y="49715"/>
                    <a:pt x="25464" y="49652"/>
                    <a:pt x="25611" y="49631"/>
                  </a:cubicBezTo>
                  <a:cubicBezTo>
                    <a:pt x="25799" y="49610"/>
                    <a:pt x="26008" y="49694"/>
                    <a:pt x="26029" y="49903"/>
                  </a:cubicBezTo>
                  <a:cubicBezTo>
                    <a:pt x="26050" y="50029"/>
                    <a:pt x="26008" y="50217"/>
                    <a:pt x="25904" y="50301"/>
                  </a:cubicBezTo>
                  <a:cubicBezTo>
                    <a:pt x="25694" y="50510"/>
                    <a:pt x="25464" y="50677"/>
                    <a:pt x="25213" y="50866"/>
                  </a:cubicBezTo>
                  <a:cubicBezTo>
                    <a:pt x="25318" y="51619"/>
                    <a:pt x="25360" y="52330"/>
                    <a:pt x="25611" y="53021"/>
                  </a:cubicBezTo>
                  <a:cubicBezTo>
                    <a:pt x="26029" y="54171"/>
                    <a:pt x="26301" y="55343"/>
                    <a:pt x="26322" y="56599"/>
                  </a:cubicBezTo>
                  <a:cubicBezTo>
                    <a:pt x="26992" y="56431"/>
                    <a:pt x="27598" y="56180"/>
                    <a:pt x="28289" y="56117"/>
                  </a:cubicBezTo>
                  <a:cubicBezTo>
                    <a:pt x="28456" y="56117"/>
                    <a:pt x="28645" y="55950"/>
                    <a:pt x="28854" y="55804"/>
                  </a:cubicBezTo>
                  <a:cubicBezTo>
                    <a:pt x="28770" y="55448"/>
                    <a:pt x="28624" y="55071"/>
                    <a:pt x="28624" y="54736"/>
                  </a:cubicBezTo>
                  <a:cubicBezTo>
                    <a:pt x="28624" y="53983"/>
                    <a:pt x="28561" y="53251"/>
                    <a:pt x="28393" y="52519"/>
                  </a:cubicBezTo>
                  <a:cubicBezTo>
                    <a:pt x="28352" y="52372"/>
                    <a:pt x="28352" y="52226"/>
                    <a:pt x="28352" y="52058"/>
                  </a:cubicBezTo>
                  <a:cubicBezTo>
                    <a:pt x="28414" y="51326"/>
                    <a:pt x="28247" y="50635"/>
                    <a:pt x="28121" y="49924"/>
                  </a:cubicBezTo>
                  <a:cubicBezTo>
                    <a:pt x="27912" y="48689"/>
                    <a:pt x="27515" y="47476"/>
                    <a:pt x="27598" y="46179"/>
                  </a:cubicBezTo>
                  <a:cubicBezTo>
                    <a:pt x="27598" y="45990"/>
                    <a:pt x="27556" y="45823"/>
                    <a:pt x="27494" y="45656"/>
                  </a:cubicBezTo>
                  <a:cubicBezTo>
                    <a:pt x="27347" y="45258"/>
                    <a:pt x="27347" y="44840"/>
                    <a:pt x="27347" y="44400"/>
                  </a:cubicBezTo>
                  <a:lnTo>
                    <a:pt x="27347" y="43584"/>
                  </a:lnTo>
                  <a:cubicBezTo>
                    <a:pt x="27305" y="43208"/>
                    <a:pt x="27180" y="43061"/>
                    <a:pt x="26761" y="43061"/>
                  </a:cubicBezTo>
                  <a:cubicBezTo>
                    <a:pt x="26510" y="43061"/>
                    <a:pt x="26238" y="43124"/>
                    <a:pt x="25987" y="43166"/>
                  </a:cubicBezTo>
                  <a:cubicBezTo>
                    <a:pt x="25820" y="43208"/>
                    <a:pt x="25694" y="43270"/>
                    <a:pt x="25569" y="43312"/>
                  </a:cubicBezTo>
                  <a:cubicBezTo>
                    <a:pt x="24836" y="43375"/>
                    <a:pt x="24271" y="43710"/>
                    <a:pt x="23686" y="44275"/>
                  </a:cubicBezTo>
                  <a:close/>
                  <a:moveTo>
                    <a:pt x="25067" y="54276"/>
                  </a:moveTo>
                  <a:cubicBezTo>
                    <a:pt x="24313" y="54485"/>
                    <a:pt x="23853" y="54485"/>
                    <a:pt x="23309" y="54171"/>
                  </a:cubicBezTo>
                  <a:cubicBezTo>
                    <a:pt x="22702" y="53816"/>
                    <a:pt x="22137" y="53439"/>
                    <a:pt x="21572" y="53042"/>
                  </a:cubicBezTo>
                  <a:cubicBezTo>
                    <a:pt x="21321" y="52853"/>
                    <a:pt x="21049" y="52770"/>
                    <a:pt x="20735" y="52832"/>
                  </a:cubicBezTo>
                  <a:cubicBezTo>
                    <a:pt x="20484" y="52874"/>
                    <a:pt x="20191" y="52916"/>
                    <a:pt x="19940" y="52853"/>
                  </a:cubicBezTo>
                  <a:cubicBezTo>
                    <a:pt x="18810" y="52623"/>
                    <a:pt x="17681" y="52456"/>
                    <a:pt x="16634" y="51995"/>
                  </a:cubicBezTo>
                  <a:cubicBezTo>
                    <a:pt x="16446" y="51912"/>
                    <a:pt x="16237" y="51891"/>
                    <a:pt x="16090" y="51828"/>
                  </a:cubicBezTo>
                  <a:cubicBezTo>
                    <a:pt x="15651" y="52309"/>
                    <a:pt x="15881" y="52937"/>
                    <a:pt x="15504" y="53376"/>
                  </a:cubicBezTo>
                  <a:lnTo>
                    <a:pt x="15504" y="54653"/>
                  </a:lnTo>
                  <a:cubicBezTo>
                    <a:pt x="15714" y="54695"/>
                    <a:pt x="15902" y="54715"/>
                    <a:pt x="16111" y="54715"/>
                  </a:cubicBezTo>
                  <a:lnTo>
                    <a:pt x="18643" y="54715"/>
                  </a:lnTo>
                  <a:cubicBezTo>
                    <a:pt x="18936" y="54715"/>
                    <a:pt x="19250" y="54736"/>
                    <a:pt x="19543" y="54841"/>
                  </a:cubicBezTo>
                  <a:cubicBezTo>
                    <a:pt x="20694" y="55301"/>
                    <a:pt x="21886" y="55573"/>
                    <a:pt x="23100" y="55866"/>
                  </a:cubicBezTo>
                  <a:cubicBezTo>
                    <a:pt x="23602" y="55992"/>
                    <a:pt x="24062" y="56117"/>
                    <a:pt x="24439" y="56536"/>
                  </a:cubicBezTo>
                  <a:cubicBezTo>
                    <a:pt x="24774" y="56912"/>
                    <a:pt x="25025" y="56954"/>
                    <a:pt x="25548" y="56975"/>
                  </a:cubicBezTo>
                  <a:cubicBezTo>
                    <a:pt x="25485" y="56306"/>
                    <a:pt x="25297" y="55657"/>
                    <a:pt x="25234" y="54967"/>
                  </a:cubicBezTo>
                  <a:cubicBezTo>
                    <a:pt x="25192" y="54715"/>
                    <a:pt x="25108" y="54506"/>
                    <a:pt x="25067" y="54276"/>
                  </a:cubicBezTo>
                  <a:close/>
                  <a:moveTo>
                    <a:pt x="20714" y="22953"/>
                  </a:moveTo>
                  <a:cubicBezTo>
                    <a:pt x="20777" y="22640"/>
                    <a:pt x="20798" y="22409"/>
                    <a:pt x="20840" y="22158"/>
                  </a:cubicBezTo>
                  <a:cubicBezTo>
                    <a:pt x="20924" y="21886"/>
                    <a:pt x="21007" y="21635"/>
                    <a:pt x="21112" y="21384"/>
                  </a:cubicBezTo>
                  <a:cubicBezTo>
                    <a:pt x="21468" y="20589"/>
                    <a:pt x="21510" y="19710"/>
                    <a:pt x="21447" y="18852"/>
                  </a:cubicBezTo>
                  <a:cubicBezTo>
                    <a:pt x="21405" y="18246"/>
                    <a:pt x="21007" y="17869"/>
                    <a:pt x="20401" y="17869"/>
                  </a:cubicBezTo>
                  <a:cubicBezTo>
                    <a:pt x="20170" y="17869"/>
                    <a:pt x="19940" y="17869"/>
                    <a:pt x="19689" y="17890"/>
                  </a:cubicBezTo>
                  <a:cubicBezTo>
                    <a:pt x="19438" y="17911"/>
                    <a:pt x="19208" y="18078"/>
                    <a:pt x="19208" y="18308"/>
                  </a:cubicBezTo>
                  <a:cubicBezTo>
                    <a:pt x="19166" y="19166"/>
                    <a:pt x="19020" y="20066"/>
                    <a:pt x="19438" y="20861"/>
                  </a:cubicBezTo>
                  <a:cubicBezTo>
                    <a:pt x="19752" y="21489"/>
                    <a:pt x="20150" y="22117"/>
                    <a:pt x="20505" y="22723"/>
                  </a:cubicBezTo>
                  <a:cubicBezTo>
                    <a:pt x="20568" y="22786"/>
                    <a:pt x="20610" y="22828"/>
                    <a:pt x="20714" y="22953"/>
                  </a:cubicBezTo>
                  <a:close/>
                  <a:moveTo>
                    <a:pt x="54088" y="33771"/>
                  </a:moveTo>
                  <a:cubicBezTo>
                    <a:pt x="54485" y="33792"/>
                    <a:pt x="54778" y="33792"/>
                    <a:pt x="55071" y="33792"/>
                  </a:cubicBezTo>
                  <a:cubicBezTo>
                    <a:pt x="56368" y="33792"/>
                    <a:pt x="57331" y="33080"/>
                    <a:pt x="58147" y="32160"/>
                  </a:cubicBezTo>
                  <a:cubicBezTo>
                    <a:pt x="58544" y="31720"/>
                    <a:pt x="58210" y="30884"/>
                    <a:pt x="57624" y="30863"/>
                  </a:cubicBezTo>
                  <a:cubicBezTo>
                    <a:pt x="56954" y="30842"/>
                    <a:pt x="56243" y="30758"/>
                    <a:pt x="55510" y="30863"/>
                  </a:cubicBezTo>
                  <a:cubicBezTo>
                    <a:pt x="55071" y="31804"/>
                    <a:pt x="54611" y="32746"/>
                    <a:pt x="54088" y="33771"/>
                  </a:cubicBezTo>
                  <a:close/>
                  <a:moveTo>
                    <a:pt x="35738" y="41555"/>
                  </a:moveTo>
                  <a:cubicBezTo>
                    <a:pt x="34482" y="41324"/>
                    <a:pt x="33310" y="41073"/>
                    <a:pt x="32160" y="40864"/>
                  </a:cubicBezTo>
                  <a:cubicBezTo>
                    <a:pt x="32097" y="41596"/>
                    <a:pt x="32432" y="41994"/>
                    <a:pt x="33059" y="42182"/>
                  </a:cubicBezTo>
                  <a:cubicBezTo>
                    <a:pt x="33206" y="42224"/>
                    <a:pt x="33352" y="42224"/>
                    <a:pt x="33520" y="42224"/>
                  </a:cubicBezTo>
                  <a:lnTo>
                    <a:pt x="34817" y="42224"/>
                  </a:lnTo>
                  <a:cubicBezTo>
                    <a:pt x="35110" y="41994"/>
                    <a:pt x="35361" y="41806"/>
                    <a:pt x="35738" y="41555"/>
                  </a:cubicBezTo>
                  <a:close/>
                  <a:moveTo>
                    <a:pt x="26887" y="57833"/>
                  </a:moveTo>
                  <a:cubicBezTo>
                    <a:pt x="27222" y="58482"/>
                    <a:pt x="27724" y="58984"/>
                    <a:pt x="28310" y="59402"/>
                  </a:cubicBezTo>
                  <a:cubicBezTo>
                    <a:pt x="28540" y="59256"/>
                    <a:pt x="28728" y="59130"/>
                    <a:pt x="28896" y="59005"/>
                  </a:cubicBezTo>
                  <a:lnTo>
                    <a:pt x="28896" y="57143"/>
                  </a:lnTo>
                  <a:cubicBezTo>
                    <a:pt x="28226" y="57268"/>
                    <a:pt x="27556" y="57268"/>
                    <a:pt x="26887" y="57833"/>
                  </a:cubicBezTo>
                  <a:close/>
                  <a:moveTo>
                    <a:pt x="22472" y="52707"/>
                  </a:moveTo>
                  <a:cubicBezTo>
                    <a:pt x="22974" y="52979"/>
                    <a:pt x="23435" y="53251"/>
                    <a:pt x="23937" y="53544"/>
                  </a:cubicBezTo>
                  <a:cubicBezTo>
                    <a:pt x="24041" y="53586"/>
                    <a:pt x="24167" y="53607"/>
                    <a:pt x="24271" y="53607"/>
                  </a:cubicBezTo>
                  <a:cubicBezTo>
                    <a:pt x="24460" y="53648"/>
                    <a:pt x="24690" y="53376"/>
                    <a:pt x="24690" y="53188"/>
                  </a:cubicBezTo>
                  <a:cubicBezTo>
                    <a:pt x="24669" y="52979"/>
                    <a:pt x="24564" y="52853"/>
                    <a:pt x="24355" y="52853"/>
                  </a:cubicBezTo>
                  <a:cubicBezTo>
                    <a:pt x="23853" y="52874"/>
                    <a:pt x="23435" y="52623"/>
                    <a:pt x="22974" y="52456"/>
                  </a:cubicBezTo>
                  <a:cubicBezTo>
                    <a:pt x="22765" y="52414"/>
                    <a:pt x="22639" y="52456"/>
                    <a:pt x="22472" y="52707"/>
                  </a:cubicBezTo>
                  <a:close/>
                  <a:moveTo>
                    <a:pt x="23497" y="51723"/>
                  </a:moveTo>
                  <a:cubicBezTo>
                    <a:pt x="23832" y="51912"/>
                    <a:pt x="24083" y="52142"/>
                    <a:pt x="24460" y="51891"/>
                  </a:cubicBezTo>
                  <a:cubicBezTo>
                    <a:pt x="24418" y="51682"/>
                    <a:pt x="24376" y="51451"/>
                    <a:pt x="24334" y="51242"/>
                  </a:cubicBezTo>
                  <a:cubicBezTo>
                    <a:pt x="23937" y="51263"/>
                    <a:pt x="23707" y="51389"/>
                    <a:pt x="23497" y="51723"/>
                  </a:cubicBezTo>
                  <a:close/>
                  <a:moveTo>
                    <a:pt x="12596" y="62792"/>
                  </a:moveTo>
                  <a:lnTo>
                    <a:pt x="12596" y="62750"/>
                  </a:lnTo>
                  <a:lnTo>
                    <a:pt x="12199" y="62750"/>
                  </a:lnTo>
                  <a:lnTo>
                    <a:pt x="12199" y="627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80;p37"/>
            <p:cNvSpPr/>
            <p:nvPr/>
          </p:nvSpPr>
          <p:spPr>
            <a:xfrm>
              <a:off x="-1599125" y="1614225"/>
              <a:ext cx="429475" cy="219725"/>
            </a:xfrm>
            <a:custGeom>
              <a:avLst/>
              <a:gdLst/>
              <a:ahLst/>
              <a:cxnLst/>
              <a:rect l="l" t="t" r="r" b="b"/>
              <a:pathLst>
                <a:path w="17179" h="8789" extrusionOk="0">
                  <a:moveTo>
                    <a:pt x="16970" y="5482"/>
                  </a:moveTo>
                  <a:cubicBezTo>
                    <a:pt x="17179" y="5671"/>
                    <a:pt x="17158" y="5859"/>
                    <a:pt x="17012" y="5985"/>
                  </a:cubicBezTo>
                  <a:cubicBezTo>
                    <a:pt x="16740" y="6299"/>
                    <a:pt x="16447" y="6591"/>
                    <a:pt x="16237" y="6947"/>
                  </a:cubicBezTo>
                  <a:cubicBezTo>
                    <a:pt x="16237" y="6989"/>
                    <a:pt x="16216" y="7010"/>
                    <a:pt x="16175" y="7010"/>
                  </a:cubicBezTo>
                  <a:cubicBezTo>
                    <a:pt x="15170" y="7575"/>
                    <a:pt x="14291" y="8412"/>
                    <a:pt x="13120" y="8705"/>
                  </a:cubicBezTo>
                  <a:cubicBezTo>
                    <a:pt x="12911" y="8747"/>
                    <a:pt x="12701" y="8788"/>
                    <a:pt x="12492" y="8788"/>
                  </a:cubicBezTo>
                  <a:lnTo>
                    <a:pt x="7701" y="8788"/>
                  </a:lnTo>
                  <a:cubicBezTo>
                    <a:pt x="7449" y="8788"/>
                    <a:pt x="7157" y="8747"/>
                    <a:pt x="6885" y="8684"/>
                  </a:cubicBezTo>
                  <a:cubicBezTo>
                    <a:pt x="6529" y="8579"/>
                    <a:pt x="6131" y="8516"/>
                    <a:pt x="5755" y="8495"/>
                  </a:cubicBezTo>
                  <a:cubicBezTo>
                    <a:pt x="5399" y="8475"/>
                    <a:pt x="5043" y="8349"/>
                    <a:pt x="4708" y="8203"/>
                  </a:cubicBezTo>
                  <a:cubicBezTo>
                    <a:pt x="4353" y="8077"/>
                    <a:pt x="4039" y="7889"/>
                    <a:pt x="3725" y="7742"/>
                  </a:cubicBezTo>
                  <a:cubicBezTo>
                    <a:pt x="3160" y="7470"/>
                    <a:pt x="2763" y="7115"/>
                    <a:pt x="2365" y="6591"/>
                  </a:cubicBezTo>
                  <a:cubicBezTo>
                    <a:pt x="1905" y="5964"/>
                    <a:pt x="1403" y="5357"/>
                    <a:pt x="984" y="4708"/>
                  </a:cubicBezTo>
                  <a:cubicBezTo>
                    <a:pt x="231" y="3558"/>
                    <a:pt x="1" y="2281"/>
                    <a:pt x="126" y="921"/>
                  </a:cubicBezTo>
                  <a:cubicBezTo>
                    <a:pt x="147" y="565"/>
                    <a:pt x="356" y="314"/>
                    <a:pt x="566" y="42"/>
                  </a:cubicBezTo>
                  <a:cubicBezTo>
                    <a:pt x="628" y="1"/>
                    <a:pt x="754" y="1"/>
                    <a:pt x="796" y="1"/>
                  </a:cubicBezTo>
                  <a:cubicBezTo>
                    <a:pt x="879" y="21"/>
                    <a:pt x="963" y="105"/>
                    <a:pt x="984" y="189"/>
                  </a:cubicBezTo>
                  <a:cubicBezTo>
                    <a:pt x="1005" y="293"/>
                    <a:pt x="1005" y="419"/>
                    <a:pt x="984" y="524"/>
                  </a:cubicBezTo>
                  <a:cubicBezTo>
                    <a:pt x="545" y="1779"/>
                    <a:pt x="963" y="2909"/>
                    <a:pt x="1507" y="3976"/>
                  </a:cubicBezTo>
                  <a:cubicBezTo>
                    <a:pt x="2009" y="4918"/>
                    <a:pt x="2784" y="5650"/>
                    <a:pt x="3411" y="6487"/>
                  </a:cubicBezTo>
                  <a:cubicBezTo>
                    <a:pt x="3495" y="6571"/>
                    <a:pt x="3600" y="6633"/>
                    <a:pt x="3704" y="6696"/>
                  </a:cubicBezTo>
                  <a:cubicBezTo>
                    <a:pt x="4206" y="6926"/>
                    <a:pt x="4667" y="7156"/>
                    <a:pt x="5169" y="7366"/>
                  </a:cubicBezTo>
                  <a:cubicBezTo>
                    <a:pt x="5273" y="7428"/>
                    <a:pt x="5399" y="7470"/>
                    <a:pt x="5504" y="7470"/>
                  </a:cubicBezTo>
                  <a:cubicBezTo>
                    <a:pt x="6320" y="7575"/>
                    <a:pt x="7115" y="7742"/>
                    <a:pt x="7910" y="7763"/>
                  </a:cubicBezTo>
                  <a:cubicBezTo>
                    <a:pt x="9333" y="7826"/>
                    <a:pt x="10734" y="7763"/>
                    <a:pt x="12157" y="7763"/>
                  </a:cubicBezTo>
                  <a:cubicBezTo>
                    <a:pt x="12973" y="7763"/>
                    <a:pt x="13664" y="7470"/>
                    <a:pt x="14291" y="6989"/>
                  </a:cubicBezTo>
                  <a:cubicBezTo>
                    <a:pt x="14480" y="6822"/>
                    <a:pt x="14689" y="6696"/>
                    <a:pt x="14898" y="6591"/>
                  </a:cubicBezTo>
                  <a:cubicBezTo>
                    <a:pt x="15233" y="6403"/>
                    <a:pt x="15589" y="6257"/>
                    <a:pt x="15819" y="5901"/>
                  </a:cubicBezTo>
                  <a:cubicBezTo>
                    <a:pt x="16133" y="5629"/>
                    <a:pt x="16593" y="5566"/>
                    <a:pt x="16970" y="54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81;p37"/>
            <p:cNvSpPr/>
            <p:nvPr/>
          </p:nvSpPr>
          <p:spPr>
            <a:xfrm>
              <a:off x="-1261200" y="1599050"/>
              <a:ext cx="39250" cy="46575"/>
            </a:xfrm>
            <a:custGeom>
              <a:avLst/>
              <a:gdLst/>
              <a:ahLst/>
              <a:cxnLst/>
              <a:rect l="l" t="t" r="r" b="b"/>
              <a:pathLst>
                <a:path w="1570" h="1863" extrusionOk="0">
                  <a:moveTo>
                    <a:pt x="1570" y="817"/>
                  </a:moveTo>
                  <a:cubicBezTo>
                    <a:pt x="1570" y="1361"/>
                    <a:pt x="1235" y="1758"/>
                    <a:pt x="774" y="1842"/>
                  </a:cubicBezTo>
                  <a:cubicBezTo>
                    <a:pt x="523" y="1863"/>
                    <a:pt x="314" y="1800"/>
                    <a:pt x="147" y="1570"/>
                  </a:cubicBezTo>
                  <a:cubicBezTo>
                    <a:pt x="21" y="1382"/>
                    <a:pt x="0" y="1152"/>
                    <a:pt x="105" y="963"/>
                  </a:cubicBezTo>
                  <a:cubicBezTo>
                    <a:pt x="293" y="712"/>
                    <a:pt x="502" y="440"/>
                    <a:pt x="754" y="231"/>
                  </a:cubicBezTo>
                  <a:cubicBezTo>
                    <a:pt x="1046" y="1"/>
                    <a:pt x="1402" y="147"/>
                    <a:pt x="1507" y="524"/>
                  </a:cubicBezTo>
                  <a:cubicBezTo>
                    <a:pt x="1549" y="628"/>
                    <a:pt x="1549" y="733"/>
                    <a:pt x="1570"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82;p37"/>
            <p:cNvSpPr/>
            <p:nvPr/>
          </p:nvSpPr>
          <p:spPr>
            <a:xfrm>
              <a:off x="-1527450" y="1533150"/>
              <a:ext cx="41350" cy="38725"/>
            </a:xfrm>
            <a:custGeom>
              <a:avLst/>
              <a:gdLst/>
              <a:ahLst/>
              <a:cxnLst/>
              <a:rect l="l" t="t" r="r" b="b"/>
              <a:pathLst>
                <a:path w="1654" h="1549" extrusionOk="0">
                  <a:moveTo>
                    <a:pt x="649" y="21"/>
                  </a:moveTo>
                  <a:cubicBezTo>
                    <a:pt x="1151" y="0"/>
                    <a:pt x="1402" y="84"/>
                    <a:pt x="1507" y="356"/>
                  </a:cubicBezTo>
                  <a:cubicBezTo>
                    <a:pt x="1611" y="649"/>
                    <a:pt x="1653" y="963"/>
                    <a:pt x="1465" y="1235"/>
                  </a:cubicBezTo>
                  <a:cubicBezTo>
                    <a:pt x="1381" y="1339"/>
                    <a:pt x="1235" y="1402"/>
                    <a:pt x="1088" y="1444"/>
                  </a:cubicBezTo>
                  <a:cubicBezTo>
                    <a:pt x="461" y="1549"/>
                    <a:pt x="0" y="1130"/>
                    <a:pt x="0" y="461"/>
                  </a:cubicBezTo>
                  <a:cubicBezTo>
                    <a:pt x="0" y="356"/>
                    <a:pt x="126" y="189"/>
                    <a:pt x="230" y="126"/>
                  </a:cubicBezTo>
                  <a:cubicBezTo>
                    <a:pt x="440" y="21"/>
                    <a:pt x="649" y="21"/>
                    <a:pt x="649"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83;p37"/>
            <p:cNvSpPr/>
            <p:nvPr/>
          </p:nvSpPr>
          <p:spPr>
            <a:xfrm flipH="1">
              <a:off x="-590075" y="1442125"/>
              <a:ext cx="257900" cy="310750"/>
            </a:xfrm>
            <a:custGeom>
              <a:avLst/>
              <a:gdLst/>
              <a:ahLst/>
              <a:cxnLst/>
              <a:rect l="l" t="t" r="r" b="b"/>
              <a:pathLst>
                <a:path w="10316" h="12430" extrusionOk="0">
                  <a:moveTo>
                    <a:pt x="4624" y="168"/>
                  </a:moveTo>
                  <a:cubicBezTo>
                    <a:pt x="3934" y="1110"/>
                    <a:pt x="3453" y="2114"/>
                    <a:pt x="3118" y="3223"/>
                  </a:cubicBezTo>
                  <a:cubicBezTo>
                    <a:pt x="3034" y="3516"/>
                    <a:pt x="2929" y="3830"/>
                    <a:pt x="2929" y="4144"/>
                  </a:cubicBezTo>
                  <a:cubicBezTo>
                    <a:pt x="2909" y="5294"/>
                    <a:pt x="2909" y="6403"/>
                    <a:pt x="2888" y="7554"/>
                  </a:cubicBezTo>
                  <a:cubicBezTo>
                    <a:pt x="2888" y="7993"/>
                    <a:pt x="2992" y="8370"/>
                    <a:pt x="3327" y="8663"/>
                  </a:cubicBezTo>
                  <a:cubicBezTo>
                    <a:pt x="3536" y="8830"/>
                    <a:pt x="3725" y="9040"/>
                    <a:pt x="3892" y="9228"/>
                  </a:cubicBezTo>
                  <a:cubicBezTo>
                    <a:pt x="4352" y="9730"/>
                    <a:pt x="4813" y="10170"/>
                    <a:pt x="5566" y="10065"/>
                  </a:cubicBezTo>
                  <a:cubicBezTo>
                    <a:pt x="5629" y="10065"/>
                    <a:pt x="5712" y="10065"/>
                    <a:pt x="5775" y="10086"/>
                  </a:cubicBezTo>
                  <a:cubicBezTo>
                    <a:pt x="7114" y="10609"/>
                    <a:pt x="8432" y="10462"/>
                    <a:pt x="9730" y="9960"/>
                  </a:cubicBezTo>
                  <a:cubicBezTo>
                    <a:pt x="9855" y="9918"/>
                    <a:pt x="10002" y="9877"/>
                    <a:pt x="10127" y="9835"/>
                  </a:cubicBezTo>
                  <a:cubicBezTo>
                    <a:pt x="10148" y="9835"/>
                    <a:pt x="10169" y="9835"/>
                    <a:pt x="10315" y="9877"/>
                  </a:cubicBezTo>
                  <a:cubicBezTo>
                    <a:pt x="10211" y="9981"/>
                    <a:pt x="10148" y="10086"/>
                    <a:pt x="10064" y="10149"/>
                  </a:cubicBezTo>
                  <a:cubicBezTo>
                    <a:pt x="9018" y="10902"/>
                    <a:pt x="7867" y="11446"/>
                    <a:pt x="6696" y="11948"/>
                  </a:cubicBezTo>
                  <a:cubicBezTo>
                    <a:pt x="5838" y="12325"/>
                    <a:pt x="4896" y="12429"/>
                    <a:pt x="3955" y="12157"/>
                  </a:cubicBezTo>
                  <a:cubicBezTo>
                    <a:pt x="3515" y="12032"/>
                    <a:pt x="3097" y="11948"/>
                    <a:pt x="2637" y="11843"/>
                  </a:cubicBezTo>
                  <a:cubicBezTo>
                    <a:pt x="1988" y="11697"/>
                    <a:pt x="1444" y="11341"/>
                    <a:pt x="1067" y="10755"/>
                  </a:cubicBezTo>
                  <a:cubicBezTo>
                    <a:pt x="712" y="10170"/>
                    <a:pt x="230" y="9646"/>
                    <a:pt x="105" y="8914"/>
                  </a:cubicBezTo>
                  <a:cubicBezTo>
                    <a:pt x="84" y="8684"/>
                    <a:pt x="0" y="8454"/>
                    <a:pt x="21" y="8224"/>
                  </a:cubicBezTo>
                  <a:cubicBezTo>
                    <a:pt x="168" y="6696"/>
                    <a:pt x="272" y="5148"/>
                    <a:pt x="795" y="3725"/>
                  </a:cubicBezTo>
                  <a:cubicBezTo>
                    <a:pt x="1318" y="2260"/>
                    <a:pt x="2260" y="1047"/>
                    <a:pt x="3620" y="231"/>
                  </a:cubicBezTo>
                  <a:cubicBezTo>
                    <a:pt x="3955" y="84"/>
                    <a:pt x="4269" y="1"/>
                    <a:pt x="4624" y="1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84;p37"/>
            <p:cNvSpPr/>
            <p:nvPr/>
          </p:nvSpPr>
          <p:spPr>
            <a:xfrm flipH="1">
              <a:off x="-640300" y="1431675"/>
              <a:ext cx="339000" cy="350475"/>
            </a:xfrm>
            <a:custGeom>
              <a:avLst/>
              <a:gdLst/>
              <a:ahLst/>
              <a:cxnLst/>
              <a:rect l="l" t="t" r="r" b="b"/>
              <a:pathLst>
                <a:path w="13560" h="14019" extrusionOk="0">
                  <a:moveTo>
                    <a:pt x="7324" y="523"/>
                  </a:moveTo>
                  <a:cubicBezTo>
                    <a:pt x="6424" y="1172"/>
                    <a:pt x="6382" y="1214"/>
                    <a:pt x="6006" y="2197"/>
                  </a:cubicBezTo>
                  <a:cubicBezTo>
                    <a:pt x="5524" y="3327"/>
                    <a:pt x="5169" y="4478"/>
                    <a:pt x="5273" y="5733"/>
                  </a:cubicBezTo>
                  <a:cubicBezTo>
                    <a:pt x="5315" y="6298"/>
                    <a:pt x="5294" y="6905"/>
                    <a:pt x="5273" y="7512"/>
                  </a:cubicBezTo>
                  <a:cubicBezTo>
                    <a:pt x="5232" y="7930"/>
                    <a:pt x="5336" y="8244"/>
                    <a:pt x="5692" y="8537"/>
                  </a:cubicBezTo>
                  <a:cubicBezTo>
                    <a:pt x="5901" y="8704"/>
                    <a:pt x="6068" y="8914"/>
                    <a:pt x="6278" y="9102"/>
                  </a:cubicBezTo>
                  <a:cubicBezTo>
                    <a:pt x="6382" y="9186"/>
                    <a:pt x="6529" y="9290"/>
                    <a:pt x="6633" y="9311"/>
                  </a:cubicBezTo>
                  <a:cubicBezTo>
                    <a:pt x="7575" y="9437"/>
                    <a:pt x="8517" y="9834"/>
                    <a:pt x="9479" y="9625"/>
                  </a:cubicBezTo>
                  <a:cubicBezTo>
                    <a:pt x="10211" y="9479"/>
                    <a:pt x="10923" y="9186"/>
                    <a:pt x="11634" y="8976"/>
                  </a:cubicBezTo>
                  <a:cubicBezTo>
                    <a:pt x="12136" y="8809"/>
                    <a:pt x="12639" y="8663"/>
                    <a:pt x="13141" y="8537"/>
                  </a:cubicBezTo>
                  <a:cubicBezTo>
                    <a:pt x="13245" y="8495"/>
                    <a:pt x="13371" y="8579"/>
                    <a:pt x="13559" y="8600"/>
                  </a:cubicBezTo>
                  <a:cubicBezTo>
                    <a:pt x="13329" y="9792"/>
                    <a:pt x="12722" y="10671"/>
                    <a:pt x="11927" y="11466"/>
                  </a:cubicBezTo>
                  <a:cubicBezTo>
                    <a:pt x="11383" y="12010"/>
                    <a:pt x="10776" y="12450"/>
                    <a:pt x="10065" y="12764"/>
                  </a:cubicBezTo>
                  <a:cubicBezTo>
                    <a:pt x="9270" y="13119"/>
                    <a:pt x="8496" y="13621"/>
                    <a:pt x="7596" y="13810"/>
                  </a:cubicBezTo>
                  <a:cubicBezTo>
                    <a:pt x="7073" y="13914"/>
                    <a:pt x="6571" y="14019"/>
                    <a:pt x="6048" y="13977"/>
                  </a:cubicBezTo>
                  <a:cubicBezTo>
                    <a:pt x="4771" y="13810"/>
                    <a:pt x="3516" y="13601"/>
                    <a:pt x="2386" y="12952"/>
                  </a:cubicBezTo>
                  <a:cubicBezTo>
                    <a:pt x="1988" y="12722"/>
                    <a:pt x="1654" y="12429"/>
                    <a:pt x="1423" y="12031"/>
                  </a:cubicBezTo>
                  <a:cubicBezTo>
                    <a:pt x="1172" y="11634"/>
                    <a:pt x="900" y="11299"/>
                    <a:pt x="691" y="10901"/>
                  </a:cubicBezTo>
                  <a:cubicBezTo>
                    <a:pt x="210" y="10127"/>
                    <a:pt x="1" y="9269"/>
                    <a:pt x="126" y="8328"/>
                  </a:cubicBezTo>
                  <a:cubicBezTo>
                    <a:pt x="294" y="6926"/>
                    <a:pt x="503" y="5566"/>
                    <a:pt x="900" y="4248"/>
                  </a:cubicBezTo>
                  <a:cubicBezTo>
                    <a:pt x="1047" y="3745"/>
                    <a:pt x="1214" y="3264"/>
                    <a:pt x="1549" y="2846"/>
                  </a:cubicBezTo>
                  <a:cubicBezTo>
                    <a:pt x="1779" y="2574"/>
                    <a:pt x="1988" y="2218"/>
                    <a:pt x="2198" y="1904"/>
                  </a:cubicBezTo>
                  <a:cubicBezTo>
                    <a:pt x="2595" y="1339"/>
                    <a:pt x="3139" y="921"/>
                    <a:pt x="3746" y="544"/>
                  </a:cubicBezTo>
                  <a:cubicBezTo>
                    <a:pt x="4562" y="21"/>
                    <a:pt x="5441" y="0"/>
                    <a:pt x="6341" y="84"/>
                  </a:cubicBezTo>
                  <a:cubicBezTo>
                    <a:pt x="6445" y="84"/>
                    <a:pt x="6550" y="105"/>
                    <a:pt x="6613" y="168"/>
                  </a:cubicBezTo>
                  <a:cubicBezTo>
                    <a:pt x="6843" y="230"/>
                    <a:pt x="7052" y="377"/>
                    <a:pt x="7324" y="523"/>
                  </a:cubicBezTo>
                  <a:close/>
                  <a:moveTo>
                    <a:pt x="5859" y="586"/>
                  </a:moveTo>
                  <a:cubicBezTo>
                    <a:pt x="5483" y="419"/>
                    <a:pt x="5169" y="481"/>
                    <a:pt x="4876" y="649"/>
                  </a:cubicBezTo>
                  <a:cubicBezTo>
                    <a:pt x="3516" y="1486"/>
                    <a:pt x="2595" y="2699"/>
                    <a:pt x="2051" y="4143"/>
                  </a:cubicBezTo>
                  <a:cubicBezTo>
                    <a:pt x="1528" y="5566"/>
                    <a:pt x="1403" y="7114"/>
                    <a:pt x="1298" y="8642"/>
                  </a:cubicBezTo>
                  <a:cubicBezTo>
                    <a:pt x="1256" y="8872"/>
                    <a:pt x="1340" y="9102"/>
                    <a:pt x="1361" y="9332"/>
                  </a:cubicBezTo>
                  <a:cubicBezTo>
                    <a:pt x="1465" y="10044"/>
                    <a:pt x="1967" y="10567"/>
                    <a:pt x="2344" y="11173"/>
                  </a:cubicBezTo>
                  <a:cubicBezTo>
                    <a:pt x="2700" y="11780"/>
                    <a:pt x="3244" y="12115"/>
                    <a:pt x="3913" y="12261"/>
                  </a:cubicBezTo>
                  <a:cubicBezTo>
                    <a:pt x="4353" y="12366"/>
                    <a:pt x="4792" y="12471"/>
                    <a:pt x="5211" y="12575"/>
                  </a:cubicBezTo>
                  <a:cubicBezTo>
                    <a:pt x="6152" y="12847"/>
                    <a:pt x="7094" y="12764"/>
                    <a:pt x="7952" y="12366"/>
                  </a:cubicBezTo>
                  <a:cubicBezTo>
                    <a:pt x="9144" y="11864"/>
                    <a:pt x="10295" y="11299"/>
                    <a:pt x="11341" y="10567"/>
                  </a:cubicBezTo>
                  <a:cubicBezTo>
                    <a:pt x="11404" y="10504"/>
                    <a:pt x="11467" y="10399"/>
                    <a:pt x="11571" y="10295"/>
                  </a:cubicBezTo>
                  <a:cubicBezTo>
                    <a:pt x="11467" y="10274"/>
                    <a:pt x="11404" y="10253"/>
                    <a:pt x="11383" y="10253"/>
                  </a:cubicBezTo>
                  <a:cubicBezTo>
                    <a:pt x="11258" y="10274"/>
                    <a:pt x="11132" y="10336"/>
                    <a:pt x="10986" y="10378"/>
                  </a:cubicBezTo>
                  <a:cubicBezTo>
                    <a:pt x="9688" y="10880"/>
                    <a:pt x="8370" y="11027"/>
                    <a:pt x="7052" y="10504"/>
                  </a:cubicBezTo>
                  <a:cubicBezTo>
                    <a:pt x="6989" y="10483"/>
                    <a:pt x="6905" y="10462"/>
                    <a:pt x="6843" y="10483"/>
                  </a:cubicBezTo>
                  <a:cubicBezTo>
                    <a:pt x="6068" y="10588"/>
                    <a:pt x="5608" y="10148"/>
                    <a:pt x="5169" y="9646"/>
                  </a:cubicBezTo>
                  <a:cubicBezTo>
                    <a:pt x="4980" y="9437"/>
                    <a:pt x="4792" y="9269"/>
                    <a:pt x="4583" y="9081"/>
                  </a:cubicBezTo>
                  <a:cubicBezTo>
                    <a:pt x="4248" y="8788"/>
                    <a:pt x="4123" y="8432"/>
                    <a:pt x="4144" y="7972"/>
                  </a:cubicBezTo>
                  <a:cubicBezTo>
                    <a:pt x="4164" y="6821"/>
                    <a:pt x="4144" y="5712"/>
                    <a:pt x="4185" y="4562"/>
                  </a:cubicBezTo>
                  <a:cubicBezTo>
                    <a:pt x="4185" y="4248"/>
                    <a:pt x="4290" y="3955"/>
                    <a:pt x="4374" y="3641"/>
                  </a:cubicBezTo>
                  <a:cubicBezTo>
                    <a:pt x="4688" y="2532"/>
                    <a:pt x="5190" y="1528"/>
                    <a:pt x="5859" y="5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5" name="图片 7">
            <a:extLst>
              <a:ext uri="{FF2B5EF4-FFF2-40B4-BE49-F238E27FC236}">
                <a16:creationId xmlns:a16="http://schemas.microsoft.com/office/drawing/2014/main" xmlns="" id="{2CAC6C35-46DE-4B14-AF72-30DEC11FD1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1043" y="3553338"/>
            <a:ext cx="2340338" cy="1590162"/>
          </a:xfrm>
          <a:prstGeom prst="rect">
            <a:avLst/>
          </a:prstGeom>
        </p:spPr>
      </p:pic>
    </p:spTree>
    <p:extLst>
      <p:ext uri="{BB962C8B-B14F-4D97-AF65-F5344CB8AC3E}">
        <p14:creationId xmlns:p14="http://schemas.microsoft.com/office/powerpoint/2010/main" val="264138243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xmlns="" id="{3F9BF68E-8C0F-4560-AE71-F83DC3B092CD}"/>
              </a:ext>
            </a:extLst>
          </p:cNvPr>
          <p:cNvSpPr txBox="1"/>
          <p:nvPr/>
        </p:nvSpPr>
        <p:spPr>
          <a:xfrm>
            <a:off x="200772" y="3457308"/>
            <a:ext cx="3697037" cy="830997"/>
          </a:xfrm>
          <a:prstGeom prst="rect">
            <a:avLst/>
          </a:prstGeom>
          <a:noFill/>
        </p:spPr>
        <p:txBody>
          <a:bodyPr wrap="square" rtlCol="0">
            <a:spAutoFit/>
          </a:bodyPr>
          <a:lstStyle/>
          <a:p>
            <a:pPr algn="ctr" defTabSz="456724">
              <a:buClrTx/>
            </a:pPr>
            <a:r>
              <a:rPr lang="vi-VN" altLang="zh-CN" sz="2400" b="1" i="1" kern="1200" dirty="0">
                <a:solidFill>
                  <a:srgbClr val="983611"/>
                </a:solidFill>
                <a:latin typeface="+mj-lt"/>
                <a:ea typeface="微软雅黑"/>
                <a:cs typeface="Times New Roman" panose="02020603050405020304" pitchFamily="18" charset="0"/>
                <a:sym typeface="+mn-lt"/>
              </a:rPr>
              <a:t>Hai người bạn đồng hành</a:t>
            </a:r>
          </a:p>
          <a:p>
            <a:pPr algn="ctr" defTabSz="456724">
              <a:buClrTx/>
            </a:pPr>
            <a:r>
              <a:rPr lang="vi-VN" altLang="zh-CN" sz="2400" b="1" i="1" kern="1200" dirty="0">
                <a:solidFill>
                  <a:srgbClr val="983611"/>
                </a:solidFill>
                <a:latin typeface="+mj-lt"/>
                <a:ea typeface="微软雅黑"/>
                <a:cs typeface="Times New Roman" panose="02020603050405020304" pitchFamily="18" charset="0"/>
                <a:sym typeface="+mn-lt"/>
              </a:rPr>
              <a:t> và con </a:t>
            </a:r>
            <a:r>
              <a:rPr lang="vi-VN" altLang="zh-CN" sz="2400" b="1" i="1" kern="1200" dirty="0" smtClean="0">
                <a:solidFill>
                  <a:srgbClr val="983611"/>
                </a:solidFill>
                <a:latin typeface="+mj-lt"/>
                <a:ea typeface="微软雅黑"/>
                <a:cs typeface="Times New Roman" panose="02020603050405020304" pitchFamily="18" charset="0"/>
                <a:sym typeface="+mn-lt"/>
              </a:rPr>
              <a:t>gấu</a:t>
            </a:r>
            <a:endParaRPr lang="zh-CN" altLang="en-US" sz="2400" b="1" i="1" kern="1200" dirty="0">
              <a:solidFill>
                <a:srgbClr val="983611"/>
              </a:solidFill>
              <a:latin typeface="+mj-lt"/>
              <a:ea typeface="微软雅黑"/>
              <a:cs typeface="Times New Roman" panose="02020603050405020304" pitchFamily="18" charset="0"/>
              <a:sym typeface="+mn-lt"/>
            </a:endParaRPr>
          </a:p>
        </p:txBody>
      </p:sp>
      <p:sp>
        <p:nvSpPr>
          <p:cNvPr id="13" name="文本框 12">
            <a:extLst>
              <a:ext uri="{FF2B5EF4-FFF2-40B4-BE49-F238E27FC236}">
                <a16:creationId xmlns:a16="http://schemas.microsoft.com/office/drawing/2014/main" xmlns="" id="{B12B7281-D094-4AF8-A11F-F1AA574A5CFB}"/>
              </a:ext>
            </a:extLst>
          </p:cNvPr>
          <p:cNvSpPr txBox="1"/>
          <p:nvPr/>
        </p:nvSpPr>
        <p:spPr>
          <a:xfrm>
            <a:off x="5736309" y="1077354"/>
            <a:ext cx="2866891" cy="461665"/>
          </a:xfrm>
          <a:prstGeom prst="rect">
            <a:avLst/>
          </a:prstGeom>
          <a:noFill/>
        </p:spPr>
        <p:txBody>
          <a:bodyPr wrap="square" rtlCol="0">
            <a:spAutoFit/>
          </a:bodyPr>
          <a:lstStyle/>
          <a:p>
            <a:pPr defTabSz="456724">
              <a:buClrTx/>
            </a:pPr>
            <a:r>
              <a:rPr lang="vi-VN" altLang="zh-CN" sz="2400" b="1" i="1" kern="1200" dirty="0">
                <a:solidFill>
                  <a:srgbClr val="BF6B27"/>
                </a:solidFill>
                <a:latin typeface="+mj-lt"/>
                <a:ea typeface="微软雅黑"/>
                <a:cs typeface="Times New Roman" panose="02020603050405020304" pitchFamily="18" charset="0"/>
                <a:sym typeface="+mn-lt"/>
              </a:rPr>
              <a:t>Chó sói và chiên con</a:t>
            </a:r>
            <a:endParaRPr lang="zh-CN" altLang="en-US" sz="2400" b="1" i="1" kern="1200" dirty="0">
              <a:solidFill>
                <a:srgbClr val="BF6B27"/>
              </a:solidFill>
              <a:latin typeface="+mj-lt"/>
              <a:ea typeface="微软雅黑"/>
              <a:cs typeface="Times New Roman" panose="02020603050405020304" pitchFamily="18" charset="0"/>
              <a:sym typeface="+mn-lt"/>
            </a:endParaRPr>
          </a:p>
        </p:txBody>
      </p:sp>
      <p:pic>
        <p:nvPicPr>
          <p:cNvPr id="20" name="Picture 19">
            <a:extLst>
              <a:ext uri="{FF2B5EF4-FFF2-40B4-BE49-F238E27FC236}">
                <a16:creationId xmlns:a16="http://schemas.microsoft.com/office/drawing/2014/main" xmlns="" id="{5AD75FD5-1ADB-024D-802A-3D3BF7153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227" y="821098"/>
            <a:ext cx="2857978" cy="2236448"/>
          </a:xfrm>
          <a:prstGeom prst="rect">
            <a:avLst/>
          </a:prstGeom>
          <a:ln>
            <a:noFill/>
          </a:ln>
          <a:effectLst>
            <a:outerShdw blurRad="190500" algn="tl" rotWithShape="0">
              <a:srgbClr val="000000">
                <a:alpha val="70000"/>
              </a:srgbClr>
            </a:outerShdw>
          </a:effectLst>
        </p:spPr>
      </p:pic>
      <p:pic>
        <p:nvPicPr>
          <p:cNvPr id="21" name="Picture 20">
            <a:extLst>
              <a:ext uri="{FF2B5EF4-FFF2-40B4-BE49-F238E27FC236}">
                <a16:creationId xmlns:a16="http://schemas.microsoft.com/office/drawing/2014/main" xmlns="" id="{087A2F67-5B3D-4746-B7A7-2DC5DCABD7D0}"/>
              </a:ext>
            </a:extLst>
          </p:cNvPr>
          <p:cNvPicPr>
            <a:picLocks noChangeAspect="1"/>
          </p:cNvPicPr>
          <p:nvPr/>
        </p:nvPicPr>
        <p:blipFill rotWithShape="1">
          <a:blip r:embed="rId4">
            <a:extLst>
              <a:ext uri="{28A0092B-C50C-407E-A947-70E740481C1C}">
                <a14:useLocalDpi xmlns:a14="http://schemas.microsoft.com/office/drawing/2010/main" val="0"/>
              </a:ext>
            </a:extLst>
          </a:blip>
          <a:srcRect r="11288" b="6620"/>
          <a:stretch/>
        </p:blipFill>
        <p:spPr>
          <a:xfrm>
            <a:off x="5736309" y="2423576"/>
            <a:ext cx="2857978" cy="2255310"/>
          </a:xfrm>
          <a:prstGeom prst="rect">
            <a:avLst/>
          </a:prstGeom>
          <a:ln>
            <a:noFill/>
          </a:ln>
          <a:effectLst>
            <a:outerShdw blurRad="190500" algn="tl" rotWithShape="0">
              <a:srgbClr val="000000">
                <a:alpha val="70000"/>
              </a:srgbClr>
            </a:outerShdw>
          </a:effectLst>
        </p:spPr>
      </p:pic>
      <p:grpSp>
        <p:nvGrpSpPr>
          <p:cNvPr id="15" name="Google Shape;477;p41"/>
          <p:cNvGrpSpPr/>
          <p:nvPr/>
        </p:nvGrpSpPr>
        <p:grpSpPr>
          <a:xfrm>
            <a:off x="3384049" y="2080227"/>
            <a:ext cx="2193988" cy="1955630"/>
            <a:chOff x="5881750" y="2382950"/>
            <a:chExt cx="2542250" cy="2220550"/>
          </a:xfrm>
        </p:grpSpPr>
        <p:sp>
          <p:nvSpPr>
            <p:cNvPr id="16" name="Google Shape;478;p41"/>
            <p:cNvSpPr/>
            <p:nvPr/>
          </p:nvSpPr>
          <p:spPr>
            <a:xfrm>
              <a:off x="7546750" y="4130575"/>
              <a:ext cx="831725" cy="437450"/>
            </a:xfrm>
            <a:custGeom>
              <a:avLst/>
              <a:gdLst/>
              <a:ahLst/>
              <a:cxnLst/>
              <a:rect l="l" t="t" r="r" b="b"/>
              <a:pathLst>
                <a:path w="33269" h="17498" extrusionOk="0">
                  <a:moveTo>
                    <a:pt x="14596" y="1"/>
                  </a:moveTo>
                  <a:cubicBezTo>
                    <a:pt x="14396" y="1"/>
                    <a:pt x="14191" y="17"/>
                    <a:pt x="13977" y="64"/>
                  </a:cubicBezTo>
                  <a:cubicBezTo>
                    <a:pt x="13391" y="169"/>
                    <a:pt x="12784" y="190"/>
                    <a:pt x="12178" y="315"/>
                  </a:cubicBezTo>
                  <a:cubicBezTo>
                    <a:pt x="11550" y="420"/>
                    <a:pt x="10922" y="587"/>
                    <a:pt x="10315" y="734"/>
                  </a:cubicBezTo>
                  <a:cubicBezTo>
                    <a:pt x="9667" y="901"/>
                    <a:pt x="9102" y="1236"/>
                    <a:pt x="8411" y="1278"/>
                  </a:cubicBezTo>
                  <a:cubicBezTo>
                    <a:pt x="8223" y="1278"/>
                    <a:pt x="8077" y="1424"/>
                    <a:pt x="7909" y="1487"/>
                  </a:cubicBezTo>
                  <a:cubicBezTo>
                    <a:pt x="7470" y="1759"/>
                    <a:pt x="7030" y="2010"/>
                    <a:pt x="6570" y="2261"/>
                  </a:cubicBezTo>
                  <a:cubicBezTo>
                    <a:pt x="6403" y="2366"/>
                    <a:pt x="6194" y="2408"/>
                    <a:pt x="5984" y="2470"/>
                  </a:cubicBezTo>
                  <a:cubicBezTo>
                    <a:pt x="5775" y="2512"/>
                    <a:pt x="5566" y="2491"/>
                    <a:pt x="5357" y="2512"/>
                  </a:cubicBezTo>
                  <a:cubicBezTo>
                    <a:pt x="4854" y="2596"/>
                    <a:pt x="4436" y="2784"/>
                    <a:pt x="4206" y="3307"/>
                  </a:cubicBezTo>
                  <a:cubicBezTo>
                    <a:pt x="4080" y="3579"/>
                    <a:pt x="3829" y="3851"/>
                    <a:pt x="3662" y="4144"/>
                  </a:cubicBezTo>
                  <a:cubicBezTo>
                    <a:pt x="3473" y="4458"/>
                    <a:pt x="3264" y="4772"/>
                    <a:pt x="3160" y="5107"/>
                  </a:cubicBezTo>
                  <a:cubicBezTo>
                    <a:pt x="2929" y="5944"/>
                    <a:pt x="2678" y="6802"/>
                    <a:pt x="2762" y="7701"/>
                  </a:cubicBezTo>
                  <a:cubicBezTo>
                    <a:pt x="2825" y="8245"/>
                    <a:pt x="2741" y="8789"/>
                    <a:pt x="2720" y="9333"/>
                  </a:cubicBezTo>
                  <a:cubicBezTo>
                    <a:pt x="2720" y="9522"/>
                    <a:pt x="2720" y="9731"/>
                    <a:pt x="2616" y="9856"/>
                  </a:cubicBezTo>
                  <a:cubicBezTo>
                    <a:pt x="2406" y="10149"/>
                    <a:pt x="2427" y="10484"/>
                    <a:pt x="2344" y="10798"/>
                  </a:cubicBezTo>
                  <a:cubicBezTo>
                    <a:pt x="2197" y="11426"/>
                    <a:pt x="2093" y="12053"/>
                    <a:pt x="1821" y="12639"/>
                  </a:cubicBezTo>
                  <a:cubicBezTo>
                    <a:pt x="1360" y="13769"/>
                    <a:pt x="795" y="14836"/>
                    <a:pt x="272" y="15924"/>
                  </a:cubicBezTo>
                  <a:cubicBezTo>
                    <a:pt x="42" y="16447"/>
                    <a:pt x="0" y="16971"/>
                    <a:pt x="230" y="17494"/>
                  </a:cubicBezTo>
                  <a:cubicBezTo>
                    <a:pt x="294" y="17497"/>
                    <a:pt x="357" y="17498"/>
                    <a:pt x="418" y="17498"/>
                  </a:cubicBezTo>
                  <a:cubicBezTo>
                    <a:pt x="1668" y="17498"/>
                    <a:pt x="2446" y="16890"/>
                    <a:pt x="2825" y="15673"/>
                  </a:cubicBezTo>
                  <a:cubicBezTo>
                    <a:pt x="3139" y="14732"/>
                    <a:pt x="3411" y="13769"/>
                    <a:pt x="4017" y="12953"/>
                  </a:cubicBezTo>
                  <a:cubicBezTo>
                    <a:pt x="4101" y="12828"/>
                    <a:pt x="4185" y="12681"/>
                    <a:pt x="4206" y="12535"/>
                  </a:cubicBezTo>
                  <a:cubicBezTo>
                    <a:pt x="4394" y="12033"/>
                    <a:pt x="4729" y="11635"/>
                    <a:pt x="5085" y="11279"/>
                  </a:cubicBezTo>
                  <a:cubicBezTo>
                    <a:pt x="5273" y="11091"/>
                    <a:pt x="5482" y="10986"/>
                    <a:pt x="5754" y="10986"/>
                  </a:cubicBezTo>
                  <a:cubicBezTo>
                    <a:pt x="6235" y="10965"/>
                    <a:pt x="6717" y="10903"/>
                    <a:pt x="7219" y="10903"/>
                  </a:cubicBezTo>
                  <a:cubicBezTo>
                    <a:pt x="7888" y="10903"/>
                    <a:pt x="8516" y="10672"/>
                    <a:pt x="9102" y="10338"/>
                  </a:cubicBezTo>
                  <a:cubicBezTo>
                    <a:pt x="9332" y="10212"/>
                    <a:pt x="9562" y="10066"/>
                    <a:pt x="9834" y="9961"/>
                  </a:cubicBezTo>
                  <a:lnTo>
                    <a:pt x="11090" y="9417"/>
                  </a:lnTo>
                  <a:cubicBezTo>
                    <a:pt x="11320" y="9312"/>
                    <a:pt x="11529" y="9208"/>
                    <a:pt x="11759" y="9166"/>
                  </a:cubicBezTo>
                  <a:cubicBezTo>
                    <a:pt x="12366" y="8978"/>
                    <a:pt x="12994" y="8852"/>
                    <a:pt x="13601" y="8601"/>
                  </a:cubicBezTo>
                  <a:cubicBezTo>
                    <a:pt x="15485" y="7948"/>
                    <a:pt x="17420" y="7844"/>
                    <a:pt x="19375" y="7844"/>
                  </a:cubicBezTo>
                  <a:cubicBezTo>
                    <a:pt x="19612" y="7844"/>
                    <a:pt x="19849" y="7846"/>
                    <a:pt x="20087" y="7848"/>
                  </a:cubicBezTo>
                  <a:cubicBezTo>
                    <a:pt x="20361" y="7854"/>
                    <a:pt x="20639" y="7861"/>
                    <a:pt x="20918" y="7861"/>
                  </a:cubicBezTo>
                  <a:cubicBezTo>
                    <a:pt x="21638" y="7861"/>
                    <a:pt x="22364" y="7811"/>
                    <a:pt x="23058" y="7555"/>
                  </a:cubicBezTo>
                  <a:cubicBezTo>
                    <a:pt x="23185" y="7515"/>
                    <a:pt x="23304" y="7496"/>
                    <a:pt x="23417" y="7496"/>
                  </a:cubicBezTo>
                  <a:cubicBezTo>
                    <a:pt x="23657" y="7496"/>
                    <a:pt x="23870" y="7580"/>
                    <a:pt x="24083" y="7722"/>
                  </a:cubicBezTo>
                  <a:cubicBezTo>
                    <a:pt x="24836" y="8183"/>
                    <a:pt x="25569" y="8664"/>
                    <a:pt x="26197" y="9292"/>
                  </a:cubicBezTo>
                  <a:cubicBezTo>
                    <a:pt x="26720" y="9815"/>
                    <a:pt x="27264" y="10275"/>
                    <a:pt x="27829" y="10756"/>
                  </a:cubicBezTo>
                  <a:cubicBezTo>
                    <a:pt x="27996" y="10903"/>
                    <a:pt x="28184" y="11070"/>
                    <a:pt x="28393" y="11196"/>
                  </a:cubicBezTo>
                  <a:cubicBezTo>
                    <a:pt x="28649" y="11345"/>
                    <a:pt x="28910" y="11418"/>
                    <a:pt x="29174" y="11418"/>
                  </a:cubicBezTo>
                  <a:cubicBezTo>
                    <a:pt x="29428" y="11418"/>
                    <a:pt x="29685" y="11350"/>
                    <a:pt x="29942" y="11217"/>
                  </a:cubicBezTo>
                  <a:cubicBezTo>
                    <a:pt x="29754" y="10380"/>
                    <a:pt x="29419" y="9731"/>
                    <a:pt x="28791" y="9166"/>
                  </a:cubicBezTo>
                  <a:cubicBezTo>
                    <a:pt x="27954" y="8434"/>
                    <a:pt x="27054" y="7806"/>
                    <a:pt x="26176" y="7199"/>
                  </a:cubicBezTo>
                  <a:cubicBezTo>
                    <a:pt x="25966" y="7074"/>
                    <a:pt x="25778" y="6906"/>
                    <a:pt x="25590" y="6760"/>
                  </a:cubicBezTo>
                  <a:cubicBezTo>
                    <a:pt x="25318" y="6446"/>
                    <a:pt x="25276" y="5986"/>
                    <a:pt x="25548" y="5672"/>
                  </a:cubicBezTo>
                  <a:cubicBezTo>
                    <a:pt x="25778" y="5400"/>
                    <a:pt x="26050" y="5128"/>
                    <a:pt x="26301" y="4918"/>
                  </a:cubicBezTo>
                  <a:cubicBezTo>
                    <a:pt x="26471" y="4788"/>
                    <a:pt x="26666" y="4722"/>
                    <a:pt x="26869" y="4722"/>
                  </a:cubicBezTo>
                  <a:cubicBezTo>
                    <a:pt x="26992" y="4722"/>
                    <a:pt x="27117" y="4746"/>
                    <a:pt x="27243" y="4793"/>
                  </a:cubicBezTo>
                  <a:cubicBezTo>
                    <a:pt x="27829" y="5044"/>
                    <a:pt x="28477" y="5191"/>
                    <a:pt x="28917" y="5651"/>
                  </a:cubicBezTo>
                  <a:cubicBezTo>
                    <a:pt x="29021" y="5755"/>
                    <a:pt x="29189" y="5818"/>
                    <a:pt x="29314" y="5860"/>
                  </a:cubicBezTo>
                  <a:cubicBezTo>
                    <a:pt x="29733" y="6048"/>
                    <a:pt x="30172" y="6174"/>
                    <a:pt x="30590" y="6362"/>
                  </a:cubicBezTo>
                  <a:cubicBezTo>
                    <a:pt x="31031" y="6536"/>
                    <a:pt x="31461" y="6595"/>
                    <a:pt x="31893" y="6595"/>
                  </a:cubicBezTo>
                  <a:cubicBezTo>
                    <a:pt x="32345" y="6595"/>
                    <a:pt x="32798" y="6531"/>
                    <a:pt x="33269" y="6467"/>
                  </a:cubicBezTo>
                  <a:cubicBezTo>
                    <a:pt x="33206" y="6048"/>
                    <a:pt x="32913" y="5881"/>
                    <a:pt x="32641" y="5714"/>
                  </a:cubicBezTo>
                  <a:cubicBezTo>
                    <a:pt x="31406" y="4939"/>
                    <a:pt x="30151" y="4186"/>
                    <a:pt x="28770" y="3684"/>
                  </a:cubicBezTo>
                  <a:cubicBezTo>
                    <a:pt x="28561" y="3621"/>
                    <a:pt x="28373" y="3517"/>
                    <a:pt x="28184" y="3454"/>
                  </a:cubicBezTo>
                  <a:cubicBezTo>
                    <a:pt x="27766" y="3307"/>
                    <a:pt x="27326" y="3161"/>
                    <a:pt x="26908" y="3014"/>
                  </a:cubicBezTo>
                  <a:cubicBezTo>
                    <a:pt x="26782" y="2952"/>
                    <a:pt x="26594" y="2931"/>
                    <a:pt x="26489" y="2847"/>
                  </a:cubicBezTo>
                  <a:cubicBezTo>
                    <a:pt x="26322" y="2722"/>
                    <a:pt x="26217" y="2533"/>
                    <a:pt x="26092" y="2366"/>
                  </a:cubicBezTo>
                  <a:cubicBezTo>
                    <a:pt x="25318" y="2408"/>
                    <a:pt x="24523" y="2429"/>
                    <a:pt x="23748" y="2491"/>
                  </a:cubicBezTo>
                  <a:lnTo>
                    <a:pt x="23163" y="3056"/>
                  </a:lnTo>
                  <a:cubicBezTo>
                    <a:pt x="22660" y="3579"/>
                    <a:pt x="22075" y="3851"/>
                    <a:pt x="21300" y="3893"/>
                  </a:cubicBezTo>
                  <a:cubicBezTo>
                    <a:pt x="21220" y="3900"/>
                    <a:pt x="21139" y="3903"/>
                    <a:pt x="21059" y="3903"/>
                  </a:cubicBezTo>
                  <a:cubicBezTo>
                    <a:pt x="20348" y="3903"/>
                    <a:pt x="19655" y="3673"/>
                    <a:pt x="18978" y="3579"/>
                  </a:cubicBezTo>
                  <a:cubicBezTo>
                    <a:pt x="18873" y="3558"/>
                    <a:pt x="18748" y="3517"/>
                    <a:pt x="18643" y="3433"/>
                  </a:cubicBezTo>
                  <a:cubicBezTo>
                    <a:pt x="18225" y="3161"/>
                    <a:pt x="17827" y="2910"/>
                    <a:pt x="17430" y="2617"/>
                  </a:cubicBezTo>
                  <a:cubicBezTo>
                    <a:pt x="16655" y="2052"/>
                    <a:pt x="16049" y="1341"/>
                    <a:pt x="15944" y="315"/>
                  </a:cubicBezTo>
                  <a:cubicBezTo>
                    <a:pt x="15944" y="273"/>
                    <a:pt x="15902" y="211"/>
                    <a:pt x="15839" y="106"/>
                  </a:cubicBezTo>
                  <a:cubicBezTo>
                    <a:pt x="15426" y="78"/>
                    <a:pt x="15023" y="1"/>
                    <a:pt x="14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 name="Google Shape;479;p41"/>
            <p:cNvSpPr/>
            <p:nvPr/>
          </p:nvSpPr>
          <p:spPr>
            <a:xfrm>
              <a:off x="7872625" y="3867025"/>
              <a:ext cx="525725" cy="294025"/>
            </a:xfrm>
            <a:custGeom>
              <a:avLst/>
              <a:gdLst/>
              <a:ahLst/>
              <a:cxnLst/>
              <a:rect l="l" t="t" r="r" b="b"/>
              <a:pathLst>
                <a:path w="21029" h="11761" extrusionOk="0">
                  <a:moveTo>
                    <a:pt x="6920" y="1"/>
                  </a:moveTo>
                  <a:cubicBezTo>
                    <a:pt x="6583" y="1"/>
                    <a:pt x="6240" y="64"/>
                    <a:pt x="5901" y="186"/>
                  </a:cubicBezTo>
                  <a:cubicBezTo>
                    <a:pt x="5901" y="270"/>
                    <a:pt x="5859" y="375"/>
                    <a:pt x="5922" y="437"/>
                  </a:cubicBezTo>
                  <a:cubicBezTo>
                    <a:pt x="6466" y="1504"/>
                    <a:pt x="6989" y="2572"/>
                    <a:pt x="7784" y="3492"/>
                  </a:cubicBezTo>
                  <a:cubicBezTo>
                    <a:pt x="8056" y="3806"/>
                    <a:pt x="8349" y="4078"/>
                    <a:pt x="8788" y="4225"/>
                  </a:cubicBezTo>
                  <a:cubicBezTo>
                    <a:pt x="8956" y="4266"/>
                    <a:pt x="9060" y="4434"/>
                    <a:pt x="9186" y="4559"/>
                  </a:cubicBezTo>
                  <a:cubicBezTo>
                    <a:pt x="8935" y="4999"/>
                    <a:pt x="8726" y="5396"/>
                    <a:pt x="8328" y="5689"/>
                  </a:cubicBezTo>
                  <a:cubicBezTo>
                    <a:pt x="7889" y="6003"/>
                    <a:pt x="7470" y="6359"/>
                    <a:pt x="7115" y="6777"/>
                  </a:cubicBezTo>
                  <a:cubicBezTo>
                    <a:pt x="6917" y="6994"/>
                    <a:pt x="6683" y="7156"/>
                    <a:pt x="6393" y="7156"/>
                  </a:cubicBezTo>
                  <a:cubicBezTo>
                    <a:pt x="6376" y="7156"/>
                    <a:pt x="6358" y="7155"/>
                    <a:pt x="6340" y="7154"/>
                  </a:cubicBezTo>
                  <a:cubicBezTo>
                    <a:pt x="5796" y="7112"/>
                    <a:pt x="5231" y="7112"/>
                    <a:pt x="4708" y="7049"/>
                  </a:cubicBezTo>
                  <a:cubicBezTo>
                    <a:pt x="3934" y="6945"/>
                    <a:pt x="3139" y="6777"/>
                    <a:pt x="2386" y="6673"/>
                  </a:cubicBezTo>
                  <a:cubicBezTo>
                    <a:pt x="2043" y="6628"/>
                    <a:pt x="1822" y="6602"/>
                    <a:pt x="1642" y="6602"/>
                  </a:cubicBezTo>
                  <a:cubicBezTo>
                    <a:pt x="1315" y="6602"/>
                    <a:pt x="1118" y="6687"/>
                    <a:pt x="566" y="6903"/>
                  </a:cubicBezTo>
                  <a:cubicBezTo>
                    <a:pt x="105" y="7091"/>
                    <a:pt x="1" y="7279"/>
                    <a:pt x="42" y="7740"/>
                  </a:cubicBezTo>
                  <a:cubicBezTo>
                    <a:pt x="63" y="8116"/>
                    <a:pt x="168" y="8409"/>
                    <a:pt x="419" y="8639"/>
                  </a:cubicBezTo>
                  <a:cubicBezTo>
                    <a:pt x="877" y="9024"/>
                    <a:pt x="1366" y="9328"/>
                    <a:pt x="1972" y="9328"/>
                  </a:cubicBezTo>
                  <a:cubicBezTo>
                    <a:pt x="2059" y="9328"/>
                    <a:pt x="2148" y="9322"/>
                    <a:pt x="2239" y="9309"/>
                  </a:cubicBezTo>
                  <a:cubicBezTo>
                    <a:pt x="2595" y="9267"/>
                    <a:pt x="2972" y="9267"/>
                    <a:pt x="3327" y="9246"/>
                  </a:cubicBezTo>
                  <a:cubicBezTo>
                    <a:pt x="3507" y="9229"/>
                    <a:pt x="3693" y="9212"/>
                    <a:pt x="3879" y="9212"/>
                  </a:cubicBezTo>
                  <a:cubicBezTo>
                    <a:pt x="4149" y="9212"/>
                    <a:pt x="4419" y="9248"/>
                    <a:pt x="4667" y="9372"/>
                  </a:cubicBezTo>
                  <a:cubicBezTo>
                    <a:pt x="4706" y="9385"/>
                    <a:pt x="4761" y="9392"/>
                    <a:pt x="4820" y="9392"/>
                  </a:cubicBezTo>
                  <a:cubicBezTo>
                    <a:pt x="4948" y="9392"/>
                    <a:pt x="5097" y="9360"/>
                    <a:pt x="5169" y="9288"/>
                  </a:cubicBezTo>
                  <a:cubicBezTo>
                    <a:pt x="5410" y="9116"/>
                    <a:pt x="5669" y="9089"/>
                    <a:pt x="5931" y="9089"/>
                  </a:cubicBezTo>
                  <a:cubicBezTo>
                    <a:pt x="6053" y="9089"/>
                    <a:pt x="6176" y="9095"/>
                    <a:pt x="6297" y="9095"/>
                  </a:cubicBezTo>
                  <a:cubicBezTo>
                    <a:pt x="6389" y="9095"/>
                    <a:pt x="6481" y="9091"/>
                    <a:pt x="6571" y="9079"/>
                  </a:cubicBezTo>
                  <a:cubicBezTo>
                    <a:pt x="6633" y="9079"/>
                    <a:pt x="6696" y="9100"/>
                    <a:pt x="6759" y="9142"/>
                  </a:cubicBezTo>
                  <a:cubicBezTo>
                    <a:pt x="6947" y="9204"/>
                    <a:pt x="7073" y="9309"/>
                    <a:pt x="7094" y="9518"/>
                  </a:cubicBezTo>
                  <a:cubicBezTo>
                    <a:pt x="7115" y="9707"/>
                    <a:pt x="7052" y="9874"/>
                    <a:pt x="6884" y="9999"/>
                  </a:cubicBezTo>
                  <a:cubicBezTo>
                    <a:pt x="6696" y="10188"/>
                    <a:pt x="6319" y="10041"/>
                    <a:pt x="6236" y="10439"/>
                  </a:cubicBezTo>
                  <a:cubicBezTo>
                    <a:pt x="6424" y="10857"/>
                    <a:pt x="6801" y="11004"/>
                    <a:pt x="7219" y="11150"/>
                  </a:cubicBezTo>
                  <a:cubicBezTo>
                    <a:pt x="7868" y="11361"/>
                    <a:pt x="8503" y="11645"/>
                    <a:pt x="9196" y="11645"/>
                  </a:cubicBezTo>
                  <a:cubicBezTo>
                    <a:pt x="9330" y="11645"/>
                    <a:pt x="9466" y="11634"/>
                    <a:pt x="9605" y="11611"/>
                  </a:cubicBezTo>
                  <a:cubicBezTo>
                    <a:pt x="9616" y="11608"/>
                    <a:pt x="9628" y="11607"/>
                    <a:pt x="9640" y="11607"/>
                  </a:cubicBezTo>
                  <a:cubicBezTo>
                    <a:pt x="9737" y="11607"/>
                    <a:pt x="9851" y="11673"/>
                    <a:pt x="9981" y="11673"/>
                  </a:cubicBezTo>
                  <a:cubicBezTo>
                    <a:pt x="10279" y="11692"/>
                    <a:pt x="10561" y="11760"/>
                    <a:pt x="10855" y="11760"/>
                  </a:cubicBezTo>
                  <a:cubicBezTo>
                    <a:pt x="10891" y="11760"/>
                    <a:pt x="10928" y="11759"/>
                    <a:pt x="10965" y="11757"/>
                  </a:cubicBezTo>
                  <a:cubicBezTo>
                    <a:pt x="12869" y="11673"/>
                    <a:pt x="14794" y="11569"/>
                    <a:pt x="16719" y="11464"/>
                  </a:cubicBezTo>
                  <a:cubicBezTo>
                    <a:pt x="17660" y="11401"/>
                    <a:pt x="18581" y="11108"/>
                    <a:pt x="19460" y="10857"/>
                  </a:cubicBezTo>
                  <a:cubicBezTo>
                    <a:pt x="19983" y="10690"/>
                    <a:pt x="20380" y="10355"/>
                    <a:pt x="20694" y="9937"/>
                  </a:cubicBezTo>
                  <a:cubicBezTo>
                    <a:pt x="20924" y="9602"/>
                    <a:pt x="21029" y="9225"/>
                    <a:pt x="20861" y="8849"/>
                  </a:cubicBezTo>
                  <a:lnTo>
                    <a:pt x="20861" y="8849"/>
                  </a:lnTo>
                  <a:cubicBezTo>
                    <a:pt x="20255" y="9079"/>
                    <a:pt x="19752" y="9267"/>
                    <a:pt x="19250" y="9393"/>
                  </a:cubicBezTo>
                  <a:cubicBezTo>
                    <a:pt x="19113" y="9425"/>
                    <a:pt x="18973" y="9442"/>
                    <a:pt x="18834" y="9442"/>
                  </a:cubicBezTo>
                  <a:cubicBezTo>
                    <a:pt x="18611" y="9442"/>
                    <a:pt x="18389" y="9399"/>
                    <a:pt x="18183" y="9309"/>
                  </a:cubicBezTo>
                  <a:cubicBezTo>
                    <a:pt x="17848" y="9162"/>
                    <a:pt x="17765" y="8828"/>
                    <a:pt x="17660" y="8514"/>
                  </a:cubicBezTo>
                  <a:cubicBezTo>
                    <a:pt x="17660" y="8472"/>
                    <a:pt x="17618" y="8451"/>
                    <a:pt x="17618" y="8430"/>
                  </a:cubicBezTo>
                  <a:cubicBezTo>
                    <a:pt x="17346" y="7823"/>
                    <a:pt x="17409" y="7489"/>
                    <a:pt x="17890" y="7070"/>
                  </a:cubicBezTo>
                  <a:cubicBezTo>
                    <a:pt x="18476" y="6568"/>
                    <a:pt x="19083" y="6129"/>
                    <a:pt x="19941" y="5919"/>
                  </a:cubicBezTo>
                  <a:cubicBezTo>
                    <a:pt x="19460" y="5605"/>
                    <a:pt x="19020" y="5501"/>
                    <a:pt x="18581" y="5501"/>
                  </a:cubicBezTo>
                  <a:cubicBezTo>
                    <a:pt x="17660" y="5501"/>
                    <a:pt x="16739" y="5396"/>
                    <a:pt x="15861" y="5271"/>
                  </a:cubicBezTo>
                  <a:cubicBezTo>
                    <a:pt x="14647" y="5103"/>
                    <a:pt x="13454" y="4957"/>
                    <a:pt x="12387" y="4329"/>
                  </a:cubicBezTo>
                  <a:cubicBezTo>
                    <a:pt x="12245" y="4258"/>
                    <a:pt x="12122" y="4216"/>
                    <a:pt x="11986" y="4216"/>
                  </a:cubicBezTo>
                  <a:cubicBezTo>
                    <a:pt x="11922" y="4216"/>
                    <a:pt x="11854" y="4225"/>
                    <a:pt x="11781" y="4245"/>
                  </a:cubicBezTo>
                  <a:cubicBezTo>
                    <a:pt x="11659" y="4272"/>
                    <a:pt x="11561" y="4286"/>
                    <a:pt x="11480" y="4286"/>
                  </a:cubicBezTo>
                  <a:cubicBezTo>
                    <a:pt x="11240" y="4286"/>
                    <a:pt x="11142" y="4161"/>
                    <a:pt x="10985" y="3848"/>
                  </a:cubicBezTo>
                  <a:cubicBezTo>
                    <a:pt x="10944" y="3743"/>
                    <a:pt x="10923" y="3618"/>
                    <a:pt x="10860" y="3513"/>
                  </a:cubicBezTo>
                  <a:cubicBezTo>
                    <a:pt x="10337" y="2425"/>
                    <a:pt x="9584" y="1525"/>
                    <a:pt x="8684" y="709"/>
                  </a:cubicBezTo>
                  <a:cubicBezTo>
                    <a:pt x="8176" y="229"/>
                    <a:pt x="7561" y="1"/>
                    <a:pt x="6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 name="Google Shape;480;p41"/>
            <p:cNvSpPr/>
            <p:nvPr/>
          </p:nvSpPr>
          <p:spPr>
            <a:xfrm>
              <a:off x="7477700" y="3976800"/>
              <a:ext cx="126600" cy="207200"/>
            </a:xfrm>
            <a:custGeom>
              <a:avLst/>
              <a:gdLst/>
              <a:ahLst/>
              <a:cxnLst/>
              <a:rect l="l" t="t" r="r" b="b"/>
              <a:pathLst>
                <a:path w="5064" h="8288" extrusionOk="0">
                  <a:moveTo>
                    <a:pt x="795" y="1"/>
                  </a:moveTo>
                  <a:cubicBezTo>
                    <a:pt x="209" y="482"/>
                    <a:pt x="0" y="942"/>
                    <a:pt x="42" y="1466"/>
                  </a:cubicBezTo>
                  <a:cubicBezTo>
                    <a:pt x="84" y="2575"/>
                    <a:pt x="189" y="3642"/>
                    <a:pt x="272" y="4751"/>
                  </a:cubicBezTo>
                  <a:cubicBezTo>
                    <a:pt x="272" y="4813"/>
                    <a:pt x="293" y="4918"/>
                    <a:pt x="356" y="5002"/>
                  </a:cubicBezTo>
                  <a:cubicBezTo>
                    <a:pt x="1130" y="6676"/>
                    <a:pt x="2197" y="8015"/>
                    <a:pt x="4227" y="8203"/>
                  </a:cubicBezTo>
                  <a:cubicBezTo>
                    <a:pt x="4352" y="8203"/>
                    <a:pt x="4499" y="8245"/>
                    <a:pt x="4624" y="8266"/>
                  </a:cubicBezTo>
                  <a:cubicBezTo>
                    <a:pt x="4691" y="8266"/>
                    <a:pt x="4758" y="8287"/>
                    <a:pt x="4824" y="8287"/>
                  </a:cubicBezTo>
                  <a:cubicBezTo>
                    <a:pt x="4904" y="8287"/>
                    <a:pt x="4984" y="8256"/>
                    <a:pt x="5064" y="8119"/>
                  </a:cubicBezTo>
                  <a:cubicBezTo>
                    <a:pt x="4980" y="8098"/>
                    <a:pt x="4896" y="8036"/>
                    <a:pt x="4813" y="7994"/>
                  </a:cubicBezTo>
                  <a:cubicBezTo>
                    <a:pt x="3746" y="7324"/>
                    <a:pt x="2888" y="6445"/>
                    <a:pt x="2134" y="5441"/>
                  </a:cubicBezTo>
                  <a:cubicBezTo>
                    <a:pt x="1297" y="4332"/>
                    <a:pt x="837" y="3119"/>
                    <a:pt x="879" y="1738"/>
                  </a:cubicBezTo>
                  <a:cubicBezTo>
                    <a:pt x="879" y="1214"/>
                    <a:pt x="816" y="712"/>
                    <a:pt x="7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3" name="Google Shape;481;p41"/>
            <p:cNvSpPr/>
            <p:nvPr/>
          </p:nvSpPr>
          <p:spPr>
            <a:xfrm>
              <a:off x="7725125" y="4406625"/>
              <a:ext cx="89975" cy="100525"/>
            </a:xfrm>
            <a:custGeom>
              <a:avLst/>
              <a:gdLst/>
              <a:ahLst/>
              <a:cxnLst/>
              <a:rect l="l" t="t" r="r" b="b"/>
              <a:pathLst>
                <a:path w="3599" h="4021" extrusionOk="0">
                  <a:moveTo>
                    <a:pt x="3411" y="0"/>
                  </a:moveTo>
                  <a:cubicBezTo>
                    <a:pt x="3320" y="0"/>
                    <a:pt x="3236" y="48"/>
                    <a:pt x="3160" y="112"/>
                  </a:cubicBezTo>
                  <a:cubicBezTo>
                    <a:pt x="2762" y="384"/>
                    <a:pt x="2323" y="593"/>
                    <a:pt x="1820" y="656"/>
                  </a:cubicBezTo>
                  <a:cubicBezTo>
                    <a:pt x="1507" y="677"/>
                    <a:pt x="1360" y="886"/>
                    <a:pt x="1235" y="1158"/>
                  </a:cubicBezTo>
                  <a:cubicBezTo>
                    <a:pt x="837" y="2058"/>
                    <a:pt x="440" y="2978"/>
                    <a:pt x="0" y="4004"/>
                  </a:cubicBezTo>
                  <a:cubicBezTo>
                    <a:pt x="170" y="4010"/>
                    <a:pt x="330" y="4021"/>
                    <a:pt x="481" y="4021"/>
                  </a:cubicBezTo>
                  <a:cubicBezTo>
                    <a:pt x="811" y="4021"/>
                    <a:pt x="1095" y="3969"/>
                    <a:pt x="1339" y="3711"/>
                  </a:cubicBezTo>
                  <a:cubicBezTo>
                    <a:pt x="2323" y="2643"/>
                    <a:pt x="3118" y="1430"/>
                    <a:pt x="3599" y="70"/>
                  </a:cubicBezTo>
                  <a:cubicBezTo>
                    <a:pt x="3533" y="20"/>
                    <a:pt x="3470" y="0"/>
                    <a:pt x="34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 name="Google Shape;482;p41"/>
            <p:cNvSpPr/>
            <p:nvPr/>
          </p:nvSpPr>
          <p:spPr>
            <a:xfrm>
              <a:off x="7970975" y="4135825"/>
              <a:ext cx="131825" cy="65850"/>
            </a:xfrm>
            <a:custGeom>
              <a:avLst/>
              <a:gdLst/>
              <a:ahLst/>
              <a:cxnLst/>
              <a:rect l="l" t="t" r="r" b="b"/>
              <a:pathLst>
                <a:path w="5273" h="2634" extrusionOk="0">
                  <a:moveTo>
                    <a:pt x="314" y="1"/>
                  </a:moveTo>
                  <a:cubicBezTo>
                    <a:pt x="0" y="398"/>
                    <a:pt x="42" y="649"/>
                    <a:pt x="272" y="921"/>
                  </a:cubicBezTo>
                  <a:cubicBezTo>
                    <a:pt x="670" y="1361"/>
                    <a:pt x="1151" y="1675"/>
                    <a:pt x="1611" y="1988"/>
                  </a:cubicBezTo>
                  <a:cubicBezTo>
                    <a:pt x="2338" y="2473"/>
                    <a:pt x="3114" y="2633"/>
                    <a:pt x="3921" y="2633"/>
                  </a:cubicBezTo>
                  <a:cubicBezTo>
                    <a:pt x="4160" y="2633"/>
                    <a:pt x="4401" y="2619"/>
                    <a:pt x="4645" y="2595"/>
                  </a:cubicBezTo>
                  <a:cubicBezTo>
                    <a:pt x="4938" y="2574"/>
                    <a:pt x="5147" y="2428"/>
                    <a:pt x="5273" y="2156"/>
                  </a:cubicBezTo>
                  <a:cubicBezTo>
                    <a:pt x="5210" y="2093"/>
                    <a:pt x="5147" y="2051"/>
                    <a:pt x="5106" y="2051"/>
                  </a:cubicBezTo>
                  <a:cubicBezTo>
                    <a:pt x="5017" y="2067"/>
                    <a:pt x="4931" y="2073"/>
                    <a:pt x="4845" y="2073"/>
                  </a:cubicBezTo>
                  <a:cubicBezTo>
                    <a:pt x="4180" y="2073"/>
                    <a:pt x="3582" y="1663"/>
                    <a:pt x="2913" y="1663"/>
                  </a:cubicBezTo>
                  <a:cubicBezTo>
                    <a:pt x="2849" y="1663"/>
                    <a:pt x="2785" y="1666"/>
                    <a:pt x="2720" y="1675"/>
                  </a:cubicBezTo>
                  <a:cubicBezTo>
                    <a:pt x="2658" y="1675"/>
                    <a:pt x="2616" y="1633"/>
                    <a:pt x="2553" y="1591"/>
                  </a:cubicBezTo>
                  <a:cubicBezTo>
                    <a:pt x="1821" y="1068"/>
                    <a:pt x="879" y="900"/>
                    <a:pt x="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 name="Google Shape;483;p41"/>
            <p:cNvSpPr/>
            <p:nvPr/>
          </p:nvSpPr>
          <p:spPr>
            <a:xfrm>
              <a:off x="8329800" y="4033300"/>
              <a:ext cx="62800" cy="46225"/>
            </a:xfrm>
            <a:custGeom>
              <a:avLst/>
              <a:gdLst/>
              <a:ahLst/>
              <a:cxnLst/>
              <a:rect l="l" t="t" r="r" b="b"/>
              <a:pathLst>
                <a:path w="2512" h="1849" extrusionOk="0">
                  <a:moveTo>
                    <a:pt x="2386" y="1"/>
                  </a:moveTo>
                  <a:cubicBezTo>
                    <a:pt x="921" y="231"/>
                    <a:pt x="817" y="419"/>
                    <a:pt x="1" y="1193"/>
                  </a:cubicBezTo>
                  <a:cubicBezTo>
                    <a:pt x="167" y="1693"/>
                    <a:pt x="281" y="1848"/>
                    <a:pt x="606" y="1848"/>
                  </a:cubicBezTo>
                  <a:cubicBezTo>
                    <a:pt x="689" y="1848"/>
                    <a:pt x="786" y="1838"/>
                    <a:pt x="901" y="1821"/>
                  </a:cubicBezTo>
                  <a:cubicBezTo>
                    <a:pt x="1465" y="1716"/>
                    <a:pt x="1968" y="1444"/>
                    <a:pt x="2491" y="1151"/>
                  </a:cubicBezTo>
                  <a:cubicBezTo>
                    <a:pt x="2491" y="963"/>
                    <a:pt x="2512" y="775"/>
                    <a:pt x="2491" y="607"/>
                  </a:cubicBezTo>
                  <a:cubicBezTo>
                    <a:pt x="2470" y="398"/>
                    <a:pt x="2428" y="210"/>
                    <a:pt x="23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 name="Google Shape;484;p41"/>
            <p:cNvSpPr/>
            <p:nvPr/>
          </p:nvSpPr>
          <p:spPr>
            <a:xfrm>
              <a:off x="6344150" y="2744925"/>
              <a:ext cx="957800" cy="489375"/>
            </a:xfrm>
            <a:custGeom>
              <a:avLst/>
              <a:gdLst/>
              <a:ahLst/>
              <a:cxnLst/>
              <a:rect l="l" t="t" r="r" b="b"/>
              <a:pathLst>
                <a:path w="38312" h="19575" extrusionOk="0">
                  <a:moveTo>
                    <a:pt x="35927" y="1"/>
                  </a:moveTo>
                  <a:cubicBezTo>
                    <a:pt x="35362" y="775"/>
                    <a:pt x="34650" y="1235"/>
                    <a:pt x="33813" y="1465"/>
                  </a:cubicBezTo>
                  <a:cubicBezTo>
                    <a:pt x="33248" y="1633"/>
                    <a:pt x="32642" y="1737"/>
                    <a:pt x="32035" y="1821"/>
                  </a:cubicBezTo>
                  <a:cubicBezTo>
                    <a:pt x="31642" y="1867"/>
                    <a:pt x="31251" y="1884"/>
                    <a:pt x="30861" y="1884"/>
                  </a:cubicBezTo>
                  <a:cubicBezTo>
                    <a:pt x="30005" y="1884"/>
                    <a:pt x="29152" y="1802"/>
                    <a:pt x="28289" y="1758"/>
                  </a:cubicBezTo>
                  <a:cubicBezTo>
                    <a:pt x="27243" y="1737"/>
                    <a:pt x="26260" y="1445"/>
                    <a:pt x="25318" y="1026"/>
                  </a:cubicBezTo>
                  <a:cubicBezTo>
                    <a:pt x="24942" y="880"/>
                    <a:pt x="24586" y="712"/>
                    <a:pt x="24230" y="524"/>
                  </a:cubicBezTo>
                  <a:lnTo>
                    <a:pt x="23686" y="294"/>
                  </a:lnTo>
                  <a:cubicBezTo>
                    <a:pt x="23603" y="377"/>
                    <a:pt x="23561" y="419"/>
                    <a:pt x="23540" y="482"/>
                  </a:cubicBezTo>
                  <a:cubicBezTo>
                    <a:pt x="23142" y="1633"/>
                    <a:pt x="22473" y="2574"/>
                    <a:pt x="21615" y="3453"/>
                  </a:cubicBezTo>
                  <a:cubicBezTo>
                    <a:pt x="21280" y="3809"/>
                    <a:pt x="20966" y="4186"/>
                    <a:pt x="20652" y="4562"/>
                  </a:cubicBezTo>
                  <a:cubicBezTo>
                    <a:pt x="19543" y="5919"/>
                    <a:pt x="18110" y="6488"/>
                    <a:pt x="16414" y="6488"/>
                  </a:cubicBezTo>
                  <a:cubicBezTo>
                    <a:pt x="16383" y="6488"/>
                    <a:pt x="16352" y="6487"/>
                    <a:pt x="16321" y="6487"/>
                  </a:cubicBezTo>
                  <a:cubicBezTo>
                    <a:pt x="15798" y="6487"/>
                    <a:pt x="15421" y="6257"/>
                    <a:pt x="15254" y="5797"/>
                  </a:cubicBezTo>
                  <a:cubicBezTo>
                    <a:pt x="15108" y="5420"/>
                    <a:pt x="15003" y="5022"/>
                    <a:pt x="14982" y="4646"/>
                  </a:cubicBezTo>
                  <a:cubicBezTo>
                    <a:pt x="14898" y="3997"/>
                    <a:pt x="14898" y="3349"/>
                    <a:pt x="14877" y="2721"/>
                  </a:cubicBezTo>
                  <a:cubicBezTo>
                    <a:pt x="14877" y="2595"/>
                    <a:pt x="14919" y="2407"/>
                    <a:pt x="14647" y="2365"/>
                  </a:cubicBezTo>
                  <a:cubicBezTo>
                    <a:pt x="14438" y="2574"/>
                    <a:pt x="14166" y="2784"/>
                    <a:pt x="13936" y="3014"/>
                  </a:cubicBezTo>
                  <a:cubicBezTo>
                    <a:pt x="13015" y="3934"/>
                    <a:pt x="12053" y="4730"/>
                    <a:pt x="11007" y="5462"/>
                  </a:cubicBezTo>
                  <a:cubicBezTo>
                    <a:pt x="10253" y="6027"/>
                    <a:pt x="9416" y="6466"/>
                    <a:pt x="8517" y="6822"/>
                  </a:cubicBezTo>
                  <a:cubicBezTo>
                    <a:pt x="8035" y="7031"/>
                    <a:pt x="7470" y="7136"/>
                    <a:pt x="6926" y="7219"/>
                  </a:cubicBezTo>
                  <a:cubicBezTo>
                    <a:pt x="6819" y="7233"/>
                    <a:pt x="6713" y="7240"/>
                    <a:pt x="6609" y="7240"/>
                  </a:cubicBezTo>
                  <a:cubicBezTo>
                    <a:pt x="6071" y="7240"/>
                    <a:pt x="5597" y="7051"/>
                    <a:pt x="5211" y="6613"/>
                  </a:cubicBezTo>
                  <a:cubicBezTo>
                    <a:pt x="4813" y="6173"/>
                    <a:pt x="4374" y="5818"/>
                    <a:pt x="3851" y="5566"/>
                  </a:cubicBezTo>
                  <a:cubicBezTo>
                    <a:pt x="3746" y="5525"/>
                    <a:pt x="3641" y="5441"/>
                    <a:pt x="3558" y="5357"/>
                  </a:cubicBezTo>
                  <a:cubicBezTo>
                    <a:pt x="3164" y="4916"/>
                    <a:pt x="2717" y="4794"/>
                    <a:pt x="2249" y="4794"/>
                  </a:cubicBezTo>
                  <a:cubicBezTo>
                    <a:pt x="1897" y="4794"/>
                    <a:pt x="1533" y="4864"/>
                    <a:pt x="1172" y="4918"/>
                  </a:cubicBezTo>
                  <a:cubicBezTo>
                    <a:pt x="1068" y="4939"/>
                    <a:pt x="942" y="5022"/>
                    <a:pt x="880" y="5106"/>
                  </a:cubicBezTo>
                  <a:cubicBezTo>
                    <a:pt x="524" y="5546"/>
                    <a:pt x="105" y="5964"/>
                    <a:pt x="210" y="6613"/>
                  </a:cubicBezTo>
                  <a:cubicBezTo>
                    <a:pt x="252" y="6906"/>
                    <a:pt x="189" y="7219"/>
                    <a:pt x="147" y="7533"/>
                  </a:cubicBezTo>
                  <a:cubicBezTo>
                    <a:pt x="1" y="8914"/>
                    <a:pt x="503" y="10107"/>
                    <a:pt x="1152" y="11258"/>
                  </a:cubicBezTo>
                  <a:cubicBezTo>
                    <a:pt x="1361" y="11634"/>
                    <a:pt x="1696" y="11885"/>
                    <a:pt x="2135" y="12011"/>
                  </a:cubicBezTo>
                  <a:cubicBezTo>
                    <a:pt x="2878" y="12264"/>
                    <a:pt x="3621" y="12442"/>
                    <a:pt x="4401" y="12442"/>
                  </a:cubicBezTo>
                  <a:cubicBezTo>
                    <a:pt x="4720" y="12442"/>
                    <a:pt x="5044" y="12412"/>
                    <a:pt x="5378" y="12346"/>
                  </a:cubicBezTo>
                  <a:cubicBezTo>
                    <a:pt x="5629" y="12681"/>
                    <a:pt x="5797" y="12973"/>
                    <a:pt x="6048" y="13204"/>
                  </a:cubicBezTo>
                  <a:cubicBezTo>
                    <a:pt x="7303" y="14459"/>
                    <a:pt x="8663" y="15589"/>
                    <a:pt x="10253" y="16384"/>
                  </a:cubicBezTo>
                  <a:cubicBezTo>
                    <a:pt x="11446" y="16949"/>
                    <a:pt x="12680" y="17472"/>
                    <a:pt x="13915" y="17995"/>
                  </a:cubicBezTo>
                  <a:cubicBezTo>
                    <a:pt x="14898" y="18414"/>
                    <a:pt x="15882" y="18811"/>
                    <a:pt x="16886" y="19167"/>
                  </a:cubicBezTo>
                  <a:cubicBezTo>
                    <a:pt x="17367" y="19355"/>
                    <a:pt x="17890" y="19523"/>
                    <a:pt x="18393" y="19543"/>
                  </a:cubicBezTo>
                  <a:cubicBezTo>
                    <a:pt x="18978" y="19564"/>
                    <a:pt x="19570" y="19575"/>
                    <a:pt x="20163" y="19575"/>
                  </a:cubicBezTo>
                  <a:cubicBezTo>
                    <a:pt x="20757" y="19575"/>
                    <a:pt x="21353" y="19564"/>
                    <a:pt x="21950" y="19543"/>
                  </a:cubicBezTo>
                  <a:cubicBezTo>
                    <a:pt x="23100" y="19481"/>
                    <a:pt x="24251" y="19376"/>
                    <a:pt x="25402" y="19271"/>
                  </a:cubicBezTo>
                  <a:cubicBezTo>
                    <a:pt x="25779" y="19251"/>
                    <a:pt x="26239" y="19251"/>
                    <a:pt x="26553" y="19062"/>
                  </a:cubicBezTo>
                  <a:cubicBezTo>
                    <a:pt x="27097" y="18748"/>
                    <a:pt x="27662" y="18644"/>
                    <a:pt x="28248" y="18434"/>
                  </a:cubicBezTo>
                  <a:cubicBezTo>
                    <a:pt x="29629" y="17974"/>
                    <a:pt x="30989" y="17472"/>
                    <a:pt x="32244" y="16656"/>
                  </a:cubicBezTo>
                  <a:cubicBezTo>
                    <a:pt x="32558" y="16447"/>
                    <a:pt x="32851" y="16279"/>
                    <a:pt x="33144" y="16007"/>
                  </a:cubicBezTo>
                  <a:cubicBezTo>
                    <a:pt x="34232" y="15024"/>
                    <a:pt x="35194" y="13873"/>
                    <a:pt x="36178" y="12743"/>
                  </a:cubicBezTo>
                  <a:cubicBezTo>
                    <a:pt x="37266" y="11425"/>
                    <a:pt x="37956" y="9940"/>
                    <a:pt x="38124" y="8224"/>
                  </a:cubicBezTo>
                  <a:cubicBezTo>
                    <a:pt x="38291" y="7157"/>
                    <a:pt x="38312" y="6110"/>
                    <a:pt x="38082" y="5064"/>
                  </a:cubicBezTo>
                  <a:cubicBezTo>
                    <a:pt x="37580" y="2888"/>
                    <a:pt x="37559" y="2700"/>
                    <a:pt x="36722" y="1214"/>
                  </a:cubicBezTo>
                  <a:cubicBezTo>
                    <a:pt x="36638" y="1047"/>
                    <a:pt x="36533" y="901"/>
                    <a:pt x="36429" y="733"/>
                  </a:cubicBezTo>
                  <a:cubicBezTo>
                    <a:pt x="36282" y="503"/>
                    <a:pt x="36115" y="294"/>
                    <a:pt x="35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 name="Google Shape;485;p41"/>
            <p:cNvSpPr/>
            <p:nvPr/>
          </p:nvSpPr>
          <p:spPr>
            <a:xfrm>
              <a:off x="6493225" y="3251800"/>
              <a:ext cx="473425" cy="523125"/>
            </a:xfrm>
            <a:custGeom>
              <a:avLst/>
              <a:gdLst/>
              <a:ahLst/>
              <a:cxnLst/>
              <a:rect l="l" t="t" r="r" b="b"/>
              <a:pathLst>
                <a:path w="18937" h="20925" extrusionOk="0">
                  <a:moveTo>
                    <a:pt x="1" y="14919"/>
                  </a:moveTo>
                  <a:cubicBezTo>
                    <a:pt x="252" y="14250"/>
                    <a:pt x="566" y="13706"/>
                    <a:pt x="963" y="13204"/>
                  </a:cubicBezTo>
                  <a:cubicBezTo>
                    <a:pt x="1298" y="12827"/>
                    <a:pt x="1570" y="12367"/>
                    <a:pt x="1884" y="11948"/>
                  </a:cubicBezTo>
                  <a:cubicBezTo>
                    <a:pt x="2407" y="11279"/>
                    <a:pt x="2930" y="10630"/>
                    <a:pt x="3453" y="9939"/>
                  </a:cubicBezTo>
                  <a:cubicBezTo>
                    <a:pt x="3809" y="9437"/>
                    <a:pt x="4186" y="8977"/>
                    <a:pt x="4500" y="8454"/>
                  </a:cubicBezTo>
                  <a:cubicBezTo>
                    <a:pt x="5860" y="6278"/>
                    <a:pt x="7345" y="4206"/>
                    <a:pt x="8998" y="2261"/>
                  </a:cubicBezTo>
                  <a:cubicBezTo>
                    <a:pt x="9249" y="1968"/>
                    <a:pt x="9438" y="1591"/>
                    <a:pt x="9626" y="1256"/>
                  </a:cubicBezTo>
                  <a:cubicBezTo>
                    <a:pt x="9877" y="817"/>
                    <a:pt x="10149" y="377"/>
                    <a:pt x="10588" y="1"/>
                  </a:cubicBezTo>
                  <a:cubicBezTo>
                    <a:pt x="13078" y="649"/>
                    <a:pt x="15610" y="587"/>
                    <a:pt x="18205" y="273"/>
                  </a:cubicBezTo>
                  <a:cubicBezTo>
                    <a:pt x="18246" y="482"/>
                    <a:pt x="18309" y="649"/>
                    <a:pt x="18330" y="817"/>
                  </a:cubicBezTo>
                  <a:cubicBezTo>
                    <a:pt x="18539" y="4562"/>
                    <a:pt x="18728" y="8287"/>
                    <a:pt x="18895" y="12011"/>
                  </a:cubicBezTo>
                  <a:cubicBezTo>
                    <a:pt x="18937" y="12555"/>
                    <a:pt x="18895" y="13099"/>
                    <a:pt x="18874" y="13664"/>
                  </a:cubicBezTo>
                  <a:cubicBezTo>
                    <a:pt x="18832" y="14626"/>
                    <a:pt x="18790" y="15589"/>
                    <a:pt x="18874" y="16551"/>
                  </a:cubicBezTo>
                  <a:cubicBezTo>
                    <a:pt x="18895" y="17012"/>
                    <a:pt x="18895" y="17472"/>
                    <a:pt x="18790" y="17911"/>
                  </a:cubicBezTo>
                  <a:cubicBezTo>
                    <a:pt x="18728" y="18183"/>
                    <a:pt x="18769" y="18476"/>
                    <a:pt x="18749" y="18727"/>
                  </a:cubicBezTo>
                  <a:cubicBezTo>
                    <a:pt x="18728" y="19104"/>
                    <a:pt x="18686" y="19460"/>
                    <a:pt x="18623" y="19795"/>
                  </a:cubicBezTo>
                  <a:cubicBezTo>
                    <a:pt x="18518" y="20276"/>
                    <a:pt x="18205" y="20506"/>
                    <a:pt x="17723" y="20569"/>
                  </a:cubicBezTo>
                  <a:cubicBezTo>
                    <a:pt x="17577" y="20569"/>
                    <a:pt x="17409" y="20590"/>
                    <a:pt x="17284" y="20590"/>
                  </a:cubicBezTo>
                  <a:cubicBezTo>
                    <a:pt x="16865" y="20611"/>
                    <a:pt x="16426" y="20611"/>
                    <a:pt x="16008" y="20673"/>
                  </a:cubicBezTo>
                  <a:cubicBezTo>
                    <a:pt x="12932" y="20924"/>
                    <a:pt x="9940" y="20464"/>
                    <a:pt x="7010" y="19627"/>
                  </a:cubicBezTo>
                  <a:cubicBezTo>
                    <a:pt x="6236" y="19418"/>
                    <a:pt x="5504" y="19104"/>
                    <a:pt x="4834" y="18686"/>
                  </a:cubicBezTo>
                  <a:cubicBezTo>
                    <a:pt x="3307" y="17807"/>
                    <a:pt x="1926" y="16802"/>
                    <a:pt x="671" y="15589"/>
                  </a:cubicBezTo>
                  <a:cubicBezTo>
                    <a:pt x="399" y="15401"/>
                    <a:pt x="189" y="15149"/>
                    <a:pt x="1" y="149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 name="Google Shape;486;p41"/>
            <p:cNvSpPr/>
            <p:nvPr/>
          </p:nvSpPr>
          <p:spPr>
            <a:xfrm>
              <a:off x="6454000" y="2528900"/>
              <a:ext cx="771075" cy="372450"/>
            </a:xfrm>
            <a:custGeom>
              <a:avLst/>
              <a:gdLst/>
              <a:ahLst/>
              <a:cxnLst/>
              <a:rect l="l" t="t" r="r" b="b"/>
              <a:pathLst>
                <a:path w="30843" h="14898" extrusionOk="0">
                  <a:moveTo>
                    <a:pt x="30842" y="7784"/>
                  </a:moveTo>
                  <a:cubicBezTo>
                    <a:pt x="30382" y="8579"/>
                    <a:pt x="29691" y="8914"/>
                    <a:pt x="28896" y="9123"/>
                  </a:cubicBezTo>
                  <a:cubicBezTo>
                    <a:pt x="28059" y="9353"/>
                    <a:pt x="27222" y="9437"/>
                    <a:pt x="26364" y="9416"/>
                  </a:cubicBezTo>
                  <a:cubicBezTo>
                    <a:pt x="25465" y="9374"/>
                    <a:pt x="24607" y="9332"/>
                    <a:pt x="23728" y="9311"/>
                  </a:cubicBezTo>
                  <a:cubicBezTo>
                    <a:pt x="22996" y="9270"/>
                    <a:pt x="22284" y="9081"/>
                    <a:pt x="21594" y="8809"/>
                  </a:cubicBezTo>
                  <a:cubicBezTo>
                    <a:pt x="20820" y="8453"/>
                    <a:pt x="20025" y="8119"/>
                    <a:pt x="19250" y="7805"/>
                  </a:cubicBezTo>
                  <a:cubicBezTo>
                    <a:pt x="19041" y="7700"/>
                    <a:pt x="18811" y="7596"/>
                    <a:pt x="18560" y="7491"/>
                  </a:cubicBezTo>
                  <a:cubicBezTo>
                    <a:pt x="18351" y="7658"/>
                    <a:pt x="18183" y="7805"/>
                    <a:pt x="17974" y="7972"/>
                  </a:cubicBezTo>
                  <a:cubicBezTo>
                    <a:pt x="18141" y="8495"/>
                    <a:pt x="18037" y="8956"/>
                    <a:pt x="17786" y="9374"/>
                  </a:cubicBezTo>
                  <a:cubicBezTo>
                    <a:pt x="17451" y="9939"/>
                    <a:pt x="17095" y="10483"/>
                    <a:pt x="16719" y="10985"/>
                  </a:cubicBezTo>
                  <a:cubicBezTo>
                    <a:pt x="16237" y="11571"/>
                    <a:pt x="15714" y="12136"/>
                    <a:pt x="15191" y="12680"/>
                  </a:cubicBezTo>
                  <a:cubicBezTo>
                    <a:pt x="14375" y="13601"/>
                    <a:pt x="13329" y="14040"/>
                    <a:pt x="12136" y="14040"/>
                  </a:cubicBezTo>
                  <a:cubicBezTo>
                    <a:pt x="12053" y="14040"/>
                    <a:pt x="11948" y="13977"/>
                    <a:pt x="11906" y="13977"/>
                  </a:cubicBezTo>
                  <a:cubicBezTo>
                    <a:pt x="11697" y="13747"/>
                    <a:pt x="11697" y="13454"/>
                    <a:pt x="11655" y="13203"/>
                  </a:cubicBezTo>
                  <a:cubicBezTo>
                    <a:pt x="11613" y="12701"/>
                    <a:pt x="11613" y="12241"/>
                    <a:pt x="11551" y="11738"/>
                  </a:cubicBezTo>
                  <a:cubicBezTo>
                    <a:pt x="11509" y="11048"/>
                    <a:pt x="11551" y="10399"/>
                    <a:pt x="11760" y="9751"/>
                  </a:cubicBezTo>
                  <a:cubicBezTo>
                    <a:pt x="11823" y="9646"/>
                    <a:pt x="11843" y="9521"/>
                    <a:pt x="11864" y="9416"/>
                  </a:cubicBezTo>
                  <a:cubicBezTo>
                    <a:pt x="11927" y="9144"/>
                    <a:pt x="11864" y="8914"/>
                    <a:pt x="11634" y="8746"/>
                  </a:cubicBezTo>
                  <a:cubicBezTo>
                    <a:pt x="11425" y="8621"/>
                    <a:pt x="11216" y="8621"/>
                    <a:pt x="10986" y="8830"/>
                  </a:cubicBezTo>
                  <a:cubicBezTo>
                    <a:pt x="10504" y="9249"/>
                    <a:pt x="10044" y="9688"/>
                    <a:pt x="9563" y="10106"/>
                  </a:cubicBezTo>
                  <a:cubicBezTo>
                    <a:pt x="9123" y="10525"/>
                    <a:pt x="8705" y="10943"/>
                    <a:pt x="8266" y="11404"/>
                  </a:cubicBezTo>
                  <a:cubicBezTo>
                    <a:pt x="7429" y="12199"/>
                    <a:pt x="6508" y="12910"/>
                    <a:pt x="5545" y="13538"/>
                  </a:cubicBezTo>
                  <a:cubicBezTo>
                    <a:pt x="4646" y="14124"/>
                    <a:pt x="3683" y="14584"/>
                    <a:pt x="2637" y="14814"/>
                  </a:cubicBezTo>
                  <a:cubicBezTo>
                    <a:pt x="2240" y="14898"/>
                    <a:pt x="1968" y="14814"/>
                    <a:pt x="1654" y="14542"/>
                  </a:cubicBezTo>
                  <a:cubicBezTo>
                    <a:pt x="1131" y="14040"/>
                    <a:pt x="545" y="13559"/>
                    <a:pt x="1" y="13099"/>
                  </a:cubicBezTo>
                  <a:cubicBezTo>
                    <a:pt x="1" y="13015"/>
                    <a:pt x="1" y="12910"/>
                    <a:pt x="43" y="12827"/>
                  </a:cubicBezTo>
                  <a:cubicBezTo>
                    <a:pt x="754" y="11194"/>
                    <a:pt x="1403" y="9479"/>
                    <a:pt x="2365" y="7993"/>
                  </a:cubicBezTo>
                  <a:cubicBezTo>
                    <a:pt x="3390" y="6445"/>
                    <a:pt x="4437" y="4917"/>
                    <a:pt x="5859" y="3683"/>
                  </a:cubicBezTo>
                  <a:lnTo>
                    <a:pt x="6257" y="3285"/>
                  </a:lnTo>
                  <a:cubicBezTo>
                    <a:pt x="7115" y="2511"/>
                    <a:pt x="8077" y="1904"/>
                    <a:pt x="9291" y="1800"/>
                  </a:cubicBezTo>
                  <a:cubicBezTo>
                    <a:pt x="9437" y="1779"/>
                    <a:pt x="9605" y="1779"/>
                    <a:pt x="9730" y="1695"/>
                  </a:cubicBezTo>
                  <a:cubicBezTo>
                    <a:pt x="10567" y="1151"/>
                    <a:pt x="11551" y="1067"/>
                    <a:pt x="12450" y="670"/>
                  </a:cubicBezTo>
                  <a:cubicBezTo>
                    <a:pt x="13099" y="377"/>
                    <a:pt x="13852" y="314"/>
                    <a:pt x="14564" y="231"/>
                  </a:cubicBezTo>
                  <a:cubicBezTo>
                    <a:pt x="15798" y="126"/>
                    <a:pt x="17053" y="63"/>
                    <a:pt x="18309" y="21"/>
                  </a:cubicBezTo>
                  <a:cubicBezTo>
                    <a:pt x="18665" y="0"/>
                    <a:pt x="19041" y="42"/>
                    <a:pt x="19397" y="63"/>
                  </a:cubicBezTo>
                  <a:cubicBezTo>
                    <a:pt x="19941" y="126"/>
                    <a:pt x="20506" y="210"/>
                    <a:pt x="21029" y="251"/>
                  </a:cubicBezTo>
                  <a:cubicBezTo>
                    <a:pt x="22096" y="335"/>
                    <a:pt x="23017" y="775"/>
                    <a:pt x="23916" y="1256"/>
                  </a:cubicBezTo>
                  <a:cubicBezTo>
                    <a:pt x="24293" y="1423"/>
                    <a:pt x="24649" y="1674"/>
                    <a:pt x="25067" y="1800"/>
                  </a:cubicBezTo>
                  <a:cubicBezTo>
                    <a:pt x="25423" y="1904"/>
                    <a:pt x="25737" y="2114"/>
                    <a:pt x="26051" y="2323"/>
                  </a:cubicBezTo>
                  <a:cubicBezTo>
                    <a:pt x="26490" y="2637"/>
                    <a:pt x="26908" y="2971"/>
                    <a:pt x="27348" y="3285"/>
                  </a:cubicBezTo>
                  <a:cubicBezTo>
                    <a:pt x="27432" y="3327"/>
                    <a:pt x="27473" y="3411"/>
                    <a:pt x="27536" y="3474"/>
                  </a:cubicBezTo>
                  <a:cubicBezTo>
                    <a:pt x="28038" y="3955"/>
                    <a:pt x="28520" y="4457"/>
                    <a:pt x="29001" y="4959"/>
                  </a:cubicBezTo>
                  <a:cubicBezTo>
                    <a:pt x="29126" y="5085"/>
                    <a:pt x="29336" y="5273"/>
                    <a:pt x="29315" y="5378"/>
                  </a:cubicBezTo>
                  <a:cubicBezTo>
                    <a:pt x="29210" y="5817"/>
                    <a:pt x="29545" y="6026"/>
                    <a:pt x="29754" y="6319"/>
                  </a:cubicBezTo>
                  <a:cubicBezTo>
                    <a:pt x="30152" y="6759"/>
                    <a:pt x="30486" y="7261"/>
                    <a:pt x="30842" y="778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 name="Google Shape;487;p41"/>
            <p:cNvSpPr/>
            <p:nvPr/>
          </p:nvSpPr>
          <p:spPr>
            <a:xfrm>
              <a:off x="6128125" y="2412250"/>
              <a:ext cx="465050" cy="347875"/>
            </a:xfrm>
            <a:custGeom>
              <a:avLst/>
              <a:gdLst/>
              <a:ahLst/>
              <a:cxnLst/>
              <a:rect l="l" t="t" r="r" b="b"/>
              <a:pathLst>
                <a:path w="18602" h="13915" extrusionOk="0">
                  <a:moveTo>
                    <a:pt x="18539" y="7303"/>
                  </a:moveTo>
                  <a:cubicBezTo>
                    <a:pt x="18308" y="7512"/>
                    <a:pt x="18057" y="7700"/>
                    <a:pt x="17848" y="7930"/>
                  </a:cubicBezTo>
                  <a:cubicBezTo>
                    <a:pt x="17492" y="8286"/>
                    <a:pt x="17158" y="8705"/>
                    <a:pt x="16823" y="9102"/>
                  </a:cubicBezTo>
                  <a:cubicBezTo>
                    <a:pt x="16614" y="9374"/>
                    <a:pt x="16404" y="9604"/>
                    <a:pt x="16174" y="9897"/>
                  </a:cubicBezTo>
                  <a:cubicBezTo>
                    <a:pt x="15149" y="9332"/>
                    <a:pt x="14082" y="9437"/>
                    <a:pt x="13036" y="9500"/>
                  </a:cubicBezTo>
                  <a:cubicBezTo>
                    <a:pt x="11299" y="9542"/>
                    <a:pt x="9730" y="10044"/>
                    <a:pt x="8349" y="11069"/>
                  </a:cubicBezTo>
                  <a:cubicBezTo>
                    <a:pt x="7386" y="11759"/>
                    <a:pt x="6445" y="12450"/>
                    <a:pt x="5440" y="13140"/>
                  </a:cubicBezTo>
                  <a:cubicBezTo>
                    <a:pt x="5106" y="13371"/>
                    <a:pt x="4708" y="13559"/>
                    <a:pt x="4331" y="13726"/>
                  </a:cubicBezTo>
                  <a:cubicBezTo>
                    <a:pt x="4039" y="13873"/>
                    <a:pt x="3746" y="13915"/>
                    <a:pt x="3411" y="13768"/>
                  </a:cubicBezTo>
                  <a:cubicBezTo>
                    <a:pt x="3202" y="13266"/>
                    <a:pt x="3348" y="12827"/>
                    <a:pt x="3641" y="12408"/>
                  </a:cubicBezTo>
                  <a:cubicBezTo>
                    <a:pt x="3767" y="12199"/>
                    <a:pt x="3955" y="12031"/>
                    <a:pt x="4059" y="11801"/>
                  </a:cubicBezTo>
                  <a:cubicBezTo>
                    <a:pt x="4164" y="11613"/>
                    <a:pt x="4248" y="11404"/>
                    <a:pt x="4269" y="11195"/>
                  </a:cubicBezTo>
                  <a:cubicBezTo>
                    <a:pt x="4331" y="10943"/>
                    <a:pt x="4164" y="10713"/>
                    <a:pt x="3934" y="10630"/>
                  </a:cubicBezTo>
                  <a:cubicBezTo>
                    <a:pt x="3704" y="10525"/>
                    <a:pt x="3495" y="10588"/>
                    <a:pt x="3348" y="10776"/>
                  </a:cubicBezTo>
                  <a:cubicBezTo>
                    <a:pt x="3181" y="11006"/>
                    <a:pt x="2971" y="11257"/>
                    <a:pt x="2699" y="11404"/>
                  </a:cubicBezTo>
                  <a:cubicBezTo>
                    <a:pt x="2155" y="11739"/>
                    <a:pt x="2155" y="11739"/>
                    <a:pt x="1423" y="11404"/>
                  </a:cubicBezTo>
                  <a:cubicBezTo>
                    <a:pt x="1423" y="10734"/>
                    <a:pt x="1528" y="10044"/>
                    <a:pt x="1946" y="9437"/>
                  </a:cubicBezTo>
                  <a:cubicBezTo>
                    <a:pt x="2197" y="9081"/>
                    <a:pt x="2407" y="8663"/>
                    <a:pt x="2658" y="8265"/>
                  </a:cubicBezTo>
                  <a:cubicBezTo>
                    <a:pt x="2762" y="8077"/>
                    <a:pt x="2846" y="7910"/>
                    <a:pt x="2930" y="7700"/>
                  </a:cubicBezTo>
                  <a:cubicBezTo>
                    <a:pt x="3118" y="7135"/>
                    <a:pt x="2804" y="6717"/>
                    <a:pt x="2197" y="6780"/>
                  </a:cubicBezTo>
                  <a:cubicBezTo>
                    <a:pt x="1842" y="6801"/>
                    <a:pt x="1486" y="6905"/>
                    <a:pt x="1130" y="6989"/>
                  </a:cubicBezTo>
                  <a:cubicBezTo>
                    <a:pt x="816" y="7031"/>
                    <a:pt x="502" y="7219"/>
                    <a:pt x="84" y="7093"/>
                  </a:cubicBezTo>
                  <a:cubicBezTo>
                    <a:pt x="63" y="6926"/>
                    <a:pt x="0" y="6780"/>
                    <a:pt x="21" y="6591"/>
                  </a:cubicBezTo>
                  <a:cubicBezTo>
                    <a:pt x="84" y="5985"/>
                    <a:pt x="230" y="5399"/>
                    <a:pt x="544" y="4876"/>
                  </a:cubicBezTo>
                  <a:cubicBezTo>
                    <a:pt x="670" y="4687"/>
                    <a:pt x="795" y="4499"/>
                    <a:pt x="963" y="4394"/>
                  </a:cubicBezTo>
                  <a:cubicBezTo>
                    <a:pt x="1277" y="4248"/>
                    <a:pt x="1465" y="3955"/>
                    <a:pt x="1674" y="3683"/>
                  </a:cubicBezTo>
                  <a:cubicBezTo>
                    <a:pt x="2825" y="2302"/>
                    <a:pt x="4101" y="1172"/>
                    <a:pt x="5880" y="649"/>
                  </a:cubicBezTo>
                  <a:cubicBezTo>
                    <a:pt x="7072" y="314"/>
                    <a:pt x="8223" y="0"/>
                    <a:pt x="9479" y="126"/>
                  </a:cubicBezTo>
                  <a:cubicBezTo>
                    <a:pt x="10881" y="272"/>
                    <a:pt x="12241" y="544"/>
                    <a:pt x="13559" y="1067"/>
                  </a:cubicBezTo>
                  <a:cubicBezTo>
                    <a:pt x="14187" y="1339"/>
                    <a:pt x="14731" y="1842"/>
                    <a:pt x="15275" y="2281"/>
                  </a:cubicBezTo>
                  <a:cubicBezTo>
                    <a:pt x="15756" y="2679"/>
                    <a:pt x="16174" y="3097"/>
                    <a:pt x="16614" y="3516"/>
                  </a:cubicBezTo>
                  <a:cubicBezTo>
                    <a:pt x="17555" y="4415"/>
                    <a:pt x="18141" y="5545"/>
                    <a:pt x="18539" y="6780"/>
                  </a:cubicBezTo>
                  <a:cubicBezTo>
                    <a:pt x="18580" y="6863"/>
                    <a:pt x="18601" y="6968"/>
                    <a:pt x="18601" y="7031"/>
                  </a:cubicBezTo>
                  <a:cubicBezTo>
                    <a:pt x="18580" y="7093"/>
                    <a:pt x="18580" y="7135"/>
                    <a:pt x="18539" y="730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0" name="Google Shape;488;p41"/>
            <p:cNvSpPr/>
            <p:nvPr/>
          </p:nvSpPr>
          <p:spPr>
            <a:xfrm>
              <a:off x="6394900" y="3660350"/>
              <a:ext cx="577000" cy="260000"/>
            </a:xfrm>
            <a:custGeom>
              <a:avLst/>
              <a:gdLst/>
              <a:ahLst/>
              <a:cxnLst/>
              <a:rect l="l" t="t" r="r" b="b"/>
              <a:pathLst>
                <a:path w="23080" h="10400" extrusionOk="0">
                  <a:moveTo>
                    <a:pt x="0" y="3829"/>
                  </a:moveTo>
                  <a:cubicBezTo>
                    <a:pt x="168" y="3599"/>
                    <a:pt x="251" y="3432"/>
                    <a:pt x="356" y="3264"/>
                  </a:cubicBezTo>
                  <a:cubicBezTo>
                    <a:pt x="503" y="3097"/>
                    <a:pt x="628" y="2888"/>
                    <a:pt x="795" y="2699"/>
                  </a:cubicBezTo>
                  <a:cubicBezTo>
                    <a:pt x="1653" y="1779"/>
                    <a:pt x="2511" y="900"/>
                    <a:pt x="3327" y="42"/>
                  </a:cubicBezTo>
                  <a:cubicBezTo>
                    <a:pt x="3746" y="0"/>
                    <a:pt x="3934" y="293"/>
                    <a:pt x="4143" y="502"/>
                  </a:cubicBezTo>
                  <a:cubicBezTo>
                    <a:pt x="5357" y="1674"/>
                    <a:pt x="6759" y="2595"/>
                    <a:pt x="8181" y="3432"/>
                  </a:cubicBezTo>
                  <a:cubicBezTo>
                    <a:pt x="8914" y="3871"/>
                    <a:pt x="9709" y="4185"/>
                    <a:pt x="10546" y="4436"/>
                  </a:cubicBezTo>
                  <a:cubicBezTo>
                    <a:pt x="12429" y="4959"/>
                    <a:pt x="14312" y="5315"/>
                    <a:pt x="16279" y="5482"/>
                  </a:cubicBezTo>
                  <a:cubicBezTo>
                    <a:pt x="17534" y="5566"/>
                    <a:pt x="18769" y="5545"/>
                    <a:pt x="20024" y="5503"/>
                  </a:cubicBezTo>
                  <a:cubicBezTo>
                    <a:pt x="20924" y="5482"/>
                    <a:pt x="21824" y="5503"/>
                    <a:pt x="22786" y="5524"/>
                  </a:cubicBezTo>
                  <a:cubicBezTo>
                    <a:pt x="22828" y="5796"/>
                    <a:pt x="22891" y="6026"/>
                    <a:pt x="22912" y="6256"/>
                  </a:cubicBezTo>
                  <a:cubicBezTo>
                    <a:pt x="22974" y="7198"/>
                    <a:pt x="23079" y="8118"/>
                    <a:pt x="22702" y="9081"/>
                  </a:cubicBezTo>
                  <a:cubicBezTo>
                    <a:pt x="22347" y="8976"/>
                    <a:pt x="22075" y="8725"/>
                    <a:pt x="21907" y="8411"/>
                  </a:cubicBezTo>
                  <a:cubicBezTo>
                    <a:pt x="21614" y="7930"/>
                    <a:pt x="21091" y="7888"/>
                    <a:pt x="20673" y="7700"/>
                  </a:cubicBezTo>
                  <a:cubicBezTo>
                    <a:pt x="20464" y="7616"/>
                    <a:pt x="20171" y="7742"/>
                    <a:pt x="20066" y="8014"/>
                  </a:cubicBezTo>
                  <a:cubicBezTo>
                    <a:pt x="19857" y="8474"/>
                    <a:pt x="19689" y="8976"/>
                    <a:pt x="19522" y="9458"/>
                  </a:cubicBezTo>
                  <a:cubicBezTo>
                    <a:pt x="19250" y="10106"/>
                    <a:pt x="18601" y="10399"/>
                    <a:pt x="18057" y="10043"/>
                  </a:cubicBezTo>
                  <a:cubicBezTo>
                    <a:pt x="17890" y="9981"/>
                    <a:pt x="17764" y="9813"/>
                    <a:pt x="17660" y="9667"/>
                  </a:cubicBezTo>
                  <a:lnTo>
                    <a:pt x="16948" y="8474"/>
                  </a:lnTo>
                  <a:cubicBezTo>
                    <a:pt x="16781" y="8202"/>
                    <a:pt x="16635" y="7909"/>
                    <a:pt x="16404" y="7637"/>
                  </a:cubicBezTo>
                  <a:cubicBezTo>
                    <a:pt x="16049" y="7261"/>
                    <a:pt x="15672" y="7282"/>
                    <a:pt x="15316" y="7637"/>
                  </a:cubicBezTo>
                  <a:cubicBezTo>
                    <a:pt x="15149" y="7805"/>
                    <a:pt x="15044" y="7951"/>
                    <a:pt x="14919" y="8139"/>
                  </a:cubicBezTo>
                  <a:cubicBezTo>
                    <a:pt x="14814" y="8307"/>
                    <a:pt x="14710" y="8453"/>
                    <a:pt x="14626" y="8621"/>
                  </a:cubicBezTo>
                  <a:cubicBezTo>
                    <a:pt x="14187" y="9395"/>
                    <a:pt x="13559" y="9520"/>
                    <a:pt x="12659" y="9248"/>
                  </a:cubicBezTo>
                  <a:cubicBezTo>
                    <a:pt x="11822" y="8976"/>
                    <a:pt x="11257" y="8432"/>
                    <a:pt x="10985" y="7574"/>
                  </a:cubicBezTo>
                  <a:cubicBezTo>
                    <a:pt x="10943" y="7407"/>
                    <a:pt x="10922" y="7282"/>
                    <a:pt x="10860" y="7114"/>
                  </a:cubicBezTo>
                  <a:cubicBezTo>
                    <a:pt x="10776" y="6968"/>
                    <a:pt x="10734" y="6779"/>
                    <a:pt x="10630" y="6633"/>
                  </a:cubicBezTo>
                  <a:cubicBezTo>
                    <a:pt x="10316" y="6152"/>
                    <a:pt x="9834" y="6131"/>
                    <a:pt x="9521" y="6633"/>
                  </a:cubicBezTo>
                  <a:cubicBezTo>
                    <a:pt x="9290" y="7051"/>
                    <a:pt x="8956" y="7302"/>
                    <a:pt x="8579" y="7595"/>
                  </a:cubicBezTo>
                  <a:cubicBezTo>
                    <a:pt x="7951" y="8098"/>
                    <a:pt x="7156" y="7993"/>
                    <a:pt x="6675" y="7323"/>
                  </a:cubicBezTo>
                  <a:cubicBezTo>
                    <a:pt x="6382" y="6947"/>
                    <a:pt x="6215" y="6466"/>
                    <a:pt x="6173" y="5963"/>
                  </a:cubicBezTo>
                  <a:cubicBezTo>
                    <a:pt x="6152" y="5545"/>
                    <a:pt x="6131" y="5105"/>
                    <a:pt x="6110" y="4687"/>
                  </a:cubicBezTo>
                  <a:cubicBezTo>
                    <a:pt x="6068" y="4478"/>
                    <a:pt x="6068" y="4269"/>
                    <a:pt x="6047" y="4059"/>
                  </a:cubicBezTo>
                  <a:cubicBezTo>
                    <a:pt x="5964" y="3557"/>
                    <a:pt x="5608" y="3327"/>
                    <a:pt x="5106" y="3453"/>
                  </a:cubicBezTo>
                  <a:cubicBezTo>
                    <a:pt x="4876" y="3515"/>
                    <a:pt x="4666" y="3662"/>
                    <a:pt x="4457" y="3766"/>
                  </a:cubicBezTo>
                  <a:cubicBezTo>
                    <a:pt x="4269" y="3850"/>
                    <a:pt x="4080" y="4017"/>
                    <a:pt x="3871" y="4038"/>
                  </a:cubicBezTo>
                  <a:cubicBezTo>
                    <a:pt x="2783" y="4143"/>
                    <a:pt x="1716" y="4269"/>
                    <a:pt x="607" y="3976"/>
                  </a:cubicBezTo>
                  <a:cubicBezTo>
                    <a:pt x="461" y="3997"/>
                    <a:pt x="293" y="3934"/>
                    <a:pt x="0" y="38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 name="Google Shape;489;p41"/>
            <p:cNvSpPr/>
            <p:nvPr/>
          </p:nvSpPr>
          <p:spPr>
            <a:xfrm>
              <a:off x="6848950" y="4135300"/>
              <a:ext cx="165300" cy="78500"/>
            </a:xfrm>
            <a:custGeom>
              <a:avLst/>
              <a:gdLst/>
              <a:ahLst/>
              <a:cxnLst/>
              <a:rect l="l" t="t" r="r" b="b"/>
              <a:pathLst>
                <a:path w="6612" h="3140" extrusionOk="0">
                  <a:moveTo>
                    <a:pt x="6612" y="2323"/>
                  </a:moveTo>
                  <a:cubicBezTo>
                    <a:pt x="6361" y="2721"/>
                    <a:pt x="6047" y="2930"/>
                    <a:pt x="5628" y="2972"/>
                  </a:cubicBezTo>
                  <a:cubicBezTo>
                    <a:pt x="4833" y="3077"/>
                    <a:pt x="4059" y="3139"/>
                    <a:pt x="3264" y="2951"/>
                  </a:cubicBezTo>
                  <a:cubicBezTo>
                    <a:pt x="2908" y="2846"/>
                    <a:pt x="2511" y="2700"/>
                    <a:pt x="2176" y="2533"/>
                  </a:cubicBezTo>
                  <a:cubicBezTo>
                    <a:pt x="1695" y="2302"/>
                    <a:pt x="1276" y="2030"/>
                    <a:pt x="816" y="1779"/>
                  </a:cubicBezTo>
                  <a:cubicBezTo>
                    <a:pt x="502" y="1591"/>
                    <a:pt x="188" y="1403"/>
                    <a:pt x="0" y="1026"/>
                  </a:cubicBezTo>
                  <a:cubicBezTo>
                    <a:pt x="188" y="775"/>
                    <a:pt x="335" y="545"/>
                    <a:pt x="544" y="294"/>
                  </a:cubicBezTo>
                  <a:cubicBezTo>
                    <a:pt x="1799" y="189"/>
                    <a:pt x="3118" y="1"/>
                    <a:pt x="4394" y="419"/>
                  </a:cubicBezTo>
                  <a:cubicBezTo>
                    <a:pt x="4520" y="461"/>
                    <a:pt x="4687" y="524"/>
                    <a:pt x="4833" y="524"/>
                  </a:cubicBezTo>
                  <a:cubicBezTo>
                    <a:pt x="5566" y="545"/>
                    <a:pt x="5984" y="1026"/>
                    <a:pt x="6298" y="1591"/>
                  </a:cubicBezTo>
                  <a:cubicBezTo>
                    <a:pt x="6424" y="1821"/>
                    <a:pt x="6507" y="2093"/>
                    <a:pt x="6612" y="232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2" name="Google Shape;490;p41"/>
            <p:cNvSpPr/>
            <p:nvPr/>
          </p:nvSpPr>
          <p:spPr>
            <a:xfrm>
              <a:off x="6284000" y="3853350"/>
              <a:ext cx="52850" cy="128200"/>
            </a:xfrm>
            <a:custGeom>
              <a:avLst/>
              <a:gdLst/>
              <a:ahLst/>
              <a:cxnLst/>
              <a:rect l="l" t="t" r="r" b="b"/>
              <a:pathLst>
                <a:path w="2114" h="5128" extrusionOk="0">
                  <a:moveTo>
                    <a:pt x="84" y="4981"/>
                  </a:moveTo>
                  <a:cubicBezTo>
                    <a:pt x="42" y="4792"/>
                    <a:pt x="1" y="4667"/>
                    <a:pt x="21" y="4500"/>
                  </a:cubicBezTo>
                  <a:cubicBezTo>
                    <a:pt x="189" y="3328"/>
                    <a:pt x="335" y="2156"/>
                    <a:pt x="503" y="1005"/>
                  </a:cubicBezTo>
                  <a:cubicBezTo>
                    <a:pt x="524" y="838"/>
                    <a:pt x="545" y="691"/>
                    <a:pt x="565" y="545"/>
                  </a:cubicBezTo>
                  <a:cubicBezTo>
                    <a:pt x="628" y="336"/>
                    <a:pt x="712" y="126"/>
                    <a:pt x="942" y="64"/>
                  </a:cubicBezTo>
                  <a:cubicBezTo>
                    <a:pt x="1151" y="1"/>
                    <a:pt x="1549" y="189"/>
                    <a:pt x="1591" y="419"/>
                  </a:cubicBezTo>
                  <a:cubicBezTo>
                    <a:pt x="1716" y="922"/>
                    <a:pt x="2030" y="1340"/>
                    <a:pt x="2009" y="1884"/>
                  </a:cubicBezTo>
                  <a:cubicBezTo>
                    <a:pt x="1988" y="2282"/>
                    <a:pt x="2030" y="2679"/>
                    <a:pt x="2072" y="3056"/>
                  </a:cubicBezTo>
                  <a:cubicBezTo>
                    <a:pt x="2114" y="3788"/>
                    <a:pt x="1716" y="4353"/>
                    <a:pt x="1235" y="4813"/>
                  </a:cubicBezTo>
                  <a:cubicBezTo>
                    <a:pt x="921" y="5127"/>
                    <a:pt x="503" y="5044"/>
                    <a:pt x="84" y="498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 name="Google Shape;491;p41"/>
            <p:cNvSpPr/>
            <p:nvPr/>
          </p:nvSpPr>
          <p:spPr>
            <a:xfrm>
              <a:off x="6564900" y="2887725"/>
              <a:ext cx="184675" cy="205075"/>
            </a:xfrm>
            <a:custGeom>
              <a:avLst/>
              <a:gdLst/>
              <a:ahLst/>
              <a:cxnLst/>
              <a:rect l="l" t="t" r="r" b="b"/>
              <a:pathLst>
                <a:path w="7387" h="8203" extrusionOk="0">
                  <a:moveTo>
                    <a:pt x="6801" y="3474"/>
                  </a:moveTo>
                  <a:cubicBezTo>
                    <a:pt x="6319" y="1717"/>
                    <a:pt x="4206" y="1"/>
                    <a:pt x="2407" y="1068"/>
                  </a:cubicBezTo>
                  <a:cubicBezTo>
                    <a:pt x="2302" y="1152"/>
                    <a:pt x="2177" y="1235"/>
                    <a:pt x="2072" y="1298"/>
                  </a:cubicBezTo>
                  <a:cubicBezTo>
                    <a:pt x="963" y="1696"/>
                    <a:pt x="63" y="2554"/>
                    <a:pt x="21" y="3746"/>
                  </a:cubicBezTo>
                  <a:cubicBezTo>
                    <a:pt x="1" y="5880"/>
                    <a:pt x="1381" y="8203"/>
                    <a:pt x="3746" y="8077"/>
                  </a:cubicBezTo>
                  <a:cubicBezTo>
                    <a:pt x="6068" y="7952"/>
                    <a:pt x="7387" y="5525"/>
                    <a:pt x="6801" y="347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 name="Google Shape;492;p41"/>
            <p:cNvSpPr/>
            <p:nvPr/>
          </p:nvSpPr>
          <p:spPr>
            <a:xfrm>
              <a:off x="7128800" y="2946325"/>
              <a:ext cx="155375" cy="142300"/>
            </a:xfrm>
            <a:custGeom>
              <a:avLst/>
              <a:gdLst/>
              <a:ahLst/>
              <a:cxnLst/>
              <a:rect l="l" t="t" r="r" b="b"/>
              <a:pathLst>
                <a:path w="6215" h="5692" extrusionOk="0">
                  <a:moveTo>
                    <a:pt x="5859" y="1779"/>
                  </a:moveTo>
                  <a:cubicBezTo>
                    <a:pt x="5859" y="1779"/>
                    <a:pt x="5859" y="1758"/>
                    <a:pt x="5838" y="1758"/>
                  </a:cubicBezTo>
                  <a:cubicBezTo>
                    <a:pt x="5754" y="1465"/>
                    <a:pt x="5629" y="1151"/>
                    <a:pt x="5440" y="837"/>
                  </a:cubicBezTo>
                  <a:cubicBezTo>
                    <a:pt x="5106" y="293"/>
                    <a:pt x="4373" y="0"/>
                    <a:pt x="3787" y="105"/>
                  </a:cubicBezTo>
                  <a:cubicBezTo>
                    <a:pt x="3662" y="84"/>
                    <a:pt x="3494" y="63"/>
                    <a:pt x="3369" y="63"/>
                  </a:cubicBezTo>
                  <a:cubicBezTo>
                    <a:pt x="2699" y="42"/>
                    <a:pt x="2134" y="293"/>
                    <a:pt x="1821" y="733"/>
                  </a:cubicBezTo>
                  <a:lnTo>
                    <a:pt x="1674" y="816"/>
                  </a:lnTo>
                  <a:cubicBezTo>
                    <a:pt x="0" y="1716"/>
                    <a:pt x="126" y="4060"/>
                    <a:pt x="1653" y="5022"/>
                  </a:cubicBezTo>
                  <a:cubicBezTo>
                    <a:pt x="2699" y="5692"/>
                    <a:pt x="3892" y="5482"/>
                    <a:pt x="4750" y="4771"/>
                  </a:cubicBezTo>
                  <a:cubicBezTo>
                    <a:pt x="5691" y="4143"/>
                    <a:pt x="6214" y="2972"/>
                    <a:pt x="5859" y="17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 name="Google Shape;493;p41"/>
            <p:cNvSpPr/>
            <p:nvPr/>
          </p:nvSpPr>
          <p:spPr>
            <a:xfrm>
              <a:off x="6097250" y="2382950"/>
              <a:ext cx="2326750" cy="2220550"/>
            </a:xfrm>
            <a:custGeom>
              <a:avLst/>
              <a:gdLst/>
              <a:ahLst/>
              <a:cxnLst/>
              <a:rect l="l" t="t" r="r" b="b"/>
              <a:pathLst>
                <a:path w="93070" h="88822" extrusionOk="0">
                  <a:moveTo>
                    <a:pt x="21803" y="59152"/>
                  </a:moveTo>
                  <a:cubicBezTo>
                    <a:pt x="21531" y="59361"/>
                    <a:pt x="21322" y="59507"/>
                    <a:pt x="21155" y="59654"/>
                  </a:cubicBezTo>
                  <a:cubicBezTo>
                    <a:pt x="20234" y="60386"/>
                    <a:pt x="19188" y="60386"/>
                    <a:pt x="18225" y="59696"/>
                  </a:cubicBezTo>
                  <a:cubicBezTo>
                    <a:pt x="18037" y="59570"/>
                    <a:pt x="17849" y="59382"/>
                    <a:pt x="17660" y="59235"/>
                  </a:cubicBezTo>
                  <a:cubicBezTo>
                    <a:pt x="17409" y="59319"/>
                    <a:pt x="17493" y="59549"/>
                    <a:pt x="17430" y="59675"/>
                  </a:cubicBezTo>
                  <a:cubicBezTo>
                    <a:pt x="17388" y="59779"/>
                    <a:pt x="17388" y="59905"/>
                    <a:pt x="17326" y="60010"/>
                  </a:cubicBezTo>
                  <a:cubicBezTo>
                    <a:pt x="16802" y="61202"/>
                    <a:pt x="16258" y="61411"/>
                    <a:pt x="15087" y="61202"/>
                  </a:cubicBezTo>
                  <a:cubicBezTo>
                    <a:pt x="14689" y="61139"/>
                    <a:pt x="14313" y="60993"/>
                    <a:pt x="13936" y="60888"/>
                  </a:cubicBezTo>
                  <a:cubicBezTo>
                    <a:pt x="12932" y="60575"/>
                    <a:pt x="11969" y="60219"/>
                    <a:pt x="10965" y="59905"/>
                  </a:cubicBezTo>
                  <a:cubicBezTo>
                    <a:pt x="10860" y="59884"/>
                    <a:pt x="10735" y="59884"/>
                    <a:pt x="10588" y="59863"/>
                  </a:cubicBezTo>
                  <a:cubicBezTo>
                    <a:pt x="10525" y="60491"/>
                    <a:pt x="10588" y="61077"/>
                    <a:pt x="10630" y="61621"/>
                  </a:cubicBezTo>
                  <a:cubicBezTo>
                    <a:pt x="10756" y="62813"/>
                    <a:pt x="10212" y="63734"/>
                    <a:pt x="9396" y="64550"/>
                  </a:cubicBezTo>
                  <a:cubicBezTo>
                    <a:pt x="9186" y="64780"/>
                    <a:pt x="8914" y="64906"/>
                    <a:pt x="8600" y="64927"/>
                  </a:cubicBezTo>
                  <a:cubicBezTo>
                    <a:pt x="8245" y="64968"/>
                    <a:pt x="7910" y="64989"/>
                    <a:pt x="7596" y="64989"/>
                  </a:cubicBezTo>
                  <a:cubicBezTo>
                    <a:pt x="6843" y="64968"/>
                    <a:pt x="6362" y="64466"/>
                    <a:pt x="6341" y="63713"/>
                  </a:cubicBezTo>
                  <a:lnTo>
                    <a:pt x="6341" y="63148"/>
                  </a:lnTo>
                  <a:cubicBezTo>
                    <a:pt x="6508" y="61935"/>
                    <a:pt x="6675" y="60700"/>
                    <a:pt x="6843" y="59445"/>
                  </a:cubicBezTo>
                  <a:cubicBezTo>
                    <a:pt x="6927" y="58922"/>
                    <a:pt x="7157" y="58440"/>
                    <a:pt x="7450" y="58022"/>
                  </a:cubicBezTo>
                  <a:cubicBezTo>
                    <a:pt x="7784" y="57562"/>
                    <a:pt x="8307" y="57415"/>
                    <a:pt x="8810" y="57687"/>
                  </a:cubicBezTo>
                  <a:cubicBezTo>
                    <a:pt x="9542" y="58126"/>
                    <a:pt x="10337" y="58419"/>
                    <a:pt x="11132" y="58733"/>
                  </a:cubicBezTo>
                  <a:cubicBezTo>
                    <a:pt x="12492" y="59319"/>
                    <a:pt x="13894" y="59675"/>
                    <a:pt x="15296" y="60093"/>
                  </a:cubicBezTo>
                  <a:cubicBezTo>
                    <a:pt x="15819" y="60261"/>
                    <a:pt x="16091" y="60093"/>
                    <a:pt x="16279" y="59570"/>
                  </a:cubicBezTo>
                  <a:cubicBezTo>
                    <a:pt x="16363" y="59361"/>
                    <a:pt x="16405" y="59152"/>
                    <a:pt x="16447" y="58942"/>
                  </a:cubicBezTo>
                  <a:cubicBezTo>
                    <a:pt x="16572" y="58231"/>
                    <a:pt x="16719" y="57499"/>
                    <a:pt x="16865" y="56808"/>
                  </a:cubicBezTo>
                  <a:cubicBezTo>
                    <a:pt x="16907" y="56578"/>
                    <a:pt x="16970" y="56327"/>
                    <a:pt x="16782" y="56097"/>
                  </a:cubicBezTo>
                  <a:cubicBezTo>
                    <a:pt x="15777" y="56390"/>
                    <a:pt x="14731" y="56390"/>
                    <a:pt x="13727" y="56390"/>
                  </a:cubicBezTo>
                  <a:cubicBezTo>
                    <a:pt x="12953" y="56390"/>
                    <a:pt x="12199" y="56222"/>
                    <a:pt x="11488" y="55950"/>
                  </a:cubicBezTo>
                  <a:cubicBezTo>
                    <a:pt x="11279" y="55846"/>
                    <a:pt x="11048" y="55741"/>
                    <a:pt x="10860" y="55574"/>
                  </a:cubicBezTo>
                  <a:cubicBezTo>
                    <a:pt x="10504" y="55281"/>
                    <a:pt x="10442" y="54904"/>
                    <a:pt x="10714" y="54528"/>
                  </a:cubicBezTo>
                  <a:cubicBezTo>
                    <a:pt x="11048" y="54067"/>
                    <a:pt x="11383" y="53586"/>
                    <a:pt x="11781" y="53168"/>
                  </a:cubicBezTo>
                  <a:cubicBezTo>
                    <a:pt x="12701" y="52205"/>
                    <a:pt x="13643" y="51264"/>
                    <a:pt x="14605" y="50259"/>
                  </a:cubicBezTo>
                  <a:cubicBezTo>
                    <a:pt x="14605" y="50092"/>
                    <a:pt x="14605" y="49924"/>
                    <a:pt x="14585" y="49736"/>
                  </a:cubicBezTo>
                  <a:cubicBezTo>
                    <a:pt x="14522" y="49380"/>
                    <a:pt x="14668" y="49067"/>
                    <a:pt x="14836" y="48732"/>
                  </a:cubicBezTo>
                  <a:cubicBezTo>
                    <a:pt x="15547" y="47476"/>
                    <a:pt x="16510" y="46430"/>
                    <a:pt x="17284" y="45196"/>
                  </a:cubicBezTo>
                  <a:cubicBezTo>
                    <a:pt x="17430" y="44924"/>
                    <a:pt x="17639" y="44693"/>
                    <a:pt x="17849" y="44484"/>
                  </a:cubicBezTo>
                  <a:cubicBezTo>
                    <a:pt x="18455" y="43836"/>
                    <a:pt x="18979" y="43124"/>
                    <a:pt x="19439" y="42371"/>
                  </a:cubicBezTo>
                  <a:cubicBezTo>
                    <a:pt x="20757" y="40216"/>
                    <a:pt x="22264" y="38270"/>
                    <a:pt x="23917" y="36387"/>
                  </a:cubicBezTo>
                  <a:cubicBezTo>
                    <a:pt x="24021" y="36282"/>
                    <a:pt x="24105" y="36136"/>
                    <a:pt x="24189" y="36010"/>
                  </a:cubicBezTo>
                  <a:cubicBezTo>
                    <a:pt x="24189" y="35989"/>
                    <a:pt x="24189" y="35968"/>
                    <a:pt x="24147" y="35864"/>
                  </a:cubicBezTo>
                  <a:cubicBezTo>
                    <a:pt x="23979" y="35906"/>
                    <a:pt x="23812" y="35968"/>
                    <a:pt x="23665" y="36031"/>
                  </a:cubicBezTo>
                  <a:cubicBezTo>
                    <a:pt x="22033" y="36931"/>
                    <a:pt x="20276" y="37433"/>
                    <a:pt x="18539" y="37956"/>
                  </a:cubicBezTo>
                  <a:cubicBezTo>
                    <a:pt x="18079" y="38082"/>
                    <a:pt x="17639" y="38123"/>
                    <a:pt x="17200" y="38186"/>
                  </a:cubicBezTo>
                  <a:cubicBezTo>
                    <a:pt x="15756" y="38416"/>
                    <a:pt x="14313" y="38626"/>
                    <a:pt x="12848" y="38688"/>
                  </a:cubicBezTo>
                  <a:cubicBezTo>
                    <a:pt x="11969" y="38709"/>
                    <a:pt x="11111" y="38688"/>
                    <a:pt x="10232" y="38437"/>
                  </a:cubicBezTo>
                  <a:cubicBezTo>
                    <a:pt x="10170" y="38416"/>
                    <a:pt x="10065" y="38416"/>
                    <a:pt x="9981" y="38416"/>
                  </a:cubicBezTo>
                  <a:cubicBezTo>
                    <a:pt x="9772" y="39128"/>
                    <a:pt x="9772" y="39128"/>
                    <a:pt x="9061" y="39546"/>
                  </a:cubicBezTo>
                  <a:cubicBezTo>
                    <a:pt x="8433" y="39944"/>
                    <a:pt x="7805" y="40300"/>
                    <a:pt x="7136" y="40530"/>
                  </a:cubicBezTo>
                  <a:cubicBezTo>
                    <a:pt x="6822" y="40634"/>
                    <a:pt x="6529" y="40613"/>
                    <a:pt x="6257" y="40467"/>
                  </a:cubicBezTo>
                  <a:cubicBezTo>
                    <a:pt x="6027" y="40320"/>
                    <a:pt x="6006" y="39986"/>
                    <a:pt x="6215" y="39839"/>
                  </a:cubicBezTo>
                  <a:cubicBezTo>
                    <a:pt x="6362" y="39693"/>
                    <a:pt x="6571" y="39630"/>
                    <a:pt x="6759" y="39546"/>
                  </a:cubicBezTo>
                  <a:cubicBezTo>
                    <a:pt x="7157" y="39358"/>
                    <a:pt x="7617" y="39253"/>
                    <a:pt x="8077" y="38814"/>
                  </a:cubicBezTo>
                  <a:cubicBezTo>
                    <a:pt x="7805" y="38835"/>
                    <a:pt x="7680" y="38835"/>
                    <a:pt x="7554" y="38856"/>
                  </a:cubicBezTo>
                  <a:cubicBezTo>
                    <a:pt x="7031" y="38919"/>
                    <a:pt x="6529" y="39002"/>
                    <a:pt x="6006" y="39002"/>
                  </a:cubicBezTo>
                  <a:cubicBezTo>
                    <a:pt x="5608" y="39002"/>
                    <a:pt x="5378" y="38751"/>
                    <a:pt x="5399" y="38479"/>
                  </a:cubicBezTo>
                  <a:cubicBezTo>
                    <a:pt x="5399" y="38207"/>
                    <a:pt x="5608" y="37998"/>
                    <a:pt x="5943" y="37977"/>
                  </a:cubicBezTo>
                  <a:cubicBezTo>
                    <a:pt x="6111" y="37956"/>
                    <a:pt x="6257" y="37956"/>
                    <a:pt x="6403" y="37956"/>
                  </a:cubicBezTo>
                  <a:cubicBezTo>
                    <a:pt x="6613" y="37914"/>
                    <a:pt x="6822" y="37956"/>
                    <a:pt x="7031" y="37893"/>
                  </a:cubicBezTo>
                  <a:cubicBezTo>
                    <a:pt x="7387" y="37851"/>
                    <a:pt x="7722" y="37747"/>
                    <a:pt x="8287" y="37600"/>
                  </a:cubicBezTo>
                  <a:cubicBezTo>
                    <a:pt x="7282" y="37370"/>
                    <a:pt x="6529" y="37119"/>
                    <a:pt x="5692" y="37077"/>
                  </a:cubicBezTo>
                  <a:cubicBezTo>
                    <a:pt x="5148" y="37056"/>
                    <a:pt x="4730" y="36805"/>
                    <a:pt x="4353" y="36387"/>
                  </a:cubicBezTo>
                  <a:cubicBezTo>
                    <a:pt x="4583" y="35989"/>
                    <a:pt x="4939" y="35906"/>
                    <a:pt x="5294" y="35927"/>
                  </a:cubicBezTo>
                  <a:cubicBezTo>
                    <a:pt x="6445" y="36010"/>
                    <a:pt x="7575" y="36303"/>
                    <a:pt x="8705" y="36596"/>
                  </a:cubicBezTo>
                  <a:cubicBezTo>
                    <a:pt x="9249" y="36722"/>
                    <a:pt x="9688" y="37056"/>
                    <a:pt x="10023" y="37559"/>
                  </a:cubicBezTo>
                  <a:cubicBezTo>
                    <a:pt x="10567" y="37579"/>
                    <a:pt x="11132" y="37642"/>
                    <a:pt x="11676" y="37642"/>
                  </a:cubicBezTo>
                  <a:cubicBezTo>
                    <a:pt x="13371" y="37600"/>
                    <a:pt x="15066" y="37433"/>
                    <a:pt x="16761" y="37140"/>
                  </a:cubicBezTo>
                  <a:cubicBezTo>
                    <a:pt x="18958" y="36763"/>
                    <a:pt x="21071" y="36094"/>
                    <a:pt x="23080" y="35152"/>
                  </a:cubicBezTo>
                  <a:cubicBezTo>
                    <a:pt x="23686" y="34859"/>
                    <a:pt x="24314" y="34629"/>
                    <a:pt x="25025" y="34336"/>
                  </a:cubicBezTo>
                  <a:cubicBezTo>
                    <a:pt x="24795" y="34232"/>
                    <a:pt x="24712" y="34127"/>
                    <a:pt x="24544" y="34085"/>
                  </a:cubicBezTo>
                  <a:cubicBezTo>
                    <a:pt x="23059" y="33478"/>
                    <a:pt x="21531" y="32893"/>
                    <a:pt x="20067" y="32223"/>
                  </a:cubicBezTo>
                  <a:cubicBezTo>
                    <a:pt x="18727" y="31595"/>
                    <a:pt x="17535" y="30779"/>
                    <a:pt x="16405" y="29838"/>
                  </a:cubicBezTo>
                  <a:cubicBezTo>
                    <a:pt x="15735" y="29231"/>
                    <a:pt x="15066" y="28603"/>
                    <a:pt x="14396" y="27976"/>
                  </a:cubicBezTo>
                  <a:cubicBezTo>
                    <a:pt x="14375" y="27976"/>
                    <a:pt x="14292" y="27955"/>
                    <a:pt x="14250" y="27955"/>
                  </a:cubicBezTo>
                  <a:cubicBezTo>
                    <a:pt x="13204" y="28248"/>
                    <a:pt x="12262" y="27871"/>
                    <a:pt x="11320" y="27515"/>
                  </a:cubicBezTo>
                  <a:cubicBezTo>
                    <a:pt x="10797" y="27306"/>
                    <a:pt x="10379" y="26971"/>
                    <a:pt x="10086" y="26469"/>
                  </a:cubicBezTo>
                  <a:cubicBezTo>
                    <a:pt x="9270" y="25046"/>
                    <a:pt x="8621" y="23582"/>
                    <a:pt x="8852" y="21887"/>
                  </a:cubicBezTo>
                  <a:cubicBezTo>
                    <a:pt x="8914" y="21489"/>
                    <a:pt x="8872" y="21113"/>
                    <a:pt x="8872" y="20715"/>
                  </a:cubicBezTo>
                  <a:cubicBezTo>
                    <a:pt x="8872" y="20297"/>
                    <a:pt x="8956" y="19920"/>
                    <a:pt x="9249" y="19606"/>
                  </a:cubicBezTo>
                  <a:cubicBezTo>
                    <a:pt x="9312" y="19543"/>
                    <a:pt x="9396" y="19439"/>
                    <a:pt x="9458" y="19334"/>
                  </a:cubicBezTo>
                  <a:cubicBezTo>
                    <a:pt x="9960" y="18455"/>
                    <a:pt x="10714" y="18141"/>
                    <a:pt x="11676" y="18183"/>
                  </a:cubicBezTo>
                  <a:cubicBezTo>
                    <a:pt x="12137" y="18204"/>
                    <a:pt x="12639" y="18204"/>
                    <a:pt x="13162" y="18225"/>
                  </a:cubicBezTo>
                  <a:cubicBezTo>
                    <a:pt x="13664" y="17137"/>
                    <a:pt x="14166" y="16049"/>
                    <a:pt x="14668" y="14982"/>
                  </a:cubicBezTo>
                  <a:cubicBezTo>
                    <a:pt x="15191" y="13936"/>
                    <a:pt x="15756" y="12890"/>
                    <a:pt x="16510" y="12011"/>
                  </a:cubicBezTo>
                  <a:cubicBezTo>
                    <a:pt x="16175" y="11697"/>
                    <a:pt x="15840" y="11655"/>
                    <a:pt x="15484" y="11655"/>
                  </a:cubicBezTo>
                  <a:cubicBezTo>
                    <a:pt x="14731" y="11718"/>
                    <a:pt x="13978" y="11739"/>
                    <a:pt x="13225" y="11802"/>
                  </a:cubicBezTo>
                  <a:cubicBezTo>
                    <a:pt x="12220" y="11864"/>
                    <a:pt x="11341" y="12241"/>
                    <a:pt x="10525" y="12806"/>
                  </a:cubicBezTo>
                  <a:lnTo>
                    <a:pt x="7157" y="15170"/>
                  </a:lnTo>
                  <a:cubicBezTo>
                    <a:pt x="6529" y="15610"/>
                    <a:pt x="5818" y="15882"/>
                    <a:pt x="5064" y="16028"/>
                  </a:cubicBezTo>
                  <a:cubicBezTo>
                    <a:pt x="4541" y="16133"/>
                    <a:pt x="3976" y="16133"/>
                    <a:pt x="3621" y="15672"/>
                  </a:cubicBezTo>
                  <a:cubicBezTo>
                    <a:pt x="3307" y="15254"/>
                    <a:pt x="3077" y="14773"/>
                    <a:pt x="3328" y="14229"/>
                  </a:cubicBezTo>
                  <a:cubicBezTo>
                    <a:pt x="3349" y="14166"/>
                    <a:pt x="3307" y="14124"/>
                    <a:pt x="3307" y="14019"/>
                  </a:cubicBezTo>
                  <a:cubicBezTo>
                    <a:pt x="3098" y="13957"/>
                    <a:pt x="2867" y="13915"/>
                    <a:pt x="2637" y="13831"/>
                  </a:cubicBezTo>
                  <a:cubicBezTo>
                    <a:pt x="2386" y="13747"/>
                    <a:pt x="2156" y="13685"/>
                    <a:pt x="1968" y="13538"/>
                  </a:cubicBezTo>
                  <a:cubicBezTo>
                    <a:pt x="1570" y="13308"/>
                    <a:pt x="1382" y="12952"/>
                    <a:pt x="1445" y="12471"/>
                  </a:cubicBezTo>
                  <a:cubicBezTo>
                    <a:pt x="1570" y="11613"/>
                    <a:pt x="1696" y="10714"/>
                    <a:pt x="2240" y="9981"/>
                  </a:cubicBezTo>
                  <a:cubicBezTo>
                    <a:pt x="2365" y="9814"/>
                    <a:pt x="2449" y="9563"/>
                    <a:pt x="2574" y="9312"/>
                  </a:cubicBezTo>
                  <a:cubicBezTo>
                    <a:pt x="2344" y="9312"/>
                    <a:pt x="2198" y="9333"/>
                    <a:pt x="2051" y="9333"/>
                  </a:cubicBezTo>
                  <a:lnTo>
                    <a:pt x="1507" y="9416"/>
                  </a:lnTo>
                  <a:cubicBezTo>
                    <a:pt x="398" y="9458"/>
                    <a:pt x="1" y="9040"/>
                    <a:pt x="64" y="7952"/>
                  </a:cubicBezTo>
                  <a:cubicBezTo>
                    <a:pt x="126" y="6822"/>
                    <a:pt x="524" y="5838"/>
                    <a:pt x="1235" y="4939"/>
                  </a:cubicBezTo>
                  <a:cubicBezTo>
                    <a:pt x="1382" y="4792"/>
                    <a:pt x="1528" y="4583"/>
                    <a:pt x="1717" y="4520"/>
                  </a:cubicBezTo>
                  <a:cubicBezTo>
                    <a:pt x="2219" y="4395"/>
                    <a:pt x="2428" y="3976"/>
                    <a:pt x="2742" y="3662"/>
                  </a:cubicBezTo>
                  <a:cubicBezTo>
                    <a:pt x="3390" y="3055"/>
                    <a:pt x="4039" y="2449"/>
                    <a:pt x="4730" y="1905"/>
                  </a:cubicBezTo>
                  <a:cubicBezTo>
                    <a:pt x="4981" y="1695"/>
                    <a:pt x="5274" y="1507"/>
                    <a:pt x="5587" y="1382"/>
                  </a:cubicBezTo>
                  <a:cubicBezTo>
                    <a:pt x="7701" y="461"/>
                    <a:pt x="9877" y="1"/>
                    <a:pt x="12178" y="545"/>
                  </a:cubicBezTo>
                  <a:cubicBezTo>
                    <a:pt x="12681" y="670"/>
                    <a:pt x="13162" y="817"/>
                    <a:pt x="13685" y="921"/>
                  </a:cubicBezTo>
                  <a:cubicBezTo>
                    <a:pt x="15024" y="1193"/>
                    <a:pt x="16091" y="1884"/>
                    <a:pt x="17095" y="2763"/>
                  </a:cubicBezTo>
                  <a:cubicBezTo>
                    <a:pt x="17367" y="3035"/>
                    <a:pt x="17660" y="3328"/>
                    <a:pt x="17974" y="3558"/>
                  </a:cubicBezTo>
                  <a:cubicBezTo>
                    <a:pt x="19146" y="4541"/>
                    <a:pt x="19941" y="5776"/>
                    <a:pt x="20485" y="7198"/>
                  </a:cubicBezTo>
                  <a:cubicBezTo>
                    <a:pt x="20548" y="7303"/>
                    <a:pt x="20590" y="7429"/>
                    <a:pt x="20611" y="7533"/>
                  </a:cubicBezTo>
                  <a:cubicBezTo>
                    <a:pt x="20611" y="7554"/>
                    <a:pt x="20673" y="7575"/>
                    <a:pt x="20715" y="7659"/>
                  </a:cubicBezTo>
                  <a:cubicBezTo>
                    <a:pt x="20820" y="7617"/>
                    <a:pt x="20966" y="7575"/>
                    <a:pt x="21092" y="7512"/>
                  </a:cubicBezTo>
                  <a:cubicBezTo>
                    <a:pt x="21803" y="7031"/>
                    <a:pt x="22515" y="6613"/>
                    <a:pt x="23372" y="6424"/>
                  </a:cubicBezTo>
                  <a:cubicBezTo>
                    <a:pt x="24230" y="6257"/>
                    <a:pt x="25046" y="5859"/>
                    <a:pt x="25883" y="5587"/>
                  </a:cubicBezTo>
                  <a:cubicBezTo>
                    <a:pt x="26971" y="5232"/>
                    <a:pt x="28101" y="5001"/>
                    <a:pt x="29273" y="4960"/>
                  </a:cubicBezTo>
                  <a:cubicBezTo>
                    <a:pt x="30152" y="4939"/>
                    <a:pt x="30968" y="4918"/>
                    <a:pt x="31847" y="4834"/>
                  </a:cubicBezTo>
                  <a:cubicBezTo>
                    <a:pt x="33395" y="4708"/>
                    <a:pt x="34880" y="5022"/>
                    <a:pt x="36387" y="5148"/>
                  </a:cubicBezTo>
                  <a:lnTo>
                    <a:pt x="38835" y="6173"/>
                  </a:lnTo>
                  <a:cubicBezTo>
                    <a:pt x="39086" y="6278"/>
                    <a:pt x="39295" y="6424"/>
                    <a:pt x="39567" y="6508"/>
                  </a:cubicBezTo>
                  <a:cubicBezTo>
                    <a:pt x="40153" y="6696"/>
                    <a:pt x="40655" y="7010"/>
                    <a:pt x="41137" y="7408"/>
                  </a:cubicBezTo>
                  <a:cubicBezTo>
                    <a:pt x="41471" y="7659"/>
                    <a:pt x="41806" y="7889"/>
                    <a:pt x="42141" y="8161"/>
                  </a:cubicBezTo>
                  <a:cubicBezTo>
                    <a:pt x="42308" y="8265"/>
                    <a:pt x="42434" y="8391"/>
                    <a:pt x="42559" y="8517"/>
                  </a:cubicBezTo>
                  <a:cubicBezTo>
                    <a:pt x="43062" y="9019"/>
                    <a:pt x="43564" y="9521"/>
                    <a:pt x="44024" y="10023"/>
                  </a:cubicBezTo>
                  <a:cubicBezTo>
                    <a:pt x="44275" y="10253"/>
                    <a:pt x="44526" y="10504"/>
                    <a:pt x="44631" y="10797"/>
                  </a:cubicBezTo>
                  <a:cubicBezTo>
                    <a:pt x="45028" y="11739"/>
                    <a:pt x="45635" y="12534"/>
                    <a:pt x="46179" y="13371"/>
                  </a:cubicBezTo>
                  <a:cubicBezTo>
                    <a:pt x="46849" y="14375"/>
                    <a:pt x="47518" y="15400"/>
                    <a:pt x="48062" y="16468"/>
                  </a:cubicBezTo>
                  <a:cubicBezTo>
                    <a:pt x="48355" y="17032"/>
                    <a:pt x="48523" y="17597"/>
                    <a:pt x="48669" y="18204"/>
                  </a:cubicBezTo>
                  <a:cubicBezTo>
                    <a:pt x="48816" y="18874"/>
                    <a:pt x="48983" y="19564"/>
                    <a:pt x="49109" y="20276"/>
                  </a:cubicBezTo>
                  <a:cubicBezTo>
                    <a:pt x="49192" y="20715"/>
                    <a:pt x="49213" y="21175"/>
                    <a:pt x="49213" y="21636"/>
                  </a:cubicBezTo>
                  <a:cubicBezTo>
                    <a:pt x="49171" y="22201"/>
                    <a:pt x="49088" y="22786"/>
                    <a:pt x="49025" y="23351"/>
                  </a:cubicBezTo>
                  <a:cubicBezTo>
                    <a:pt x="48837" y="24900"/>
                    <a:pt x="48272" y="26281"/>
                    <a:pt x="47330" y="27515"/>
                  </a:cubicBezTo>
                  <a:cubicBezTo>
                    <a:pt x="46200" y="28959"/>
                    <a:pt x="45008" y="30340"/>
                    <a:pt x="43647" y="31574"/>
                  </a:cubicBezTo>
                  <a:cubicBezTo>
                    <a:pt x="43396" y="31784"/>
                    <a:pt x="43166" y="31951"/>
                    <a:pt x="42915" y="32118"/>
                  </a:cubicBezTo>
                  <a:cubicBezTo>
                    <a:pt x="41262" y="33186"/>
                    <a:pt x="39463" y="33876"/>
                    <a:pt x="37538" y="34399"/>
                  </a:cubicBezTo>
                  <a:cubicBezTo>
                    <a:pt x="36805" y="34608"/>
                    <a:pt x="36073" y="34776"/>
                    <a:pt x="35341" y="34964"/>
                  </a:cubicBezTo>
                  <a:cubicBezTo>
                    <a:pt x="35132" y="35173"/>
                    <a:pt x="35215" y="35445"/>
                    <a:pt x="35215" y="35675"/>
                  </a:cubicBezTo>
                  <a:cubicBezTo>
                    <a:pt x="35215" y="35906"/>
                    <a:pt x="35236" y="36178"/>
                    <a:pt x="35236" y="36240"/>
                  </a:cubicBezTo>
                  <a:cubicBezTo>
                    <a:pt x="35592" y="36722"/>
                    <a:pt x="35822" y="37056"/>
                    <a:pt x="36052" y="37391"/>
                  </a:cubicBezTo>
                  <a:cubicBezTo>
                    <a:pt x="36533" y="38019"/>
                    <a:pt x="36952" y="38709"/>
                    <a:pt x="37433" y="39316"/>
                  </a:cubicBezTo>
                  <a:cubicBezTo>
                    <a:pt x="39295" y="41534"/>
                    <a:pt x="41283" y="43647"/>
                    <a:pt x="43438" y="45593"/>
                  </a:cubicBezTo>
                  <a:cubicBezTo>
                    <a:pt x="44443" y="46535"/>
                    <a:pt x="45593" y="47330"/>
                    <a:pt x="46744" y="48167"/>
                  </a:cubicBezTo>
                  <a:cubicBezTo>
                    <a:pt x="47560" y="48753"/>
                    <a:pt x="48397" y="49318"/>
                    <a:pt x="49339" y="49694"/>
                  </a:cubicBezTo>
                  <a:cubicBezTo>
                    <a:pt x="49653" y="49820"/>
                    <a:pt x="49945" y="49903"/>
                    <a:pt x="50301" y="49799"/>
                  </a:cubicBezTo>
                  <a:cubicBezTo>
                    <a:pt x="51222" y="49485"/>
                    <a:pt x="52059" y="49715"/>
                    <a:pt x="52707" y="50427"/>
                  </a:cubicBezTo>
                  <a:cubicBezTo>
                    <a:pt x="52938" y="50657"/>
                    <a:pt x="53189" y="50761"/>
                    <a:pt x="53461" y="50845"/>
                  </a:cubicBezTo>
                  <a:cubicBezTo>
                    <a:pt x="54047" y="50950"/>
                    <a:pt x="54570" y="51180"/>
                    <a:pt x="55009" y="51577"/>
                  </a:cubicBezTo>
                  <a:cubicBezTo>
                    <a:pt x="58440" y="54402"/>
                    <a:pt x="61977" y="57122"/>
                    <a:pt x="65324" y="60051"/>
                  </a:cubicBezTo>
                  <a:cubicBezTo>
                    <a:pt x="67124" y="61642"/>
                    <a:pt x="68881" y="63295"/>
                    <a:pt x="70618" y="64906"/>
                  </a:cubicBezTo>
                  <a:cubicBezTo>
                    <a:pt x="70702" y="64968"/>
                    <a:pt x="70764" y="65010"/>
                    <a:pt x="70869" y="65094"/>
                  </a:cubicBezTo>
                  <a:cubicBezTo>
                    <a:pt x="72438" y="64885"/>
                    <a:pt x="74008" y="65178"/>
                    <a:pt x="75535" y="65492"/>
                  </a:cubicBezTo>
                  <a:cubicBezTo>
                    <a:pt x="75744" y="65533"/>
                    <a:pt x="75954" y="65575"/>
                    <a:pt x="76163" y="65596"/>
                  </a:cubicBezTo>
                  <a:cubicBezTo>
                    <a:pt x="76686" y="65680"/>
                    <a:pt x="77104" y="65596"/>
                    <a:pt x="77481" y="65157"/>
                  </a:cubicBezTo>
                  <a:cubicBezTo>
                    <a:pt x="77732" y="64843"/>
                    <a:pt x="78088" y="64571"/>
                    <a:pt x="78402" y="64278"/>
                  </a:cubicBezTo>
                  <a:cubicBezTo>
                    <a:pt x="78423" y="64111"/>
                    <a:pt x="78255" y="64027"/>
                    <a:pt x="78151" y="63922"/>
                  </a:cubicBezTo>
                  <a:cubicBezTo>
                    <a:pt x="77146" y="62981"/>
                    <a:pt x="76539" y="61725"/>
                    <a:pt x="75849" y="60554"/>
                  </a:cubicBezTo>
                  <a:cubicBezTo>
                    <a:pt x="75640" y="60156"/>
                    <a:pt x="75640" y="59738"/>
                    <a:pt x="75702" y="59298"/>
                  </a:cubicBezTo>
                  <a:cubicBezTo>
                    <a:pt x="75744" y="58838"/>
                    <a:pt x="76037" y="58587"/>
                    <a:pt x="76477" y="58503"/>
                  </a:cubicBezTo>
                  <a:cubicBezTo>
                    <a:pt x="78109" y="58252"/>
                    <a:pt x="79573" y="58524"/>
                    <a:pt x="80724" y="59821"/>
                  </a:cubicBezTo>
                  <a:cubicBezTo>
                    <a:pt x="81456" y="60616"/>
                    <a:pt x="82189" y="61432"/>
                    <a:pt x="82649" y="62395"/>
                  </a:cubicBezTo>
                  <a:cubicBezTo>
                    <a:pt x="83109" y="62604"/>
                    <a:pt x="83528" y="62771"/>
                    <a:pt x="83946" y="62960"/>
                  </a:cubicBezTo>
                  <a:cubicBezTo>
                    <a:pt x="84093" y="63023"/>
                    <a:pt x="84281" y="63127"/>
                    <a:pt x="84428" y="63169"/>
                  </a:cubicBezTo>
                  <a:cubicBezTo>
                    <a:pt x="85327" y="63316"/>
                    <a:pt x="86185" y="63629"/>
                    <a:pt x="87127" y="63650"/>
                  </a:cubicBezTo>
                  <a:cubicBezTo>
                    <a:pt x="87880" y="63713"/>
                    <a:pt x="88654" y="63797"/>
                    <a:pt x="89407" y="63839"/>
                  </a:cubicBezTo>
                  <a:cubicBezTo>
                    <a:pt x="90119" y="63901"/>
                    <a:pt x="90851" y="64132"/>
                    <a:pt x="91521" y="64362"/>
                  </a:cubicBezTo>
                  <a:cubicBezTo>
                    <a:pt x="92044" y="64550"/>
                    <a:pt x="92420" y="65010"/>
                    <a:pt x="92734" y="65429"/>
                  </a:cubicBezTo>
                  <a:cubicBezTo>
                    <a:pt x="92839" y="65575"/>
                    <a:pt x="92881" y="65784"/>
                    <a:pt x="92881" y="65952"/>
                  </a:cubicBezTo>
                  <a:cubicBezTo>
                    <a:pt x="92881" y="66412"/>
                    <a:pt x="92881" y="66873"/>
                    <a:pt x="92860" y="67312"/>
                  </a:cubicBezTo>
                  <a:cubicBezTo>
                    <a:pt x="92860" y="67668"/>
                    <a:pt x="92797" y="68002"/>
                    <a:pt x="92860" y="68316"/>
                  </a:cubicBezTo>
                  <a:cubicBezTo>
                    <a:pt x="93069" y="69760"/>
                    <a:pt x="92023" y="70806"/>
                    <a:pt x="91019" y="71287"/>
                  </a:cubicBezTo>
                  <a:cubicBezTo>
                    <a:pt x="90328" y="71643"/>
                    <a:pt x="89554" y="71706"/>
                    <a:pt x="88863" y="71915"/>
                  </a:cubicBezTo>
                  <a:cubicBezTo>
                    <a:pt x="88173" y="72103"/>
                    <a:pt x="87462" y="72124"/>
                    <a:pt x="86771" y="72187"/>
                  </a:cubicBezTo>
                  <a:cubicBezTo>
                    <a:pt x="86583" y="72187"/>
                    <a:pt x="86415" y="72229"/>
                    <a:pt x="86269" y="72229"/>
                  </a:cubicBezTo>
                  <a:cubicBezTo>
                    <a:pt x="86248" y="72480"/>
                    <a:pt x="86373" y="72480"/>
                    <a:pt x="86478" y="72522"/>
                  </a:cubicBezTo>
                  <a:cubicBezTo>
                    <a:pt x="86625" y="72606"/>
                    <a:pt x="86813" y="72689"/>
                    <a:pt x="86980" y="72731"/>
                  </a:cubicBezTo>
                  <a:cubicBezTo>
                    <a:pt x="88487" y="73233"/>
                    <a:pt x="89826" y="74091"/>
                    <a:pt x="91186" y="74886"/>
                  </a:cubicBezTo>
                  <a:cubicBezTo>
                    <a:pt x="91793" y="75221"/>
                    <a:pt x="92065" y="75786"/>
                    <a:pt x="92316" y="76372"/>
                  </a:cubicBezTo>
                  <a:cubicBezTo>
                    <a:pt x="92441" y="76707"/>
                    <a:pt x="92274" y="77041"/>
                    <a:pt x="92002" y="77251"/>
                  </a:cubicBezTo>
                  <a:cubicBezTo>
                    <a:pt x="91793" y="77397"/>
                    <a:pt x="91583" y="77544"/>
                    <a:pt x="91332" y="77544"/>
                  </a:cubicBezTo>
                  <a:cubicBezTo>
                    <a:pt x="90579" y="77627"/>
                    <a:pt x="89826" y="77669"/>
                    <a:pt x="89073" y="77669"/>
                  </a:cubicBezTo>
                  <a:cubicBezTo>
                    <a:pt x="88717" y="77669"/>
                    <a:pt x="88361" y="77523"/>
                    <a:pt x="88026" y="77397"/>
                  </a:cubicBezTo>
                  <a:cubicBezTo>
                    <a:pt x="87566" y="77230"/>
                    <a:pt x="87106" y="77041"/>
                    <a:pt x="86666" y="76832"/>
                  </a:cubicBezTo>
                  <a:cubicBezTo>
                    <a:pt x="86373" y="76707"/>
                    <a:pt x="86081" y="76497"/>
                    <a:pt x="85829" y="76288"/>
                  </a:cubicBezTo>
                  <a:cubicBezTo>
                    <a:pt x="85411" y="75995"/>
                    <a:pt x="84951" y="75891"/>
                    <a:pt x="84386" y="75995"/>
                  </a:cubicBezTo>
                  <a:cubicBezTo>
                    <a:pt x="84490" y="76163"/>
                    <a:pt x="84532" y="76267"/>
                    <a:pt x="84616" y="76351"/>
                  </a:cubicBezTo>
                  <a:cubicBezTo>
                    <a:pt x="84825" y="76497"/>
                    <a:pt x="85055" y="76686"/>
                    <a:pt x="85306" y="76811"/>
                  </a:cubicBezTo>
                  <a:cubicBezTo>
                    <a:pt x="86185" y="77313"/>
                    <a:pt x="86897" y="78046"/>
                    <a:pt x="87650" y="78694"/>
                  </a:cubicBezTo>
                  <a:cubicBezTo>
                    <a:pt x="88361" y="79322"/>
                    <a:pt x="88612" y="80159"/>
                    <a:pt x="88801" y="81017"/>
                  </a:cubicBezTo>
                  <a:cubicBezTo>
                    <a:pt x="88968" y="81728"/>
                    <a:pt x="88508" y="82272"/>
                    <a:pt x="87817" y="82398"/>
                  </a:cubicBezTo>
                  <a:cubicBezTo>
                    <a:pt x="86771" y="82586"/>
                    <a:pt x="85829" y="82461"/>
                    <a:pt x="85013" y="81707"/>
                  </a:cubicBezTo>
                  <a:cubicBezTo>
                    <a:pt x="84260" y="80996"/>
                    <a:pt x="83465" y="80305"/>
                    <a:pt x="82712" y="79636"/>
                  </a:cubicBezTo>
                  <a:cubicBezTo>
                    <a:pt x="82440" y="79427"/>
                    <a:pt x="82189" y="79238"/>
                    <a:pt x="81896" y="79071"/>
                  </a:cubicBezTo>
                  <a:cubicBezTo>
                    <a:pt x="81687" y="78925"/>
                    <a:pt x="81456" y="78904"/>
                    <a:pt x="81226" y="78862"/>
                  </a:cubicBezTo>
                  <a:cubicBezTo>
                    <a:pt x="80222" y="78653"/>
                    <a:pt x="79239" y="78799"/>
                    <a:pt x="78234" y="78820"/>
                  </a:cubicBezTo>
                  <a:cubicBezTo>
                    <a:pt x="77272" y="78883"/>
                    <a:pt x="76309" y="78966"/>
                    <a:pt x="75305" y="78966"/>
                  </a:cubicBezTo>
                  <a:cubicBezTo>
                    <a:pt x="73924" y="78987"/>
                    <a:pt x="72585" y="79217"/>
                    <a:pt x="71288" y="79720"/>
                  </a:cubicBezTo>
                  <a:cubicBezTo>
                    <a:pt x="70974" y="79845"/>
                    <a:pt x="70660" y="79929"/>
                    <a:pt x="70367" y="80033"/>
                  </a:cubicBezTo>
                  <a:cubicBezTo>
                    <a:pt x="69635" y="81540"/>
                    <a:pt x="68944" y="83005"/>
                    <a:pt x="68003" y="84365"/>
                  </a:cubicBezTo>
                  <a:cubicBezTo>
                    <a:pt x="67375" y="85264"/>
                    <a:pt x="66622" y="85976"/>
                    <a:pt x="65575" y="86331"/>
                  </a:cubicBezTo>
                  <a:cubicBezTo>
                    <a:pt x="64822" y="86583"/>
                    <a:pt x="64132" y="86290"/>
                    <a:pt x="63985" y="85515"/>
                  </a:cubicBezTo>
                  <a:cubicBezTo>
                    <a:pt x="63902" y="85181"/>
                    <a:pt x="63964" y="84783"/>
                    <a:pt x="63985" y="84448"/>
                  </a:cubicBezTo>
                  <a:cubicBezTo>
                    <a:pt x="64006" y="84155"/>
                    <a:pt x="64111" y="83842"/>
                    <a:pt x="64215" y="83590"/>
                  </a:cubicBezTo>
                  <a:cubicBezTo>
                    <a:pt x="64299" y="83402"/>
                    <a:pt x="64425" y="83214"/>
                    <a:pt x="64592" y="83088"/>
                  </a:cubicBezTo>
                  <a:cubicBezTo>
                    <a:pt x="64843" y="82816"/>
                    <a:pt x="65031" y="82502"/>
                    <a:pt x="65031" y="82147"/>
                  </a:cubicBezTo>
                  <a:cubicBezTo>
                    <a:pt x="64634" y="82021"/>
                    <a:pt x="64278" y="82063"/>
                    <a:pt x="63922" y="82126"/>
                  </a:cubicBezTo>
                  <a:cubicBezTo>
                    <a:pt x="63567" y="82189"/>
                    <a:pt x="63253" y="82440"/>
                    <a:pt x="63127" y="82795"/>
                  </a:cubicBezTo>
                  <a:cubicBezTo>
                    <a:pt x="62751" y="83716"/>
                    <a:pt x="62123" y="84469"/>
                    <a:pt x="61579" y="85285"/>
                  </a:cubicBezTo>
                  <a:cubicBezTo>
                    <a:pt x="61349" y="85641"/>
                    <a:pt x="61181" y="86039"/>
                    <a:pt x="61056" y="86436"/>
                  </a:cubicBezTo>
                  <a:cubicBezTo>
                    <a:pt x="60951" y="86750"/>
                    <a:pt x="60784" y="87064"/>
                    <a:pt x="60658" y="87357"/>
                  </a:cubicBezTo>
                  <a:cubicBezTo>
                    <a:pt x="60637" y="87420"/>
                    <a:pt x="60575" y="87524"/>
                    <a:pt x="60512" y="87587"/>
                  </a:cubicBezTo>
                  <a:cubicBezTo>
                    <a:pt x="59738" y="88131"/>
                    <a:pt x="59068" y="88821"/>
                    <a:pt x="58022" y="88717"/>
                  </a:cubicBezTo>
                  <a:cubicBezTo>
                    <a:pt x="57436" y="88654"/>
                    <a:pt x="56997" y="88298"/>
                    <a:pt x="56871" y="87712"/>
                  </a:cubicBezTo>
                  <a:cubicBezTo>
                    <a:pt x="56641" y="86666"/>
                    <a:pt x="56871" y="85746"/>
                    <a:pt x="57520" y="84909"/>
                  </a:cubicBezTo>
                  <a:cubicBezTo>
                    <a:pt x="57687" y="84741"/>
                    <a:pt x="57813" y="84532"/>
                    <a:pt x="57938" y="84323"/>
                  </a:cubicBezTo>
                  <a:cubicBezTo>
                    <a:pt x="58001" y="84218"/>
                    <a:pt x="58043" y="84072"/>
                    <a:pt x="58022" y="83967"/>
                  </a:cubicBezTo>
                  <a:cubicBezTo>
                    <a:pt x="57896" y="83402"/>
                    <a:pt x="58231" y="82984"/>
                    <a:pt x="58440" y="82502"/>
                  </a:cubicBezTo>
                  <a:cubicBezTo>
                    <a:pt x="58566" y="82230"/>
                    <a:pt x="58733" y="81958"/>
                    <a:pt x="58775" y="81666"/>
                  </a:cubicBezTo>
                  <a:cubicBezTo>
                    <a:pt x="59047" y="80557"/>
                    <a:pt x="59361" y="79427"/>
                    <a:pt x="59466" y="78276"/>
                  </a:cubicBezTo>
                  <a:cubicBezTo>
                    <a:pt x="59591" y="76895"/>
                    <a:pt x="59905" y="75493"/>
                    <a:pt x="60365" y="74196"/>
                  </a:cubicBezTo>
                  <a:cubicBezTo>
                    <a:pt x="60470" y="73861"/>
                    <a:pt x="60658" y="73547"/>
                    <a:pt x="60784" y="73233"/>
                  </a:cubicBezTo>
                  <a:cubicBezTo>
                    <a:pt x="60156" y="73171"/>
                    <a:pt x="59570" y="73150"/>
                    <a:pt x="58964" y="73066"/>
                  </a:cubicBezTo>
                  <a:cubicBezTo>
                    <a:pt x="57541" y="72878"/>
                    <a:pt x="56369" y="72250"/>
                    <a:pt x="55511" y="71078"/>
                  </a:cubicBezTo>
                  <a:cubicBezTo>
                    <a:pt x="55218" y="70681"/>
                    <a:pt x="54967" y="70304"/>
                    <a:pt x="54695" y="69886"/>
                  </a:cubicBezTo>
                  <a:cubicBezTo>
                    <a:pt x="54381" y="69362"/>
                    <a:pt x="54193" y="68777"/>
                    <a:pt x="54172" y="68149"/>
                  </a:cubicBezTo>
                  <a:cubicBezTo>
                    <a:pt x="54130" y="67291"/>
                    <a:pt x="54088" y="66454"/>
                    <a:pt x="54047" y="65596"/>
                  </a:cubicBezTo>
                  <a:cubicBezTo>
                    <a:pt x="53984" y="64571"/>
                    <a:pt x="54444" y="63755"/>
                    <a:pt x="55114" y="63085"/>
                  </a:cubicBezTo>
                  <a:cubicBezTo>
                    <a:pt x="55511" y="62688"/>
                    <a:pt x="55930" y="62562"/>
                    <a:pt x="56432" y="62876"/>
                  </a:cubicBezTo>
                  <a:cubicBezTo>
                    <a:pt x="56536" y="62918"/>
                    <a:pt x="56641" y="63002"/>
                    <a:pt x="56767" y="63085"/>
                  </a:cubicBezTo>
                  <a:lnTo>
                    <a:pt x="56850" y="63860"/>
                  </a:lnTo>
                  <a:cubicBezTo>
                    <a:pt x="56892" y="64655"/>
                    <a:pt x="56955" y="65429"/>
                    <a:pt x="56976" y="66245"/>
                  </a:cubicBezTo>
                  <a:cubicBezTo>
                    <a:pt x="56997" y="66873"/>
                    <a:pt x="57185" y="67437"/>
                    <a:pt x="57520" y="67961"/>
                  </a:cubicBezTo>
                  <a:cubicBezTo>
                    <a:pt x="58106" y="68797"/>
                    <a:pt x="58650" y="69634"/>
                    <a:pt x="59466" y="70262"/>
                  </a:cubicBezTo>
                  <a:cubicBezTo>
                    <a:pt x="59570" y="70346"/>
                    <a:pt x="59633" y="70430"/>
                    <a:pt x="59738" y="70513"/>
                  </a:cubicBezTo>
                  <a:cubicBezTo>
                    <a:pt x="61098" y="71518"/>
                    <a:pt x="61684" y="71685"/>
                    <a:pt x="63378" y="71455"/>
                  </a:cubicBezTo>
                  <a:cubicBezTo>
                    <a:pt x="63588" y="71413"/>
                    <a:pt x="63776" y="71308"/>
                    <a:pt x="63964" y="71246"/>
                  </a:cubicBezTo>
                  <a:cubicBezTo>
                    <a:pt x="64425" y="70994"/>
                    <a:pt x="64864" y="70743"/>
                    <a:pt x="65324" y="70513"/>
                  </a:cubicBezTo>
                  <a:cubicBezTo>
                    <a:pt x="65889" y="70241"/>
                    <a:pt x="66475" y="69990"/>
                    <a:pt x="67124" y="69906"/>
                  </a:cubicBezTo>
                  <a:cubicBezTo>
                    <a:pt x="67626" y="69844"/>
                    <a:pt x="68107" y="69614"/>
                    <a:pt x="68609" y="69509"/>
                  </a:cubicBezTo>
                  <a:cubicBezTo>
                    <a:pt x="69237" y="69383"/>
                    <a:pt x="69844" y="69279"/>
                    <a:pt x="70513" y="69153"/>
                  </a:cubicBezTo>
                  <a:cubicBezTo>
                    <a:pt x="70283" y="68777"/>
                    <a:pt x="70032" y="68484"/>
                    <a:pt x="69865" y="68149"/>
                  </a:cubicBezTo>
                  <a:cubicBezTo>
                    <a:pt x="69739" y="67793"/>
                    <a:pt x="69656" y="67396"/>
                    <a:pt x="69656" y="66998"/>
                  </a:cubicBezTo>
                  <a:cubicBezTo>
                    <a:pt x="69656" y="66601"/>
                    <a:pt x="69781" y="66245"/>
                    <a:pt x="69865" y="65764"/>
                  </a:cubicBezTo>
                  <a:cubicBezTo>
                    <a:pt x="69656" y="65554"/>
                    <a:pt x="69404" y="65240"/>
                    <a:pt x="69112" y="64989"/>
                  </a:cubicBezTo>
                  <a:cubicBezTo>
                    <a:pt x="66831" y="62897"/>
                    <a:pt x="64529" y="60784"/>
                    <a:pt x="62123" y="58817"/>
                  </a:cubicBezTo>
                  <a:cubicBezTo>
                    <a:pt x="60345" y="57373"/>
                    <a:pt x="58629" y="55909"/>
                    <a:pt x="56788" y="54507"/>
                  </a:cubicBezTo>
                  <a:cubicBezTo>
                    <a:pt x="55951" y="53837"/>
                    <a:pt x="55176" y="53105"/>
                    <a:pt x="54360" y="52435"/>
                  </a:cubicBezTo>
                  <a:cubicBezTo>
                    <a:pt x="53649" y="51849"/>
                    <a:pt x="53147" y="51724"/>
                    <a:pt x="52247" y="51808"/>
                  </a:cubicBezTo>
                  <a:cubicBezTo>
                    <a:pt x="52184" y="52017"/>
                    <a:pt x="52142" y="52247"/>
                    <a:pt x="52059" y="52477"/>
                  </a:cubicBezTo>
                  <a:cubicBezTo>
                    <a:pt x="52038" y="52540"/>
                    <a:pt x="51975" y="52561"/>
                    <a:pt x="51891" y="52644"/>
                  </a:cubicBezTo>
                  <a:cubicBezTo>
                    <a:pt x="51682" y="52561"/>
                    <a:pt x="51452" y="52477"/>
                    <a:pt x="51243" y="52372"/>
                  </a:cubicBezTo>
                  <a:cubicBezTo>
                    <a:pt x="51034" y="52268"/>
                    <a:pt x="50908" y="51996"/>
                    <a:pt x="50573" y="52226"/>
                  </a:cubicBezTo>
                  <a:cubicBezTo>
                    <a:pt x="50594" y="52372"/>
                    <a:pt x="50636" y="52540"/>
                    <a:pt x="50678" y="52728"/>
                  </a:cubicBezTo>
                  <a:cubicBezTo>
                    <a:pt x="50699" y="53000"/>
                    <a:pt x="50489" y="53209"/>
                    <a:pt x="50217" y="53105"/>
                  </a:cubicBezTo>
                  <a:cubicBezTo>
                    <a:pt x="49966" y="53042"/>
                    <a:pt x="49757" y="52875"/>
                    <a:pt x="49464" y="52749"/>
                  </a:cubicBezTo>
                  <a:cubicBezTo>
                    <a:pt x="49150" y="52937"/>
                    <a:pt x="48816" y="53168"/>
                    <a:pt x="48481" y="53314"/>
                  </a:cubicBezTo>
                  <a:cubicBezTo>
                    <a:pt x="48230" y="53419"/>
                    <a:pt x="47979" y="53502"/>
                    <a:pt x="47686" y="53565"/>
                  </a:cubicBezTo>
                  <a:cubicBezTo>
                    <a:pt x="47456" y="53586"/>
                    <a:pt x="47330" y="53356"/>
                    <a:pt x="47393" y="53105"/>
                  </a:cubicBezTo>
                  <a:cubicBezTo>
                    <a:pt x="47476" y="52833"/>
                    <a:pt x="47686" y="52665"/>
                    <a:pt x="47916" y="52519"/>
                  </a:cubicBezTo>
                  <a:cubicBezTo>
                    <a:pt x="48313" y="52268"/>
                    <a:pt x="48711" y="52038"/>
                    <a:pt x="49067" y="51787"/>
                  </a:cubicBezTo>
                  <a:cubicBezTo>
                    <a:pt x="49339" y="51598"/>
                    <a:pt x="49339" y="51598"/>
                    <a:pt x="49360" y="51012"/>
                  </a:cubicBezTo>
                  <a:cubicBezTo>
                    <a:pt x="49171" y="50908"/>
                    <a:pt x="49004" y="50761"/>
                    <a:pt x="48753" y="50678"/>
                  </a:cubicBezTo>
                  <a:cubicBezTo>
                    <a:pt x="47330" y="50113"/>
                    <a:pt x="46116" y="49192"/>
                    <a:pt x="44882" y="48292"/>
                  </a:cubicBezTo>
                  <a:cubicBezTo>
                    <a:pt x="42685" y="46702"/>
                    <a:pt x="40781" y="44777"/>
                    <a:pt x="38982" y="42748"/>
                  </a:cubicBezTo>
                  <a:cubicBezTo>
                    <a:pt x="37810" y="41471"/>
                    <a:pt x="36722" y="40111"/>
                    <a:pt x="35613" y="38814"/>
                  </a:cubicBezTo>
                  <a:cubicBezTo>
                    <a:pt x="35550" y="38751"/>
                    <a:pt x="35466" y="38709"/>
                    <a:pt x="35404" y="38667"/>
                  </a:cubicBezTo>
                  <a:cubicBezTo>
                    <a:pt x="35215" y="38877"/>
                    <a:pt x="35299" y="39086"/>
                    <a:pt x="35320" y="39295"/>
                  </a:cubicBezTo>
                  <a:cubicBezTo>
                    <a:pt x="35424" y="41471"/>
                    <a:pt x="35550" y="43626"/>
                    <a:pt x="35655" y="45782"/>
                  </a:cubicBezTo>
                  <a:cubicBezTo>
                    <a:pt x="35717" y="46974"/>
                    <a:pt x="35738" y="48167"/>
                    <a:pt x="35655" y="49339"/>
                  </a:cubicBezTo>
                  <a:cubicBezTo>
                    <a:pt x="35613" y="50134"/>
                    <a:pt x="35676" y="50908"/>
                    <a:pt x="35717" y="51724"/>
                  </a:cubicBezTo>
                  <a:cubicBezTo>
                    <a:pt x="35738" y="52121"/>
                    <a:pt x="35717" y="52519"/>
                    <a:pt x="35634" y="52896"/>
                  </a:cubicBezTo>
                  <a:cubicBezTo>
                    <a:pt x="35529" y="53356"/>
                    <a:pt x="35571" y="53816"/>
                    <a:pt x="35529" y="54256"/>
                  </a:cubicBezTo>
                  <a:cubicBezTo>
                    <a:pt x="35466" y="54674"/>
                    <a:pt x="35404" y="55093"/>
                    <a:pt x="35613" y="55490"/>
                  </a:cubicBezTo>
                  <a:cubicBezTo>
                    <a:pt x="35655" y="55574"/>
                    <a:pt x="35634" y="55678"/>
                    <a:pt x="35634" y="55762"/>
                  </a:cubicBezTo>
                  <a:cubicBezTo>
                    <a:pt x="35676" y="56913"/>
                    <a:pt x="35717" y="58064"/>
                    <a:pt x="35780" y="59214"/>
                  </a:cubicBezTo>
                  <a:cubicBezTo>
                    <a:pt x="35843" y="59779"/>
                    <a:pt x="35717" y="60282"/>
                    <a:pt x="35445" y="60784"/>
                  </a:cubicBezTo>
                  <a:cubicBezTo>
                    <a:pt x="35132" y="61411"/>
                    <a:pt x="34629" y="61579"/>
                    <a:pt x="34002" y="61265"/>
                  </a:cubicBezTo>
                  <a:cubicBezTo>
                    <a:pt x="33688" y="61119"/>
                    <a:pt x="33416" y="60847"/>
                    <a:pt x="33102" y="60679"/>
                  </a:cubicBezTo>
                  <a:cubicBezTo>
                    <a:pt x="32935" y="60575"/>
                    <a:pt x="32746" y="60428"/>
                    <a:pt x="32579" y="60303"/>
                  </a:cubicBezTo>
                  <a:cubicBezTo>
                    <a:pt x="32202" y="60888"/>
                    <a:pt x="32223" y="61621"/>
                    <a:pt x="31637" y="61976"/>
                  </a:cubicBezTo>
                  <a:cubicBezTo>
                    <a:pt x="31261" y="62207"/>
                    <a:pt x="30905" y="62416"/>
                    <a:pt x="30424" y="62688"/>
                  </a:cubicBezTo>
                  <a:cubicBezTo>
                    <a:pt x="30382" y="63044"/>
                    <a:pt x="30277" y="63525"/>
                    <a:pt x="30298" y="63985"/>
                  </a:cubicBezTo>
                  <a:cubicBezTo>
                    <a:pt x="30340" y="65722"/>
                    <a:pt x="30487" y="67437"/>
                    <a:pt x="30549" y="69258"/>
                  </a:cubicBezTo>
                  <a:cubicBezTo>
                    <a:pt x="30800" y="69279"/>
                    <a:pt x="31010" y="69300"/>
                    <a:pt x="31177" y="69300"/>
                  </a:cubicBezTo>
                  <a:cubicBezTo>
                    <a:pt x="31700" y="69300"/>
                    <a:pt x="32223" y="69216"/>
                    <a:pt x="32725" y="69258"/>
                  </a:cubicBezTo>
                  <a:cubicBezTo>
                    <a:pt x="33751" y="69279"/>
                    <a:pt x="34692" y="69614"/>
                    <a:pt x="35676" y="69844"/>
                  </a:cubicBezTo>
                  <a:cubicBezTo>
                    <a:pt x="35927" y="69906"/>
                    <a:pt x="36136" y="70053"/>
                    <a:pt x="36303" y="70220"/>
                  </a:cubicBezTo>
                  <a:cubicBezTo>
                    <a:pt x="36889" y="70764"/>
                    <a:pt x="37287" y="71476"/>
                    <a:pt x="37517" y="72229"/>
                  </a:cubicBezTo>
                  <a:cubicBezTo>
                    <a:pt x="37642" y="72710"/>
                    <a:pt x="37538" y="73150"/>
                    <a:pt x="37140" y="73484"/>
                  </a:cubicBezTo>
                  <a:cubicBezTo>
                    <a:pt x="36764" y="73819"/>
                    <a:pt x="36366" y="74175"/>
                    <a:pt x="35822" y="74238"/>
                  </a:cubicBezTo>
                  <a:cubicBezTo>
                    <a:pt x="34567" y="74447"/>
                    <a:pt x="33332" y="74489"/>
                    <a:pt x="32119" y="74007"/>
                  </a:cubicBezTo>
                  <a:cubicBezTo>
                    <a:pt x="31888" y="73924"/>
                    <a:pt x="31679" y="73819"/>
                    <a:pt x="31470" y="73694"/>
                  </a:cubicBezTo>
                  <a:cubicBezTo>
                    <a:pt x="31031" y="73463"/>
                    <a:pt x="30549" y="73191"/>
                    <a:pt x="30110" y="72940"/>
                  </a:cubicBezTo>
                  <a:cubicBezTo>
                    <a:pt x="29775" y="72731"/>
                    <a:pt x="29461" y="72501"/>
                    <a:pt x="29168" y="72229"/>
                  </a:cubicBezTo>
                  <a:cubicBezTo>
                    <a:pt x="28875" y="71978"/>
                    <a:pt x="28750" y="71664"/>
                    <a:pt x="28708" y="71266"/>
                  </a:cubicBezTo>
                  <a:cubicBezTo>
                    <a:pt x="28645" y="70848"/>
                    <a:pt x="28729" y="70471"/>
                    <a:pt x="29085" y="70220"/>
                  </a:cubicBezTo>
                  <a:cubicBezTo>
                    <a:pt x="29231" y="70137"/>
                    <a:pt x="29336" y="70032"/>
                    <a:pt x="29440" y="69927"/>
                  </a:cubicBezTo>
                  <a:cubicBezTo>
                    <a:pt x="29482" y="67417"/>
                    <a:pt x="28959" y="64927"/>
                    <a:pt x="29378" y="62416"/>
                  </a:cubicBezTo>
                  <a:cubicBezTo>
                    <a:pt x="28499" y="61872"/>
                    <a:pt x="28038" y="60993"/>
                    <a:pt x="27599" y="60177"/>
                  </a:cubicBezTo>
                  <a:cubicBezTo>
                    <a:pt x="27369" y="60114"/>
                    <a:pt x="27306" y="60303"/>
                    <a:pt x="27243" y="60407"/>
                  </a:cubicBezTo>
                  <a:cubicBezTo>
                    <a:pt x="27055" y="60637"/>
                    <a:pt x="26867" y="60909"/>
                    <a:pt x="26657" y="61119"/>
                  </a:cubicBezTo>
                  <a:cubicBezTo>
                    <a:pt x="26406" y="61432"/>
                    <a:pt x="26030" y="61579"/>
                    <a:pt x="25632" y="61642"/>
                  </a:cubicBezTo>
                  <a:cubicBezTo>
                    <a:pt x="24126" y="61851"/>
                    <a:pt x="22975" y="61307"/>
                    <a:pt x="22075" y="60093"/>
                  </a:cubicBezTo>
                  <a:cubicBezTo>
                    <a:pt x="22138" y="59758"/>
                    <a:pt x="22012" y="59507"/>
                    <a:pt x="21803" y="59152"/>
                  </a:cubicBezTo>
                  <a:close/>
                  <a:moveTo>
                    <a:pt x="15296" y="26825"/>
                  </a:moveTo>
                  <a:cubicBezTo>
                    <a:pt x="15526" y="27180"/>
                    <a:pt x="15714" y="27452"/>
                    <a:pt x="15945" y="27704"/>
                  </a:cubicBezTo>
                  <a:cubicBezTo>
                    <a:pt x="17200" y="28959"/>
                    <a:pt x="18560" y="30068"/>
                    <a:pt x="20150" y="30863"/>
                  </a:cubicBezTo>
                  <a:cubicBezTo>
                    <a:pt x="21343" y="31428"/>
                    <a:pt x="22577" y="31951"/>
                    <a:pt x="23812" y="32474"/>
                  </a:cubicBezTo>
                  <a:cubicBezTo>
                    <a:pt x="24816" y="32893"/>
                    <a:pt x="25779" y="33290"/>
                    <a:pt x="26804" y="33667"/>
                  </a:cubicBezTo>
                  <a:cubicBezTo>
                    <a:pt x="27264" y="33834"/>
                    <a:pt x="27787" y="34002"/>
                    <a:pt x="28290" y="34022"/>
                  </a:cubicBezTo>
                  <a:cubicBezTo>
                    <a:pt x="29461" y="34085"/>
                    <a:pt x="30675" y="34085"/>
                    <a:pt x="31847" y="34022"/>
                  </a:cubicBezTo>
                  <a:cubicBezTo>
                    <a:pt x="32997" y="33981"/>
                    <a:pt x="34148" y="33876"/>
                    <a:pt x="35299" y="33771"/>
                  </a:cubicBezTo>
                  <a:cubicBezTo>
                    <a:pt x="35676" y="33730"/>
                    <a:pt x="36136" y="33730"/>
                    <a:pt x="36450" y="33562"/>
                  </a:cubicBezTo>
                  <a:cubicBezTo>
                    <a:pt x="36994" y="33248"/>
                    <a:pt x="37580" y="33144"/>
                    <a:pt x="38145" y="32934"/>
                  </a:cubicBezTo>
                  <a:cubicBezTo>
                    <a:pt x="39526" y="32453"/>
                    <a:pt x="40886" y="31951"/>
                    <a:pt x="42141" y="31156"/>
                  </a:cubicBezTo>
                  <a:cubicBezTo>
                    <a:pt x="42455" y="30926"/>
                    <a:pt x="42748" y="30758"/>
                    <a:pt x="43041" y="30486"/>
                  </a:cubicBezTo>
                  <a:cubicBezTo>
                    <a:pt x="44129" y="29503"/>
                    <a:pt x="45112" y="28352"/>
                    <a:pt x="46075" y="27222"/>
                  </a:cubicBezTo>
                  <a:cubicBezTo>
                    <a:pt x="47163" y="25925"/>
                    <a:pt x="47853" y="24419"/>
                    <a:pt x="48041" y="22703"/>
                  </a:cubicBezTo>
                  <a:cubicBezTo>
                    <a:pt x="48167" y="21615"/>
                    <a:pt x="48188" y="20610"/>
                    <a:pt x="47937" y="19522"/>
                  </a:cubicBezTo>
                  <a:cubicBezTo>
                    <a:pt x="47435" y="17367"/>
                    <a:pt x="47414" y="17179"/>
                    <a:pt x="46577" y="15693"/>
                  </a:cubicBezTo>
                  <a:cubicBezTo>
                    <a:pt x="46493" y="15526"/>
                    <a:pt x="46388" y="15380"/>
                    <a:pt x="46284" y="15212"/>
                  </a:cubicBezTo>
                  <a:cubicBezTo>
                    <a:pt x="46116" y="14982"/>
                    <a:pt x="45970" y="14773"/>
                    <a:pt x="45782" y="14480"/>
                  </a:cubicBezTo>
                  <a:cubicBezTo>
                    <a:pt x="45217" y="15233"/>
                    <a:pt x="44505" y="15714"/>
                    <a:pt x="43668" y="15944"/>
                  </a:cubicBezTo>
                  <a:cubicBezTo>
                    <a:pt x="43083" y="16112"/>
                    <a:pt x="42497" y="16216"/>
                    <a:pt x="41890" y="16279"/>
                  </a:cubicBezTo>
                  <a:cubicBezTo>
                    <a:pt x="40634" y="16447"/>
                    <a:pt x="39400" y="16279"/>
                    <a:pt x="38145" y="16237"/>
                  </a:cubicBezTo>
                  <a:cubicBezTo>
                    <a:pt x="37098" y="16216"/>
                    <a:pt x="36115" y="15924"/>
                    <a:pt x="35173" y="15505"/>
                  </a:cubicBezTo>
                  <a:cubicBezTo>
                    <a:pt x="34797" y="15338"/>
                    <a:pt x="34441" y="15191"/>
                    <a:pt x="34085" y="15003"/>
                  </a:cubicBezTo>
                  <a:lnTo>
                    <a:pt x="33541" y="14773"/>
                  </a:lnTo>
                  <a:cubicBezTo>
                    <a:pt x="33458" y="14856"/>
                    <a:pt x="33416" y="14898"/>
                    <a:pt x="33395" y="14961"/>
                  </a:cubicBezTo>
                  <a:cubicBezTo>
                    <a:pt x="32997" y="16112"/>
                    <a:pt x="32307" y="17053"/>
                    <a:pt x="31470" y="17932"/>
                  </a:cubicBezTo>
                  <a:cubicBezTo>
                    <a:pt x="31135" y="18267"/>
                    <a:pt x="30821" y="18665"/>
                    <a:pt x="30507" y="19041"/>
                  </a:cubicBezTo>
                  <a:cubicBezTo>
                    <a:pt x="29378" y="20422"/>
                    <a:pt x="27913" y="20987"/>
                    <a:pt x="26176" y="20966"/>
                  </a:cubicBezTo>
                  <a:cubicBezTo>
                    <a:pt x="25653" y="20966"/>
                    <a:pt x="25277" y="20736"/>
                    <a:pt x="25088" y="20255"/>
                  </a:cubicBezTo>
                  <a:cubicBezTo>
                    <a:pt x="24963" y="19899"/>
                    <a:pt x="24858" y="19501"/>
                    <a:pt x="24837" y="19104"/>
                  </a:cubicBezTo>
                  <a:cubicBezTo>
                    <a:pt x="24753" y="18476"/>
                    <a:pt x="24753" y="17828"/>
                    <a:pt x="24733" y="17200"/>
                  </a:cubicBezTo>
                  <a:cubicBezTo>
                    <a:pt x="24733" y="17074"/>
                    <a:pt x="24774" y="16886"/>
                    <a:pt x="24502" y="16844"/>
                  </a:cubicBezTo>
                  <a:cubicBezTo>
                    <a:pt x="24293" y="17053"/>
                    <a:pt x="24021" y="17263"/>
                    <a:pt x="23791" y="17493"/>
                  </a:cubicBezTo>
                  <a:cubicBezTo>
                    <a:pt x="22870" y="18413"/>
                    <a:pt x="21908" y="19209"/>
                    <a:pt x="20862" y="19941"/>
                  </a:cubicBezTo>
                  <a:cubicBezTo>
                    <a:pt x="20108" y="20506"/>
                    <a:pt x="19271" y="20945"/>
                    <a:pt x="18372" y="21301"/>
                  </a:cubicBezTo>
                  <a:cubicBezTo>
                    <a:pt x="17870" y="21510"/>
                    <a:pt x="17326" y="21615"/>
                    <a:pt x="16782" y="21698"/>
                  </a:cubicBezTo>
                  <a:cubicBezTo>
                    <a:pt x="16091" y="21782"/>
                    <a:pt x="15526" y="21615"/>
                    <a:pt x="15045" y="21092"/>
                  </a:cubicBezTo>
                  <a:cubicBezTo>
                    <a:pt x="14668" y="20652"/>
                    <a:pt x="14208" y="20297"/>
                    <a:pt x="13685" y="20045"/>
                  </a:cubicBezTo>
                  <a:cubicBezTo>
                    <a:pt x="13580" y="20004"/>
                    <a:pt x="13476" y="19920"/>
                    <a:pt x="13413" y="19836"/>
                  </a:cubicBezTo>
                  <a:cubicBezTo>
                    <a:pt x="12722" y="19062"/>
                    <a:pt x="11865" y="19271"/>
                    <a:pt x="11028" y="19397"/>
                  </a:cubicBezTo>
                  <a:cubicBezTo>
                    <a:pt x="10923" y="19418"/>
                    <a:pt x="10797" y="19501"/>
                    <a:pt x="10735" y="19585"/>
                  </a:cubicBezTo>
                  <a:cubicBezTo>
                    <a:pt x="10379" y="20025"/>
                    <a:pt x="9960" y="20443"/>
                    <a:pt x="10065" y="21092"/>
                  </a:cubicBezTo>
                  <a:cubicBezTo>
                    <a:pt x="10107" y="21385"/>
                    <a:pt x="10023" y="21698"/>
                    <a:pt x="10002" y="22012"/>
                  </a:cubicBezTo>
                  <a:cubicBezTo>
                    <a:pt x="9856" y="23393"/>
                    <a:pt x="10337" y="24586"/>
                    <a:pt x="11007" y="25737"/>
                  </a:cubicBezTo>
                  <a:cubicBezTo>
                    <a:pt x="11216" y="26113"/>
                    <a:pt x="11551" y="26364"/>
                    <a:pt x="11990" y="26490"/>
                  </a:cubicBezTo>
                  <a:cubicBezTo>
                    <a:pt x="13099" y="26867"/>
                    <a:pt x="14145" y="27076"/>
                    <a:pt x="15296" y="26825"/>
                  </a:cubicBezTo>
                  <a:close/>
                  <a:moveTo>
                    <a:pt x="15840" y="49673"/>
                  </a:moveTo>
                  <a:cubicBezTo>
                    <a:pt x="16049" y="49903"/>
                    <a:pt x="16258" y="50155"/>
                    <a:pt x="16489" y="50364"/>
                  </a:cubicBezTo>
                  <a:cubicBezTo>
                    <a:pt x="17744" y="51598"/>
                    <a:pt x="19125" y="52603"/>
                    <a:pt x="20652" y="53460"/>
                  </a:cubicBezTo>
                  <a:cubicBezTo>
                    <a:pt x="21322" y="53858"/>
                    <a:pt x="22054" y="54172"/>
                    <a:pt x="22828" y="54402"/>
                  </a:cubicBezTo>
                  <a:cubicBezTo>
                    <a:pt x="25758" y="55239"/>
                    <a:pt x="28750" y="55678"/>
                    <a:pt x="31826" y="55448"/>
                  </a:cubicBezTo>
                  <a:cubicBezTo>
                    <a:pt x="32244" y="55427"/>
                    <a:pt x="32683" y="55385"/>
                    <a:pt x="33102" y="55365"/>
                  </a:cubicBezTo>
                  <a:cubicBezTo>
                    <a:pt x="33248" y="55365"/>
                    <a:pt x="33416" y="55344"/>
                    <a:pt x="33541" y="55344"/>
                  </a:cubicBezTo>
                  <a:cubicBezTo>
                    <a:pt x="34023" y="55281"/>
                    <a:pt x="34357" y="55051"/>
                    <a:pt x="34441" y="54590"/>
                  </a:cubicBezTo>
                  <a:cubicBezTo>
                    <a:pt x="34504" y="54214"/>
                    <a:pt x="34546" y="53879"/>
                    <a:pt x="34567" y="53502"/>
                  </a:cubicBezTo>
                  <a:cubicBezTo>
                    <a:pt x="34588" y="53251"/>
                    <a:pt x="34567" y="52958"/>
                    <a:pt x="34608" y="52707"/>
                  </a:cubicBezTo>
                  <a:cubicBezTo>
                    <a:pt x="34755" y="52247"/>
                    <a:pt x="34755" y="51808"/>
                    <a:pt x="34692" y="51347"/>
                  </a:cubicBezTo>
                  <a:cubicBezTo>
                    <a:pt x="34608" y="50364"/>
                    <a:pt x="34650" y="49401"/>
                    <a:pt x="34692" y="48439"/>
                  </a:cubicBezTo>
                  <a:cubicBezTo>
                    <a:pt x="34713" y="47874"/>
                    <a:pt x="34755" y="47330"/>
                    <a:pt x="34713" y="46786"/>
                  </a:cubicBezTo>
                  <a:cubicBezTo>
                    <a:pt x="34546" y="43041"/>
                    <a:pt x="34336" y="39295"/>
                    <a:pt x="34148" y="35592"/>
                  </a:cubicBezTo>
                  <a:cubicBezTo>
                    <a:pt x="34148" y="35403"/>
                    <a:pt x="34064" y="35257"/>
                    <a:pt x="34023" y="35048"/>
                  </a:cubicBezTo>
                  <a:cubicBezTo>
                    <a:pt x="31428" y="35362"/>
                    <a:pt x="28896" y="35424"/>
                    <a:pt x="26406" y="34776"/>
                  </a:cubicBezTo>
                  <a:cubicBezTo>
                    <a:pt x="25967" y="35152"/>
                    <a:pt x="25695" y="35571"/>
                    <a:pt x="25444" y="36031"/>
                  </a:cubicBezTo>
                  <a:cubicBezTo>
                    <a:pt x="25256" y="36387"/>
                    <a:pt x="25046" y="36743"/>
                    <a:pt x="24816" y="37035"/>
                  </a:cubicBezTo>
                  <a:cubicBezTo>
                    <a:pt x="23163" y="39002"/>
                    <a:pt x="21636" y="41053"/>
                    <a:pt x="20318" y="43229"/>
                  </a:cubicBezTo>
                  <a:cubicBezTo>
                    <a:pt x="20004" y="43752"/>
                    <a:pt x="19627" y="44233"/>
                    <a:pt x="19271" y="44714"/>
                  </a:cubicBezTo>
                  <a:cubicBezTo>
                    <a:pt x="18748" y="45405"/>
                    <a:pt x="18225" y="46054"/>
                    <a:pt x="17702" y="46723"/>
                  </a:cubicBezTo>
                  <a:cubicBezTo>
                    <a:pt x="17388" y="47162"/>
                    <a:pt x="17116" y="47602"/>
                    <a:pt x="16782" y="47999"/>
                  </a:cubicBezTo>
                  <a:cubicBezTo>
                    <a:pt x="16384" y="48460"/>
                    <a:pt x="16091" y="49004"/>
                    <a:pt x="15840" y="49673"/>
                  </a:cubicBezTo>
                  <a:close/>
                  <a:moveTo>
                    <a:pt x="45112" y="13622"/>
                  </a:moveTo>
                  <a:lnTo>
                    <a:pt x="44087" y="12136"/>
                  </a:lnTo>
                  <a:cubicBezTo>
                    <a:pt x="43878" y="11843"/>
                    <a:pt x="43543" y="11655"/>
                    <a:pt x="43647" y="11195"/>
                  </a:cubicBezTo>
                  <a:cubicBezTo>
                    <a:pt x="43668" y="11090"/>
                    <a:pt x="43459" y="10902"/>
                    <a:pt x="43334" y="10776"/>
                  </a:cubicBezTo>
                  <a:cubicBezTo>
                    <a:pt x="42831" y="10274"/>
                    <a:pt x="42329" y="9772"/>
                    <a:pt x="41869" y="9291"/>
                  </a:cubicBezTo>
                  <a:lnTo>
                    <a:pt x="41681" y="9102"/>
                  </a:lnTo>
                  <a:cubicBezTo>
                    <a:pt x="41241" y="8768"/>
                    <a:pt x="40823" y="8412"/>
                    <a:pt x="40362" y="8140"/>
                  </a:cubicBezTo>
                  <a:cubicBezTo>
                    <a:pt x="40090" y="7931"/>
                    <a:pt x="39735" y="7742"/>
                    <a:pt x="39400" y="7617"/>
                  </a:cubicBezTo>
                  <a:cubicBezTo>
                    <a:pt x="38982" y="7470"/>
                    <a:pt x="38647" y="7240"/>
                    <a:pt x="38249" y="7052"/>
                  </a:cubicBezTo>
                  <a:cubicBezTo>
                    <a:pt x="37329" y="6592"/>
                    <a:pt x="36387" y="6152"/>
                    <a:pt x="35341" y="6069"/>
                  </a:cubicBezTo>
                  <a:cubicBezTo>
                    <a:pt x="34797" y="6048"/>
                    <a:pt x="34253" y="5943"/>
                    <a:pt x="33730" y="5880"/>
                  </a:cubicBezTo>
                  <a:cubicBezTo>
                    <a:pt x="33353" y="5859"/>
                    <a:pt x="32997" y="5838"/>
                    <a:pt x="32621" y="5838"/>
                  </a:cubicBezTo>
                  <a:cubicBezTo>
                    <a:pt x="31365" y="5880"/>
                    <a:pt x="30152" y="5901"/>
                    <a:pt x="28896" y="6048"/>
                  </a:cubicBezTo>
                  <a:cubicBezTo>
                    <a:pt x="28164" y="6110"/>
                    <a:pt x="27390" y="6194"/>
                    <a:pt x="26762" y="6487"/>
                  </a:cubicBezTo>
                  <a:cubicBezTo>
                    <a:pt x="25883" y="6885"/>
                    <a:pt x="24879" y="6947"/>
                    <a:pt x="24042" y="7512"/>
                  </a:cubicBezTo>
                  <a:cubicBezTo>
                    <a:pt x="23917" y="7575"/>
                    <a:pt x="23770" y="7617"/>
                    <a:pt x="23603" y="7617"/>
                  </a:cubicBezTo>
                  <a:cubicBezTo>
                    <a:pt x="22410" y="7721"/>
                    <a:pt x="21427" y="8307"/>
                    <a:pt x="20569" y="9102"/>
                  </a:cubicBezTo>
                  <a:lnTo>
                    <a:pt x="20171" y="9500"/>
                  </a:lnTo>
                  <a:cubicBezTo>
                    <a:pt x="18769" y="10755"/>
                    <a:pt x="17723" y="12262"/>
                    <a:pt x="16698" y="13810"/>
                  </a:cubicBezTo>
                  <a:cubicBezTo>
                    <a:pt x="15714" y="15317"/>
                    <a:pt x="15087" y="16991"/>
                    <a:pt x="14375" y="18644"/>
                  </a:cubicBezTo>
                  <a:cubicBezTo>
                    <a:pt x="14354" y="18727"/>
                    <a:pt x="14354" y="18832"/>
                    <a:pt x="14313" y="18916"/>
                  </a:cubicBezTo>
                  <a:cubicBezTo>
                    <a:pt x="14898" y="19397"/>
                    <a:pt x="15442" y="19857"/>
                    <a:pt x="15966" y="20338"/>
                  </a:cubicBezTo>
                  <a:cubicBezTo>
                    <a:pt x="16258" y="20631"/>
                    <a:pt x="16572" y="20715"/>
                    <a:pt x="16970" y="20631"/>
                  </a:cubicBezTo>
                  <a:cubicBezTo>
                    <a:pt x="18037" y="20422"/>
                    <a:pt x="18979" y="19962"/>
                    <a:pt x="19857" y="19355"/>
                  </a:cubicBezTo>
                  <a:cubicBezTo>
                    <a:pt x="20841" y="18727"/>
                    <a:pt x="21740" y="17995"/>
                    <a:pt x="22577" y="17200"/>
                  </a:cubicBezTo>
                  <a:cubicBezTo>
                    <a:pt x="23038" y="16781"/>
                    <a:pt x="23456" y="16342"/>
                    <a:pt x="23896" y="15924"/>
                  </a:cubicBezTo>
                  <a:cubicBezTo>
                    <a:pt x="24356" y="15484"/>
                    <a:pt x="24837" y="15066"/>
                    <a:pt x="25297" y="14647"/>
                  </a:cubicBezTo>
                  <a:cubicBezTo>
                    <a:pt x="25549" y="14438"/>
                    <a:pt x="25779" y="14417"/>
                    <a:pt x="25967" y="14563"/>
                  </a:cubicBezTo>
                  <a:cubicBezTo>
                    <a:pt x="26197" y="14731"/>
                    <a:pt x="26239" y="14961"/>
                    <a:pt x="26197" y="15212"/>
                  </a:cubicBezTo>
                  <a:cubicBezTo>
                    <a:pt x="26176" y="15359"/>
                    <a:pt x="26134" y="15463"/>
                    <a:pt x="26093" y="15568"/>
                  </a:cubicBezTo>
                  <a:cubicBezTo>
                    <a:pt x="25862" y="16216"/>
                    <a:pt x="25821" y="16865"/>
                    <a:pt x="25883" y="17556"/>
                  </a:cubicBezTo>
                  <a:cubicBezTo>
                    <a:pt x="25904" y="18037"/>
                    <a:pt x="25925" y="18518"/>
                    <a:pt x="25988" y="19020"/>
                  </a:cubicBezTo>
                  <a:cubicBezTo>
                    <a:pt x="26009" y="19271"/>
                    <a:pt x="26009" y="19564"/>
                    <a:pt x="26218" y="19794"/>
                  </a:cubicBezTo>
                  <a:cubicBezTo>
                    <a:pt x="26302" y="19815"/>
                    <a:pt x="26385" y="19857"/>
                    <a:pt x="26448" y="19857"/>
                  </a:cubicBezTo>
                  <a:cubicBezTo>
                    <a:pt x="27683" y="19857"/>
                    <a:pt x="28708" y="19397"/>
                    <a:pt x="29524" y="18497"/>
                  </a:cubicBezTo>
                  <a:cubicBezTo>
                    <a:pt x="30005" y="17911"/>
                    <a:pt x="30570" y="17367"/>
                    <a:pt x="31031" y="16781"/>
                  </a:cubicBezTo>
                  <a:cubicBezTo>
                    <a:pt x="31428" y="16300"/>
                    <a:pt x="31763" y="15735"/>
                    <a:pt x="32098" y="15191"/>
                  </a:cubicBezTo>
                  <a:cubicBezTo>
                    <a:pt x="32370" y="14773"/>
                    <a:pt x="32474" y="14312"/>
                    <a:pt x="32286" y="13789"/>
                  </a:cubicBezTo>
                  <a:cubicBezTo>
                    <a:pt x="32495" y="13622"/>
                    <a:pt x="32683" y="13496"/>
                    <a:pt x="32893" y="13308"/>
                  </a:cubicBezTo>
                  <a:cubicBezTo>
                    <a:pt x="33123" y="13413"/>
                    <a:pt x="33332" y="13538"/>
                    <a:pt x="33562" y="13622"/>
                  </a:cubicBezTo>
                  <a:cubicBezTo>
                    <a:pt x="34357" y="13957"/>
                    <a:pt x="35132" y="14312"/>
                    <a:pt x="35927" y="14626"/>
                  </a:cubicBezTo>
                  <a:cubicBezTo>
                    <a:pt x="36596" y="14898"/>
                    <a:pt x="37308" y="15087"/>
                    <a:pt x="38040" y="15108"/>
                  </a:cubicBezTo>
                  <a:cubicBezTo>
                    <a:pt x="38940" y="15149"/>
                    <a:pt x="39798" y="15191"/>
                    <a:pt x="40676" y="15212"/>
                  </a:cubicBezTo>
                  <a:cubicBezTo>
                    <a:pt x="41555" y="15254"/>
                    <a:pt x="42392" y="15170"/>
                    <a:pt x="43229" y="14940"/>
                  </a:cubicBezTo>
                  <a:cubicBezTo>
                    <a:pt x="43961" y="14731"/>
                    <a:pt x="44652" y="14375"/>
                    <a:pt x="45112" y="13622"/>
                  </a:cubicBezTo>
                  <a:close/>
                  <a:moveTo>
                    <a:pt x="73798" y="70032"/>
                  </a:moveTo>
                  <a:cubicBezTo>
                    <a:pt x="73192" y="69990"/>
                    <a:pt x="72585" y="69865"/>
                    <a:pt x="71936" y="69990"/>
                  </a:cubicBezTo>
                  <a:cubicBezTo>
                    <a:pt x="71329" y="70095"/>
                    <a:pt x="70723" y="70116"/>
                    <a:pt x="70137" y="70241"/>
                  </a:cubicBezTo>
                  <a:cubicBezTo>
                    <a:pt x="69509" y="70346"/>
                    <a:pt x="68881" y="70513"/>
                    <a:pt x="68275" y="70660"/>
                  </a:cubicBezTo>
                  <a:cubicBezTo>
                    <a:pt x="67626" y="70827"/>
                    <a:pt x="67040" y="71162"/>
                    <a:pt x="66371" y="71225"/>
                  </a:cubicBezTo>
                  <a:cubicBezTo>
                    <a:pt x="66182" y="71225"/>
                    <a:pt x="66015" y="71350"/>
                    <a:pt x="65868" y="71434"/>
                  </a:cubicBezTo>
                  <a:cubicBezTo>
                    <a:pt x="65429" y="71685"/>
                    <a:pt x="64990" y="71957"/>
                    <a:pt x="64529" y="72187"/>
                  </a:cubicBezTo>
                  <a:cubicBezTo>
                    <a:pt x="64341" y="72292"/>
                    <a:pt x="64132" y="72334"/>
                    <a:pt x="63922" y="72396"/>
                  </a:cubicBezTo>
                  <a:cubicBezTo>
                    <a:pt x="63713" y="72438"/>
                    <a:pt x="63504" y="72417"/>
                    <a:pt x="63295" y="72438"/>
                  </a:cubicBezTo>
                  <a:cubicBezTo>
                    <a:pt x="62814" y="72522"/>
                    <a:pt x="62395" y="72710"/>
                    <a:pt x="62165" y="73233"/>
                  </a:cubicBezTo>
                  <a:cubicBezTo>
                    <a:pt x="62018" y="73526"/>
                    <a:pt x="61788" y="73777"/>
                    <a:pt x="61600" y="74070"/>
                  </a:cubicBezTo>
                  <a:cubicBezTo>
                    <a:pt x="61412" y="74384"/>
                    <a:pt x="61202" y="74698"/>
                    <a:pt x="61119" y="75033"/>
                  </a:cubicBezTo>
                  <a:cubicBezTo>
                    <a:pt x="60868" y="75870"/>
                    <a:pt x="60637" y="76728"/>
                    <a:pt x="60721" y="77627"/>
                  </a:cubicBezTo>
                  <a:cubicBezTo>
                    <a:pt x="60763" y="78171"/>
                    <a:pt x="60679" y="78715"/>
                    <a:pt x="60658" y="79280"/>
                  </a:cubicBezTo>
                  <a:cubicBezTo>
                    <a:pt x="60658" y="79448"/>
                    <a:pt x="60658" y="79657"/>
                    <a:pt x="60554" y="79803"/>
                  </a:cubicBezTo>
                  <a:cubicBezTo>
                    <a:pt x="60345" y="80075"/>
                    <a:pt x="60386" y="80431"/>
                    <a:pt x="60303" y="80745"/>
                  </a:cubicBezTo>
                  <a:cubicBezTo>
                    <a:pt x="60135" y="81373"/>
                    <a:pt x="60031" y="82000"/>
                    <a:pt x="59780" y="82565"/>
                  </a:cubicBezTo>
                  <a:cubicBezTo>
                    <a:pt x="59298" y="83695"/>
                    <a:pt x="58754" y="84762"/>
                    <a:pt x="58231" y="85871"/>
                  </a:cubicBezTo>
                  <a:cubicBezTo>
                    <a:pt x="58001" y="86394"/>
                    <a:pt x="57938" y="86917"/>
                    <a:pt x="58189" y="87440"/>
                  </a:cubicBezTo>
                  <a:cubicBezTo>
                    <a:pt x="59549" y="87482"/>
                    <a:pt x="60386" y="86876"/>
                    <a:pt x="60763" y="85599"/>
                  </a:cubicBezTo>
                  <a:cubicBezTo>
                    <a:pt x="61077" y="84658"/>
                    <a:pt x="61370" y="83695"/>
                    <a:pt x="61977" y="82879"/>
                  </a:cubicBezTo>
                  <a:cubicBezTo>
                    <a:pt x="62060" y="82754"/>
                    <a:pt x="62123" y="82628"/>
                    <a:pt x="62165" y="82461"/>
                  </a:cubicBezTo>
                  <a:cubicBezTo>
                    <a:pt x="62332" y="81958"/>
                    <a:pt x="62688" y="81582"/>
                    <a:pt x="63044" y="81205"/>
                  </a:cubicBezTo>
                  <a:cubicBezTo>
                    <a:pt x="63232" y="81017"/>
                    <a:pt x="63441" y="80912"/>
                    <a:pt x="63692" y="80912"/>
                  </a:cubicBezTo>
                  <a:cubicBezTo>
                    <a:pt x="64194" y="80891"/>
                    <a:pt x="64676" y="80850"/>
                    <a:pt x="65157" y="80850"/>
                  </a:cubicBezTo>
                  <a:cubicBezTo>
                    <a:pt x="65847" y="80850"/>
                    <a:pt x="66475" y="80598"/>
                    <a:pt x="67040" y="80264"/>
                  </a:cubicBezTo>
                  <a:cubicBezTo>
                    <a:pt x="67291" y="80138"/>
                    <a:pt x="67521" y="80013"/>
                    <a:pt x="67772" y="79908"/>
                  </a:cubicBezTo>
                  <a:lnTo>
                    <a:pt x="69028" y="79343"/>
                  </a:lnTo>
                  <a:cubicBezTo>
                    <a:pt x="69279" y="79238"/>
                    <a:pt x="69488" y="79134"/>
                    <a:pt x="69718" y="79092"/>
                  </a:cubicBezTo>
                  <a:cubicBezTo>
                    <a:pt x="70325" y="78904"/>
                    <a:pt x="70953" y="78778"/>
                    <a:pt x="71539" y="78548"/>
                  </a:cubicBezTo>
                  <a:cubicBezTo>
                    <a:pt x="73673" y="77816"/>
                    <a:pt x="75828" y="77753"/>
                    <a:pt x="78025" y="77774"/>
                  </a:cubicBezTo>
                  <a:cubicBezTo>
                    <a:pt x="79029" y="77816"/>
                    <a:pt x="80055" y="77837"/>
                    <a:pt x="81017" y="77502"/>
                  </a:cubicBezTo>
                  <a:cubicBezTo>
                    <a:pt x="81415" y="77355"/>
                    <a:pt x="81728" y="77439"/>
                    <a:pt x="82042" y="77648"/>
                  </a:cubicBezTo>
                  <a:cubicBezTo>
                    <a:pt x="82796" y="78129"/>
                    <a:pt x="83528" y="78590"/>
                    <a:pt x="84156" y="79217"/>
                  </a:cubicBezTo>
                  <a:cubicBezTo>
                    <a:pt x="84679" y="79741"/>
                    <a:pt x="85223" y="80222"/>
                    <a:pt x="85767" y="80682"/>
                  </a:cubicBezTo>
                  <a:cubicBezTo>
                    <a:pt x="85955" y="80850"/>
                    <a:pt x="86143" y="80996"/>
                    <a:pt x="86353" y="81122"/>
                  </a:cubicBezTo>
                  <a:cubicBezTo>
                    <a:pt x="86855" y="81414"/>
                    <a:pt x="87378" y="81414"/>
                    <a:pt x="87901" y="81163"/>
                  </a:cubicBezTo>
                  <a:cubicBezTo>
                    <a:pt x="87713" y="80326"/>
                    <a:pt x="87378" y="79657"/>
                    <a:pt x="86750" y="79092"/>
                  </a:cubicBezTo>
                  <a:cubicBezTo>
                    <a:pt x="85913" y="78360"/>
                    <a:pt x="85013" y="77732"/>
                    <a:pt x="84135" y="77125"/>
                  </a:cubicBezTo>
                  <a:cubicBezTo>
                    <a:pt x="83925" y="77000"/>
                    <a:pt x="83737" y="76832"/>
                    <a:pt x="83549" y="76686"/>
                  </a:cubicBezTo>
                  <a:cubicBezTo>
                    <a:pt x="83256" y="76372"/>
                    <a:pt x="83235" y="75932"/>
                    <a:pt x="83507" y="75619"/>
                  </a:cubicBezTo>
                  <a:cubicBezTo>
                    <a:pt x="83737" y="75326"/>
                    <a:pt x="83988" y="75054"/>
                    <a:pt x="84260" y="74844"/>
                  </a:cubicBezTo>
                  <a:cubicBezTo>
                    <a:pt x="84511" y="74635"/>
                    <a:pt x="84867" y="74593"/>
                    <a:pt x="85202" y="74719"/>
                  </a:cubicBezTo>
                  <a:cubicBezTo>
                    <a:pt x="85767" y="74991"/>
                    <a:pt x="86436" y="75116"/>
                    <a:pt x="86876" y="75577"/>
                  </a:cubicBezTo>
                  <a:cubicBezTo>
                    <a:pt x="86980" y="75681"/>
                    <a:pt x="87127" y="75744"/>
                    <a:pt x="87273" y="75786"/>
                  </a:cubicBezTo>
                  <a:cubicBezTo>
                    <a:pt x="87692" y="75974"/>
                    <a:pt x="88131" y="76100"/>
                    <a:pt x="88550" y="76288"/>
                  </a:cubicBezTo>
                  <a:cubicBezTo>
                    <a:pt x="89428" y="76665"/>
                    <a:pt x="90307" y="76518"/>
                    <a:pt x="91207" y="76393"/>
                  </a:cubicBezTo>
                  <a:cubicBezTo>
                    <a:pt x="91207" y="75932"/>
                    <a:pt x="90935" y="75765"/>
                    <a:pt x="90642" y="75577"/>
                  </a:cubicBezTo>
                  <a:cubicBezTo>
                    <a:pt x="89407" y="74823"/>
                    <a:pt x="88152" y="74070"/>
                    <a:pt x="86771" y="73568"/>
                  </a:cubicBezTo>
                  <a:cubicBezTo>
                    <a:pt x="86562" y="73484"/>
                    <a:pt x="86373" y="73380"/>
                    <a:pt x="86185" y="73338"/>
                  </a:cubicBezTo>
                  <a:cubicBezTo>
                    <a:pt x="85767" y="73171"/>
                    <a:pt x="85327" y="73045"/>
                    <a:pt x="84909" y="72899"/>
                  </a:cubicBezTo>
                  <a:cubicBezTo>
                    <a:pt x="84783" y="72836"/>
                    <a:pt x="84595" y="72815"/>
                    <a:pt x="84490" y="72731"/>
                  </a:cubicBezTo>
                  <a:cubicBezTo>
                    <a:pt x="84344" y="72606"/>
                    <a:pt x="84239" y="72417"/>
                    <a:pt x="84093" y="72229"/>
                  </a:cubicBezTo>
                  <a:cubicBezTo>
                    <a:pt x="83319" y="72292"/>
                    <a:pt x="82524" y="72313"/>
                    <a:pt x="81749" y="72375"/>
                  </a:cubicBezTo>
                  <a:lnTo>
                    <a:pt x="81164" y="72940"/>
                  </a:lnTo>
                  <a:cubicBezTo>
                    <a:pt x="80682" y="73463"/>
                    <a:pt x="80075" y="73735"/>
                    <a:pt x="79322" y="73777"/>
                  </a:cubicBezTo>
                  <a:cubicBezTo>
                    <a:pt x="78506" y="73840"/>
                    <a:pt x="77753" y="73568"/>
                    <a:pt x="76979" y="73463"/>
                  </a:cubicBezTo>
                  <a:cubicBezTo>
                    <a:pt x="76874" y="73443"/>
                    <a:pt x="76749" y="73380"/>
                    <a:pt x="76644" y="73317"/>
                  </a:cubicBezTo>
                  <a:cubicBezTo>
                    <a:pt x="76226" y="73045"/>
                    <a:pt x="75828" y="72794"/>
                    <a:pt x="75451" y="72501"/>
                  </a:cubicBezTo>
                  <a:cubicBezTo>
                    <a:pt x="74656" y="71915"/>
                    <a:pt x="74049" y="71225"/>
                    <a:pt x="73945" y="70199"/>
                  </a:cubicBezTo>
                  <a:cubicBezTo>
                    <a:pt x="73903" y="70199"/>
                    <a:pt x="73840" y="70137"/>
                    <a:pt x="73798" y="70032"/>
                  </a:cubicBezTo>
                  <a:close/>
                  <a:moveTo>
                    <a:pt x="19774" y="8475"/>
                  </a:moveTo>
                  <a:cubicBezTo>
                    <a:pt x="19774" y="8307"/>
                    <a:pt x="19815" y="8265"/>
                    <a:pt x="19815" y="8203"/>
                  </a:cubicBezTo>
                  <a:cubicBezTo>
                    <a:pt x="19815" y="8140"/>
                    <a:pt x="19774" y="8035"/>
                    <a:pt x="19753" y="7952"/>
                  </a:cubicBezTo>
                  <a:cubicBezTo>
                    <a:pt x="19376" y="6717"/>
                    <a:pt x="18769" y="5587"/>
                    <a:pt x="17828" y="4688"/>
                  </a:cubicBezTo>
                  <a:cubicBezTo>
                    <a:pt x="17388" y="4269"/>
                    <a:pt x="16949" y="3809"/>
                    <a:pt x="16489" y="3453"/>
                  </a:cubicBezTo>
                  <a:cubicBezTo>
                    <a:pt x="15945" y="2993"/>
                    <a:pt x="15422" y="2511"/>
                    <a:pt x="14773" y="2239"/>
                  </a:cubicBezTo>
                  <a:cubicBezTo>
                    <a:pt x="13476" y="1716"/>
                    <a:pt x="12095" y="1444"/>
                    <a:pt x="10693" y="1298"/>
                  </a:cubicBezTo>
                  <a:cubicBezTo>
                    <a:pt x="9458" y="1193"/>
                    <a:pt x="8287" y="1486"/>
                    <a:pt x="7094" y="1821"/>
                  </a:cubicBezTo>
                  <a:cubicBezTo>
                    <a:pt x="5315" y="2344"/>
                    <a:pt x="4039" y="3495"/>
                    <a:pt x="2888" y="4855"/>
                  </a:cubicBezTo>
                  <a:cubicBezTo>
                    <a:pt x="2679" y="5127"/>
                    <a:pt x="2491" y="5378"/>
                    <a:pt x="2177" y="5566"/>
                  </a:cubicBezTo>
                  <a:cubicBezTo>
                    <a:pt x="1989" y="5671"/>
                    <a:pt x="1863" y="5859"/>
                    <a:pt x="1758" y="6048"/>
                  </a:cubicBezTo>
                  <a:cubicBezTo>
                    <a:pt x="1445" y="6571"/>
                    <a:pt x="1256" y="7157"/>
                    <a:pt x="1235" y="7763"/>
                  </a:cubicBezTo>
                  <a:cubicBezTo>
                    <a:pt x="1235" y="7910"/>
                    <a:pt x="1298" y="8098"/>
                    <a:pt x="1298" y="8265"/>
                  </a:cubicBezTo>
                  <a:cubicBezTo>
                    <a:pt x="1717" y="8391"/>
                    <a:pt x="2030" y="8203"/>
                    <a:pt x="2344" y="8161"/>
                  </a:cubicBezTo>
                  <a:cubicBezTo>
                    <a:pt x="2700" y="8077"/>
                    <a:pt x="3056" y="7973"/>
                    <a:pt x="3411" y="7952"/>
                  </a:cubicBezTo>
                  <a:cubicBezTo>
                    <a:pt x="4018" y="7889"/>
                    <a:pt x="4332" y="8307"/>
                    <a:pt x="4144" y="8851"/>
                  </a:cubicBezTo>
                  <a:cubicBezTo>
                    <a:pt x="4060" y="9061"/>
                    <a:pt x="3955" y="9249"/>
                    <a:pt x="3851" y="9437"/>
                  </a:cubicBezTo>
                  <a:cubicBezTo>
                    <a:pt x="3621" y="9835"/>
                    <a:pt x="3411" y="10253"/>
                    <a:pt x="3160" y="10609"/>
                  </a:cubicBezTo>
                  <a:cubicBezTo>
                    <a:pt x="2763" y="11216"/>
                    <a:pt x="2658" y="11885"/>
                    <a:pt x="2637" y="12576"/>
                  </a:cubicBezTo>
                  <a:cubicBezTo>
                    <a:pt x="3370" y="12911"/>
                    <a:pt x="3370" y="12890"/>
                    <a:pt x="3914" y="12576"/>
                  </a:cubicBezTo>
                  <a:cubicBezTo>
                    <a:pt x="4165" y="12408"/>
                    <a:pt x="4374" y="12178"/>
                    <a:pt x="4562" y="11948"/>
                  </a:cubicBezTo>
                  <a:cubicBezTo>
                    <a:pt x="4688" y="11760"/>
                    <a:pt x="4897" y="11676"/>
                    <a:pt x="5148" y="11781"/>
                  </a:cubicBezTo>
                  <a:cubicBezTo>
                    <a:pt x="5378" y="11885"/>
                    <a:pt x="5525" y="12095"/>
                    <a:pt x="5483" y="12367"/>
                  </a:cubicBezTo>
                  <a:cubicBezTo>
                    <a:pt x="5462" y="12576"/>
                    <a:pt x="5378" y="12785"/>
                    <a:pt x="5274" y="12973"/>
                  </a:cubicBezTo>
                  <a:cubicBezTo>
                    <a:pt x="5169" y="13183"/>
                    <a:pt x="4981" y="13350"/>
                    <a:pt x="4855" y="13559"/>
                  </a:cubicBezTo>
                  <a:cubicBezTo>
                    <a:pt x="4562" y="13978"/>
                    <a:pt x="4437" y="14438"/>
                    <a:pt x="4625" y="14919"/>
                  </a:cubicBezTo>
                  <a:cubicBezTo>
                    <a:pt x="4960" y="15087"/>
                    <a:pt x="5253" y="15024"/>
                    <a:pt x="5525" y="14898"/>
                  </a:cubicBezTo>
                  <a:cubicBezTo>
                    <a:pt x="5922" y="14710"/>
                    <a:pt x="6320" y="14543"/>
                    <a:pt x="6655" y="14291"/>
                  </a:cubicBezTo>
                  <a:cubicBezTo>
                    <a:pt x="7617" y="13622"/>
                    <a:pt x="8600" y="12931"/>
                    <a:pt x="9563" y="12241"/>
                  </a:cubicBezTo>
                  <a:cubicBezTo>
                    <a:pt x="10944" y="11216"/>
                    <a:pt x="12513" y="10714"/>
                    <a:pt x="14250" y="10672"/>
                  </a:cubicBezTo>
                  <a:cubicBezTo>
                    <a:pt x="15317" y="10630"/>
                    <a:pt x="16363" y="10525"/>
                    <a:pt x="17388" y="11048"/>
                  </a:cubicBezTo>
                  <a:cubicBezTo>
                    <a:pt x="17618" y="10776"/>
                    <a:pt x="17828" y="10525"/>
                    <a:pt x="18037" y="10274"/>
                  </a:cubicBezTo>
                  <a:cubicBezTo>
                    <a:pt x="18372" y="9877"/>
                    <a:pt x="18686" y="9479"/>
                    <a:pt x="19062" y="9102"/>
                  </a:cubicBezTo>
                  <a:cubicBezTo>
                    <a:pt x="19292" y="8872"/>
                    <a:pt x="19543" y="8684"/>
                    <a:pt x="19774" y="8475"/>
                  </a:cubicBezTo>
                  <a:close/>
                  <a:moveTo>
                    <a:pt x="90935" y="65282"/>
                  </a:moveTo>
                  <a:cubicBezTo>
                    <a:pt x="90454" y="64968"/>
                    <a:pt x="90014" y="64864"/>
                    <a:pt x="89575" y="64864"/>
                  </a:cubicBezTo>
                  <a:cubicBezTo>
                    <a:pt x="88654" y="64864"/>
                    <a:pt x="87734" y="64759"/>
                    <a:pt x="86855" y="64634"/>
                  </a:cubicBezTo>
                  <a:cubicBezTo>
                    <a:pt x="85641" y="64466"/>
                    <a:pt x="84449" y="64320"/>
                    <a:pt x="83360" y="63692"/>
                  </a:cubicBezTo>
                  <a:cubicBezTo>
                    <a:pt x="83151" y="63588"/>
                    <a:pt x="83005" y="63546"/>
                    <a:pt x="82775" y="63608"/>
                  </a:cubicBezTo>
                  <a:cubicBezTo>
                    <a:pt x="82293" y="63713"/>
                    <a:pt x="82189" y="63629"/>
                    <a:pt x="81980" y="63211"/>
                  </a:cubicBezTo>
                  <a:cubicBezTo>
                    <a:pt x="81938" y="63106"/>
                    <a:pt x="81896" y="62981"/>
                    <a:pt x="81854" y="62876"/>
                  </a:cubicBezTo>
                  <a:cubicBezTo>
                    <a:pt x="81331" y="61788"/>
                    <a:pt x="80578" y="60888"/>
                    <a:pt x="79678" y="60072"/>
                  </a:cubicBezTo>
                  <a:cubicBezTo>
                    <a:pt x="78904" y="59340"/>
                    <a:pt x="77879" y="59194"/>
                    <a:pt x="76874" y="59549"/>
                  </a:cubicBezTo>
                  <a:cubicBezTo>
                    <a:pt x="76874" y="59633"/>
                    <a:pt x="76853" y="59738"/>
                    <a:pt x="76916" y="59800"/>
                  </a:cubicBezTo>
                  <a:cubicBezTo>
                    <a:pt x="77460" y="60867"/>
                    <a:pt x="77983" y="61935"/>
                    <a:pt x="78757" y="62855"/>
                  </a:cubicBezTo>
                  <a:cubicBezTo>
                    <a:pt x="79050" y="63169"/>
                    <a:pt x="79343" y="63441"/>
                    <a:pt x="79783" y="63588"/>
                  </a:cubicBezTo>
                  <a:cubicBezTo>
                    <a:pt x="79950" y="63629"/>
                    <a:pt x="80055" y="63797"/>
                    <a:pt x="80180" y="63922"/>
                  </a:cubicBezTo>
                  <a:cubicBezTo>
                    <a:pt x="79908" y="64362"/>
                    <a:pt x="79699" y="64759"/>
                    <a:pt x="79322" y="65052"/>
                  </a:cubicBezTo>
                  <a:cubicBezTo>
                    <a:pt x="78862" y="65366"/>
                    <a:pt x="78443" y="65722"/>
                    <a:pt x="78109" y="66140"/>
                  </a:cubicBezTo>
                  <a:cubicBezTo>
                    <a:pt x="77899" y="66370"/>
                    <a:pt x="77648" y="66538"/>
                    <a:pt x="77334" y="66517"/>
                  </a:cubicBezTo>
                  <a:cubicBezTo>
                    <a:pt x="76770" y="66475"/>
                    <a:pt x="76226" y="66475"/>
                    <a:pt x="75702" y="66412"/>
                  </a:cubicBezTo>
                  <a:cubicBezTo>
                    <a:pt x="74928" y="66308"/>
                    <a:pt x="74133" y="66140"/>
                    <a:pt x="73380" y="66036"/>
                  </a:cubicBezTo>
                  <a:cubicBezTo>
                    <a:pt x="72417" y="65910"/>
                    <a:pt x="72417" y="65931"/>
                    <a:pt x="71539" y="66266"/>
                  </a:cubicBezTo>
                  <a:cubicBezTo>
                    <a:pt x="71099" y="66454"/>
                    <a:pt x="70995" y="66642"/>
                    <a:pt x="71016" y="67103"/>
                  </a:cubicBezTo>
                  <a:cubicBezTo>
                    <a:pt x="71057" y="67479"/>
                    <a:pt x="71162" y="67772"/>
                    <a:pt x="71413" y="68002"/>
                  </a:cubicBezTo>
                  <a:cubicBezTo>
                    <a:pt x="71936" y="68442"/>
                    <a:pt x="72480" y="68777"/>
                    <a:pt x="73213" y="68672"/>
                  </a:cubicBezTo>
                  <a:cubicBezTo>
                    <a:pt x="73589" y="68630"/>
                    <a:pt x="73945" y="68630"/>
                    <a:pt x="74321" y="68609"/>
                  </a:cubicBezTo>
                  <a:cubicBezTo>
                    <a:pt x="74761" y="68567"/>
                    <a:pt x="75242" y="68525"/>
                    <a:pt x="75661" y="68735"/>
                  </a:cubicBezTo>
                  <a:cubicBezTo>
                    <a:pt x="75786" y="68777"/>
                    <a:pt x="76037" y="68756"/>
                    <a:pt x="76142" y="68651"/>
                  </a:cubicBezTo>
                  <a:cubicBezTo>
                    <a:pt x="76602" y="68337"/>
                    <a:pt x="77083" y="68505"/>
                    <a:pt x="77565" y="68442"/>
                  </a:cubicBezTo>
                  <a:cubicBezTo>
                    <a:pt x="77607" y="68442"/>
                    <a:pt x="77690" y="68463"/>
                    <a:pt x="77732" y="68505"/>
                  </a:cubicBezTo>
                  <a:cubicBezTo>
                    <a:pt x="77920" y="68567"/>
                    <a:pt x="78046" y="68672"/>
                    <a:pt x="78088" y="68881"/>
                  </a:cubicBezTo>
                  <a:cubicBezTo>
                    <a:pt x="78109" y="69070"/>
                    <a:pt x="78025" y="69237"/>
                    <a:pt x="77879" y="69362"/>
                  </a:cubicBezTo>
                  <a:cubicBezTo>
                    <a:pt x="77690" y="69551"/>
                    <a:pt x="77293" y="69404"/>
                    <a:pt x="77209" y="69802"/>
                  </a:cubicBezTo>
                  <a:cubicBezTo>
                    <a:pt x="77397" y="70220"/>
                    <a:pt x="77795" y="70367"/>
                    <a:pt x="78213" y="70513"/>
                  </a:cubicBezTo>
                  <a:cubicBezTo>
                    <a:pt x="78967" y="70764"/>
                    <a:pt x="79741" y="71120"/>
                    <a:pt x="80599" y="70974"/>
                  </a:cubicBezTo>
                  <a:cubicBezTo>
                    <a:pt x="80703" y="70953"/>
                    <a:pt x="80829" y="71036"/>
                    <a:pt x="80954" y="71036"/>
                  </a:cubicBezTo>
                  <a:cubicBezTo>
                    <a:pt x="81310" y="71057"/>
                    <a:pt x="81624" y="71141"/>
                    <a:pt x="81959" y="71120"/>
                  </a:cubicBezTo>
                  <a:cubicBezTo>
                    <a:pt x="83863" y="71036"/>
                    <a:pt x="85767" y="70932"/>
                    <a:pt x="87713" y="70827"/>
                  </a:cubicBezTo>
                  <a:cubicBezTo>
                    <a:pt x="88654" y="70764"/>
                    <a:pt x="89575" y="70471"/>
                    <a:pt x="90454" y="70220"/>
                  </a:cubicBezTo>
                  <a:cubicBezTo>
                    <a:pt x="90977" y="70053"/>
                    <a:pt x="91374" y="69718"/>
                    <a:pt x="91688" y="69300"/>
                  </a:cubicBezTo>
                  <a:cubicBezTo>
                    <a:pt x="91918" y="68965"/>
                    <a:pt x="92023" y="68588"/>
                    <a:pt x="91835" y="68212"/>
                  </a:cubicBezTo>
                  <a:cubicBezTo>
                    <a:pt x="91311" y="68358"/>
                    <a:pt x="90851" y="68567"/>
                    <a:pt x="90349" y="68672"/>
                  </a:cubicBezTo>
                  <a:cubicBezTo>
                    <a:pt x="89993" y="68756"/>
                    <a:pt x="89617" y="68735"/>
                    <a:pt x="89282" y="68588"/>
                  </a:cubicBezTo>
                  <a:cubicBezTo>
                    <a:pt x="88947" y="68442"/>
                    <a:pt x="88863" y="68107"/>
                    <a:pt x="88759" y="67793"/>
                  </a:cubicBezTo>
                  <a:cubicBezTo>
                    <a:pt x="88759" y="67751"/>
                    <a:pt x="88696" y="67730"/>
                    <a:pt x="88696" y="67709"/>
                  </a:cubicBezTo>
                  <a:cubicBezTo>
                    <a:pt x="88445" y="67103"/>
                    <a:pt x="88487" y="66768"/>
                    <a:pt x="88989" y="66349"/>
                  </a:cubicBezTo>
                  <a:cubicBezTo>
                    <a:pt x="89491" y="65910"/>
                    <a:pt x="90098" y="65471"/>
                    <a:pt x="90935" y="65282"/>
                  </a:cubicBezTo>
                  <a:close/>
                  <a:moveTo>
                    <a:pt x="11906" y="54925"/>
                  </a:moveTo>
                  <a:cubicBezTo>
                    <a:pt x="12199" y="55030"/>
                    <a:pt x="12367" y="55072"/>
                    <a:pt x="12534" y="55134"/>
                  </a:cubicBezTo>
                  <a:cubicBezTo>
                    <a:pt x="13622" y="55427"/>
                    <a:pt x="14710" y="55281"/>
                    <a:pt x="15819" y="55176"/>
                  </a:cubicBezTo>
                  <a:cubicBezTo>
                    <a:pt x="15986" y="55155"/>
                    <a:pt x="16196" y="55030"/>
                    <a:pt x="16384" y="54925"/>
                  </a:cubicBezTo>
                  <a:cubicBezTo>
                    <a:pt x="16593" y="54821"/>
                    <a:pt x="16802" y="54695"/>
                    <a:pt x="17033" y="54611"/>
                  </a:cubicBezTo>
                  <a:cubicBezTo>
                    <a:pt x="17514" y="54486"/>
                    <a:pt x="17870" y="54737"/>
                    <a:pt x="17974" y="55218"/>
                  </a:cubicBezTo>
                  <a:cubicBezTo>
                    <a:pt x="17995" y="55427"/>
                    <a:pt x="17995" y="55637"/>
                    <a:pt x="18037" y="55846"/>
                  </a:cubicBezTo>
                  <a:cubicBezTo>
                    <a:pt x="18058" y="56264"/>
                    <a:pt x="18079" y="56704"/>
                    <a:pt x="18100" y="57122"/>
                  </a:cubicBezTo>
                  <a:cubicBezTo>
                    <a:pt x="18142" y="57603"/>
                    <a:pt x="18330" y="58064"/>
                    <a:pt x="18602" y="58482"/>
                  </a:cubicBezTo>
                  <a:cubicBezTo>
                    <a:pt x="19083" y="59131"/>
                    <a:pt x="19857" y="59235"/>
                    <a:pt x="20527" y="58733"/>
                  </a:cubicBezTo>
                  <a:cubicBezTo>
                    <a:pt x="20883" y="58440"/>
                    <a:pt x="21217" y="58168"/>
                    <a:pt x="21468" y="57771"/>
                  </a:cubicBezTo>
                  <a:cubicBezTo>
                    <a:pt x="21740" y="57269"/>
                    <a:pt x="22222" y="57290"/>
                    <a:pt x="22556" y="57771"/>
                  </a:cubicBezTo>
                  <a:cubicBezTo>
                    <a:pt x="22661" y="57938"/>
                    <a:pt x="22703" y="58085"/>
                    <a:pt x="22787" y="58273"/>
                  </a:cubicBezTo>
                  <a:cubicBezTo>
                    <a:pt x="22849" y="58398"/>
                    <a:pt x="22891" y="58545"/>
                    <a:pt x="22912" y="58712"/>
                  </a:cubicBezTo>
                  <a:cubicBezTo>
                    <a:pt x="23184" y="59549"/>
                    <a:pt x="23749" y="60114"/>
                    <a:pt x="24607" y="60386"/>
                  </a:cubicBezTo>
                  <a:cubicBezTo>
                    <a:pt x="25486" y="60679"/>
                    <a:pt x="26113" y="60533"/>
                    <a:pt x="26553" y="59758"/>
                  </a:cubicBezTo>
                  <a:cubicBezTo>
                    <a:pt x="26637" y="59591"/>
                    <a:pt x="26741" y="59445"/>
                    <a:pt x="26846" y="59277"/>
                  </a:cubicBezTo>
                  <a:cubicBezTo>
                    <a:pt x="26971" y="59110"/>
                    <a:pt x="27118" y="58942"/>
                    <a:pt x="27243" y="58796"/>
                  </a:cubicBezTo>
                  <a:cubicBezTo>
                    <a:pt x="27599" y="58419"/>
                    <a:pt x="27997" y="58398"/>
                    <a:pt x="28331" y="58796"/>
                  </a:cubicBezTo>
                  <a:cubicBezTo>
                    <a:pt x="28541" y="59026"/>
                    <a:pt x="28708" y="59340"/>
                    <a:pt x="28875" y="59633"/>
                  </a:cubicBezTo>
                  <a:cubicBezTo>
                    <a:pt x="29126" y="60010"/>
                    <a:pt x="29336" y="60407"/>
                    <a:pt x="29587" y="60805"/>
                  </a:cubicBezTo>
                  <a:cubicBezTo>
                    <a:pt x="29691" y="60951"/>
                    <a:pt x="29817" y="61098"/>
                    <a:pt x="29984" y="61202"/>
                  </a:cubicBezTo>
                  <a:cubicBezTo>
                    <a:pt x="30528" y="61537"/>
                    <a:pt x="31177" y="61244"/>
                    <a:pt x="31449" y="60595"/>
                  </a:cubicBezTo>
                  <a:cubicBezTo>
                    <a:pt x="31637" y="60114"/>
                    <a:pt x="31784" y="59633"/>
                    <a:pt x="31993" y="59152"/>
                  </a:cubicBezTo>
                  <a:cubicBezTo>
                    <a:pt x="32098" y="58922"/>
                    <a:pt x="32370" y="58754"/>
                    <a:pt x="32600" y="58838"/>
                  </a:cubicBezTo>
                  <a:cubicBezTo>
                    <a:pt x="33039" y="59026"/>
                    <a:pt x="33541" y="59068"/>
                    <a:pt x="33834" y="59549"/>
                  </a:cubicBezTo>
                  <a:cubicBezTo>
                    <a:pt x="34002" y="59842"/>
                    <a:pt x="34274" y="60093"/>
                    <a:pt x="34629" y="60219"/>
                  </a:cubicBezTo>
                  <a:cubicBezTo>
                    <a:pt x="35006" y="59277"/>
                    <a:pt x="34901" y="58336"/>
                    <a:pt x="34839" y="57394"/>
                  </a:cubicBezTo>
                  <a:cubicBezTo>
                    <a:pt x="34839" y="57164"/>
                    <a:pt x="34776" y="56955"/>
                    <a:pt x="34713" y="56662"/>
                  </a:cubicBezTo>
                  <a:cubicBezTo>
                    <a:pt x="33751" y="56662"/>
                    <a:pt x="32830" y="56620"/>
                    <a:pt x="31951" y="56641"/>
                  </a:cubicBezTo>
                  <a:cubicBezTo>
                    <a:pt x="30696" y="56704"/>
                    <a:pt x="29461" y="56725"/>
                    <a:pt x="28206" y="56620"/>
                  </a:cubicBezTo>
                  <a:cubicBezTo>
                    <a:pt x="26239" y="56453"/>
                    <a:pt x="24356" y="56097"/>
                    <a:pt x="22473" y="55574"/>
                  </a:cubicBezTo>
                  <a:cubicBezTo>
                    <a:pt x="21657" y="55344"/>
                    <a:pt x="20883" y="55030"/>
                    <a:pt x="20129" y="54569"/>
                  </a:cubicBezTo>
                  <a:cubicBezTo>
                    <a:pt x="18686" y="53732"/>
                    <a:pt x="17263" y="52791"/>
                    <a:pt x="16070" y="51640"/>
                  </a:cubicBezTo>
                  <a:cubicBezTo>
                    <a:pt x="15861" y="51431"/>
                    <a:pt x="15673" y="51159"/>
                    <a:pt x="15254" y="51180"/>
                  </a:cubicBezTo>
                  <a:cubicBezTo>
                    <a:pt x="14417" y="52038"/>
                    <a:pt x="13559" y="52958"/>
                    <a:pt x="12722" y="53837"/>
                  </a:cubicBezTo>
                  <a:cubicBezTo>
                    <a:pt x="12555" y="54025"/>
                    <a:pt x="12409" y="54214"/>
                    <a:pt x="12283" y="54423"/>
                  </a:cubicBezTo>
                  <a:cubicBezTo>
                    <a:pt x="12178" y="54528"/>
                    <a:pt x="12074" y="54695"/>
                    <a:pt x="11906" y="54925"/>
                  </a:cubicBezTo>
                  <a:close/>
                  <a:moveTo>
                    <a:pt x="36680" y="72417"/>
                  </a:moveTo>
                  <a:cubicBezTo>
                    <a:pt x="36575" y="72187"/>
                    <a:pt x="36492" y="71915"/>
                    <a:pt x="36366" y="71685"/>
                  </a:cubicBezTo>
                  <a:cubicBezTo>
                    <a:pt x="36052" y="71120"/>
                    <a:pt x="35634" y="70639"/>
                    <a:pt x="34901" y="70618"/>
                  </a:cubicBezTo>
                  <a:cubicBezTo>
                    <a:pt x="34755" y="70618"/>
                    <a:pt x="34608" y="70555"/>
                    <a:pt x="34462" y="70513"/>
                  </a:cubicBezTo>
                  <a:cubicBezTo>
                    <a:pt x="33186" y="70095"/>
                    <a:pt x="31888" y="70283"/>
                    <a:pt x="30612" y="70388"/>
                  </a:cubicBezTo>
                  <a:cubicBezTo>
                    <a:pt x="30403" y="70660"/>
                    <a:pt x="30215" y="70911"/>
                    <a:pt x="30068" y="71120"/>
                  </a:cubicBezTo>
                  <a:cubicBezTo>
                    <a:pt x="30256" y="71497"/>
                    <a:pt x="30570" y="71685"/>
                    <a:pt x="30884" y="71873"/>
                  </a:cubicBezTo>
                  <a:cubicBezTo>
                    <a:pt x="31323" y="72124"/>
                    <a:pt x="31763" y="72396"/>
                    <a:pt x="32244" y="72627"/>
                  </a:cubicBezTo>
                  <a:cubicBezTo>
                    <a:pt x="32579" y="72815"/>
                    <a:pt x="32935" y="72961"/>
                    <a:pt x="33332" y="73045"/>
                  </a:cubicBezTo>
                  <a:cubicBezTo>
                    <a:pt x="34127" y="73233"/>
                    <a:pt x="34901" y="73171"/>
                    <a:pt x="35696" y="73066"/>
                  </a:cubicBezTo>
                  <a:cubicBezTo>
                    <a:pt x="36073" y="73024"/>
                    <a:pt x="36429" y="72815"/>
                    <a:pt x="36680" y="72417"/>
                  </a:cubicBezTo>
                  <a:close/>
                  <a:moveTo>
                    <a:pt x="56013" y="63755"/>
                  </a:moveTo>
                  <a:cubicBezTo>
                    <a:pt x="55427" y="64236"/>
                    <a:pt x="55218" y="64696"/>
                    <a:pt x="55260" y="65220"/>
                  </a:cubicBezTo>
                  <a:cubicBezTo>
                    <a:pt x="55302" y="66329"/>
                    <a:pt x="55407" y="67396"/>
                    <a:pt x="55490" y="68505"/>
                  </a:cubicBezTo>
                  <a:cubicBezTo>
                    <a:pt x="55490" y="68567"/>
                    <a:pt x="55511" y="68672"/>
                    <a:pt x="55574" y="68756"/>
                  </a:cubicBezTo>
                  <a:cubicBezTo>
                    <a:pt x="56348" y="70430"/>
                    <a:pt x="57415" y="71769"/>
                    <a:pt x="59445" y="71957"/>
                  </a:cubicBezTo>
                  <a:cubicBezTo>
                    <a:pt x="59591" y="71978"/>
                    <a:pt x="59717" y="72020"/>
                    <a:pt x="59884" y="72020"/>
                  </a:cubicBezTo>
                  <a:cubicBezTo>
                    <a:pt x="60010" y="72020"/>
                    <a:pt x="60177" y="72124"/>
                    <a:pt x="60303" y="71873"/>
                  </a:cubicBezTo>
                  <a:cubicBezTo>
                    <a:pt x="60219" y="71852"/>
                    <a:pt x="60135" y="71790"/>
                    <a:pt x="60073" y="71748"/>
                  </a:cubicBezTo>
                  <a:cubicBezTo>
                    <a:pt x="58984" y="71078"/>
                    <a:pt x="58127" y="70199"/>
                    <a:pt x="57373" y="69195"/>
                  </a:cubicBezTo>
                  <a:cubicBezTo>
                    <a:pt x="56536" y="68086"/>
                    <a:pt x="56097" y="66873"/>
                    <a:pt x="56118" y="65492"/>
                  </a:cubicBezTo>
                  <a:cubicBezTo>
                    <a:pt x="56118" y="64989"/>
                    <a:pt x="56055" y="64466"/>
                    <a:pt x="56013" y="63755"/>
                  </a:cubicBezTo>
                  <a:close/>
                  <a:moveTo>
                    <a:pt x="7554" y="63797"/>
                  </a:moveTo>
                  <a:cubicBezTo>
                    <a:pt x="7973" y="63860"/>
                    <a:pt x="8391" y="63943"/>
                    <a:pt x="8705" y="63650"/>
                  </a:cubicBezTo>
                  <a:cubicBezTo>
                    <a:pt x="9186" y="63190"/>
                    <a:pt x="9584" y="62646"/>
                    <a:pt x="9542" y="61914"/>
                  </a:cubicBezTo>
                  <a:cubicBezTo>
                    <a:pt x="9500" y="61516"/>
                    <a:pt x="9458" y="61119"/>
                    <a:pt x="9479" y="60721"/>
                  </a:cubicBezTo>
                  <a:cubicBezTo>
                    <a:pt x="9500" y="60177"/>
                    <a:pt x="9186" y="59738"/>
                    <a:pt x="9061" y="59256"/>
                  </a:cubicBezTo>
                  <a:cubicBezTo>
                    <a:pt x="9019" y="59026"/>
                    <a:pt x="8600" y="58817"/>
                    <a:pt x="8412" y="58901"/>
                  </a:cubicBezTo>
                  <a:cubicBezTo>
                    <a:pt x="8182" y="58984"/>
                    <a:pt x="8098" y="59194"/>
                    <a:pt x="8035" y="59403"/>
                  </a:cubicBezTo>
                  <a:cubicBezTo>
                    <a:pt x="7994" y="59549"/>
                    <a:pt x="7994" y="59675"/>
                    <a:pt x="7973" y="59842"/>
                  </a:cubicBezTo>
                  <a:cubicBezTo>
                    <a:pt x="7805" y="61014"/>
                    <a:pt x="7659" y="62186"/>
                    <a:pt x="7491" y="63336"/>
                  </a:cubicBezTo>
                  <a:cubicBezTo>
                    <a:pt x="7491" y="63483"/>
                    <a:pt x="7512" y="63608"/>
                    <a:pt x="7554" y="63797"/>
                  </a:cubicBezTo>
                  <a:close/>
                  <a:moveTo>
                    <a:pt x="65115" y="84930"/>
                  </a:moveTo>
                  <a:cubicBezTo>
                    <a:pt x="65659" y="84951"/>
                    <a:pt x="66099" y="84992"/>
                    <a:pt x="66454" y="84637"/>
                  </a:cubicBezTo>
                  <a:cubicBezTo>
                    <a:pt x="67438" y="83549"/>
                    <a:pt x="68233" y="82356"/>
                    <a:pt x="68714" y="80996"/>
                  </a:cubicBezTo>
                  <a:cubicBezTo>
                    <a:pt x="68547" y="80870"/>
                    <a:pt x="68400" y="80954"/>
                    <a:pt x="68275" y="81017"/>
                  </a:cubicBezTo>
                  <a:cubicBezTo>
                    <a:pt x="67877" y="81310"/>
                    <a:pt x="67438" y="81519"/>
                    <a:pt x="66935" y="81582"/>
                  </a:cubicBezTo>
                  <a:cubicBezTo>
                    <a:pt x="66622" y="81603"/>
                    <a:pt x="66475" y="81812"/>
                    <a:pt x="66350" y="82063"/>
                  </a:cubicBezTo>
                  <a:cubicBezTo>
                    <a:pt x="65952" y="82984"/>
                    <a:pt x="65555" y="83904"/>
                    <a:pt x="65115" y="84930"/>
                  </a:cubicBezTo>
                  <a:close/>
                  <a:moveTo>
                    <a:pt x="75284" y="70116"/>
                  </a:moveTo>
                  <a:cubicBezTo>
                    <a:pt x="74970" y="70513"/>
                    <a:pt x="75033" y="70764"/>
                    <a:pt x="75263" y="71036"/>
                  </a:cubicBezTo>
                  <a:cubicBezTo>
                    <a:pt x="75640" y="71476"/>
                    <a:pt x="76100" y="71790"/>
                    <a:pt x="76602" y="72124"/>
                  </a:cubicBezTo>
                  <a:cubicBezTo>
                    <a:pt x="77544" y="72752"/>
                    <a:pt x="78548" y="72836"/>
                    <a:pt x="79636" y="72731"/>
                  </a:cubicBezTo>
                  <a:cubicBezTo>
                    <a:pt x="79908" y="72710"/>
                    <a:pt x="80117" y="72585"/>
                    <a:pt x="80264" y="72292"/>
                  </a:cubicBezTo>
                  <a:cubicBezTo>
                    <a:pt x="80180" y="72229"/>
                    <a:pt x="80117" y="72187"/>
                    <a:pt x="80075" y="72187"/>
                  </a:cubicBezTo>
                  <a:cubicBezTo>
                    <a:pt x="79239" y="72334"/>
                    <a:pt x="78527" y="71706"/>
                    <a:pt x="77690" y="71810"/>
                  </a:cubicBezTo>
                  <a:cubicBezTo>
                    <a:pt x="77648" y="71810"/>
                    <a:pt x="77586" y="71769"/>
                    <a:pt x="77523" y="71748"/>
                  </a:cubicBezTo>
                  <a:cubicBezTo>
                    <a:pt x="76811" y="71183"/>
                    <a:pt x="75828" y="70974"/>
                    <a:pt x="75284" y="70116"/>
                  </a:cubicBezTo>
                  <a:close/>
                  <a:moveTo>
                    <a:pt x="91772" y="67165"/>
                  </a:moveTo>
                  <a:cubicBezTo>
                    <a:pt x="91772" y="66977"/>
                    <a:pt x="91793" y="66789"/>
                    <a:pt x="91772" y="66621"/>
                  </a:cubicBezTo>
                  <a:cubicBezTo>
                    <a:pt x="91730" y="66412"/>
                    <a:pt x="91709" y="66224"/>
                    <a:pt x="91667" y="66015"/>
                  </a:cubicBezTo>
                  <a:cubicBezTo>
                    <a:pt x="90203" y="66245"/>
                    <a:pt x="90098" y="66433"/>
                    <a:pt x="89282" y="67207"/>
                  </a:cubicBezTo>
                  <a:cubicBezTo>
                    <a:pt x="89491" y="67814"/>
                    <a:pt x="89617" y="67919"/>
                    <a:pt x="90140" y="67814"/>
                  </a:cubicBezTo>
                  <a:cubicBezTo>
                    <a:pt x="90747" y="67730"/>
                    <a:pt x="91249" y="67458"/>
                    <a:pt x="91772" y="67165"/>
                  </a:cubicBezTo>
                  <a:close/>
                  <a:moveTo>
                    <a:pt x="51536" y="50636"/>
                  </a:moveTo>
                  <a:cubicBezTo>
                    <a:pt x="51431" y="50636"/>
                    <a:pt x="51347" y="50615"/>
                    <a:pt x="51285" y="50615"/>
                  </a:cubicBezTo>
                  <a:cubicBezTo>
                    <a:pt x="51243" y="50615"/>
                    <a:pt x="51222" y="50636"/>
                    <a:pt x="51222" y="50657"/>
                  </a:cubicBezTo>
                  <a:cubicBezTo>
                    <a:pt x="51285" y="50678"/>
                    <a:pt x="51347" y="50740"/>
                    <a:pt x="51410" y="50740"/>
                  </a:cubicBezTo>
                  <a:cubicBezTo>
                    <a:pt x="51410" y="50761"/>
                    <a:pt x="51452" y="50678"/>
                    <a:pt x="51536" y="506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 name="Google Shape;494;p41"/>
            <p:cNvSpPr/>
            <p:nvPr/>
          </p:nvSpPr>
          <p:spPr>
            <a:xfrm>
              <a:off x="7114150" y="4261900"/>
              <a:ext cx="301850" cy="46050"/>
            </a:xfrm>
            <a:custGeom>
              <a:avLst/>
              <a:gdLst/>
              <a:ahLst/>
              <a:cxnLst/>
              <a:rect l="l" t="t" r="r" b="b"/>
              <a:pathLst>
                <a:path w="12074" h="1842" extrusionOk="0">
                  <a:moveTo>
                    <a:pt x="12073" y="1507"/>
                  </a:moveTo>
                  <a:cubicBezTo>
                    <a:pt x="11969" y="1528"/>
                    <a:pt x="11780" y="1653"/>
                    <a:pt x="11697" y="1611"/>
                  </a:cubicBezTo>
                  <a:cubicBezTo>
                    <a:pt x="11278" y="1402"/>
                    <a:pt x="10839" y="1318"/>
                    <a:pt x="10399" y="1214"/>
                  </a:cubicBezTo>
                  <a:cubicBezTo>
                    <a:pt x="9604" y="1026"/>
                    <a:pt x="8830" y="942"/>
                    <a:pt x="8035" y="1005"/>
                  </a:cubicBezTo>
                  <a:cubicBezTo>
                    <a:pt x="6654" y="1088"/>
                    <a:pt x="5231" y="1109"/>
                    <a:pt x="3850" y="1235"/>
                  </a:cubicBezTo>
                  <a:cubicBezTo>
                    <a:pt x="2804" y="1318"/>
                    <a:pt x="1737" y="1465"/>
                    <a:pt x="712" y="1758"/>
                  </a:cubicBezTo>
                  <a:cubicBezTo>
                    <a:pt x="628" y="1779"/>
                    <a:pt x="523" y="1842"/>
                    <a:pt x="461" y="1800"/>
                  </a:cubicBezTo>
                  <a:cubicBezTo>
                    <a:pt x="314" y="1758"/>
                    <a:pt x="168" y="1716"/>
                    <a:pt x="84" y="1590"/>
                  </a:cubicBezTo>
                  <a:cubicBezTo>
                    <a:pt x="0" y="1465"/>
                    <a:pt x="42" y="1277"/>
                    <a:pt x="189" y="1214"/>
                  </a:cubicBezTo>
                  <a:cubicBezTo>
                    <a:pt x="482" y="1046"/>
                    <a:pt x="774" y="858"/>
                    <a:pt x="1088" y="795"/>
                  </a:cubicBezTo>
                  <a:cubicBezTo>
                    <a:pt x="2281" y="502"/>
                    <a:pt x="3515" y="230"/>
                    <a:pt x="4771" y="210"/>
                  </a:cubicBezTo>
                  <a:cubicBezTo>
                    <a:pt x="6110" y="189"/>
                    <a:pt x="7428" y="84"/>
                    <a:pt x="8767" y="21"/>
                  </a:cubicBezTo>
                  <a:cubicBezTo>
                    <a:pt x="9876" y="0"/>
                    <a:pt x="10881" y="293"/>
                    <a:pt x="11759" y="963"/>
                  </a:cubicBezTo>
                  <a:cubicBezTo>
                    <a:pt x="11843" y="1046"/>
                    <a:pt x="11927" y="1130"/>
                    <a:pt x="12010" y="1235"/>
                  </a:cubicBezTo>
                  <a:cubicBezTo>
                    <a:pt x="12073" y="1298"/>
                    <a:pt x="12031" y="1360"/>
                    <a:pt x="12073" y="15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 name="Google Shape;495;p41"/>
            <p:cNvSpPr/>
            <p:nvPr/>
          </p:nvSpPr>
          <p:spPr>
            <a:xfrm>
              <a:off x="7211975" y="4349775"/>
              <a:ext cx="192500" cy="39250"/>
            </a:xfrm>
            <a:custGeom>
              <a:avLst/>
              <a:gdLst/>
              <a:ahLst/>
              <a:cxnLst/>
              <a:rect l="l" t="t" r="r" b="b"/>
              <a:pathLst>
                <a:path w="7700" h="1570" extrusionOk="0">
                  <a:moveTo>
                    <a:pt x="7637" y="649"/>
                  </a:moveTo>
                  <a:cubicBezTo>
                    <a:pt x="7281" y="942"/>
                    <a:pt x="6863" y="963"/>
                    <a:pt x="6424" y="984"/>
                  </a:cubicBezTo>
                  <a:cubicBezTo>
                    <a:pt x="5064" y="1068"/>
                    <a:pt x="3704" y="1130"/>
                    <a:pt x="2323" y="1193"/>
                  </a:cubicBezTo>
                  <a:cubicBezTo>
                    <a:pt x="1695" y="1235"/>
                    <a:pt x="1025" y="1235"/>
                    <a:pt x="439" y="1486"/>
                  </a:cubicBezTo>
                  <a:cubicBezTo>
                    <a:pt x="314" y="1549"/>
                    <a:pt x="84" y="1570"/>
                    <a:pt x="42" y="1402"/>
                  </a:cubicBezTo>
                  <a:cubicBezTo>
                    <a:pt x="0" y="1277"/>
                    <a:pt x="42" y="1130"/>
                    <a:pt x="84" y="984"/>
                  </a:cubicBezTo>
                  <a:cubicBezTo>
                    <a:pt x="251" y="649"/>
                    <a:pt x="565" y="524"/>
                    <a:pt x="879" y="419"/>
                  </a:cubicBezTo>
                  <a:cubicBezTo>
                    <a:pt x="1214" y="314"/>
                    <a:pt x="1590" y="252"/>
                    <a:pt x="1946" y="231"/>
                  </a:cubicBezTo>
                  <a:cubicBezTo>
                    <a:pt x="3473" y="126"/>
                    <a:pt x="4980" y="42"/>
                    <a:pt x="6507" y="0"/>
                  </a:cubicBezTo>
                  <a:cubicBezTo>
                    <a:pt x="6737" y="0"/>
                    <a:pt x="6989" y="21"/>
                    <a:pt x="7240" y="84"/>
                  </a:cubicBezTo>
                  <a:cubicBezTo>
                    <a:pt x="7553" y="105"/>
                    <a:pt x="7700" y="314"/>
                    <a:pt x="7637" y="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 name="Google Shape;496;p41"/>
            <p:cNvSpPr/>
            <p:nvPr/>
          </p:nvSpPr>
          <p:spPr>
            <a:xfrm>
              <a:off x="5881750" y="3584500"/>
              <a:ext cx="185725" cy="46575"/>
            </a:xfrm>
            <a:custGeom>
              <a:avLst/>
              <a:gdLst/>
              <a:ahLst/>
              <a:cxnLst/>
              <a:rect l="l" t="t" r="r" b="b"/>
              <a:pathLst>
                <a:path w="7429" h="1863" extrusionOk="0">
                  <a:moveTo>
                    <a:pt x="7428" y="1862"/>
                  </a:moveTo>
                  <a:cubicBezTo>
                    <a:pt x="7114" y="1841"/>
                    <a:pt x="6821" y="1841"/>
                    <a:pt x="6591" y="1779"/>
                  </a:cubicBezTo>
                  <a:cubicBezTo>
                    <a:pt x="5357" y="1507"/>
                    <a:pt x="4080" y="1360"/>
                    <a:pt x="2846" y="1025"/>
                  </a:cubicBezTo>
                  <a:cubicBezTo>
                    <a:pt x="2323" y="879"/>
                    <a:pt x="1779" y="921"/>
                    <a:pt x="1235" y="879"/>
                  </a:cubicBezTo>
                  <a:cubicBezTo>
                    <a:pt x="900" y="837"/>
                    <a:pt x="586" y="816"/>
                    <a:pt x="230" y="774"/>
                  </a:cubicBezTo>
                  <a:cubicBezTo>
                    <a:pt x="168" y="733"/>
                    <a:pt x="0" y="586"/>
                    <a:pt x="21" y="523"/>
                  </a:cubicBezTo>
                  <a:cubicBezTo>
                    <a:pt x="63" y="398"/>
                    <a:pt x="189" y="251"/>
                    <a:pt x="272" y="209"/>
                  </a:cubicBezTo>
                  <a:cubicBezTo>
                    <a:pt x="837" y="105"/>
                    <a:pt x="1423" y="42"/>
                    <a:pt x="1967" y="0"/>
                  </a:cubicBezTo>
                  <a:cubicBezTo>
                    <a:pt x="2427" y="0"/>
                    <a:pt x="2930" y="105"/>
                    <a:pt x="3411" y="209"/>
                  </a:cubicBezTo>
                  <a:cubicBezTo>
                    <a:pt x="4101" y="356"/>
                    <a:pt x="4813" y="502"/>
                    <a:pt x="5545" y="628"/>
                  </a:cubicBezTo>
                  <a:cubicBezTo>
                    <a:pt x="6068" y="733"/>
                    <a:pt x="6528" y="921"/>
                    <a:pt x="6989" y="1151"/>
                  </a:cubicBezTo>
                  <a:cubicBezTo>
                    <a:pt x="7198" y="1277"/>
                    <a:pt x="7407" y="1423"/>
                    <a:pt x="7428"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 name="Google Shape;497;p41"/>
            <p:cNvSpPr/>
            <p:nvPr/>
          </p:nvSpPr>
          <p:spPr>
            <a:xfrm>
              <a:off x="5966475" y="3485625"/>
              <a:ext cx="149125" cy="63850"/>
            </a:xfrm>
            <a:custGeom>
              <a:avLst/>
              <a:gdLst/>
              <a:ahLst/>
              <a:cxnLst/>
              <a:rect l="l" t="t" r="r" b="b"/>
              <a:pathLst>
                <a:path w="5965" h="2554" extrusionOk="0">
                  <a:moveTo>
                    <a:pt x="1068" y="1"/>
                  </a:moveTo>
                  <a:cubicBezTo>
                    <a:pt x="1214" y="42"/>
                    <a:pt x="1445" y="63"/>
                    <a:pt x="1696" y="147"/>
                  </a:cubicBezTo>
                  <a:cubicBezTo>
                    <a:pt x="2470" y="398"/>
                    <a:pt x="3265" y="607"/>
                    <a:pt x="4018" y="921"/>
                  </a:cubicBezTo>
                  <a:cubicBezTo>
                    <a:pt x="4583" y="1151"/>
                    <a:pt x="5106" y="1528"/>
                    <a:pt x="5671" y="1863"/>
                  </a:cubicBezTo>
                  <a:cubicBezTo>
                    <a:pt x="5797" y="1947"/>
                    <a:pt x="5880" y="2072"/>
                    <a:pt x="5943" y="2219"/>
                  </a:cubicBezTo>
                  <a:cubicBezTo>
                    <a:pt x="5964" y="2260"/>
                    <a:pt x="5943" y="2386"/>
                    <a:pt x="5901" y="2449"/>
                  </a:cubicBezTo>
                  <a:cubicBezTo>
                    <a:pt x="5839" y="2491"/>
                    <a:pt x="5734" y="2553"/>
                    <a:pt x="5650" y="2553"/>
                  </a:cubicBezTo>
                  <a:cubicBezTo>
                    <a:pt x="5525" y="2511"/>
                    <a:pt x="5399" y="2407"/>
                    <a:pt x="5274" y="2365"/>
                  </a:cubicBezTo>
                  <a:cubicBezTo>
                    <a:pt x="4960" y="2198"/>
                    <a:pt x="4646" y="2030"/>
                    <a:pt x="4290" y="1884"/>
                  </a:cubicBezTo>
                  <a:cubicBezTo>
                    <a:pt x="3391" y="1570"/>
                    <a:pt x="2470" y="1298"/>
                    <a:pt x="1549" y="984"/>
                  </a:cubicBezTo>
                  <a:cubicBezTo>
                    <a:pt x="1131" y="838"/>
                    <a:pt x="733" y="775"/>
                    <a:pt x="294" y="900"/>
                  </a:cubicBezTo>
                  <a:cubicBezTo>
                    <a:pt x="252" y="921"/>
                    <a:pt x="85" y="838"/>
                    <a:pt x="64" y="796"/>
                  </a:cubicBezTo>
                  <a:cubicBezTo>
                    <a:pt x="1" y="691"/>
                    <a:pt x="1" y="566"/>
                    <a:pt x="43" y="461"/>
                  </a:cubicBezTo>
                  <a:cubicBezTo>
                    <a:pt x="231" y="63"/>
                    <a:pt x="587" y="42"/>
                    <a:pt x="1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 name="Google Shape;498;p41"/>
            <p:cNvSpPr/>
            <p:nvPr/>
          </p:nvSpPr>
          <p:spPr>
            <a:xfrm>
              <a:off x="6762100" y="2997050"/>
              <a:ext cx="320675" cy="199325"/>
            </a:xfrm>
            <a:custGeom>
              <a:avLst/>
              <a:gdLst/>
              <a:ahLst/>
              <a:cxnLst/>
              <a:rect l="l" t="t" r="r" b="b"/>
              <a:pathLst>
                <a:path w="12827" h="7973" extrusionOk="0">
                  <a:moveTo>
                    <a:pt x="7157" y="6697"/>
                  </a:moveTo>
                  <a:cubicBezTo>
                    <a:pt x="7680" y="6592"/>
                    <a:pt x="8266" y="6550"/>
                    <a:pt x="8747" y="6404"/>
                  </a:cubicBezTo>
                  <a:cubicBezTo>
                    <a:pt x="10044" y="5985"/>
                    <a:pt x="10986" y="5085"/>
                    <a:pt x="11760" y="3997"/>
                  </a:cubicBezTo>
                  <a:cubicBezTo>
                    <a:pt x="11885" y="3809"/>
                    <a:pt x="11948" y="3600"/>
                    <a:pt x="12074" y="3453"/>
                  </a:cubicBezTo>
                  <a:cubicBezTo>
                    <a:pt x="12157" y="3349"/>
                    <a:pt x="12325" y="3265"/>
                    <a:pt x="12471" y="3265"/>
                  </a:cubicBezTo>
                  <a:cubicBezTo>
                    <a:pt x="12639" y="3265"/>
                    <a:pt x="12806" y="3412"/>
                    <a:pt x="12806" y="3621"/>
                  </a:cubicBezTo>
                  <a:cubicBezTo>
                    <a:pt x="12827" y="4123"/>
                    <a:pt x="12806" y="4625"/>
                    <a:pt x="12492" y="5023"/>
                  </a:cubicBezTo>
                  <a:cubicBezTo>
                    <a:pt x="11823" y="5860"/>
                    <a:pt x="11027" y="6550"/>
                    <a:pt x="10107" y="7115"/>
                  </a:cubicBezTo>
                  <a:cubicBezTo>
                    <a:pt x="9626" y="7387"/>
                    <a:pt x="9061" y="7596"/>
                    <a:pt x="8496" y="7680"/>
                  </a:cubicBezTo>
                  <a:cubicBezTo>
                    <a:pt x="8056" y="7743"/>
                    <a:pt x="7575" y="7785"/>
                    <a:pt x="7136" y="7847"/>
                  </a:cubicBezTo>
                  <a:cubicBezTo>
                    <a:pt x="5671" y="7973"/>
                    <a:pt x="4290" y="7659"/>
                    <a:pt x="3035" y="6906"/>
                  </a:cubicBezTo>
                  <a:lnTo>
                    <a:pt x="1842" y="6194"/>
                  </a:lnTo>
                  <a:cubicBezTo>
                    <a:pt x="754" y="5483"/>
                    <a:pt x="147" y="4500"/>
                    <a:pt x="43" y="3181"/>
                  </a:cubicBezTo>
                  <a:cubicBezTo>
                    <a:pt x="22" y="2763"/>
                    <a:pt x="1" y="2323"/>
                    <a:pt x="1" y="1905"/>
                  </a:cubicBezTo>
                  <a:cubicBezTo>
                    <a:pt x="1" y="1277"/>
                    <a:pt x="210" y="691"/>
                    <a:pt x="628" y="231"/>
                  </a:cubicBezTo>
                  <a:cubicBezTo>
                    <a:pt x="754" y="106"/>
                    <a:pt x="900" y="1"/>
                    <a:pt x="1110" y="64"/>
                  </a:cubicBezTo>
                  <a:cubicBezTo>
                    <a:pt x="1298" y="147"/>
                    <a:pt x="1424" y="357"/>
                    <a:pt x="1382" y="587"/>
                  </a:cubicBezTo>
                  <a:cubicBezTo>
                    <a:pt x="1361" y="671"/>
                    <a:pt x="1361" y="775"/>
                    <a:pt x="1298" y="859"/>
                  </a:cubicBezTo>
                  <a:cubicBezTo>
                    <a:pt x="880" y="1738"/>
                    <a:pt x="1068" y="2637"/>
                    <a:pt x="1256" y="3558"/>
                  </a:cubicBezTo>
                  <a:cubicBezTo>
                    <a:pt x="1361" y="4102"/>
                    <a:pt x="1675" y="4604"/>
                    <a:pt x="2114" y="4918"/>
                  </a:cubicBezTo>
                  <a:cubicBezTo>
                    <a:pt x="3056" y="5609"/>
                    <a:pt x="4081" y="6215"/>
                    <a:pt x="5253" y="6529"/>
                  </a:cubicBezTo>
                  <a:cubicBezTo>
                    <a:pt x="5901" y="6738"/>
                    <a:pt x="6529" y="6655"/>
                    <a:pt x="7157" y="66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 name="Google Shape;499;p41"/>
            <p:cNvSpPr/>
            <p:nvPr/>
          </p:nvSpPr>
          <p:spPr>
            <a:xfrm>
              <a:off x="6867775" y="2911800"/>
              <a:ext cx="49725" cy="57050"/>
            </a:xfrm>
            <a:custGeom>
              <a:avLst/>
              <a:gdLst/>
              <a:ahLst/>
              <a:cxnLst/>
              <a:rect l="l" t="t" r="r" b="b"/>
              <a:pathLst>
                <a:path w="1989" h="2282" extrusionOk="0">
                  <a:moveTo>
                    <a:pt x="21" y="1423"/>
                  </a:moveTo>
                  <a:cubicBezTo>
                    <a:pt x="0" y="837"/>
                    <a:pt x="440" y="189"/>
                    <a:pt x="1026" y="21"/>
                  </a:cubicBezTo>
                  <a:cubicBezTo>
                    <a:pt x="1151" y="0"/>
                    <a:pt x="1339" y="21"/>
                    <a:pt x="1444" y="105"/>
                  </a:cubicBezTo>
                  <a:cubicBezTo>
                    <a:pt x="1779" y="314"/>
                    <a:pt x="1988" y="900"/>
                    <a:pt x="1883" y="1235"/>
                  </a:cubicBezTo>
                  <a:cubicBezTo>
                    <a:pt x="1737" y="1695"/>
                    <a:pt x="1486" y="2114"/>
                    <a:pt x="921" y="2218"/>
                  </a:cubicBezTo>
                  <a:cubicBezTo>
                    <a:pt x="440" y="2281"/>
                    <a:pt x="63" y="1946"/>
                    <a:pt x="21" y="14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 name="Google Shape;500;p41"/>
            <p:cNvSpPr/>
            <p:nvPr/>
          </p:nvSpPr>
          <p:spPr>
            <a:xfrm>
              <a:off x="7107875" y="2929050"/>
              <a:ext cx="46575" cy="45550"/>
            </a:xfrm>
            <a:custGeom>
              <a:avLst/>
              <a:gdLst/>
              <a:ahLst/>
              <a:cxnLst/>
              <a:rect l="l" t="t" r="r" b="b"/>
              <a:pathLst>
                <a:path w="1863" h="1822" extrusionOk="0">
                  <a:moveTo>
                    <a:pt x="942" y="43"/>
                  </a:moveTo>
                  <a:cubicBezTo>
                    <a:pt x="1590" y="1"/>
                    <a:pt x="1862" y="315"/>
                    <a:pt x="1758" y="942"/>
                  </a:cubicBezTo>
                  <a:cubicBezTo>
                    <a:pt x="1716" y="1005"/>
                    <a:pt x="1716" y="1110"/>
                    <a:pt x="1695" y="1194"/>
                  </a:cubicBezTo>
                  <a:cubicBezTo>
                    <a:pt x="1570" y="1528"/>
                    <a:pt x="1381" y="1779"/>
                    <a:pt x="984" y="1800"/>
                  </a:cubicBezTo>
                  <a:cubicBezTo>
                    <a:pt x="628" y="1821"/>
                    <a:pt x="356" y="1612"/>
                    <a:pt x="189" y="1319"/>
                  </a:cubicBezTo>
                  <a:cubicBezTo>
                    <a:pt x="0" y="1005"/>
                    <a:pt x="0" y="691"/>
                    <a:pt x="209" y="378"/>
                  </a:cubicBezTo>
                  <a:cubicBezTo>
                    <a:pt x="356" y="126"/>
                    <a:pt x="670" y="64"/>
                    <a:pt x="942" y="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 name="Google Shape;501;p41"/>
            <p:cNvSpPr/>
            <p:nvPr/>
          </p:nvSpPr>
          <p:spPr>
            <a:xfrm>
              <a:off x="8141500" y="4051600"/>
              <a:ext cx="43425" cy="47125"/>
            </a:xfrm>
            <a:custGeom>
              <a:avLst/>
              <a:gdLst/>
              <a:ahLst/>
              <a:cxnLst/>
              <a:rect l="l" t="t" r="r" b="b"/>
              <a:pathLst>
                <a:path w="1737" h="1885" extrusionOk="0">
                  <a:moveTo>
                    <a:pt x="1695" y="1089"/>
                  </a:moveTo>
                  <a:cubicBezTo>
                    <a:pt x="1737" y="1487"/>
                    <a:pt x="1528" y="1717"/>
                    <a:pt x="1151" y="1800"/>
                  </a:cubicBezTo>
                  <a:cubicBezTo>
                    <a:pt x="795" y="1884"/>
                    <a:pt x="544" y="1779"/>
                    <a:pt x="377" y="1382"/>
                  </a:cubicBezTo>
                  <a:cubicBezTo>
                    <a:pt x="293" y="1194"/>
                    <a:pt x="189" y="984"/>
                    <a:pt x="105" y="817"/>
                  </a:cubicBezTo>
                  <a:cubicBezTo>
                    <a:pt x="0" y="545"/>
                    <a:pt x="147" y="252"/>
                    <a:pt x="419" y="189"/>
                  </a:cubicBezTo>
                  <a:cubicBezTo>
                    <a:pt x="1046" y="1"/>
                    <a:pt x="1674" y="461"/>
                    <a:pt x="1695"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2" name="TextBox 1"/>
          <p:cNvSpPr txBox="1"/>
          <p:nvPr/>
        </p:nvSpPr>
        <p:spPr>
          <a:xfrm>
            <a:off x="2605594" y="4311404"/>
            <a:ext cx="2193600" cy="307642"/>
          </a:xfrm>
          <a:prstGeom prst="rect">
            <a:avLst/>
          </a:prstGeom>
          <a:noFill/>
        </p:spPr>
        <p:txBody>
          <a:bodyPr wrap="square" rtlCol="0">
            <a:spAutoFit/>
          </a:bodyPr>
          <a:lstStyle/>
          <a:p>
            <a:r>
              <a:rPr lang="en-US" dirty="0" smtClean="0">
                <a:latin typeface="+mj-lt"/>
              </a:rPr>
              <a:t>~ Aesop ~</a:t>
            </a:r>
            <a:endParaRPr lang="en-US" dirty="0">
              <a:latin typeface="+mj-lt"/>
            </a:endParaRPr>
          </a:p>
        </p:txBody>
      </p:sp>
      <p:sp>
        <p:nvSpPr>
          <p:cNvPr id="44" name="TextBox 43"/>
          <p:cNvSpPr txBox="1"/>
          <p:nvPr/>
        </p:nvSpPr>
        <p:spPr>
          <a:xfrm>
            <a:off x="7484727" y="1573767"/>
            <a:ext cx="1539790" cy="307642"/>
          </a:xfrm>
          <a:prstGeom prst="rect">
            <a:avLst/>
          </a:prstGeom>
          <a:noFill/>
        </p:spPr>
        <p:txBody>
          <a:bodyPr wrap="square" rtlCol="0">
            <a:spAutoFit/>
          </a:bodyPr>
          <a:lstStyle/>
          <a:p>
            <a:r>
              <a:rPr lang="en-US" dirty="0">
                <a:latin typeface="+mj-lt"/>
              </a:rPr>
              <a:t>~ La Fontaine </a:t>
            </a:r>
            <a:r>
              <a:rPr lang="en-US" dirty="0" smtClean="0">
                <a:latin typeface="+mj-lt"/>
              </a:rPr>
              <a:t>~</a:t>
            </a:r>
            <a:endParaRPr lang="en-US" dirty="0">
              <a:latin typeface="+mj-lt"/>
            </a:endParaRPr>
          </a:p>
        </p:txBody>
      </p:sp>
    </p:spTree>
    <p:extLst>
      <p:ext uri="{BB962C8B-B14F-4D97-AF65-F5344CB8AC3E}">
        <p14:creationId xmlns:p14="http://schemas.microsoft.com/office/powerpoint/2010/main" val="1985050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2000"/>
                                        <p:tgtEl>
                                          <p:spTgt spid="2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par>
                                <p:cTn id="17" presetID="6" presetClass="entr" presetSubtype="16"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circle(in)">
                                      <p:cBhvr>
                                        <p:cTn id="19" dur="2000"/>
                                        <p:tgtEl>
                                          <p:spTgt spid="2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circle(in)">
                                      <p:cBhvr>
                                        <p:cTn id="22"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xmlns="" id="{3F9BF68E-8C0F-4560-AE71-F83DC3B092CD}"/>
              </a:ext>
            </a:extLst>
          </p:cNvPr>
          <p:cNvSpPr txBox="1"/>
          <p:nvPr/>
        </p:nvSpPr>
        <p:spPr>
          <a:xfrm>
            <a:off x="194569" y="3926482"/>
            <a:ext cx="3016179" cy="646331"/>
          </a:xfrm>
          <a:prstGeom prst="rect">
            <a:avLst/>
          </a:prstGeom>
          <a:solidFill>
            <a:srgbClr val="E1AE8B"/>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456724">
              <a:buClrTx/>
            </a:pPr>
            <a:r>
              <a:rPr lang="vi-VN" altLang="zh-CN" sz="1800" b="1" i="1" kern="1200" dirty="0">
                <a:solidFill>
                  <a:schemeClr val="tx1"/>
                </a:solidFill>
                <a:latin typeface="+mj-lt"/>
                <a:ea typeface="微软雅黑"/>
                <a:cs typeface="Times New Roman" panose="02020603050405020304" pitchFamily="18" charset="0"/>
                <a:sym typeface="+mn-lt"/>
              </a:rPr>
              <a:t>Hai người bạn đồng hành</a:t>
            </a:r>
          </a:p>
          <a:p>
            <a:pPr algn="ctr" defTabSz="456724">
              <a:buClrTx/>
            </a:pPr>
            <a:r>
              <a:rPr lang="vi-VN" altLang="zh-CN" sz="1800" b="1" i="1" kern="1200" dirty="0">
                <a:solidFill>
                  <a:schemeClr val="tx1"/>
                </a:solidFill>
                <a:latin typeface="+mj-lt"/>
                <a:ea typeface="微软雅黑"/>
                <a:cs typeface="Times New Roman" panose="02020603050405020304" pitchFamily="18" charset="0"/>
                <a:sym typeface="+mn-lt"/>
              </a:rPr>
              <a:t> và con gấu</a:t>
            </a:r>
            <a:endParaRPr lang="zh-CN" altLang="en-US" sz="1800" b="1" i="1" kern="1200" dirty="0">
              <a:solidFill>
                <a:schemeClr val="tx1"/>
              </a:solidFill>
              <a:latin typeface="+mj-lt"/>
              <a:ea typeface="微软雅黑"/>
              <a:cs typeface="Times New Roman" panose="02020603050405020304" pitchFamily="18" charset="0"/>
              <a:sym typeface="+mn-lt"/>
            </a:endParaRPr>
          </a:p>
        </p:txBody>
      </p:sp>
      <p:grpSp>
        <p:nvGrpSpPr>
          <p:cNvPr id="15" name="组合 16">
            <a:extLst>
              <a:ext uri="{FF2B5EF4-FFF2-40B4-BE49-F238E27FC236}">
                <a16:creationId xmlns:a16="http://schemas.microsoft.com/office/drawing/2014/main" xmlns="" id="{049708E0-895C-8C47-8302-5FD62A64856F}"/>
              </a:ext>
            </a:extLst>
          </p:cNvPr>
          <p:cNvGrpSpPr/>
          <p:nvPr/>
        </p:nvGrpSpPr>
        <p:grpSpPr>
          <a:xfrm>
            <a:off x="566977" y="388262"/>
            <a:ext cx="4073322" cy="419149"/>
            <a:chOff x="1102326" y="2458821"/>
            <a:chExt cx="5431096" cy="558865"/>
          </a:xfrm>
        </p:grpSpPr>
        <p:sp>
          <p:nvSpPr>
            <p:cNvPr id="17" name="矩形 18">
              <a:extLst>
                <a:ext uri="{FF2B5EF4-FFF2-40B4-BE49-F238E27FC236}">
                  <a16:creationId xmlns:a16="http://schemas.microsoft.com/office/drawing/2014/main" xmlns="" id="{80476782-2C38-0F46-AA40-16A196F4779E}"/>
                </a:ext>
              </a:extLst>
            </p:cNvPr>
            <p:cNvSpPr/>
            <p:nvPr/>
          </p:nvSpPr>
          <p:spPr>
            <a:xfrm>
              <a:off x="1102326" y="2458821"/>
              <a:ext cx="677161" cy="492443"/>
            </a:xfrm>
            <a:prstGeom prst="rect">
              <a:avLst/>
            </a:prstGeom>
          </p:spPr>
          <p:txBody>
            <a:bodyPr wrap="square">
              <a:spAutoFit/>
            </a:bodyPr>
            <a:lstStyle/>
            <a:p>
              <a:pPr algn="ctr">
                <a:buClrTx/>
                <a:buFontTx/>
                <a:buNone/>
                <a:defRPr/>
              </a:pPr>
              <a:r>
                <a:rPr lang="en-US" altLang="zh-CN" sz="1800" b="1" kern="1200" dirty="0">
                  <a:solidFill>
                    <a:prstClr val="black"/>
                  </a:solidFill>
                  <a:latin typeface="+mj-lt"/>
                  <a:ea typeface="微软雅黑"/>
                  <a:cs typeface="+mn-ea"/>
                  <a:sym typeface="+mn-lt"/>
                </a:rPr>
                <a:t>II</a:t>
              </a:r>
            </a:p>
          </p:txBody>
        </p:sp>
        <p:sp>
          <p:nvSpPr>
            <p:cNvPr id="18" name="矩形 19">
              <a:extLst>
                <a:ext uri="{FF2B5EF4-FFF2-40B4-BE49-F238E27FC236}">
                  <a16:creationId xmlns:a16="http://schemas.microsoft.com/office/drawing/2014/main" xmlns="" id="{059B3FBB-9B70-C24F-AA05-3789ACF4C1F6}"/>
                </a:ext>
              </a:extLst>
            </p:cNvPr>
            <p:cNvSpPr/>
            <p:nvPr/>
          </p:nvSpPr>
          <p:spPr>
            <a:xfrm>
              <a:off x="2004352" y="2463689"/>
              <a:ext cx="4529070" cy="553997"/>
            </a:xfrm>
            <a:prstGeom prst="rect">
              <a:avLst/>
            </a:prstGeom>
          </p:spPr>
          <p:txBody>
            <a:bodyPr wrap="square">
              <a:spAutoFit/>
            </a:bodyPr>
            <a:lstStyle/>
            <a:p>
              <a:pPr algn="ctr">
                <a:buClrTx/>
                <a:buFontTx/>
                <a:buNone/>
              </a:pPr>
              <a:r>
                <a:rPr lang="en-US" altLang="zh-CN" sz="2100" kern="1200" dirty="0" err="1">
                  <a:solidFill>
                    <a:srgbClr val="C00000"/>
                  </a:solidFill>
                  <a:latin typeface="+mj-lt"/>
                  <a:ea typeface="微软雅黑"/>
                  <a:cs typeface="+mn-ea"/>
                  <a:sym typeface="+mn-lt"/>
                </a:rPr>
                <a:t>Trải</a:t>
              </a:r>
              <a:r>
                <a:rPr lang="en-US" altLang="zh-CN" sz="2100" kern="1200" dirty="0">
                  <a:solidFill>
                    <a:srgbClr val="C00000"/>
                  </a:solidFill>
                  <a:latin typeface="+mj-lt"/>
                  <a:ea typeface="微软雅黑"/>
                  <a:cs typeface="+mn-ea"/>
                  <a:sym typeface="+mn-lt"/>
                </a:rPr>
                <a:t> </a:t>
              </a:r>
              <a:r>
                <a:rPr lang="en-US" altLang="zh-CN" sz="2100" kern="1200" dirty="0" err="1">
                  <a:solidFill>
                    <a:srgbClr val="C00000"/>
                  </a:solidFill>
                  <a:latin typeface="+mj-lt"/>
                  <a:ea typeface="微软雅黑"/>
                  <a:cs typeface="+mn-ea"/>
                  <a:sym typeface="+mn-lt"/>
                </a:rPr>
                <a:t>nghiệm</a:t>
              </a:r>
              <a:r>
                <a:rPr lang="en-US" altLang="zh-CN" sz="2100" kern="1200" dirty="0">
                  <a:solidFill>
                    <a:srgbClr val="C00000"/>
                  </a:solidFill>
                  <a:latin typeface="+mj-lt"/>
                  <a:ea typeface="微软雅黑"/>
                  <a:cs typeface="+mn-ea"/>
                  <a:sym typeface="+mn-lt"/>
                </a:rPr>
                <a:t> </a:t>
              </a:r>
              <a:r>
                <a:rPr lang="en-US" altLang="zh-CN" sz="2100" kern="1200" dirty="0" err="1">
                  <a:solidFill>
                    <a:srgbClr val="C00000"/>
                  </a:solidFill>
                  <a:latin typeface="+mj-lt"/>
                  <a:ea typeface="微软雅黑"/>
                  <a:cs typeface="+mn-ea"/>
                  <a:sym typeface="+mn-lt"/>
                </a:rPr>
                <a:t>cùng</a:t>
              </a:r>
              <a:r>
                <a:rPr lang="en-US" altLang="zh-CN" sz="2100" kern="1200" dirty="0">
                  <a:solidFill>
                    <a:srgbClr val="C00000"/>
                  </a:solidFill>
                  <a:latin typeface="+mj-lt"/>
                  <a:ea typeface="微软雅黑"/>
                  <a:cs typeface="+mn-ea"/>
                  <a:sym typeface="+mn-lt"/>
                </a:rPr>
                <a:t> </a:t>
              </a:r>
              <a:r>
                <a:rPr lang="en-US" altLang="zh-CN" sz="2100" kern="1200" dirty="0" err="1">
                  <a:solidFill>
                    <a:srgbClr val="C00000"/>
                  </a:solidFill>
                  <a:latin typeface="+mj-lt"/>
                  <a:ea typeface="微软雅黑"/>
                  <a:cs typeface="+mn-ea"/>
                  <a:sym typeface="+mn-lt"/>
                </a:rPr>
                <a:t>văn</a:t>
              </a:r>
              <a:r>
                <a:rPr lang="en-US" altLang="zh-CN" sz="2100" kern="1200" dirty="0">
                  <a:solidFill>
                    <a:srgbClr val="C00000"/>
                  </a:solidFill>
                  <a:latin typeface="+mj-lt"/>
                  <a:ea typeface="微软雅黑"/>
                  <a:cs typeface="+mn-ea"/>
                  <a:sym typeface="+mn-lt"/>
                </a:rPr>
                <a:t> </a:t>
              </a:r>
              <a:r>
                <a:rPr lang="en-US" altLang="zh-CN" sz="2100" kern="1200" dirty="0" err="1">
                  <a:solidFill>
                    <a:srgbClr val="C00000"/>
                  </a:solidFill>
                  <a:latin typeface="+mj-lt"/>
                  <a:ea typeface="微软雅黑"/>
                  <a:cs typeface="+mn-ea"/>
                  <a:sym typeface="+mn-lt"/>
                </a:rPr>
                <a:t>bản</a:t>
              </a:r>
              <a:endParaRPr lang="en-US" altLang="zh-CN" sz="2100" kern="1200" dirty="0">
                <a:solidFill>
                  <a:srgbClr val="C00000"/>
                </a:solidFill>
                <a:latin typeface="+mj-lt"/>
                <a:ea typeface="微软雅黑"/>
                <a:cs typeface="+mn-ea"/>
                <a:sym typeface="+mn-lt"/>
              </a:endParaRPr>
            </a:p>
          </p:txBody>
        </p:sp>
      </p:grpSp>
      <p:pic>
        <p:nvPicPr>
          <p:cNvPr id="20" name="Picture 19">
            <a:extLst>
              <a:ext uri="{FF2B5EF4-FFF2-40B4-BE49-F238E27FC236}">
                <a16:creationId xmlns:a16="http://schemas.microsoft.com/office/drawing/2014/main" xmlns="" id="{5AD75FD5-1ADB-024D-802A-3D3BF7153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802" y="1203797"/>
            <a:ext cx="2857978" cy="2236448"/>
          </a:xfrm>
          <a:prstGeom prst="rect">
            <a:avLst/>
          </a:prstGeom>
          <a:ln>
            <a:noFill/>
          </a:ln>
          <a:effectLst>
            <a:outerShdw blurRad="190500" algn="tl" rotWithShape="0">
              <a:srgbClr val="000000">
                <a:alpha val="70000"/>
              </a:srgbClr>
            </a:outerShdw>
          </a:effectLst>
        </p:spPr>
      </p:pic>
      <p:sp>
        <p:nvSpPr>
          <p:cNvPr id="2" name="Rectangle 1">
            <a:extLst>
              <a:ext uri="{FF2B5EF4-FFF2-40B4-BE49-F238E27FC236}">
                <a16:creationId xmlns:a16="http://schemas.microsoft.com/office/drawing/2014/main" xmlns="" id="{023397DC-29EC-2447-B4AF-BE363948F07B}"/>
              </a:ext>
            </a:extLst>
          </p:cNvPr>
          <p:cNvSpPr/>
          <p:nvPr/>
        </p:nvSpPr>
        <p:spPr>
          <a:xfrm>
            <a:off x="3390472" y="1869649"/>
            <a:ext cx="5465851" cy="3293209"/>
          </a:xfrm>
          <a:prstGeom prst="rect">
            <a:avLst/>
          </a:prstGeom>
        </p:spPr>
        <p:txBody>
          <a:bodyPr wrap="square">
            <a:spAutoFit/>
          </a:bodyPr>
          <a:lstStyle/>
          <a:p>
            <a:pPr algn="just" fontAlgn="base">
              <a:buClrTx/>
              <a:buFontTx/>
              <a:buNone/>
            </a:pPr>
            <a:r>
              <a:rPr lang="en-US" sz="1600" kern="1200" dirty="0">
                <a:solidFill>
                  <a:prstClr val="black"/>
                </a:solidFill>
                <a:latin typeface="+mj-lt"/>
                <a:ea typeface="微软雅黑"/>
                <a:cs typeface="Times New Roman" panose="02020603050405020304" pitchFamily="18" charset="0"/>
              </a:rPr>
              <a:t> </a:t>
            </a:r>
            <a:r>
              <a:rPr lang="en-US" sz="1600" kern="1200" dirty="0" smtClean="0">
                <a:solidFill>
                  <a:prstClr val="black"/>
                </a:solidFill>
                <a:latin typeface="+mj-lt"/>
                <a:ea typeface="微软雅黑"/>
                <a:cs typeface="Times New Roman" panose="02020603050405020304" pitchFamily="18" charset="0"/>
              </a:rPr>
              <a:t>       </a:t>
            </a:r>
            <a:r>
              <a:rPr lang="en-US" sz="1600" kern="1200" dirty="0" err="1" smtClean="0">
                <a:solidFill>
                  <a:prstClr val="black"/>
                </a:solidFill>
                <a:latin typeface="+mj-lt"/>
                <a:ea typeface="微软雅黑"/>
                <a:cs typeface="Times New Roman" panose="02020603050405020304" pitchFamily="18" charset="0"/>
              </a:rPr>
              <a:t>Có</a:t>
            </a:r>
            <a:r>
              <a:rPr lang="en-US" sz="1600" kern="1200" dirty="0" smtClean="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hai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người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bạn</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đương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đi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trong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rừng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thì</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một</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chú</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gấu</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nhảy</a:t>
            </a:r>
            <a:r>
              <a:rPr lang="en-US" sz="1600" kern="1200" dirty="0">
                <a:solidFill>
                  <a:prstClr val="black"/>
                </a:solidFill>
                <a:latin typeface="+mj-lt"/>
                <a:ea typeface="微软雅黑"/>
                <a:cs typeface="Times New Roman" panose="02020603050405020304" pitchFamily="18" charset="0"/>
              </a:rPr>
              <a:t> ra </a:t>
            </a:r>
            <a:r>
              <a:rPr lang="en-US" sz="1600" kern="1200" dirty="0" err="1">
                <a:solidFill>
                  <a:prstClr val="black"/>
                </a:solidFill>
                <a:latin typeface="+mj-lt"/>
                <a:ea typeface="微软雅黑"/>
                <a:cs typeface="Times New Roman" panose="02020603050405020304" pitchFamily="18" charset="0"/>
              </a:rPr>
              <a:t>vồ</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Tình</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cờ</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người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đi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trước</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túm</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được</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một</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cành</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cây</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và</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ẩn</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mình</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trong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đám</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lá</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Người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kia</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không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biết</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trông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cậy</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vào</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đâu</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đành</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nằm</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bẹp</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xuống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đất</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mặt</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vùi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trong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cát</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Gấu</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đến</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gần</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dí</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mõm</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vào</a:t>
            </a:r>
            <a:r>
              <a:rPr lang="en-US" sz="1600" kern="1200" dirty="0">
                <a:solidFill>
                  <a:prstClr val="black"/>
                </a:solidFill>
                <a:latin typeface="+mj-lt"/>
                <a:ea typeface="微软雅黑"/>
                <a:cs typeface="Times New Roman" panose="02020603050405020304" pitchFamily="18" charset="0"/>
              </a:rPr>
              <a:t> tai </a:t>
            </a:r>
            <a:r>
              <a:rPr lang="en-US" sz="1600" kern="1200" dirty="0" err="1">
                <a:solidFill>
                  <a:prstClr val="black"/>
                </a:solidFill>
                <a:latin typeface="+mj-lt"/>
                <a:ea typeface="微软雅黑"/>
                <a:cs typeface="Times New Roman" panose="02020603050405020304" pitchFamily="18" charset="0"/>
              </a:rPr>
              <a:t>người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này</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ngửi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ngửi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mãi</a:t>
            </a:r>
            <a:r>
              <a:rPr lang="en-US" sz="1600" kern="1200" dirty="0">
                <a:solidFill>
                  <a:prstClr val="black"/>
                </a:solidFill>
                <a:latin typeface="+mj-lt"/>
                <a:ea typeface="微软雅黑"/>
                <a:cs typeface="Times New Roman" panose="02020603050405020304" pitchFamily="18" charset="0"/>
              </a:rPr>
              <a:t>, … </a:t>
            </a:r>
            <a:r>
              <a:rPr lang="en-US" sz="1600" kern="1200" dirty="0" err="1">
                <a:solidFill>
                  <a:prstClr val="black"/>
                </a:solidFill>
                <a:latin typeface="+mj-lt"/>
                <a:ea typeface="微软雅黑"/>
                <a:cs typeface="Times New Roman" panose="02020603050405020304" pitchFamily="18" charset="0"/>
              </a:rPr>
              <a:t>Nhưng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cuối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cùng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gấu</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hú</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lên</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một</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tiếng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lắc</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đầu</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rồi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lững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thững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bỏ</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đi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vì</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gấu</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không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ăn</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những</a:t>
            </a:r>
            <a:r>
              <a:rPr lang="en-US" sz="1600" kern="1200" dirty="0">
                <a:solidFill>
                  <a:prstClr val="black"/>
                </a:solidFill>
                <a:latin typeface="+mj-lt"/>
                <a:ea typeface="微软雅黑"/>
                <a:cs typeface="Times New Roman" panose="02020603050405020304" pitchFamily="18" charset="0"/>
              </a:rPr>
              <a:t> con </a:t>
            </a:r>
            <a:r>
              <a:rPr lang="en-US" sz="1600" kern="1200" dirty="0" err="1">
                <a:solidFill>
                  <a:prstClr val="black"/>
                </a:solidFill>
                <a:latin typeface="+mj-lt"/>
                <a:ea typeface="微软雅黑"/>
                <a:cs typeface="Times New Roman" panose="02020603050405020304" pitchFamily="18" charset="0"/>
              </a:rPr>
              <a:t>vật</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chết</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Bấy</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giờ</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người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trên</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cây</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trèo</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xuống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gặp</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bạn</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cười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và</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nói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rằng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Ông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Gấu</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thì</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thầm</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với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cậu</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điều</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gì</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đó</a:t>
            </a:r>
            <a:r>
              <a:rPr lang="en-US" sz="1600" kern="1200" dirty="0">
                <a:solidFill>
                  <a:prstClr val="black"/>
                </a:solidFill>
                <a:latin typeface="+mj-lt"/>
                <a:ea typeface="微软雅黑"/>
                <a:cs typeface="Times New Roman" panose="02020603050405020304" pitchFamily="18" charset="0"/>
              </a:rPr>
              <a:t>?”</a:t>
            </a:r>
          </a:p>
          <a:p>
            <a:pPr algn="just" fontAlgn="base">
              <a:buClrTx/>
              <a:buFontTx/>
              <a:buNone/>
            </a:pPr>
            <a:r>
              <a:rPr lang="en-US" sz="1600" kern="1200" dirty="0" smtClean="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Ông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ấy</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bảo</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tớ</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rằng</a:t>
            </a:r>
            <a:r>
              <a:rPr lang="en-US" sz="1600" kern="1200" dirty="0">
                <a:solidFill>
                  <a:prstClr val="black"/>
                </a:solidFill>
                <a:latin typeface="+mj-lt"/>
                <a:ea typeface="微软雅黑"/>
                <a:cs typeface="Times New Roman" panose="02020603050405020304" pitchFamily="18" charset="0"/>
              </a:rPr>
              <a:t>” - </a:t>
            </a:r>
            <a:r>
              <a:rPr lang="en-US" sz="1600" kern="1200" dirty="0" err="1">
                <a:solidFill>
                  <a:prstClr val="black"/>
                </a:solidFill>
                <a:latin typeface="+mj-lt"/>
                <a:ea typeface="微软雅黑"/>
                <a:cs typeface="Times New Roman" panose="02020603050405020304" pitchFamily="18" charset="0"/>
              </a:rPr>
              <a:t>người</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kia</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nói</a:t>
            </a:r>
            <a:r>
              <a:rPr lang="en-US" sz="1600" kern="1200" dirty="0">
                <a:solidFill>
                  <a:prstClr val="black"/>
                </a:solidFill>
                <a:latin typeface="+mj-lt"/>
                <a:ea typeface="微软雅黑"/>
                <a:cs typeface="Times New Roman" panose="02020603050405020304" pitchFamily="18" charset="0"/>
              </a:rPr>
              <a:t> - “</a:t>
            </a:r>
            <a:r>
              <a:rPr lang="en-US" sz="1600" kern="1200" dirty="0" err="1">
                <a:solidFill>
                  <a:prstClr val="black"/>
                </a:solidFill>
                <a:latin typeface="+mj-lt"/>
                <a:ea typeface="微软雅黑"/>
                <a:cs typeface="Times New Roman" panose="02020603050405020304" pitchFamily="18" charset="0"/>
              </a:rPr>
              <a:t>không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nên</a:t>
            </a:r>
            <a:r>
              <a:rPr lang="en-US" sz="1600" kern="1200" dirty="0">
                <a:solidFill>
                  <a:prstClr val="black"/>
                </a:solidFill>
                <a:latin typeface="+mj-lt"/>
                <a:ea typeface="微软雅黑"/>
                <a:cs typeface="Times New Roman" panose="02020603050405020304" pitchFamily="18" charset="0"/>
              </a:rPr>
              <a:t> tin </a:t>
            </a:r>
            <a:r>
              <a:rPr lang="en-US" sz="1600" kern="1200" dirty="0" err="1">
                <a:solidFill>
                  <a:prstClr val="black"/>
                </a:solidFill>
                <a:latin typeface="+mj-lt"/>
                <a:ea typeface="微软雅黑"/>
                <a:cs typeface="Times New Roman" panose="02020603050405020304" pitchFamily="18" charset="0"/>
              </a:rPr>
              <a:t>vào</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những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kẻ</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bỏ</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mặc</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bạn</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bè</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trong</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cơn</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hoạn</a:t>
            </a:r>
            <a:r>
              <a:rPr lang="en-US" sz="1600" kern="1200" dirty="0">
                <a:solidFill>
                  <a:prstClr val="black"/>
                </a:solidFill>
                <a:latin typeface="+mj-lt"/>
                <a:ea typeface="微软雅黑"/>
                <a:cs typeface="Times New Roman" panose="02020603050405020304" pitchFamily="18" charset="0"/>
              </a:rPr>
              <a:t> </a:t>
            </a:r>
            <a:r>
              <a:rPr lang="en-US" sz="1600" kern="1200" dirty="0" err="1">
                <a:solidFill>
                  <a:prstClr val="black"/>
                </a:solidFill>
                <a:latin typeface="+mj-lt"/>
                <a:ea typeface="微软雅黑"/>
                <a:cs typeface="Times New Roman" panose="02020603050405020304" pitchFamily="18" charset="0"/>
              </a:rPr>
              <a:t>nạn</a:t>
            </a:r>
            <a:r>
              <a:rPr lang="en-US" sz="1600" kern="1200" dirty="0" smtClean="0">
                <a:solidFill>
                  <a:prstClr val="black"/>
                </a:solidFill>
                <a:latin typeface="+mj-lt"/>
                <a:ea typeface="微软雅黑"/>
                <a:cs typeface="Times New Roman" panose="02020603050405020304" pitchFamily="18" charset="0"/>
              </a:rPr>
              <a:t>.</a:t>
            </a:r>
          </a:p>
          <a:p>
            <a:pPr algn="just" fontAlgn="base">
              <a:buClrTx/>
              <a:buFontTx/>
              <a:buNone/>
            </a:pPr>
            <a:endParaRPr lang="en-US" sz="1600" kern="1200" dirty="0">
              <a:solidFill>
                <a:prstClr val="black"/>
              </a:solidFill>
              <a:latin typeface="+mj-lt"/>
              <a:ea typeface="微软雅黑"/>
              <a:cs typeface="Times New Roman" panose="02020603050405020304" pitchFamily="18" charset="0"/>
            </a:endParaRPr>
          </a:p>
          <a:p>
            <a:pPr algn="r" fontAlgn="base">
              <a:buClrTx/>
              <a:buFontTx/>
              <a:buNone/>
            </a:pPr>
            <a:r>
              <a:rPr lang="en-US" sz="1600" i="1" kern="1200" dirty="0">
                <a:solidFill>
                  <a:prstClr val="black"/>
                </a:solidFill>
                <a:latin typeface="+mj-lt"/>
                <a:ea typeface="微软雅黑"/>
                <a:cs typeface="Times New Roman" panose="02020603050405020304" pitchFamily="18" charset="0"/>
              </a:rPr>
              <a:t>(</a:t>
            </a:r>
            <a:r>
              <a:rPr lang="en-US" sz="1600" i="1" kern="1200" dirty="0" err="1">
                <a:solidFill>
                  <a:prstClr val="black"/>
                </a:solidFill>
                <a:latin typeface="+mj-lt"/>
                <a:ea typeface="微软雅黑"/>
                <a:cs typeface="Times New Roman" panose="02020603050405020304" pitchFamily="18" charset="0"/>
              </a:rPr>
              <a:t>Truyện</a:t>
            </a:r>
            <a:r>
              <a:rPr lang="en-US" sz="1600" i="1" kern="1200" dirty="0">
                <a:solidFill>
                  <a:prstClr val="black"/>
                </a:solidFill>
                <a:latin typeface="+mj-lt"/>
                <a:ea typeface="微软雅黑"/>
                <a:cs typeface="Times New Roman" panose="02020603050405020304" pitchFamily="18" charset="0"/>
              </a:rPr>
              <a:t> </a:t>
            </a:r>
            <a:r>
              <a:rPr lang="en-US" sz="1600" i="1" kern="1200" dirty="0" err="1">
                <a:solidFill>
                  <a:prstClr val="black"/>
                </a:solidFill>
                <a:latin typeface="+mj-lt"/>
                <a:ea typeface="微软雅黑"/>
                <a:cs typeface="Times New Roman" panose="02020603050405020304" pitchFamily="18" charset="0"/>
              </a:rPr>
              <a:t>ngụ</a:t>
            </a:r>
            <a:r>
              <a:rPr lang="en-US" sz="1600" i="1" kern="1200" dirty="0">
                <a:solidFill>
                  <a:prstClr val="black"/>
                </a:solidFill>
                <a:latin typeface="+mj-lt"/>
                <a:ea typeface="微软雅黑"/>
                <a:cs typeface="Times New Roman" panose="02020603050405020304" pitchFamily="18" charset="0"/>
              </a:rPr>
              <a:t> </a:t>
            </a:r>
            <a:r>
              <a:rPr lang="en-US" sz="1600" i="1" kern="1200" dirty="0" err="1">
                <a:solidFill>
                  <a:prstClr val="black"/>
                </a:solidFill>
                <a:latin typeface="+mj-lt"/>
                <a:ea typeface="微软雅黑"/>
                <a:cs typeface="Times New Roman" panose="02020603050405020304" pitchFamily="18" charset="0"/>
              </a:rPr>
              <a:t>ngôn</a:t>
            </a:r>
            <a:r>
              <a:rPr lang="en-US" sz="1600" i="1" kern="1200" dirty="0">
                <a:solidFill>
                  <a:prstClr val="black"/>
                </a:solidFill>
                <a:latin typeface="+mj-lt"/>
                <a:ea typeface="微软雅黑"/>
                <a:cs typeface="Times New Roman" panose="02020603050405020304" pitchFamily="18" charset="0"/>
              </a:rPr>
              <a:t> </a:t>
            </a:r>
            <a:r>
              <a:rPr lang="en-US" sz="1600" i="1" kern="1200" dirty="0" err="1">
                <a:solidFill>
                  <a:prstClr val="black"/>
                </a:solidFill>
                <a:latin typeface="+mj-lt"/>
                <a:ea typeface="微软雅黑"/>
                <a:cs typeface="Times New Roman" panose="02020603050405020304" pitchFamily="18" charset="0"/>
              </a:rPr>
              <a:t>Ê-dốp</a:t>
            </a:r>
            <a:r>
              <a:rPr lang="en-US" sz="1350" i="1" kern="1200" dirty="0">
                <a:solidFill>
                  <a:prstClr val="black"/>
                </a:solidFill>
                <a:latin typeface="+mj-lt"/>
                <a:ea typeface="微软雅黑"/>
                <a:cs typeface="Times New Roman" panose="02020603050405020304" pitchFamily="18" charset="0"/>
              </a:rPr>
              <a:t>)</a:t>
            </a:r>
          </a:p>
        </p:txBody>
      </p:sp>
      <p:grpSp>
        <p:nvGrpSpPr>
          <p:cNvPr id="21" name="Google Shape;1950;p69"/>
          <p:cNvGrpSpPr/>
          <p:nvPr/>
        </p:nvGrpSpPr>
        <p:grpSpPr>
          <a:xfrm>
            <a:off x="7300406" y="458572"/>
            <a:ext cx="1367181" cy="1114289"/>
            <a:chOff x="-1897780" y="2612520"/>
            <a:chExt cx="1367181" cy="1114289"/>
          </a:xfrm>
        </p:grpSpPr>
        <p:sp>
          <p:nvSpPr>
            <p:cNvPr id="25" name="Google Shape;1951;p69"/>
            <p:cNvSpPr/>
            <p:nvPr/>
          </p:nvSpPr>
          <p:spPr>
            <a:xfrm>
              <a:off x="-1750441" y="3114757"/>
              <a:ext cx="1035667" cy="573099"/>
            </a:xfrm>
            <a:custGeom>
              <a:avLst/>
              <a:gdLst/>
              <a:ahLst/>
              <a:cxnLst/>
              <a:rect l="l" t="t" r="r" b="b"/>
              <a:pathLst>
                <a:path w="79682" h="44093" extrusionOk="0">
                  <a:moveTo>
                    <a:pt x="44692" y="1745"/>
                  </a:moveTo>
                  <a:cubicBezTo>
                    <a:pt x="45291" y="2998"/>
                    <a:pt x="46218" y="3979"/>
                    <a:pt x="47362" y="4688"/>
                  </a:cubicBezTo>
                  <a:cubicBezTo>
                    <a:pt x="48125" y="5124"/>
                    <a:pt x="48943" y="5451"/>
                    <a:pt x="49815" y="5723"/>
                  </a:cubicBezTo>
                  <a:cubicBezTo>
                    <a:pt x="50905" y="5996"/>
                    <a:pt x="51886" y="6541"/>
                    <a:pt x="53085" y="6541"/>
                  </a:cubicBezTo>
                  <a:cubicBezTo>
                    <a:pt x="54175" y="6541"/>
                    <a:pt x="55265" y="6377"/>
                    <a:pt x="56246" y="5996"/>
                  </a:cubicBezTo>
                  <a:cubicBezTo>
                    <a:pt x="56900" y="5832"/>
                    <a:pt x="57445" y="5560"/>
                    <a:pt x="58045" y="5342"/>
                  </a:cubicBezTo>
                  <a:cubicBezTo>
                    <a:pt x="59952" y="4633"/>
                    <a:pt x="61696" y="3543"/>
                    <a:pt x="63113" y="2126"/>
                  </a:cubicBezTo>
                  <a:cubicBezTo>
                    <a:pt x="63277" y="2017"/>
                    <a:pt x="63440" y="1963"/>
                    <a:pt x="63604" y="1908"/>
                  </a:cubicBezTo>
                  <a:cubicBezTo>
                    <a:pt x="63931" y="2072"/>
                    <a:pt x="64258" y="2235"/>
                    <a:pt x="64530" y="2453"/>
                  </a:cubicBezTo>
                  <a:cubicBezTo>
                    <a:pt x="66274" y="3652"/>
                    <a:pt x="68291" y="4306"/>
                    <a:pt x="70362" y="4197"/>
                  </a:cubicBezTo>
                  <a:cubicBezTo>
                    <a:pt x="71834" y="4306"/>
                    <a:pt x="73251" y="3979"/>
                    <a:pt x="74504" y="3325"/>
                  </a:cubicBezTo>
                  <a:cubicBezTo>
                    <a:pt x="75104" y="2944"/>
                    <a:pt x="75703" y="2562"/>
                    <a:pt x="76194" y="2072"/>
                  </a:cubicBezTo>
                  <a:cubicBezTo>
                    <a:pt x="76521" y="1636"/>
                    <a:pt x="77011" y="1309"/>
                    <a:pt x="77556" y="1200"/>
                  </a:cubicBezTo>
                  <a:cubicBezTo>
                    <a:pt x="77720" y="1527"/>
                    <a:pt x="77883" y="1799"/>
                    <a:pt x="77992" y="2126"/>
                  </a:cubicBezTo>
                  <a:cubicBezTo>
                    <a:pt x="78646" y="3652"/>
                    <a:pt x="79137" y="5233"/>
                    <a:pt x="79464" y="6922"/>
                  </a:cubicBezTo>
                  <a:cubicBezTo>
                    <a:pt x="79573" y="8013"/>
                    <a:pt x="79682" y="9157"/>
                    <a:pt x="79682" y="10302"/>
                  </a:cubicBezTo>
                  <a:cubicBezTo>
                    <a:pt x="79682" y="11991"/>
                    <a:pt x="79627" y="13626"/>
                    <a:pt x="79573" y="15316"/>
                  </a:cubicBezTo>
                  <a:cubicBezTo>
                    <a:pt x="79518" y="16515"/>
                    <a:pt x="79300" y="17659"/>
                    <a:pt x="78919" y="18804"/>
                  </a:cubicBezTo>
                  <a:cubicBezTo>
                    <a:pt x="78265" y="20929"/>
                    <a:pt x="77393" y="22946"/>
                    <a:pt x="76303" y="24853"/>
                  </a:cubicBezTo>
                  <a:cubicBezTo>
                    <a:pt x="75322" y="26488"/>
                    <a:pt x="74123" y="27960"/>
                    <a:pt x="72760" y="29268"/>
                  </a:cubicBezTo>
                  <a:cubicBezTo>
                    <a:pt x="71888" y="30194"/>
                    <a:pt x="70961" y="31066"/>
                    <a:pt x="70035" y="31993"/>
                  </a:cubicBezTo>
                  <a:cubicBezTo>
                    <a:pt x="68836" y="33137"/>
                    <a:pt x="67473" y="34173"/>
                    <a:pt x="66056" y="34991"/>
                  </a:cubicBezTo>
                  <a:cubicBezTo>
                    <a:pt x="63713" y="36462"/>
                    <a:pt x="61315" y="37879"/>
                    <a:pt x="58917" y="39242"/>
                  </a:cubicBezTo>
                  <a:cubicBezTo>
                    <a:pt x="56464" y="40550"/>
                    <a:pt x="53903" y="41531"/>
                    <a:pt x="51232" y="42185"/>
                  </a:cubicBezTo>
                  <a:cubicBezTo>
                    <a:pt x="48561" y="42893"/>
                    <a:pt x="45945" y="43384"/>
                    <a:pt x="43220" y="43656"/>
                  </a:cubicBezTo>
                  <a:cubicBezTo>
                    <a:pt x="40986" y="43874"/>
                    <a:pt x="38697" y="43929"/>
                    <a:pt x="36408" y="44038"/>
                  </a:cubicBezTo>
                  <a:cubicBezTo>
                    <a:pt x="35427" y="44092"/>
                    <a:pt x="34446" y="44038"/>
                    <a:pt x="33465" y="44038"/>
                  </a:cubicBezTo>
                  <a:cubicBezTo>
                    <a:pt x="31557" y="44092"/>
                    <a:pt x="29704" y="43929"/>
                    <a:pt x="27851" y="43602"/>
                  </a:cubicBezTo>
                  <a:cubicBezTo>
                    <a:pt x="27197" y="43493"/>
                    <a:pt x="26488" y="43384"/>
                    <a:pt x="25834" y="43166"/>
                  </a:cubicBezTo>
                  <a:cubicBezTo>
                    <a:pt x="23382" y="42403"/>
                    <a:pt x="20929" y="41640"/>
                    <a:pt x="18477" y="40877"/>
                  </a:cubicBezTo>
                  <a:cubicBezTo>
                    <a:pt x="15207" y="39787"/>
                    <a:pt x="12209" y="37934"/>
                    <a:pt x="9757" y="35427"/>
                  </a:cubicBezTo>
                  <a:cubicBezTo>
                    <a:pt x="8394" y="34064"/>
                    <a:pt x="7086" y="32701"/>
                    <a:pt x="5832" y="31230"/>
                  </a:cubicBezTo>
                  <a:cubicBezTo>
                    <a:pt x="5233" y="30467"/>
                    <a:pt x="4633" y="29704"/>
                    <a:pt x="4088" y="28832"/>
                  </a:cubicBezTo>
                  <a:cubicBezTo>
                    <a:pt x="3761" y="28396"/>
                    <a:pt x="3652" y="27197"/>
                    <a:pt x="3162" y="26979"/>
                  </a:cubicBezTo>
                  <a:cubicBezTo>
                    <a:pt x="2399" y="25344"/>
                    <a:pt x="1799" y="23545"/>
                    <a:pt x="1472" y="21747"/>
                  </a:cubicBezTo>
                  <a:cubicBezTo>
                    <a:pt x="1527" y="21583"/>
                    <a:pt x="437" y="17768"/>
                    <a:pt x="328" y="16460"/>
                  </a:cubicBezTo>
                  <a:cubicBezTo>
                    <a:pt x="164" y="14335"/>
                    <a:pt x="110" y="12264"/>
                    <a:pt x="55" y="10138"/>
                  </a:cubicBezTo>
                  <a:cubicBezTo>
                    <a:pt x="1" y="8285"/>
                    <a:pt x="219" y="6486"/>
                    <a:pt x="764" y="4742"/>
                  </a:cubicBezTo>
                  <a:cubicBezTo>
                    <a:pt x="1091" y="3652"/>
                    <a:pt x="1363" y="2562"/>
                    <a:pt x="1636" y="1527"/>
                  </a:cubicBezTo>
                  <a:cubicBezTo>
                    <a:pt x="1854" y="1418"/>
                    <a:pt x="2126" y="1527"/>
                    <a:pt x="2181" y="1745"/>
                  </a:cubicBezTo>
                  <a:cubicBezTo>
                    <a:pt x="2617" y="2562"/>
                    <a:pt x="3380" y="3216"/>
                    <a:pt x="4252" y="3489"/>
                  </a:cubicBezTo>
                  <a:cubicBezTo>
                    <a:pt x="5505" y="3925"/>
                    <a:pt x="6759" y="4197"/>
                    <a:pt x="8013" y="4252"/>
                  </a:cubicBezTo>
                  <a:cubicBezTo>
                    <a:pt x="9920" y="4361"/>
                    <a:pt x="11773" y="4306"/>
                    <a:pt x="13626" y="3979"/>
                  </a:cubicBezTo>
                  <a:cubicBezTo>
                    <a:pt x="15479" y="3652"/>
                    <a:pt x="17223" y="2998"/>
                    <a:pt x="18804" y="1963"/>
                  </a:cubicBezTo>
                  <a:cubicBezTo>
                    <a:pt x="20003" y="1200"/>
                    <a:pt x="21311" y="546"/>
                    <a:pt x="22619" y="1"/>
                  </a:cubicBezTo>
                  <a:cubicBezTo>
                    <a:pt x="22891" y="491"/>
                    <a:pt x="23218" y="982"/>
                    <a:pt x="23436" y="1472"/>
                  </a:cubicBezTo>
                  <a:cubicBezTo>
                    <a:pt x="24635" y="3979"/>
                    <a:pt x="26761" y="5941"/>
                    <a:pt x="29432" y="6813"/>
                  </a:cubicBezTo>
                  <a:cubicBezTo>
                    <a:pt x="31448" y="7576"/>
                    <a:pt x="33574" y="7904"/>
                    <a:pt x="35699" y="7740"/>
                  </a:cubicBezTo>
                  <a:cubicBezTo>
                    <a:pt x="36135" y="7685"/>
                    <a:pt x="36571" y="7631"/>
                    <a:pt x="36953" y="7467"/>
                  </a:cubicBezTo>
                  <a:cubicBezTo>
                    <a:pt x="39896" y="6650"/>
                    <a:pt x="42403" y="4797"/>
                    <a:pt x="44147" y="2290"/>
                  </a:cubicBezTo>
                  <a:cubicBezTo>
                    <a:pt x="44365" y="2126"/>
                    <a:pt x="44474" y="2017"/>
                    <a:pt x="44692" y="1745"/>
                  </a:cubicBezTo>
                  <a:close/>
                  <a:moveTo>
                    <a:pt x="46054" y="38479"/>
                  </a:moveTo>
                  <a:lnTo>
                    <a:pt x="46054" y="38424"/>
                  </a:lnTo>
                  <a:cubicBezTo>
                    <a:pt x="47090" y="38424"/>
                    <a:pt x="48125" y="38479"/>
                    <a:pt x="49161" y="38424"/>
                  </a:cubicBezTo>
                  <a:cubicBezTo>
                    <a:pt x="51886" y="38370"/>
                    <a:pt x="54502" y="37389"/>
                    <a:pt x="56682" y="35699"/>
                  </a:cubicBezTo>
                  <a:cubicBezTo>
                    <a:pt x="57282" y="35209"/>
                    <a:pt x="57827" y="34664"/>
                    <a:pt x="58481" y="34228"/>
                  </a:cubicBezTo>
                  <a:cubicBezTo>
                    <a:pt x="59189" y="33682"/>
                    <a:pt x="59789" y="33028"/>
                    <a:pt x="60279" y="32265"/>
                  </a:cubicBezTo>
                  <a:cubicBezTo>
                    <a:pt x="61097" y="31012"/>
                    <a:pt x="61914" y="29813"/>
                    <a:pt x="62677" y="28559"/>
                  </a:cubicBezTo>
                  <a:cubicBezTo>
                    <a:pt x="63059" y="27960"/>
                    <a:pt x="62895" y="27142"/>
                    <a:pt x="62296" y="26706"/>
                  </a:cubicBezTo>
                  <a:cubicBezTo>
                    <a:pt x="61696" y="26325"/>
                    <a:pt x="60879" y="26434"/>
                    <a:pt x="60497" y="27033"/>
                  </a:cubicBezTo>
                  <a:cubicBezTo>
                    <a:pt x="60007" y="27578"/>
                    <a:pt x="59625" y="28123"/>
                    <a:pt x="59298" y="28723"/>
                  </a:cubicBezTo>
                  <a:cubicBezTo>
                    <a:pt x="58372" y="30521"/>
                    <a:pt x="57009" y="32102"/>
                    <a:pt x="55429" y="33301"/>
                  </a:cubicBezTo>
                  <a:cubicBezTo>
                    <a:pt x="53521" y="34936"/>
                    <a:pt x="51069" y="35808"/>
                    <a:pt x="48616" y="35808"/>
                  </a:cubicBezTo>
                  <a:cubicBezTo>
                    <a:pt x="46872" y="35863"/>
                    <a:pt x="45182" y="35863"/>
                    <a:pt x="43438" y="35863"/>
                  </a:cubicBezTo>
                  <a:cubicBezTo>
                    <a:pt x="42076" y="35863"/>
                    <a:pt x="40768" y="35645"/>
                    <a:pt x="39514" y="35209"/>
                  </a:cubicBezTo>
                  <a:cubicBezTo>
                    <a:pt x="37607" y="34500"/>
                    <a:pt x="35808" y="33573"/>
                    <a:pt x="34173" y="32374"/>
                  </a:cubicBezTo>
                  <a:cubicBezTo>
                    <a:pt x="32702" y="31393"/>
                    <a:pt x="31285" y="30303"/>
                    <a:pt x="30522" y="28614"/>
                  </a:cubicBezTo>
                  <a:cubicBezTo>
                    <a:pt x="30522" y="28505"/>
                    <a:pt x="30413" y="28450"/>
                    <a:pt x="30358" y="28341"/>
                  </a:cubicBezTo>
                  <a:cubicBezTo>
                    <a:pt x="29977" y="27905"/>
                    <a:pt x="29159" y="28014"/>
                    <a:pt x="28941" y="28614"/>
                  </a:cubicBezTo>
                  <a:cubicBezTo>
                    <a:pt x="28832" y="28941"/>
                    <a:pt x="28778" y="29268"/>
                    <a:pt x="28778" y="29595"/>
                  </a:cubicBezTo>
                  <a:cubicBezTo>
                    <a:pt x="28887" y="30576"/>
                    <a:pt x="29323" y="31502"/>
                    <a:pt x="30086" y="32211"/>
                  </a:cubicBezTo>
                  <a:cubicBezTo>
                    <a:pt x="31993" y="34173"/>
                    <a:pt x="34282" y="35754"/>
                    <a:pt x="36844" y="36844"/>
                  </a:cubicBezTo>
                  <a:cubicBezTo>
                    <a:pt x="39187" y="38043"/>
                    <a:pt x="41749" y="38642"/>
                    <a:pt x="44419" y="38533"/>
                  </a:cubicBezTo>
                  <a:cubicBezTo>
                    <a:pt x="44964" y="38479"/>
                    <a:pt x="45509" y="38479"/>
                    <a:pt x="46054" y="38479"/>
                  </a:cubicBezTo>
                  <a:close/>
                  <a:moveTo>
                    <a:pt x="58154" y="17550"/>
                  </a:moveTo>
                  <a:cubicBezTo>
                    <a:pt x="58263" y="16515"/>
                    <a:pt x="57718" y="15588"/>
                    <a:pt x="56846" y="15152"/>
                  </a:cubicBezTo>
                  <a:cubicBezTo>
                    <a:pt x="56410" y="14934"/>
                    <a:pt x="55974" y="14662"/>
                    <a:pt x="55483" y="14934"/>
                  </a:cubicBezTo>
                  <a:cubicBezTo>
                    <a:pt x="54829" y="15207"/>
                    <a:pt x="54284" y="15697"/>
                    <a:pt x="53957" y="16297"/>
                  </a:cubicBezTo>
                  <a:cubicBezTo>
                    <a:pt x="53412" y="17768"/>
                    <a:pt x="54448" y="19349"/>
                    <a:pt x="56028" y="19512"/>
                  </a:cubicBezTo>
                  <a:cubicBezTo>
                    <a:pt x="57445" y="19621"/>
                    <a:pt x="58154" y="18967"/>
                    <a:pt x="58154" y="17550"/>
                  </a:cubicBezTo>
                  <a:close/>
                  <a:moveTo>
                    <a:pt x="30304" y="22292"/>
                  </a:moveTo>
                  <a:cubicBezTo>
                    <a:pt x="30358" y="22183"/>
                    <a:pt x="30358" y="22019"/>
                    <a:pt x="30413" y="21910"/>
                  </a:cubicBezTo>
                  <a:lnTo>
                    <a:pt x="30413" y="20439"/>
                  </a:lnTo>
                  <a:cubicBezTo>
                    <a:pt x="30304" y="18531"/>
                    <a:pt x="29759" y="18041"/>
                    <a:pt x="27906" y="18313"/>
                  </a:cubicBezTo>
                  <a:cubicBezTo>
                    <a:pt x="27360" y="18368"/>
                    <a:pt x="26924" y="18749"/>
                    <a:pt x="26761" y="19294"/>
                  </a:cubicBezTo>
                  <a:cubicBezTo>
                    <a:pt x="26488" y="20275"/>
                    <a:pt x="26706" y="21311"/>
                    <a:pt x="27360" y="22019"/>
                  </a:cubicBezTo>
                  <a:cubicBezTo>
                    <a:pt x="28233" y="23000"/>
                    <a:pt x="28778" y="23164"/>
                    <a:pt x="29922" y="22510"/>
                  </a:cubicBezTo>
                  <a:cubicBezTo>
                    <a:pt x="30031" y="22455"/>
                    <a:pt x="30140" y="22401"/>
                    <a:pt x="30304" y="222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 name="Google Shape;1952;p69"/>
            <p:cNvSpPr/>
            <p:nvPr/>
          </p:nvSpPr>
          <p:spPr>
            <a:xfrm>
              <a:off x="-682904" y="3211094"/>
              <a:ext cx="116887" cy="146651"/>
            </a:xfrm>
            <a:custGeom>
              <a:avLst/>
              <a:gdLst/>
              <a:ahLst/>
              <a:cxnLst/>
              <a:rect l="l" t="t" r="r" b="b"/>
              <a:pathLst>
                <a:path w="8993" h="11283" extrusionOk="0">
                  <a:moveTo>
                    <a:pt x="109" y="11283"/>
                  </a:moveTo>
                  <a:cubicBezTo>
                    <a:pt x="0" y="11065"/>
                    <a:pt x="0" y="11010"/>
                    <a:pt x="0" y="11010"/>
                  </a:cubicBezTo>
                  <a:cubicBezTo>
                    <a:pt x="600" y="8503"/>
                    <a:pt x="491" y="5942"/>
                    <a:pt x="491" y="3380"/>
                  </a:cubicBezTo>
                  <a:cubicBezTo>
                    <a:pt x="545" y="2781"/>
                    <a:pt x="600" y="2181"/>
                    <a:pt x="709" y="1636"/>
                  </a:cubicBezTo>
                  <a:cubicBezTo>
                    <a:pt x="1036" y="1473"/>
                    <a:pt x="1308" y="1309"/>
                    <a:pt x="1526" y="1146"/>
                  </a:cubicBezTo>
                  <a:cubicBezTo>
                    <a:pt x="2671" y="328"/>
                    <a:pt x="4088" y="1"/>
                    <a:pt x="5450" y="219"/>
                  </a:cubicBezTo>
                  <a:cubicBezTo>
                    <a:pt x="6050" y="219"/>
                    <a:pt x="6649" y="219"/>
                    <a:pt x="7249" y="219"/>
                  </a:cubicBezTo>
                  <a:cubicBezTo>
                    <a:pt x="7794" y="164"/>
                    <a:pt x="8284" y="546"/>
                    <a:pt x="8448" y="1091"/>
                  </a:cubicBezTo>
                  <a:cubicBezTo>
                    <a:pt x="8502" y="1309"/>
                    <a:pt x="8611" y="1527"/>
                    <a:pt x="8611" y="1745"/>
                  </a:cubicBezTo>
                  <a:cubicBezTo>
                    <a:pt x="8775" y="3053"/>
                    <a:pt x="8884" y="4416"/>
                    <a:pt x="8993" y="5724"/>
                  </a:cubicBezTo>
                  <a:cubicBezTo>
                    <a:pt x="8993" y="6051"/>
                    <a:pt x="8884" y="6378"/>
                    <a:pt x="8720" y="6705"/>
                  </a:cubicBezTo>
                  <a:cubicBezTo>
                    <a:pt x="7957" y="8394"/>
                    <a:pt x="6704" y="9757"/>
                    <a:pt x="5069" y="10629"/>
                  </a:cubicBezTo>
                  <a:cubicBezTo>
                    <a:pt x="4687" y="10792"/>
                    <a:pt x="4251" y="10901"/>
                    <a:pt x="3815" y="11010"/>
                  </a:cubicBezTo>
                  <a:cubicBezTo>
                    <a:pt x="2562" y="11228"/>
                    <a:pt x="1363" y="11283"/>
                    <a:pt x="109" y="112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 name="Google Shape;1953;p69"/>
            <p:cNvSpPr/>
            <p:nvPr/>
          </p:nvSpPr>
          <p:spPr>
            <a:xfrm>
              <a:off x="-1864481" y="3344279"/>
              <a:ext cx="119018" cy="134602"/>
            </a:xfrm>
            <a:custGeom>
              <a:avLst/>
              <a:gdLst/>
              <a:ahLst/>
              <a:cxnLst/>
              <a:rect l="l" t="t" r="r" b="b"/>
              <a:pathLst>
                <a:path w="9157" h="10356" extrusionOk="0">
                  <a:moveTo>
                    <a:pt x="9156" y="9865"/>
                  </a:moveTo>
                  <a:cubicBezTo>
                    <a:pt x="6813" y="10355"/>
                    <a:pt x="4360" y="9647"/>
                    <a:pt x="2671" y="7957"/>
                  </a:cubicBezTo>
                  <a:cubicBezTo>
                    <a:pt x="2017" y="7303"/>
                    <a:pt x="1363" y="6595"/>
                    <a:pt x="818" y="5832"/>
                  </a:cubicBezTo>
                  <a:cubicBezTo>
                    <a:pt x="218" y="5069"/>
                    <a:pt x="0" y="4033"/>
                    <a:pt x="273" y="3052"/>
                  </a:cubicBezTo>
                  <a:cubicBezTo>
                    <a:pt x="491" y="2453"/>
                    <a:pt x="600" y="1799"/>
                    <a:pt x="818" y="1199"/>
                  </a:cubicBezTo>
                  <a:cubicBezTo>
                    <a:pt x="1036" y="491"/>
                    <a:pt x="1744" y="0"/>
                    <a:pt x="2507" y="55"/>
                  </a:cubicBezTo>
                  <a:cubicBezTo>
                    <a:pt x="4088" y="55"/>
                    <a:pt x="5559" y="654"/>
                    <a:pt x="6649" y="1744"/>
                  </a:cubicBezTo>
                  <a:cubicBezTo>
                    <a:pt x="6922" y="2071"/>
                    <a:pt x="7140" y="2507"/>
                    <a:pt x="7194" y="2943"/>
                  </a:cubicBezTo>
                  <a:cubicBezTo>
                    <a:pt x="7630" y="4633"/>
                    <a:pt x="8066" y="6322"/>
                    <a:pt x="8557" y="8066"/>
                  </a:cubicBezTo>
                  <a:cubicBezTo>
                    <a:pt x="8720" y="8611"/>
                    <a:pt x="8938" y="9156"/>
                    <a:pt x="9156" y="98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 name="Google Shape;1954;p69"/>
            <p:cNvSpPr/>
            <p:nvPr/>
          </p:nvSpPr>
          <p:spPr>
            <a:xfrm>
              <a:off x="-1795061" y="2640153"/>
              <a:ext cx="1158207" cy="541203"/>
            </a:xfrm>
            <a:custGeom>
              <a:avLst/>
              <a:gdLst/>
              <a:ahLst/>
              <a:cxnLst/>
              <a:rect l="l" t="t" r="r" b="b"/>
              <a:pathLst>
                <a:path w="89110" h="41639" extrusionOk="0">
                  <a:moveTo>
                    <a:pt x="22509" y="10301"/>
                  </a:moveTo>
                  <a:cubicBezTo>
                    <a:pt x="22346" y="8339"/>
                    <a:pt x="23218" y="6976"/>
                    <a:pt x="24253" y="5668"/>
                  </a:cubicBezTo>
                  <a:cubicBezTo>
                    <a:pt x="24962" y="4742"/>
                    <a:pt x="25834" y="3924"/>
                    <a:pt x="26597" y="3052"/>
                  </a:cubicBezTo>
                  <a:cubicBezTo>
                    <a:pt x="29049" y="491"/>
                    <a:pt x="32047" y="0"/>
                    <a:pt x="35317" y="1090"/>
                  </a:cubicBezTo>
                  <a:cubicBezTo>
                    <a:pt x="36353" y="1363"/>
                    <a:pt x="37334" y="1853"/>
                    <a:pt x="38151" y="2562"/>
                  </a:cubicBezTo>
                  <a:cubicBezTo>
                    <a:pt x="38751" y="3052"/>
                    <a:pt x="39187" y="3597"/>
                    <a:pt x="39514" y="4251"/>
                  </a:cubicBezTo>
                  <a:cubicBezTo>
                    <a:pt x="39405" y="4578"/>
                    <a:pt x="39241" y="5014"/>
                    <a:pt x="39078" y="5396"/>
                  </a:cubicBezTo>
                  <a:cubicBezTo>
                    <a:pt x="38260" y="7303"/>
                    <a:pt x="38151" y="9483"/>
                    <a:pt x="38860" y="11445"/>
                  </a:cubicBezTo>
                  <a:cubicBezTo>
                    <a:pt x="39023" y="12154"/>
                    <a:pt x="39459" y="12699"/>
                    <a:pt x="40059" y="13080"/>
                  </a:cubicBezTo>
                  <a:cubicBezTo>
                    <a:pt x="41203" y="13680"/>
                    <a:pt x="42675" y="13080"/>
                    <a:pt x="43002" y="11827"/>
                  </a:cubicBezTo>
                  <a:cubicBezTo>
                    <a:pt x="43220" y="11227"/>
                    <a:pt x="43274" y="10682"/>
                    <a:pt x="43329" y="10083"/>
                  </a:cubicBezTo>
                  <a:cubicBezTo>
                    <a:pt x="43383" y="8666"/>
                    <a:pt x="43220" y="7303"/>
                    <a:pt x="42838" y="5995"/>
                  </a:cubicBezTo>
                  <a:cubicBezTo>
                    <a:pt x="42729" y="5614"/>
                    <a:pt x="42620" y="5232"/>
                    <a:pt x="42511" y="4796"/>
                  </a:cubicBezTo>
                  <a:cubicBezTo>
                    <a:pt x="42838" y="4415"/>
                    <a:pt x="43165" y="4033"/>
                    <a:pt x="43547" y="3761"/>
                  </a:cubicBezTo>
                  <a:cubicBezTo>
                    <a:pt x="45127" y="2398"/>
                    <a:pt x="46980" y="1363"/>
                    <a:pt x="48997" y="872"/>
                  </a:cubicBezTo>
                  <a:cubicBezTo>
                    <a:pt x="49760" y="654"/>
                    <a:pt x="50523" y="600"/>
                    <a:pt x="51340" y="600"/>
                  </a:cubicBezTo>
                  <a:cubicBezTo>
                    <a:pt x="53193" y="545"/>
                    <a:pt x="55101" y="491"/>
                    <a:pt x="56845" y="1199"/>
                  </a:cubicBezTo>
                  <a:cubicBezTo>
                    <a:pt x="57935" y="1635"/>
                    <a:pt x="59025" y="2126"/>
                    <a:pt x="60115" y="2616"/>
                  </a:cubicBezTo>
                  <a:cubicBezTo>
                    <a:pt x="60442" y="2725"/>
                    <a:pt x="60715" y="2943"/>
                    <a:pt x="61042" y="3107"/>
                  </a:cubicBezTo>
                  <a:cubicBezTo>
                    <a:pt x="61914" y="3488"/>
                    <a:pt x="62622" y="4142"/>
                    <a:pt x="63058" y="4960"/>
                  </a:cubicBezTo>
                  <a:cubicBezTo>
                    <a:pt x="62949" y="5287"/>
                    <a:pt x="62786" y="5614"/>
                    <a:pt x="62622" y="5886"/>
                  </a:cubicBezTo>
                  <a:cubicBezTo>
                    <a:pt x="62023" y="6813"/>
                    <a:pt x="61641" y="7848"/>
                    <a:pt x="61587" y="8938"/>
                  </a:cubicBezTo>
                  <a:cubicBezTo>
                    <a:pt x="61260" y="10464"/>
                    <a:pt x="61750" y="11990"/>
                    <a:pt x="62840" y="13026"/>
                  </a:cubicBezTo>
                  <a:cubicBezTo>
                    <a:pt x="63331" y="13516"/>
                    <a:pt x="64039" y="13789"/>
                    <a:pt x="64748" y="13789"/>
                  </a:cubicBezTo>
                  <a:cubicBezTo>
                    <a:pt x="65947" y="13734"/>
                    <a:pt x="66928" y="12753"/>
                    <a:pt x="66982" y="11500"/>
                  </a:cubicBezTo>
                  <a:cubicBezTo>
                    <a:pt x="67091" y="10028"/>
                    <a:pt x="66928" y="8502"/>
                    <a:pt x="66546" y="7085"/>
                  </a:cubicBezTo>
                  <a:cubicBezTo>
                    <a:pt x="66437" y="6595"/>
                    <a:pt x="66328" y="6159"/>
                    <a:pt x="66165" y="5668"/>
                  </a:cubicBezTo>
                  <a:cubicBezTo>
                    <a:pt x="66873" y="4633"/>
                    <a:pt x="67909" y="3924"/>
                    <a:pt x="69108" y="3652"/>
                  </a:cubicBezTo>
                  <a:cubicBezTo>
                    <a:pt x="70416" y="3434"/>
                    <a:pt x="71778" y="3379"/>
                    <a:pt x="73086" y="3488"/>
                  </a:cubicBezTo>
                  <a:cubicBezTo>
                    <a:pt x="73795" y="3488"/>
                    <a:pt x="74449" y="3597"/>
                    <a:pt x="75158" y="3597"/>
                  </a:cubicBezTo>
                  <a:cubicBezTo>
                    <a:pt x="76411" y="3652"/>
                    <a:pt x="77610" y="4142"/>
                    <a:pt x="78482" y="4960"/>
                  </a:cubicBezTo>
                  <a:cubicBezTo>
                    <a:pt x="78809" y="5287"/>
                    <a:pt x="79191" y="5559"/>
                    <a:pt x="79518" y="5832"/>
                  </a:cubicBezTo>
                  <a:cubicBezTo>
                    <a:pt x="80444" y="6595"/>
                    <a:pt x="81044" y="7630"/>
                    <a:pt x="81262" y="8829"/>
                  </a:cubicBezTo>
                  <a:cubicBezTo>
                    <a:pt x="81534" y="10791"/>
                    <a:pt x="81589" y="12753"/>
                    <a:pt x="81371" y="14715"/>
                  </a:cubicBezTo>
                  <a:cubicBezTo>
                    <a:pt x="81371" y="15969"/>
                    <a:pt x="81098" y="17168"/>
                    <a:pt x="80717" y="18367"/>
                  </a:cubicBezTo>
                  <a:cubicBezTo>
                    <a:pt x="80499" y="18858"/>
                    <a:pt x="80281" y="19348"/>
                    <a:pt x="80063" y="19784"/>
                  </a:cubicBezTo>
                  <a:cubicBezTo>
                    <a:pt x="79572" y="19948"/>
                    <a:pt x="79027" y="20002"/>
                    <a:pt x="78537" y="19839"/>
                  </a:cubicBezTo>
                  <a:cubicBezTo>
                    <a:pt x="78046" y="19784"/>
                    <a:pt x="77556" y="19893"/>
                    <a:pt x="77174" y="20220"/>
                  </a:cubicBezTo>
                  <a:cubicBezTo>
                    <a:pt x="76956" y="20329"/>
                    <a:pt x="76738" y="20438"/>
                    <a:pt x="76520" y="20547"/>
                  </a:cubicBezTo>
                  <a:cubicBezTo>
                    <a:pt x="76084" y="20765"/>
                    <a:pt x="75594" y="20874"/>
                    <a:pt x="75430" y="21419"/>
                  </a:cubicBezTo>
                  <a:cubicBezTo>
                    <a:pt x="75049" y="22128"/>
                    <a:pt x="74939" y="22945"/>
                    <a:pt x="75049" y="23763"/>
                  </a:cubicBezTo>
                  <a:cubicBezTo>
                    <a:pt x="75158" y="24090"/>
                    <a:pt x="75430" y="24308"/>
                    <a:pt x="75757" y="24417"/>
                  </a:cubicBezTo>
                  <a:cubicBezTo>
                    <a:pt x="76956" y="24907"/>
                    <a:pt x="78319" y="24798"/>
                    <a:pt x="79463" y="24199"/>
                  </a:cubicBezTo>
                  <a:cubicBezTo>
                    <a:pt x="79954" y="23926"/>
                    <a:pt x="80390" y="23654"/>
                    <a:pt x="80880" y="23327"/>
                  </a:cubicBezTo>
                  <a:cubicBezTo>
                    <a:pt x="81916" y="23763"/>
                    <a:pt x="82842" y="24417"/>
                    <a:pt x="83605" y="25234"/>
                  </a:cubicBezTo>
                  <a:cubicBezTo>
                    <a:pt x="84205" y="25725"/>
                    <a:pt x="84859" y="26161"/>
                    <a:pt x="85513" y="26597"/>
                  </a:cubicBezTo>
                  <a:cubicBezTo>
                    <a:pt x="86930" y="27469"/>
                    <a:pt x="87965" y="28777"/>
                    <a:pt x="88565" y="30303"/>
                  </a:cubicBezTo>
                  <a:cubicBezTo>
                    <a:pt x="89110" y="31502"/>
                    <a:pt x="88565" y="32919"/>
                    <a:pt x="87366" y="33409"/>
                  </a:cubicBezTo>
                  <a:cubicBezTo>
                    <a:pt x="86930" y="33627"/>
                    <a:pt x="86494" y="33900"/>
                    <a:pt x="86167" y="34227"/>
                  </a:cubicBezTo>
                  <a:cubicBezTo>
                    <a:pt x="85731" y="34554"/>
                    <a:pt x="85240" y="34826"/>
                    <a:pt x="84695" y="34990"/>
                  </a:cubicBezTo>
                  <a:cubicBezTo>
                    <a:pt x="84041" y="35208"/>
                    <a:pt x="83333" y="35044"/>
                    <a:pt x="82733" y="34608"/>
                  </a:cubicBezTo>
                  <a:cubicBezTo>
                    <a:pt x="82243" y="34227"/>
                    <a:pt x="81698" y="33736"/>
                    <a:pt x="81207" y="33246"/>
                  </a:cubicBezTo>
                  <a:cubicBezTo>
                    <a:pt x="80826" y="32810"/>
                    <a:pt x="80281" y="32537"/>
                    <a:pt x="79681" y="32428"/>
                  </a:cubicBezTo>
                  <a:cubicBezTo>
                    <a:pt x="78918" y="32265"/>
                    <a:pt x="78210" y="32973"/>
                    <a:pt x="78373" y="33736"/>
                  </a:cubicBezTo>
                  <a:cubicBezTo>
                    <a:pt x="78482" y="34336"/>
                    <a:pt x="78646" y="34881"/>
                    <a:pt x="78809" y="35480"/>
                  </a:cubicBezTo>
                  <a:cubicBezTo>
                    <a:pt x="77883" y="36897"/>
                    <a:pt x="76411" y="37769"/>
                    <a:pt x="74776" y="37933"/>
                  </a:cubicBezTo>
                  <a:cubicBezTo>
                    <a:pt x="72650" y="38205"/>
                    <a:pt x="70470" y="37551"/>
                    <a:pt x="68835" y="36134"/>
                  </a:cubicBezTo>
                  <a:cubicBezTo>
                    <a:pt x="68944" y="35807"/>
                    <a:pt x="69053" y="35535"/>
                    <a:pt x="69217" y="35208"/>
                  </a:cubicBezTo>
                  <a:cubicBezTo>
                    <a:pt x="69762" y="34390"/>
                    <a:pt x="69980" y="33464"/>
                    <a:pt x="69980" y="32537"/>
                  </a:cubicBezTo>
                  <a:cubicBezTo>
                    <a:pt x="70143" y="31284"/>
                    <a:pt x="69980" y="29976"/>
                    <a:pt x="69544" y="28777"/>
                  </a:cubicBezTo>
                  <a:cubicBezTo>
                    <a:pt x="69108" y="27796"/>
                    <a:pt x="68290" y="27033"/>
                    <a:pt x="67255" y="26869"/>
                  </a:cubicBezTo>
                  <a:cubicBezTo>
                    <a:pt x="65947" y="26488"/>
                    <a:pt x="64639" y="27360"/>
                    <a:pt x="64312" y="28668"/>
                  </a:cubicBezTo>
                  <a:cubicBezTo>
                    <a:pt x="63930" y="30466"/>
                    <a:pt x="63985" y="32428"/>
                    <a:pt x="64584" y="34172"/>
                  </a:cubicBezTo>
                  <a:cubicBezTo>
                    <a:pt x="64748" y="34826"/>
                    <a:pt x="65020" y="35371"/>
                    <a:pt x="65238" y="36025"/>
                  </a:cubicBezTo>
                  <a:cubicBezTo>
                    <a:pt x="64475" y="37006"/>
                    <a:pt x="63549" y="37824"/>
                    <a:pt x="62459" y="38423"/>
                  </a:cubicBezTo>
                  <a:cubicBezTo>
                    <a:pt x="61314" y="38968"/>
                    <a:pt x="60170" y="39459"/>
                    <a:pt x="58971" y="39949"/>
                  </a:cubicBezTo>
                  <a:cubicBezTo>
                    <a:pt x="57772" y="40440"/>
                    <a:pt x="56409" y="40440"/>
                    <a:pt x="55210" y="39949"/>
                  </a:cubicBezTo>
                  <a:cubicBezTo>
                    <a:pt x="54447" y="39677"/>
                    <a:pt x="53630" y="39404"/>
                    <a:pt x="52812" y="39186"/>
                  </a:cubicBezTo>
                  <a:cubicBezTo>
                    <a:pt x="52049" y="38914"/>
                    <a:pt x="51395" y="38423"/>
                    <a:pt x="51013" y="37715"/>
                  </a:cubicBezTo>
                  <a:cubicBezTo>
                    <a:pt x="50087" y="36134"/>
                    <a:pt x="49487" y="34445"/>
                    <a:pt x="50196" y="32592"/>
                  </a:cubicBezTo>
                  <a:cubicBezTo>
                    <a:pt x="50414" y="31938"/>
                    <a:pt x="50523" y="31175"/>
                    <a:pt x="50359" y="30412"/>
                  </a:cubicBezTo>
                  <a:cubicBezTo>
                    <a:pt x="50305" y="29976"/>
                    <a:pt x="50141" y="29594"/>
                    <a:pt x="49869" y="29213"/>
                  </a:cubicBezTo>
                  <a:cubicBezTo>
                    <a:pt x="49433" y="28613"/>
                    <a:pt x="48561" y="28559"/>
                    <a:pt x="48070" y="29104"/>
                  </a:cubicBezTo>
                  <a:cubicBezTo>
                    <a:pt x="47580" y="29485"/>
                    <a:pt x="47307" y="30030"/>
                    <a:pt x="47253" y="30630"/>
                  </a:cubicBezTo>
                  <a:cubicBezTo>
                    <a:pt x="47253" y="30957"/>
                    <a:pt x="47198" y="31338"/>
                    <a:pt x="47198" y="31665"/>
                  </a:cubicBezTo>
                  <a:cubicBezTo>
                    <a:pt x="47089" y="36134"/>
                    <a:pt x="44146" y="40058"/>
                    <a:pt x="39841" y="41366"/>
                  </a:cubicBezTo>
                  <a:cubicBezTo>
                    <a:pt x="38642" y="41639"/>
                    <a:pt x="37388" y="41639"/>
                    <a:pt x="36189" y="41421"/>
                  </a:cubicBezTo>
                  <a:cubicBezTo>
                    <a:pt x="34990" y="41148"/>
                    <a:pt x="33900" y="40767"/>
                    <a:pt x="32810" y="40276"/>
                  </a:cubicBezTo>
                  <a:cubicBezTo>
                    <a:pt x="30630" y="39186"/>
                    <a:pt x="29431" y="37279"/>
                    <a:pt x="28668" y="35099"/>
                  </a:cubicBezTo>
                  <a:cubicBezTo>
                    <a:pt x="28395" y="34227"/>
                    <a:pt x="28504" y="33300"/>
                    <a:pt x="28995" y="32537"/>
                  </a:cubicBezTo>
                  <a:cubicBezTo>
                    <a:pt x="29540" y="31611"/>
                    <a:pt x="29812" y="30521"/>
                    <a:pt x="29758" y="29431"/>
                  </a:cubicBezTo>
                  <a:cubicBezTo>
                    <a:pt x="29758" y="29104"/>
                    <a:pt x="29703" y="28831"/>
                    <a:pt x="29649" y="28559"/>
                  </a:cubicBezTo>
                  <a:cubicBezTo>
                    <a:pt x="29540" y="27959"/>
                    <a:pt x="29049" y="27578"/>
                    <a:pt x="28504" y="27523"/>
                  </a:cubicBezTo>
                  <a:cubicBezTo>
                    <a:pt x="27959" y="27414"/>
                    <a:pt x="27414" y="27687"/>
                    <a:pt x="27142" y="28232"/>
                  </a:cubicBezTo>
                  <a:cubicBezTo>
                    <a:pt x="26597" y="29267"/>
                    <a:pt x="26161" y="30357"/>
                    <a:pt x="25997" y="31556"/>
                  </a:cubicBezTo>
                  <a:cubicBezTo>
                    <a:pt x="25779" y="32973"/>
                    <a:pt x="24907" y="34118"/>
                    <a:pt x="23599" y="34717"/>
                  </a:cubicBezTo>
                  <a:cubicBezTo>
                    <a:pt x="22400" y="35262"/>
                    <a:pt x="21256" y="35971"/>
                    <a:pt x="20111" y="36625"/>
                  </a:cubicBezTo>
                  <a:cubicBezTo>
                    <a:pt x="18367" y="37551"/>
                    <a:pt x="16405" y="38042"/>
                    <a:pt x="14443" y="38042"/>
                  </a:cubicBezTo>
                  <a:cubicBezTo>
                    <a:pt x="13190" y="38042"/>
                    <a:pt x="11991" y="38042"/>
                    <a:pt x="10737" y="37933"/>
                  </a:cubicBezTo>
                  <a:cubicBezTo>
                    <a:pt x="10356" y="37933"/>
                    <a:pt x="9974" y="37878"/>
                    <a:pt x="9593" y="37715"/>
                  </a:cubicBezTo>
                  <a:cubicBezTo>
                    <a:pt x="8066" y="37333"/>
                    <a:pt x="7794" y="36952"/>
                    <a:pt x="8012" y="35426"/>
                  </a:cubicBezTo>
                  <a:cubicBezTo>
                    <a:pt x="8066" y="34772"/>
                    <a:pt x="8230" y="34172"/>
                    <a:pt x="8557" y="33573"/>
                  </a:cubicBezTo>
                  <a:cubicBezTo>
                    <a:pt x="9647" y="31338"/>
                    <a:pt x="11119" y="29267"/>
                    <a:pt x="12863" y="27469"/>
                  </a:cubicBezTo>
                  <a:cubicBezTo>
                    <a:pt x="13244" y="27033"/>
                    <a:pt x="13680" y="26760"/>
                    <a:pt x="14225" y="26651"/>
                  </a:cubicBezTo>
                  <a:cubicBezTo>
                    <a:pt x="15206" y="26433"/>
                    <a:pt x="16133" y="26106"/>
                    <a:pt x="17059" y="25834"/>
                  </a:cubicBezTo>
                  <a:cubicBezTo>
                    <a:pt x="17877" y="25561"/>
                    <a:pt x="18585" y="25071"/>
                    <a:pt x="19130" y="24417"/>
                  </a:cubicBezTo>
                  <a:cubicBezTo>
                    <a:pt x="19893" y="23654"/>
                    <a:pt x="19512" y="22346"/>
                    <a:pt x="18422" y="22128"/>
                  </a:cubicBezTo>
                  <a:cubicBezTo>
                    <a:pt x="18204" y="22019"/>
                    <a:pt x="17931" y="22019"/>
                    <a:pt x="17713" y="22019"/>
                  </a:cubicBezTo>
                  <a:cubicBezTo>
                    <a:pt x="16514" y="22019"/>
                    <a:pt x="15370" y="22346"/>
                    <a:pt x="14334" y="22945"/>
                  </a:cubicBezTo>
                  <a:cubicBezTo>
                    <a:pt x="13844" y="23272"/>
                    <a:pt x="13299" y="23545"/>
                    <a:pt x="12863" y="23926"/>
                  </a:cubicBezTo>
                  <a:cubicBezTo>
                    <a:pt x="12427" y="24199"/>
                    <a:pt x="11991" y="24417"/>
                    <a:pt x="11500" y="24417"/>
                  </a:cubicBezTo>
                  <a:cubicBezTo>
                    <a:pt x="7794" y="24744"/>
                    <a:pt x="4142" y="23708"/>
                    <a:pt x="1145" y="21528"/>
                  </a:cubicBezTo>
                  <a:lnTo>
                    <a:pt x="709" y="21147"/>
                  </a:lnTo>
                  <a:cubicBezTo>
                    <a:pt x="273" y="20874"/>
                    <a:pt x="55" y="20384"/>
                    <a:pt x="109" y="19893"/>
                  </a:cubicBezTo>
                  <a:cubicBezTo>
                    <a:pt x="109" y="19348"/>
                    <a:pt x="109" y="18803"/>
                    <a:pt x="109" y="18258"/>
                  </a:cubicBezTo>
                  <a:cubicBezTo>
                    <a:pt x="0" y="17495"/>
                    <a:pt x="273" y="16786"/>
                    <a:pt x="818" y="16241"/>
                  </a:cubicBezTo>
                  <a:cubicBezTo>
                    <a:pt x="1744" y="15042"/>
                    <a:pt x="2998" y="14061"/>
                    <a:pt x="4360" y="13353"/>
                  </a:cubicBezTo>
                  <a:cubicBezTo>
                    <a:pt x="4851" y="13189"/>
                    <a:pt x="5341" y="12917"/>
                    <a:pt x="5832" y="12644"/>
                  </a:cubicBezTo>
                  <a:cubicBezTo>
                    <a:pt x="7848" y="11445"/>
                    <a:pt x="10247" y="10900"/>
                    <a:pt x="12645" y="11009"/>
                  </a:cubicBezTo>
                  <a:lnTo>
                    <a:pt x="17059" y="11009"/>
                  </a:lnTo>
                  <a:cubicBezTo>
                    <a:pt x="17604" y="11064"/>
                    <a:pt x="18149" y="11118"/>
                    <a:pt x="18640" y="11282"/>
                  </a:cubicBezTo>
                  <a:cubicBezTo>
                    <a:pt x="19239" y="11391"/>
                    <a:pt x="19730" y="11827"/>
                    <a:pt x="19948" y="12372"/>
                  </a:cubicBezTo>
                  <a:cubicBezTo>
                    <a:pt x="20002" y="12590"/>
                    <a:pt x="20057" y="12753"/>
                    <a:pt x="20220" y="12917"/>
                  </a:cubicBezTo>
                  <a:cubicBezTo>
                    <a:pt x="20384" y="13244"/>
                    <a:pt x="20820" y="13298"/>
                    <a:pt x="21092" y="13026"/>
                  </a:cubicBezTo>
                  <a:cubicBezTo>
                    <a:pt x="21365" y="12699"/>
                    <a:pt x="21801" y="12535"/>
                    <a:pt x="22237" y="12644"/>
                  </a:cubicBezTo>
                  <a:cubicBezTo>
                    <a:pt x="22346" y="12644"/>
                    <a:pt x="22509" y="12590"/>
                    <a:pt x="22673" y="12535"/>
                  </a:cubicBezTo>
                  <a:cubicBezTo>
                    <a:pt x="23599" y="12208"/>
                    <a:pt x="23817" y="11500"/>
                    <a:pt x="23109" y="10737"/>
                  </a:cubicBezTo>
                  <a:cubicBezTo>
                    <a:pt x="22891" y="10573"/>
                    <a:pt x="22727" y="10464"/>
                    <a:pt x="22509" y="103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 name="Google Shape;1955;p69"/>
            <p:cNvSpPr/>
            <p:nvPr/>
          </p:nvSpPr>
          <p:spPr>
            <a:xfrm>
              <a:off x="-929428" y="3027634"/>
              <a:ext cx="9930" cy="35431"/>
            </a:xfrm>
            <a:custGeom>
              <a:avLst/>
              <a:gdLst/>
              <a:ahLst/>
              <a:cxnLst/>
              <a:rect l="l" t="t" r="r" b="b"/>
              <a:pathLst>
                <a:path w="764" h="2726" extrusionOk="0">
                  <a:moveTo>
                    <a:pt x="437" y="2725"/>
                  </a:moveTo>
                  <a:cubicBezTo>
                    <a:pt x="110" y="1908"/>
                    <a:pt x="1" y="927"/>
                    <a:pt x="164" y="0"/>
                  </a:cubicBezTo>
                  <a:cubicBezTo>
                    <a:pt x="382" y="273"/>
                    <a:pt x="546" y="382"/>
                    <a:pt x="546" y="491"/>
                  </a:cubicBezTo>
                  <a:cubicBezTo>
                    <a:pt x="764" y="1254"/>
                    <a:pt x="709" y="2017"/>
                    <a:pt x="437" y="2725"/>
                  </a:cubicBezTo>
                  <a:close/>
                </a:path>
              </a:pathLst>
            </a:custGeom>
            <a:solidFill>
              <a:srgbClr val="6D6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0" name="Google Shape;1956;p69"/>
            <p:cNvSpPr/>
            <p:nvPr/>
          </p:nvSpPr>
          <p:spPr>
            <a:xfrm>
              <a:off x="-1687390" y="3361280"/>
              <a:ext cx="230940" cy="224571"/>
            </a:xfrm>
            <a:custGeom>
              <a:avLst/>
              <a:gdLst/>
              <a:ahLst/>
              <a:cxnLst/>
              <a:rect l="l" t="t" r="r" b="b"/>
              <a:pathLst>
                <a:path w="17768" h="17278" extrusionOk="0">
                  <a:moveTo>
                    <a:pt x="17277" y="7739"/>
                  </a:moveTo>
                  <a:cubicBezTo>
                    <a:pt x="17768" y="3652"/>
                    <a:pt x="14334" y="491"/>
                    <a:pt x="10356" y="164"/>
                  </a:cubicBezTo>
                  <a:cubicBezTo>
                    <a:pt x="8884" y="0"/>
                    <a:pt x="7358" y="382"/>
                    <a:pt x="6159" y="1254"/>
                  </a:cubicBezTo>
                  <a:cubicBezTo>
                    <a:pt x="4960" y="1799"/>
                    <a:pt x="3979" y="2780"/>
                    <a:pt x="3325" y="3979"/>
                  </a:cubicBezTo>
                  <a:cubicBezTo>
                    <a:pt x="1581" y="4633"/>
                    <a:pt x="164" y="5668"/>
                    <a:pt x="109" y="8121"/>
                  </a:cubicBezTo>
                  <a:cubicBezTo>
                    <a:pt x="0" y="11009"/>
                    <a:pt x="1636" y="13135"/>
                    <a:pt x="3925" y="14661"/>
                  </a:cubicBezTo>
                  <a:cubicBezTo>
                    <a:pt x="7740" y="17277"/>
                    <a:pt x="14334" y="16296"/>
                    <a:pt x="16569" y="12045"/>
                  </a:cubicBezTo>
                  <a:cubicBezTo>
                    <a:pt x="17277" y="10737"/>
                    <a:pt x="17550" y="9211"/>
                    <a:pt x="17277" y="7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 name="Google Shape;1957;p69"/>
            <p:cNvSpPr/>
            <p:nvPr/>
          </p:nvSpPr>
          <p:spPr>
            <a:xfrm>
              <a:off x="-957762" y="3249359"/>
              <a:ext cx="212535" cy="221022"/>
            </a:xfrm>
            <a:custGeom>
              <a:avLst/>
              <a:gdLst/>
              <a:ahLst/>
              <a:cxnLst/>
              <a:rect l="l" t="t" r="r" b="b"/>
              <a:pathLst>
                <a:path w="16352" h="17005" extrusionOk="0">
                  <a:moveTo>
                    <a:pt x="15588" y="7031"/>
                  </a:moveTo>
                  <a:cubicBezTo>
                    <a:pt x="15207" y="5614"/>
                    <a:pt x="14226" y="4415"/>
                    <a:pt x="12863" y="3815"/>
                  </a:cubicBezTo>
                  <a:cubicBezTo>
                    <a:pt x="11228" y="1145"/>
                    <a:pt x="7903" y="0"/>
                    <a:pt x="4960" y="1199"/>
                  </a:cubicBezTo>
                  <a:cubicBezTo>
                    <a:pt x="1963" y="2453"/>
                    <a:pt x="655" y="4796"/>
                    <a:pt x="219" y="7903"/>
                  </a:cubicBezTo>
                  <a:cubicBezTo>
                    <a:pt x="1" y="10355"/>
                    <a:pt x="927" y="12753"/>
                    <a:pt x="2726" y="14497"/>
                  </a:cubicBezTo>
                  <a:cubicBezTo>
                    <a:pt x="5287" y="16950"/>
                    <a:pt x="8830" y="17004"/>
                    <a:pt x="11991" y="15696"/>
                  </a:cubicBezTo>
                  <a:cubicBezTo>
                    <a:pt x="15316" y="14279"/>
                    <a:pt x="16351" y="10246"/>
                    <a:pt x="15588" y="703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2" name="Google Shape;1958;p69"/>
            <p:cNvSpPr/>
            <p:nvPr/>
          </p:nvSpPr>
          <p:spPr>
            <a:xfrm>
              <a:off x="-1897780" y="2612520"/>
              <a:ext cx="1367181" cy="1114289"/>
            </a:xfrm>
            <a:custGeom>
              <a:avLst/>
              <a:gdLst/>
              <a:ahLst/>
              <a:cxnLst/>
              <a:rect l="l" t="t" r="r" b="b"/>
              <a:pathLst>
                <a:path w="105188" h="85731" extrusionOk="0">
                  <a:moveTo>
                    <a:pt x="105134" y="51722"/>
                  </a:moveTo>
                  <a:cubicBezTo>
                    <a:pt x="104970" y="50523"/>
                    <a:pt x="104970" y="49270"/>
                    <a:pt x="104806" y="48071"/>
                  </a:cubicBezTo>
                  <a:cubicBezTo>
                    <a:pt x="104643" y="47035"/>
                    <a:pt x="104316" y="46054"/>
                    <a:pt x="103771" y="45182"/>
                  </a:cubicBezTo>
                  <a:cubicBezTo>
                    <a:pt x="103662" y="44909"/>
                    <a:pt x="103498" y="44746"/>
                    <a:pt x="103280" y="44582"/>
                  </a:cubicBezTo>
                  <a:cubicBezTo>
                    <a:pt x="102572" y="44092"/>
                    <a:pt x="101700" y="43819"/>
                    <a:pt x="100773" y="43765"/>
                  </a:cubicBezTo>
                  <a:cubicBezTo>
                    <a:pt x="99792" y="43874"/>
                    <a:pt x="98811" y="43874"/>
                    <a:pt x="97830" y="43874"/>
                  </a:cubicBezTo>
                  <a:cubicBezTo>
                    <a:pt x="96740" y="43874"/>
                    <a:pt x="95650" y="44146"/>
                    <a:pt x="94724" y="44637"/>
                  </a:cubicBezTo>
                  <a:cubicBezTo>
                    <a:pt x="94451" y="44800"/>
                    <a:pt x="94124" y="44909"/>
                    <a:pt x="93743" y="45073"/>
                  </a:cubicBezTo>
                  <a:cubicBezTo>
                    <a:pt x="93579" y="43220"/>
                    <a:pt x="92598" y="41748"/>
                    <a:pt x="92380" y="40059"/>
                  </a:cubicBezTo>
                  <a:cubicBezTo>
                    <a:pt x="92925" y="39841"/>
                    <a:pt x="93470" y="39623"/>
                    <a:pt x="94015" y="39350"/>
                  </a:cubicBezTo>
                  <a:cubicBezTo>
                    <a:pt x="95051" y="38805"/>
                    <a:pt x="96086" y="38206"/>
                    <a:pt x="97067" y="37552"/>
                  </a:cubicBezTo>
                  <a:cubicBezTo>
                    <a:pt x="98103" y="36898"/>
                    <a:pt x="98866" y="35808"/>
                    <a:pt x="99084" y="34554"/>
                  </a:cubicBezTo>
                  <a:cubicBezTo>
                    <a:pt x="99356" y="32865"/>
                    <a:pt x="98920" y="31175"/>
                    <a:pt x="97939" y="29813"/>
                  </a:cubicBezTo>
                  <a:cubicBezTo>
                    <a:pt x="97231" y="28886"/>
                    <a:pt x="96468" y="28069"/>
                    <a:pt x="95650" y="27306"/>
                  </a:cubicBezTo>
                  <a:cubicBezTo>
                    <a:pt x="94233" y="25889"/>
                    <a:pt x="92707" y="24635"/>
                    <a:pt x="91072" y="23545"/>
                  </a:cubicBezTo>
                  <a:cubicBezTo>
                    <a:pt x="90854" y="23382"/>
                    <a:pt x="90636" y="23164"/>
                    <a:pt x="90473" y="23000"/>
                  </a:cubicBezTo>
                  <a:cubicBezTo>
                    <a:pt x="91181" y="21420"/>
                    <a:pt x="91726" y="19730"/>
                    <a:pt x="91944" y="18040"/>
                  </a:cubicBezTo>
                  <a:cubicBezTo>
                    <a:pt x="92162" y="15806"/>
                    <a:pt x="92217" y="13571"/>
                    <a:pt x="91999" y="11391"/>
                  </a:cubicBezTo>
                  <a:cubicBezTo>
                    <a:pt x="91890" y="9320"/>
                    <a:pt x="90909" y="7413"/>
                    <a:pt x="89383" y="6050"/>
                  </a:cubicBezTo>
                  <a:cubicBezTo>
                    <a:pt x="88674" y="5451"/>
                    <a:pt x="88020" y="4906"/>
                    <a:pt x="87312" y="4361"/>
                  </a:cubicBezTo>
                  <a:cubicBezTo>
                    <a:pt x="86276" y="3598"/>
                    <a:pt x="85023" y="3107"/>
                    <a:pt x="83715" y="3053"/>
                  </a:cubicBezTo>
                  <a:cubicBezTo>
                    <a:pt x="81916" y="2944"/>
                    <a:pt x="80117" y="2889"/>
                    <a:pt x="78264" y="2889"/>
                  </a:cubicBezTo>
                  <a:cubicBezTo>
                    <a:pt x="76956" y="2835"/>
                    <a:pt x="75703" y="3162"/>
                    <a:pt x="74558" y="3816"/>
                  </a:cubicBezTo>
                  <a:lnTo>
                    <a:pt x="72760" y="4851"/>
                  </a:lnTo>
                  <a:cubicBezTo>
                    <a:pt x="72433" y="4524"/>
                    <a:pt x="72106" y="4252"/>
                    <a:pt x="71779" y="3925"/>
                  </a:cubicBezTo>
                  <a:cubicBezTo>
                    <a:pt x="71506" y="3652"/>
                    <a:pt x="71179" y="3434"/>
                    <a:pt x="70852" y="3216"/>
                  </a:cubicBezTo>
                  <a:cubicBezTo>
                    <a:pt x="69326" y="2453"/>
                    <a:pt x="67800" y="1636"/>
                    <a:pt x="66165" y="982"/>
                  </a:cubicBezTo>
                  <a:cubicBezTo>
                    <a:pt x="65130" y="546"/>
                    <a:pt x="64040" y="273"/>
                    <a:pt x="62895" y="164"/>
                  </a:cubicBezTo>
                  <a:cubicBezTo>
                    <a:pt x="61205" y="1"/>
                    <a:pt x="59461" y="1"/>
                    <a:pt x="57717" y="164"/>
                  </a:cubicBezTo>
                  <a:cubicBezTo>
                    <a:pt x="55755" y="328"/>
                    <a:pt x="53848" y="982"/>
                    <a:pt x="52213" y="2126"/>
                  </a:cubicBezTo>
                  <a:cubicBezTo>
                    <a:pt x="51722" y="2399"/>
                    <a:pt x="51177" y="2726"/>
                    <a:pt x="50687" y="3053"/>
                  </a:cubicBezTo>
                  <a:cubicBezTo>
                    <a:pt x="50196" y="3380"/>
                    <a:pt x="49706" y="3816"/>
                    <a:pt x="49215" y="4143"/>
                  </a:cubicBezTo>
                  <a:cubicBezTo>
                    <a:pt x="49106" y="4088"/>
                    <a:pt x="48997" y="4034"/>
                    <a:pt x="48888" y="3979"/>
                  </a:cubicBezTo>
                  <a:cubicBezTo>
                    <a:pt x="47253" y="2181"/>
                    <a:pt x="45073" y="982"/>
                    <a:pt x="42675" y="491"/>
                  </a:cubicBezTo>
                  <a:cubicBezTo>
                    <a:pt x="41531" y="164"/>
                    <a:pt x="40386" y="55"/>
                    <a:pt x="39187" y="164"/>
                  </a:cubicBezTo>
                  <a:cubicBezTo>
                    <a:pt x="36898" y="491"/>
                    <a:pt x="34772" y="1472"/>
                    <a:pt x="33192" y="3107"/>
                  </a:cubicBezTo>
                  <a:cubicBezTo>
                    <a:pt x="32265" y="4088"/>
                    <a:pt x="31339" y="5069"/>
                    <a:pt x="30467" y="6050"/>
                  </a:cubicBezTo>
                  <a:cubicBezTo>
                    <a:pt x="29431" y="7195"/>
                    <a:pt x="28668" y="8557"/>
                    <a:pt x="28232" y="10029"/>
                  </a:cubicBezTo>
                  <a:cubicBezTo>
                    <a:pt x="28123" y="10465"/>
                    <a:pt x="28014" y="10846"/>
                    <a:pt x="27851" y="11282"/>
                  </a:cubicBezTo>
                  <a:cubicBezTo>
                    <a:pt x="27687" y="11282"/>
                    <a:pt x="27524" y="11282"/>
                    <a:pt x="27415" y="11228"/>
                  </a:cubicBezTo>
                  <a:cubicBezTo>
                    <a:pt x="26379" y="10846"/>
                    <a:pt x="25289" y="10628"/>
                    <a:pt x="24199" y="10683"/>
                  </a:cubicBezTo>
                  <a:lnTo>
                    <a:pt x="19458" y="10683"/>
                  </a:lnTo>
                  <a:cubicBezTo>
                    <a:pt x="17714" y="10574"/>
                    <a:pt x="15969" y="10846"/>
                    <a:pt x="14389" y="11500"/>
                  </a:cubicBezTo>
                  <a:cubicBezTo>
                    <a:pt x="12808" y="12209"/>
                    <a:pt x="11228" y="12972"/>
                    <a:pt x="9756" y="13844"/>
                  </a:cubicBezTo>
                  <a:cubicBezTo>
                    <a:pt x="8176" y="14770"/>
                    <a:pt x="6868" y="16078"/>
                    <a:pt x="5832" y="17604"/>
                  </a:cubicBezTo>
                  <a:cubicBezTo>
                    <a:pt x="5451" y="18149"/>
                    <a:pt x="5233" y="18858"/>
                    <a:pt x="5233" y="19512"/>
                  </a:cubicBezTo>
                  <a:cubicBezTo>
                    <a:pt x="5287" y="20493"/>
                    <a:pt x="5287" y="21420"/>
                    <a:pt x="5233" y="22346"/>
                  </a:cubicBezTo>
                  <a:cubicBezTo>
                    <a:pt x="5233" y="23327"/>
                    <a:pt x="5614" y="24199"/>
                    <a:pt x="6377" y="24853"/>
                  </a:cubicBezTo>
                  <a:cubicBezTo>
                    <a:pt x="6759" y="25180"/>
                    <a:pt x="7195" y="25562"/>
                    <a:pt x="7631" y="25889"/>
                  </a:cubicBezTo>
                  <a:cubicBezTo>
                    <a:pt x="10192" y="27796"/>
                    <a:pt x="13244" y="28941"/>
                    <a:pt x="16460" y="29213"/>
                  </a:cubicBezTo>
                  <a:cubicBezTo>
                    <a:pt x="16678" y="29268"/>
                    <a:pt x="16841" y="29322"/>
                    <a:pt x="17059" y="29431"/>
                  </a:cubicBezTo>
                  <a:cubicBezTo>
                    <a:pt x="16078" y="30957"/>
                    <a:pt x="15152" y="32429"/>
                    <a:pt x="14225" y="33900"/>
                  </a:cubicBezTo>
                  <a:cubicBezTo>
                    <a:pt x="14116" y="34064"/>
                    <a:pt x="13953" y="34282"/>
                    <a:pt x="13735" y="34445"/>
                  </a:cubicBezTo>
                  <a:cubicBezTo>
                    <a:pt x="12590" y="35426"/>
                    <a:pt x="11718" y="36734"/>
                    <a:pt x="11282" y="38206"/>
                  </a:cubicBezTo>
                  <a:cubicBezTo>
                    <a:pt x="10683" y="39895"/>
                    <a:pt x="10192" y="41585"/>
                    <a:pt x="9702" y="43274"/>
                  </a:cubicBezTo>
                  <a:cubicBezTo>
                    <a:pt x="9429" y="44092"/>
                    <a:pt x="9266" y="44909"/>
                    <a:pt x="9157" y="45727"/>
                  </a:cubicBezTo>
                  <a:cubicBezTo>
                    <a:pt x="8830" y="48507"/>
                    <a:pt x="8775" y="51341"/>
                    <a:pt x="9048" y="54120"/>
                  </a:cubicBezTo>
                  <a:cubicBezTo>
                    <a:pt x="9048" y="54393"/>
                    <a:pt x="8993" y="54665"/>
                    <a:pt x="8993" y="54883"/>
                  </a:cubicBezTo>
                  <a:cubicBezTo>
                    <a:pt x="8503" y="54720"/>
                    <a:pt x="8121" y="54611"/>
                    <a:pt x="7794" y="54502"/>
                  </a:cubicBezTo>
                  <a:cubicBezTo>
                    <a:pt x="6868" y="54175"/>
                    <a:pt x="5996" y="54011"/>
                    <a:pt x="5069" y="53957"/>
                  </a:cubicBezTo>
                  <a:cubicBezTo>
                    <a:pt x="3434" y="53848"/>
                    <a:pt x="1908" y="54774"/>
                    <a:pt x="1200" y="56246"/>
                  </a:cubicBezTo>
                  <a:cubicBezTo>
                    <a:pt x="873" y="57009"/>
                    <a:pt x="600" y="57826"/>
                    <a:pt x="437" y="58644"/>
                  </a:cubicBezTo>
                  <a:cubicBezTo>
                    <a:pt x="1" y="60279"/>
                    <a:pt x="273" y="62023"/>
                    <a:pt x="1200" y="63494"/>
                  </a:cubicBezTo>
                  <a:cubicBezTo>
                    <a:pt x="1745" y="64312"/>
                    <a:pt x="2453" y="65129"/>
                    <a:pt x="3162" y="65838"/>
                  </a:cubicBezTo>
                  <a:cubicBezTo>
                    <a:pt x="5015" y="67745"/>
                    <a:pt x="7576" y="68835"/>
                    <a:pt x="10192" y="68781"/>
                  </a:cubicBezTo>
                  <a:lnTo>
                    <a:pt x="13026" y="68781"/>
                  </a:lnTo>
                  <a:cubicBezTo>
                    <a:pt x="13626" y="69653"/>
                    <a:pt x="14171" y="70470"/>
                    <a:pt x="14770" y="71288"/>
                  </a:cubicBezTo>
                  <a:cubicBezTo>
                    <a:pt x="16351" y="73250"/>
                    <a:pt x="18041" y="75049"/>
                    <a:pt x="19894" y="76738"/>
                  </a:cubicBezTo>
                  <a:cubicBezTo>
                    <a:pt x="22237" y="79027"/>
                    <a:pt x="25071" y="80771"/>
                    <a:pt x="28123" y="81861"/>
                  </a:cubicBezTo>
                  <a:cubicBezTo>
                    <a:pt x="30739" y="82733"/>
                    <a:pt x="33301" y="83551"/>
                    <a:pt x="35862" y="84423"/>
                  </a:cubicBezTo>
                  <a:cubicBezTo>
                    <a:pt x="38533" y="85240"/>
                    <a:pt x="41258" y="85622"/>
                    <a:pt x="44038" y="85622"/>
                  </a:cubicBezTo>
                  <a:cubicBezTo>
                    <a:pt x="46654" y="85622"/>
                    <a:pt x="49270" y="85731"/>
                    <a:pt x="51886" y="85513"/>
                  </a:cubicBezTo>
                  <a:cubicBezTo>
                    <a:pt x="54447" y="85295"/>
                    <a:pt x="56954" y="84968"/>
                    <a:pt x="59461" y="84532"/>
                  </a:cubicBezTo>
                  <a:cubicBezTo>
                    <a:pt x="60878" y="84259"/>
                    <a:pt x="62296" y="83932"/>
                    <a:pt x="63713" y="83551"/>
                  </a:cubicBezTo>
                  <a:cubicBezTo>
                    <a:pt x="67473" y="82570"/>
                    <a:pt x="71070" y="80989"/>
                    <a:pt x="74395" y="78864"/>
                  </a:cubicBezTo>
                  <a:lnTo>
                    <a:pt x="77883" y="76847"/>
                  </a:lnTo>
                  <a:cubicBezTo>
                    <a:pt x="78319" y="76575"/>
                    <a:pt x="78646" y="76357"/>
                    <a:pt x="78973" y="76139"/>
                  </a:cubicBezTo>
                  <a:cubicBezTo>
                    <a:pt x="80444" y="75267"/>
                    <a:pt x="81807" y="74231"/>
                    <a:pt x="83115" y="73087"/>
                  </a:cubicBezTo>
                  <a:cubicBezTo>
                    <a:pt x="84260" y="71942"/>
                    <a:pt x="85404" y="70797"/>
                    <a:pt x="86603" y="69653"/>
                  </a:cubicBezTo>
                  <a:cubicBezTo>
                    <a:pt x="89056" y="67146"/>
                    <a:pt x="90963" y="64148"/>
                    <a:pt x="92162" y="60824"/>
                  </a:cubicBezTo>
                  <a:cubicBezTo>
                    <a:pt x="92326" y="60551"/>
                    <a:pt x="92489" y="60224"/>
                    <a:pt x="92653" y="59952"/>
                  </a:cubicBezTo>
                  <a:cubicBezTo>
                    <a:pt x="92980" y="59952"/>
                    <a:pt x="93307" y="59897"/>
                    <a:pt x="93579" y="59897"/>
                  </a:cubicBezTo>
                  <a:cubicBezTo>
                    <a:pt x="94560" y="59952"/>
                    <a:pt x="95541" y="59952"/>
                    <a:pt x="96522" y="59897"/>
                  </a:cubicBezTo>
                  <a:cubicBezTo>
                    <a:pt x="97612" y="59843"/>
                    <a:pt x="98702" y="59570"/>
                    <a:pt x="99683" y="59189"/>
                  </a:cubicBezTo>
                  <a:cubicBezTo>
                    <a:pt x="100773" y="58753"/>
                    <a:pt x="101700" y="58044"/>
                    <a:pt x="102408" y="57172"/>
                  </a:cubicBezTo>
                  <a:cubicBezTo>
                    <a:pt x="103171" y="56191"/>
                    <a:pt x="103880" y="55156"/>
                    <a:pt x="104534" y="54120"/>
                  </a:cubicBezTo>
                  <a:cubicBezTo>
                    <a:pt x="104970" y="53412"/>
                    <a:pt x="105188" y="52594"/>
                    <a:pt x="105134" y="51722"/>
                  </a:cubicBezTo>
                  <a:close/>
                  <a:moveTo>
                    <a:pt x="5233" y="64257"/>
                  </a:moveTo>
                  <a:cubicBezTo>
                    <a:pt x="4579" y="63603"/>
                    <a:pt x="3925" y="62895"/>
                    <a:pt x="3380" y="62132"/>
                  </a:cubicBezTo>
                  <a:cubicBezTo>
                    <a:pt x="2780" y="61369"/>
                    <a:pt x="2562" y="60333"/>
                    <a:pt x="2835" y="59352"/>
                  </a:cubicBezTo>
                  <a:cubicBezTo>
                    <a:pt x="3053" y="58753"/>
                    <a:pt x="3162" y="58099"/>
                    <a:pt x="3380" y="57499"/>
                  </a:cubicBezTo>
                  <a:cubicBezTo>
                    <a:pt x="3598" y="56791"/>
                    <a:pt x="4306" y="56300"/>
                    <a:pt x="5069" y="56355"/>
                  </a:cubicBezTo>
                  <a:cubicBezTo>
                    <a:pt x="6650" y="56355"/>
                    <a:pt x="8121" y="56954"/>
                    <a:pt x="9211" y="58044"/>
                  </a:cubicBezTo>
                  <a:cubicBezTo>
                    <a:pt x="9484" y="58371"/>
                    <a:pt x="9702" y="58807"/>
                    <a:pt x="9756" y="59243"/>
                  </a:cubicBezTo>
                  <a:cubicBezTo>
                    <a:pt x="10192" y="60933"/>
                    <a:pt x="10628" y="62622"/>
                    <a:pt x="11119" y="64366"/>
                  </a:cubicBezTo>
                  <a:cubicBezTo>
                    <a:pt x="11282" y="64911"/>
                    <a:pt x="11446" y="65456"/>
                    <a:pt x="11718" y="66165"/>
                  </a:cubicBezTo>
                  <a:cubicBezTo>
                    <a:pt x="9375" y="66655"/>
                    <a:pt x="6922" y="65947"/>
                    <a:pt x="5233" y="64257"/>
                  </a:cubicBezTo>
                  <a:close/>
                  <a:moveTo>
                    <a:pt x="90963" y="53957"/>
                  </a:moveTo>
                  <a:cubicBezTo>
                    <a:pt x="90854" y="55156"/>
                    <a:pt x="90636" y="56300"/>
                    <a:pt x="90255" y="57445"/>
                  </a:cubicBezTo>
                  <a:cubicBezTo>
                    <a:pt x="89655" y="59570"/>
                    <a:pt x="88729" y="61587"/>
                    <a:pt x="87639" y="63549"/>
                  </a:cubicBezTo>
                  <a:cubicBezTo>
                    <a:pt x="86658" y="65129"/>
                    <a:pt x="85459" y="66601"/>
                    <a:pt x="84151" y="67909"/>
                  </a:cubicBezTo>
                  <a:cubicBezTo>
                    <a:pt x="83224" y="68835"/>
                    <a:pt x="82352" y="69707"/>
                    <a:pt x="81425" y="70634"/>
                  </a:cubicBezTo>
                  <a:cubicBezTo>
                    <a:pt x="80172" y="71778"/>
                    <a:pt x="78864" y="72814"/>
                    <a:pt x="77392" y="73632"/>
                  </a:cubicBezTo>
                  <a:cubicBezTo>
                    <a:pt x="75049" y="75103"/>
                    <a:pt x="72705" y="76520"/>
                    <a:pt x="70307" y="77883"/>
                  </a:cubicBezTo>
                  <a:cubicBezTo>
                    <a:pt x="67855" y="79191"/>
                    <a:pt x="65239" y="80172"/>
                    <a:pt x="62568" y="80826"/>
                  </a:cubicBezTo>
                  <a:cubicBezTo>
                    <a:pt x="59952" y="81534"/>
                    <a:pt x="57281" y="82025"/>
                    <a:pt x="54611" y="82297"/>
                  </a:cubicBezTo>
                  <a:cubicBezTo>
                    <a:pt x="52322" y="82570"/>
                    <a:pt x="50087" y="82570"/>
                    <a:pt x="47798" y="82679"/>
                  </a:cubicBezTo>
                  <a:cubicBezTo>
                    <a:pt x="46817" y="82733"/>
                    <a:pt x="45782" y="82679"/>
                    <a:pt x="44801" y="82679"/>
                  </a:cubicBezTo>
                  <a:cubicBezTo>
                    <a:pt x="42948" y="82733"/>
                    <a:pt x="41040" y="82570"/>
                    <a:pt x="39242" y="82243"/>
                  </a:cubicBezTo>
                  <a:cubicBezTo>
                    <a:pt x="38533" y="82134"/>
                    <a:pt x="37824" y="82025"/>
                    <a:pt x="37170" y="81807"/>
                  </a:cubicBezTo>
                  <a:cubicBezTo>
                    <a:pt x="34718" y="81044"/>
                    <a:pt x="32265" y="80281"/>
                    <a:pt x="29867" y="79518"/>
                  </a:cubicBezTo>
                  <a:cubicBezTo>
                    <a:pt x="26543" y="78428"/>
                    <a:pt x="23545" y="76575"/>
                    <a:pt x="21147" y="74122"/>
                  </a:cubicBezTo>
                  <a:cubicBezTo>
                    <a:pt x="19785" y="72760"/>
                    <a:pt x="18477" y="71342"/>
                    <a:pt x="17168" y="69871"/>
                  </a:cubicBezTo>
                  <a:cubicBezTo>
                    <a:pt x="16569" y="69108"/>
                    <a:pt x="15969" y="68345"/>
                    <a:pt x="15479" y="67473"/>
                  </a:cubicBezTo>
                  <a:cubicBezTo>
                    <a:pt x="15152" y="67037"/>
                    <a:pt x="14988" y="66383"/>
                    <a:pt x="14552" y="65620"/>
                  </a:cubicBezTo>
                  <a:cubicBezTo>
                    <a:pt x="13735" y="63985"/>
                    <a:pt x="13135" y="62186"/>
                    <a:pt x="12808" y="60388"/>
                  </a:cubicBezTo>
                  <a:cubicBezTo>
                    <a:pt x="12917" y="60224"/>
                    <a:pt x="11827" y="56409"/>
                    <a:pt x="11718" y="55101"/>
                  </a:cubicBezTo>
                  <a:cubicBezTo>
                    <a:pt x="11500" y="52976"/>
                    <a:pt x="11500" y="50905"/>
                    <a:pt x="11446" y="48779"/>
                  </a:cubicBezTo>
                  <a:cubicBezTo>
                    <a:pt x="11337" y="46926"/>
                    <a:pt x="11609" y="45127"/>
                    <a:pt x="12100" y="43383"/>
                  </a:cubicBezTo>
                  <a:cubicBezTo>
                    <a:pt x="12427" y="42293"/>
                    <a:pt x="12699" y="41203"/>
                    <a:pt x="13026" y="40168"/>
                  </a:cubicBezTo>
                  <a:cubicBezTo>
                    <a:pt x="13190" y="40059"/>
                    <a:pt x="13462" y="40168"/>
                    <a:pt x="13517" y="40386"/>
                  </a:cubicBezTo>
                  <a:cubicBezTo>
                    <a:pt x="13953" y="41258"/>
                    <a:pt x="14716" y="41857"/>
                    <a:pt x="15642" y="42130"/>
                  </a:cubicBezTo>
                  <a:cubicBezTo>
                    <a:pt x="16841" y="42566"/>
                    <a:pt x="18095" y="42838"/>
                    <a:pt x="19403" y="42893"/>
                  </a:cubicBezTo>
                  <a:cubicBezTo>
                    <a:pt x="21256" y="43056"/>
                    <a:pt x="23109" y="42947"/>
                    <a:pt x="24962" y="42620"/>
                  </a:cubicBezTo>
                  <a:cubicBezTo>
                    <a:pt x="26815" y="42293"/>
                    <a:pt x="28614" y="41639"/>
                    <a:pt x="30194" y="40604"/>
                  </a:cubicBezTo>
                  <a:cubicBezTo>
                    <a:pt x="31393" y="39841"/>
                    <a:pt x="32647" y="39187"/>
                    <a:pt x="34009" y="38642"/>
                  </a:cubicBezTo>
                  <a:cubicBezTo>
                    <a:pt x="34282" y="39187"/>
                    <a:pt x="34554" y="39623"/>
                    <a:pt x="34772" y="40113"/>
                  </a:cubicBezTo>
                  <a:cubicBezTo>
                    <a:pt x="35971" y="42620"/>
                    <a:pt x="38151" y="44582"/>
                    <a:pt x="40822" y="45454"/>
                  </a:cubicBezTo>
                  <a:cubicBezTo>
                    <a:pt x="42784" y="46217"/>
                    <a:pt x="44910" y="46545"/>
                    <a:pt x="47035" y="46381"/>
                  </a:cubicBezTo>
                  <a:cubicBezTo>
                    <a:pt x="47471" y="46381"/>
                    <a:pt x="47907" y="46272"/>
                    <a:pt x="48343" y="46163"/>
                  </a:cubicBezTo>
                  <a:cubicBezTo>
                    <a:pt x="51232" y="45291"/>
                    <a:pt x="53739" y="43438"/>
                    <a:pt x="55483" y="40931"/>
                  </a:cubicBezTo>
                  <a:cubicBezTo>
                    <a:pt x="55592" y="40767"/>
                    <a:pt x="55755" y="40658"/>
                    <a:pt x="55973" y="40386"/>
                  </a:cubicBezTo>
                  <a:cubicBezTo>
                    <a:pt x="56518" y="41639"/>
                    <a:pt x="57445" y="42675"/>
                    <a:pt x="58589" y="43329"/>
                  </a:cubicBezTo>
                  <a:cubicBezTo>
                    <a:pt x="59352" y="43765"/>
                    <a:pt x="60170" y="44146"/>
                    <a:pt x="61042" y="44364"/>
                  </a:cubicBezTo>
                  <a:cubicBezTo>
                    <a:pt x="62132" y="44637"/>
                    <a:pt x="63168" y="45182"/>
                    <a:pt x="64312" y="45182"/>
                  </a:cubicBezTo>
                  <a:cubicBezTo>
                    <a:pt x="65402" y="45182"/>
                    <a:pt x="66492" y="45018"/>
                    <a:pt x="67528" y="44691"/>
                  </a:cubicBezTo>
                  <a:cubicBezTo>
                    <a:pt x="68127" y="44473"/>
                    <a:pt x="68672" y="44201"/>
                    <a:pt x="69272" y="43983"/>
                  </a:cubicBezTo>
                  <a:cubicBezTo>
                    <a:pt x="71179" y="43329"/>
                    <a:pt x="72923" y="42239"/>
                    <a:pt x="74395" y="40767"/>
                  </a:cubicBezTo>
                  <a:cubicBezTo>
                    <a:pt x="74504" y="40658"/>
                    <a:pt x="74667" y="40604"/>
                    <a:pt x="74831" y="40549"/>
                  </a:cubicBezTo>
                  <a:cubicBezTo>
                    <a:pt x="75158" y="40713"/>
                    <a:pt x="75485" y="40876"/>
                    <a:pt x="75812" y="41094"/>
                  </a:cubicBezTo>
                  <a:cubicBezTo>
                    <a:pt x="77501" y="42348"/>
                    <a:pt x="79518" y="42947"/>
                    <a:pt x="81643" y="42838"/>
                  </a:cubicBezTo>
                  <a:cubicBezTo>
                    <a:pt x="83061" y="42947"/>
                    <a:pt x="84478" y="42620"/>
                    <a:pt x="85786" y="41966"/>
                  </a:cubicBezTo>
                  <a:cubicBezTo>
                    <a:pt x="86385" y="41639"/>
                    <a:pt x="86985" y="41203"/>
                    <a:pt x="87530" y="40713"/>
                  </a:cubicBezTo>
                  <a:cubicBezTo>
                    <a:pt x="87857" y="40277"/>
                    <a:pt x="88347" y="39950"/>
                    <a:pt x="88892" y="39841"/>
                  </a:cubicBezTo>
                  <a:cubicBezTo>
                    <a:pt x="89056" y="40168"/>
                    <a:pt x="89219" y="40440"/>
                    <a:pt x="89328" y="40767"/>
                  </a:cubicBezTo>
                  <a:cubicBezTo>
                    <a:pt x="89982" y="42293"/>
                    <a:pt x="90473" y="43874"/>
                    <a:pt x="90800" y="45563"/>
                  </a:cubicBezTo>
                  <a:cubicBezTo>
                    <a:pt x="90909" y="46654"/>
                    <a:pt x="91018" y="47798"/>
                    <a:pt x="91018" y="48943"/>
                  </a:cubicBezTo>
                  <a:cubicBezTo>
                    <a:pt x="91072" y="50632"/>
                    <a:pt x="90963" y="52267"/>
                    <a:pt x="90963" y="53957"/>
                  </a:cubicBezTo>
                  <a:close/>
                  <a:moveTo>
                    <a:pt x="74667" y="31938"/>
                  </a:moveTo>
                  <a:cubicBezTo>
                    <a:pt x="74885" y="32211"/>
                    <a:pt x="75049" y="32320"/>
                    <a:pt x="75049" y="32429"/>
                  </a:cubicBezTo>
                  <a:cubicBezTo>
                    <a:pt x="75267" y="33192"/>
                    <a:pt x="75212" y="33955"/>
                    <a:pt x="74940" y="34663"/>
                  </a:cubicBezTo>
                  <a:cubicBezTo>
                    <a:pt x="74613" y="33846"/>
                    <a:pt x="74504" y="32865"/>
                    <a:pt x="74667" y="31938"/>
                  </a:cubicBezTo>
                  <a:close/>
                  <a:moveTo>
                    <a:pt x="90582" y="36734"/>
                  </a:moveTo>
                  <a:cubicBezTo>
                    <a:pt x="90091" y="36353"/>
                    <a:pt x="89546" y="35862"/>
                    <a:pt x="89110" y="35372"/>
                  </a:cubicBezTo>
                  <a:cubicBezTo>
                    <a:pt x="88674" y="34936"/>
                    <a:pt x="88129" y="34663"/>
                    <a:pt x="87530" y="34554"/>
                  </a:cubicBezTo>
                  <a:cubicBezTo>
                    <a:pt x="86767" y="34391"/>
                    <a:pt x="86058" y="35099"/>
                    <a:pt x="86222" y="35862"/>
                  </a:cubicBezTo>
                  <a:cubicBezTo>
                    <a:pt x="86331" y="36462"/>
                    <a:pt x="86494" y="37007"/>
                    <a:pt x="86658" y="37606"/>
                  </a:cubicBezTo>
                  <a:cubicBezTo>
                    <a:pt x="85731" y="39023"/>
                    <a:pt x="84260" y="39895"/>
                    <a:pt x="82624" y="40059"/>
                  </a:cubicBezTo>
                  <a:cubicBezTo>
                    <a:pt x="80499" y="40331"/>
                    <a:pt x="78319" y="39677"/>
                    <a:pt x="76684" y="38260"/>
                  </a:cubicBezTo>
                  <a:cubicBezTo>
                    <a:pt x="76793" y="37933"/>
                    <a:pt x="76902" y="37661"/>
                    <a:pt x="77120" y="37334"/>
                  </a:cubicBezTo>
                  <a:cubicBezTo>
                    <a:pt x="77610" y="36516"/>
                    <a:pt x="77828" y="35590"/>
                    <a:pt x="77828" y="34663"/>
                  </a:cubicBezTo>
                  <a:cubicBezTo>
                    <a:pt x="77992" y="33410"/>
                    <a:pt x="77828" y="32102"/>
                    <a:pt x="77392" y="30903"/>
                  </a:cubicBezTo>
                  <a:cubicBezTo>
                    <a:pt x="76956" y="29922"/>
                    <a:pt x="76139" y="29159"/>
                    <a:pt x="75103" y="28995"/>
                  </a:cubicBezTo>
                  <a:cubicBezTo>
                    <a:pt x="73795" y="28614"/>
                    <a:pt x="72487" y="29486"/>
                    <a:pt x="72160" y="30794"/>
                  </a:cubicBezTo>
                  <a:cubicBezTo>
                    <a:pt x="71779" y="32592"/>
                    <a:pt x="71833" y="34554"/>
                    <a:pt x="72433" y="36298"/>
                  </a:cubicBezTo>
                  <a:cubicBezTo>
                    <a:pt x="72596" y="36952"/>
                    <a:pt x="72869" y="37497"/>
                    <a:pt x="73087" y="38151"/>
                  </a:cubicBezTo>
                  <a:cubicBezTo>
                    <a:pt x="72324" y="39132"/>
                    <a:pt x="71397" y="39950"/>
                    <a:pt x="70307" y="40549"/>
                  </a:cubicBezTo>
                  <a:cubicBezTo>
                    <a:pt x="69163" y="41094"/>
                    <a:pt x="68018" y="41585"/>
                    <a:pt x="66819" y="42075"/>
                  </a:cubicBezTo>
                  <a:cubicBezTo>
                    <a:pt x="65620" y="42566"/>
                    <a:pt x="64258" y="42566"/>
                    <a:pt x="63059" y="42075"/>
                  </a:cubicBezTo>
                  <a:cubicBezTo>
                    <a:pt x="62296" y="41803"/>
                    <a:pt x="61478" y="41530"/>
                    <a:pt x="60660" y="41312"/>
                  </a:cubicBezTo>
                  <a:cubicBezTo>
                    <a:pt x="59897" y="41040"/>
                    <a:pt x="59298" y="40495"/>
                    <a:pt x="58916" y="39841"/>
                  </a:cubicBezTo>
                  <a:cubicBezTo>
                    <a:pt x="57990" y="38260"/>
                    <a:pt x="57390" y="36571"/>
                    <a:pt x="58099" y="34718"/>
                  </a:cubicBezTo>
                  <a:cubicBezTo>
                    <a:pt x="58317" y="34064"/>
                    <a:pt x="58426" y="33301"/>
                    <a:pt x="58262" y="32538"/>
                  </a:cubicBezTo>
                  <a:cubicBezTo>
                    <a:pt x="58208" y="32102"/>
                    <a:pt x="58044" y="31720"/>
                    <a:pt x="57772" y="31339"/>
                  </a:cubicBezTo>
                  <a:cubicBezTo>
                    <a:pt x="57336" y="30739"/>
                    <a:pt x="56464" y="30685"/>
                    <a:pt x="55973" y="31230"/>
                  </a:cubicBezTo>
                  <a:cubicBezTo>
                    <a:pt x="55483" y="31611"/>
                    <a:pt x="55210" y="32156"/>
                    <a:pt x="55156" y="32756"/>
                  </a:cubicBezTo>
                  <a:cubicBezTo>
                    <a:pt x="55156" y="33083"/>
                    <a:pt x="55101" y="33464"/>
                    <a:pt x="55101" y="33791"/>
                  </a:cubicBezTo>
                  <a:cubicBezTo>
                    <a:pt x="54992" y="38260"/>
                    <a:pt x="52049" y="42184"/>
                    <a:pt x="47744" y="43492"/>
                  </a:cubicBezTo>
                  <a:cubicBezTo>
                    <a:pt x="46545" y="43765"/>
                    <a:pt x="45291" y="43765"/>
                    <a:pt x="44092" y="43547"/>
                  </a:cubicBezTo>
                  <a:cubicBezTo>
                    <a:pt x="42893" y="43274"/>
                    <a:pt x="41803" y="42893"/>
                    <a:pt x="40713" y="42402"/>
                  </a:cubicBezTo>
                  <a:cubicBezTo>
                    <a:pt x="38533" y="41312"/>
                    <a:pt x="37334" y="39405"/>
                    <a:pt x="36571" y="37225"/>
                  </a:cubicBezTo>
                  <a:cubicBezTo>
                    <a:pt x="36298" y="36353"/>
                    <a:pt x="36407" y="35426"/>
                    <a:pt x="36898" y="34663"/>
                  </a:cubicBezTo>
                  <a:cubicBezTo>
                    <a:pt x="37443" y="33737"/>
                    <a:pt x="37715" y="32647"/>
                    <a:pt x="37661" y="31557"/>
                  </a:cubicBezTo>
                  <a:cubicBezTo>
                    <a:pt x="37661" y="31230"/>
                    <a:pt x="37606" y="30957"/>
                    <a:pt x="37552" y="30685"/>
                  </a:cubicBezTo>
                  <a:cubicBezTo>
                    <a:pt x="37443" y="30085"/>
                    <a:pt x="36952" y="29704"/>
                    <a:pt x="36407" y="29649"/>
                  </a:cubicBezTo>
                  <a:cubicBezTo>
                    <a:pt x="35862" y="29540"/>
                    <a:pt x="35317" y="29813"/>
                    <a:pt x="35045" y="30358"/>
                  </a:cubicBezTo>
                  <a:cubicBezTo>
                    <a:pt x="34500" y="31393"/>
                    <a:pt x="34064" y="32483"/>
                    <a:pt x="33900" y="33682"/>
                  </a:cubicBezTo>
                  <a:cubicBezTo>
                    <a:pt x="33682" y="35099"/>
                    <a:pt x="32810" y="36244"/>
                    <a:pt x="31502" y="36843"/>
                  </a:cubicBezTo>
                  <a:cubicBezTo>
                    <a:pt x="30303" y="37388"/>
                    <a:pt x="29159" y="38097"/>
                    <a:pt x="28014" y="38751"/>
                  </a:cubicBezTo>
                  <a:cubicBezTo>
                    <a:pt x="26270" y="39677"/>
                    <a:pt x="24308" y="40168"/>
                    <a:pt x="22346" y="40168"/>
                  </a:cubicBezTo>
                  <a:cubicBezTo>
                    <a:pt x="21093" y="40168"/>
                    <a:pt x="19894" y="40168"/>
                    <a:pt x="18640" y="40059"/>
                  </a:cubicBezTo>
                  <a:cubicBezTo>
                    <a:pt x="18259" y="40059"/>
                    <a:pt x="17877" y="40004"/>
                    <a:pt x="17496" y="39841"/>
                  </a:cubicBezTo>
                  <a:cubicBezTo>
                    <a:pt x="15969" y="39459"/>
                    <a:pt x="15697" y="39078"/>
                    <a:pt x="15915" y="37552"/>
                  </a:cubicBezTo>
                  <a:cubicBezTo>
                    <a:pt x="15969" y="36898"/>
                    <a:pt x="16133" y="36298"/>
                    <a:pt x="16460" y="35699"/>
                  </a:cubicBezTo>
                  <a:cubicBezTo>
                    <a:pt x="17550" y="33464"/>
                    <a:pt x="19022" y="31393"/>
                    <a:pt x="20766" y="29595"/>
                  </a:cubicBezTo>
                  <a:cubicBezTo>
                    <a:pt x="21147" y="29159"/>
                    <a:pt x="21583" y="28886"/>
                    <a:pt x="22128" y="28777"/>
                  </a:cubicBezTo>
                  <a:cubicBezTo>
                    <a:pt x="23109" y="28559"/>
                    <a:pt x="24036" y="28232"/>
                    <a:pt x="24962" y="27960"/>
                  </a:cubicBezTo>
                  <a:cubicBezTo>
                    <a:pt x="25780" y="27687"/>
                    <a:pt x="26488" y="27197"/>
                    <a:pt x="27033" y="26543"/>
                  </a:cubicBezTo>
                  <a:cubicBezTo>
                    <a:pt x="27796" y="25780"/>
                    <a:pt x="27415" y="24472"/>
                    <a:pt x="26325" y="24254"/>
                  </a:cubicBezTo>
                  <a:cubicBezTo>
                    <a:pt x="26107" y="24145"/>
                    <a:pt x="25834" y="24145"/>
                    <a:pt x="25616" y="24145"/>
                  </a:cubicBezTo>
                  <a:cubicBezTo>
                    <a:pt x="24417" y="24145"/>
                    <a:pt x="23273" y="24472"/>
                    <a:pt x="22237" y="25071"/>
                  </a:cubicBezTo>
                  <a:cubicBezTo>
                    <a:pt x="21747" y="25398"/>
                    <a:pt x="21202" y="25671"/>
                    <a:pt x="20766" y="26052"/>
                  </a:cubicBezTo>
                  <a:cubicBezTo>
                    <a:pt x="20330" y="26325"/>
                    <a:pt x="19894" y="26543"/>
                    <a:pt x="19403" y="26543"/>
                  </a:cubicBezTo>
                  <a:cubicBezTo>
                    <a:pt x="15697" y="26870"/>
                    <a:pt x="12045" y="25834"/>
                    <a:pt x="9048" y="23654"/>
                  </a:cubicBezTo>
                  <a:lnTo>
                    <a:pt x="8612" y="23273"/>
                  </a:lnTo>
                  <a:cubicBezTo>
                    <a:pt x="8176" y="23000"/>
                    <a:pt x="7958" y="22510"/>
                    <a:pt x="8012" y="22019"/>
                  </a:cubicBezTo>
                  <a:cubicBezTo>
                    <a:pt x="8012" y="21474"/>
                    <a:pt x="8012" y="20929"/>
                    <a:pt x="8012" y="20384"/>
                  </a:cubicBezTo>
                  <a:cubicBezTo>
                    <a:pt x="7903" y="19621"/>
                    <a:pt x="8176" y="18912"/>
                    <a:pt x="8721" y="18367"/>
                  </a:cubicBezTo>
                  <a:cubicBezTo>
                    <a:pt x="9647" y="17168"/>
                    <a:pt x="10901" y="16187"/>
                    <a:pt x="12263" y="15479"/>
                  </a:cubicBezTo>
                  <a:cubicBezTo>
                    <a:pt x="12754" y="15315"/>
                    <a:pt x="13244" y="15043"/>
                    <a:pt x="13735" y="14770"/>
                  </a:cubicBezTo>
                  <a:cubicBezTo>
                    <a:pt x="15751" y="13571"/>
                    <a:pt x="18150" y="13026"/>
                    <a:pt x="20548" y="13135"/>
                  </a:cubicBezTo>
                  <a:lnTo>
                    <a:pt x="24962" y="13135"/>
                  </a:lnTo>
                  <a:cubicBezTo>
                    <a:pt x="25507" y="13190"/>
                    <a:pt x="26052" y="13244"/>
                    <a:pt x="26543" y="13408"/>
                  </a:cubicBezTo>
                  <a:cubicBezTo>
                    <a:pt x="27142" y="13517"/>
                    <a:pt x="27633" y="13953"/>
                    <a:pt x="27851" y="14498"/>
                  </a:cubicBezTo>
                  <a:cubicBezTo>
                    <a:pt x="27905" y="14716"/>
                    <a:pt x="27960" y="14879"/>
                    <a:pt x="28123" y="15043"/>
                  </a:cubicBezTo>
                  <a:cubicBezTo>
                    <a:pt x="28287" y="15370"/>
                    <a:pt x="28723" y="15424"/>
                    <a:pt x="28995" y="15152"/>
                  </a:cubicBezTo>
                  <a:cubicBezTo>
                    <a:pt x="29268" y="14825"/>
                    <a:pt x="29704" y="14661"/>
                    <a:pt x="30140" y="14770"/>
                  </a:cubicBezTo>
                  <a:cubicBezTo>
                    <a:pt x="30249" y="14770"/>
                    <a:pt x="30412" y="14716"/>
                    <a:pt x="30576" y="14661"/>
                  </a:cubicBezTo>
                  <a:cubicBezTo>
                    <a:pt x="31502" y="14334"/>
                    <a:pt x="31720" y="13626"/>
                    <a:pt x="31012" y="12863"/>
                  </a:cubicBezTo>
                  <a:cubicBezTo>
                    <a:pt x="30794" y="12699"/>
                    <a:pt x="30630" y="12590"/>
                    <a:pt x="30412" y="12427"/>
                  </a:cubicBezTo>
                  <a:cubicBezTo>
                    <a:pt x="30249" y="10465"/>
                    <a:pt x="31121" y="9102"/>
                    <a:pt x="32156" y="7794"/>
                  </a:cubicBezTo>
                  <a:cubicBezTo>
                    <a:pt x="32865" y="6868"/>
                    <a:pt x="33737" y="6050"/>
                    <a:pt x="34500" y="5178"/>
                  </a:cubicBezTo>
                  <a:cubicBezTo>
                    <a:pt x="36952" y="2562"/>
                    <a:pt x="39950" y="2072"/>
                    <a:pt x="43220" y="3216"/>
                  </a:cubicBezTo>
                  <a:cubicBezTo>
                    <a:pt x="44256" y="3489"/>
                    <a:pt x="45237" y="3979"/>
                    <a:pt x="46054" y="4688"/>
                  </a:cubicBezTo>
                  <a:cubicBezTo>
                    <a:pt x="46654" y="5124"/>
                    <a:pt x="47090" y="5723"/>
                    <a:pt x="47417" y="6377"/>
                  </a:cubicBezTo>
                  <a:cubicBezTo>
                    <a:pt x="47308" y="6704"/>
                    <a:pt x="47144" y="7086"/>
                    <a:pt x="46981" y="7522"/>
                  </a:cubicBezTo>
                  <a:cubicBezTo>
                    <a:pt x="46163" y="9429"/>
                    <a:pt x="46054" y="11609"/>
                    <a:pt x="46763" y="13571"/>
                  </a:cubicBezTo>
                  <a:cubicBezTo>
                    <a:pt x="46926" y="14225"/>
                    <a:pt x="47362" y="14825"/>
                    <a:pt x="47962" y="15152"/>
                  </a:cubicBezTo>
                  <a:cubicBezTo>
                    <a:pt x="49106" y="15806"/>
                    <a:pt x="50578" y="15206"/>
                    <a:pt x="50905" y="13953"/>
                  </a:cubicBezTo>
                  <a:cubicBezTo>
                    <a:pt x="51123" y="13353"/>
                    <a:pt x="51177" y="12808"/>
                    <a:pt x="51232" y="12209"/>
                  </a:cubicBezTo>
                  <a:cubicBezTo>
                    <a:pt x="51286" y="10792"/>
                    <a:pt x="51123" y="9429"/>
                    <a:pt x="50741" y="8121"/>
                  </a:cubicBezTo>
                  <a:cubicBezTo>
                    <a:pt x="50632" y="7740"/>
                    <a:pt x="50523" y="7358"/>
                    <a:pt x="50414" y="6922"/>
                  </a:cubicBezTo>
                  <a:cubicBezTo>
                    <a:pt x="50741" y="6541"/>
                    <a:pt x="51068" y="6159"/>
                    <a:pt x="51450" y="5887"/>
                  </a:cubicBezTo>
                  <a:cubicBezTo>
                    <a:pt x="53030" y="4524"/>
                    <a:pt x="54883" y="3489"/>
                    <a:pt x="56900" y="2998"/>
                  </a:cubicBezTo>
                  <a:cubicBezTo>
                    <a:pt x="57663" y="2780"/>
                    <a:pt x="58426" y="2726"/>
                    <a:pt x="59243" y="2726"/>
                  </a:cubicBezTo>
                  <a:cubicBezTo>
                    <a:pt x="61096" y="2671"/>
                    <a:pt x="63004" y="2617"/>
                    <a:pt x="64748" y="3325"/>
                  </a:cubicBezTo>
                  <a:cubicBezTo>
                    <a:pt x="65838" y="3761"/>
                    <a:pt x="66928" y="4252"/>
                    <a:pt x="68018" y="4742"/>
                  </a:cubicBezTo>
                  <a:cubicBezTo>
                    <a:pt x="68345" y="4851"/>
                    <a:pt x="68618" y="5069"/>
                    <a:pt x="68945" y="5233"/>
                  </a:cubicBezTo>
                  <a:cubicBezTo>
                    <a:pt x="69817" y="5614"/>
                    <a:pt x="70525" y="6268"/>
                    <a:pt x="70961" y="7086"/>
                  </a:cubicBezTo>
                  <a:cubicBezTo>
                    <a:pt x="70852" y="7413"/>
                    <a:pt x="70689" y="7740"/>
                    <a:pt x="70525" y="8012"/>
                  </a:cubicBezTo>
                  <a:cubicBezTo>
                    <a:pt x="69926" y="8939"/>
                    <a:pt x="69544" y="9974"/>
                    <a:pt x="69490" y="11064"/>
                  </a:cubicBezTo>
                  <a:cubicBezTo>
                    <a:pt x="69163" y="12590"/>
                    <a:pt x="69653" y="14116"/>
                    <a:pt x="70743" y="15152"/>
                  </a:cubicBezTo>
                  <a:cubicBezTo>
                    <a:pt x="71234" y="15642"/>
                    <a:pt x="71942" y="15915"/>
                    <a:pt x="72651" y="15915"/>
                  </a:cubicBezTo>
                  <a:cubicBezTo>
                    <a:pt x="73850" y="15860"/>
                    <a:pt x="74831" y="14879"/>
                    <a:pt x="74885" y="13626"/>
                  </a:cubicBezTo>
                  <a:cubicBezTo>
                    <a:pt x="74994" y="12154"/>
                    <a:pt x="74831" y="10628"/>
                    <a:pt x="74449" y="9211"/>
                  </a:cubicBezTo>
                  <a:cubicBezTo>
                    <a:pt x="74340" y="8721"/>
                    <a:pt x="74231" y="8285"/>
                    <a:pt x="74068" y="7794"/>
                  </a:cubicBezTo>
                  <a:cubicBezTo>
                    <a:pt x="74776" y="6759"/>
                    <a:pt x="75812" y="6050"/>
                    <a:pt x="77011" y="5778"/>
                  </a:cubicBezTo>
                  <a:cubicBezTo>
                    <a:pt x="78319" y="5560"/>
                    <a:pt x="79681" y="5505"/>
                    <a:pt x="80989" y="5614"/>
                  </a:cubicBezTo>
                  <a:cubicBezTo>
                    <a:pt x="81698" y="5614"/>
                    <a:pt x="82352" y="5723"/>
                    <a:pt x="83061" y="5723"/>
                  </a:cubicBezTo>
                  <a:cubicBezTo>
                    <a:pt x="84314" y="5778"/>
                    <a:pt x="85513" y="6268"/>
                    <a:pt x="86385" y="7086"/>
                  </a:cubicBezTo>
                  <a:cubicBezTo>
                    <a:pt x="86712" y="7413"/>
                    <a:pt x="87094" y="7685"/>
                    <a:pt x="87421" y="7958"/>
                  </a:cubicBezTo>
                  <a:cubicBezTo>
                    <a:pt x="88347" y="8721"/>
                    <a:pt x="88947" y="9756"/>
                    <a:pt x="89165" y="10955"/>
                  </a:cubicBezTo>
                  <a:cubicBezTo>
                    <a:pt x="89437" y="12917"/>
                    <a:pt x="89492" y="14879"/>
                    <a:pt x="89274" y="16841"/>
                  </a:cubicBezTo>
                  <a:cubicBezTo>
                    <a:pt x="89274" y="18095"/>
                    <a:pt x="89001" y="19294"/>
                    <a:pt x="88620" y="20493"/>
                  </a:cubicBezTo>
                  <a:cubicBezTo>
                    <a:pt x="88402" y="20984"/>
                    <a:pt x="88184" y="21474"/>
                    <a:pt x="87966" y="21910"/>
                  </a:cubicBezTo>
                  <a:cubicBezTo>
                    <a:pt x="87475" y="22074"/>
                    <a:pt x="86930" y="22128"/>
                    <a:pt x="86440" y="21965"/>
                  </a:cubicBezTo>
                  <a:cubicBezTo>
                    <a:pt x="85949" y="21910"/>
                    <a:pt x="85459" y="22019"/>
                    <a:pt x="85077" y="22346"/>
                  </a:cubicBezTo>
                  <a:cubicBezTo>
                    <a:pt x="84859" y="22455"/>
                    <a:pt x="84641" y="22564"/>
                    <a:pt x="84423" y="22673"/>
                  </a:cubicBezTo>
                  <a:cubicBezTo>
                    <a:pt x="83987" y="22891"/>
                    <a:pt x="83497" y="23000"/>
                    <a:pt x="83333" y="23545"/>
                  </a:cubicBezTo>
                  <a:cubicBezTo>
                    <a:pt x="82952" y="24254"/>
                    <a:pt x="82842" y="25071"/>
                    <a:pt x="82952" y="25889"/>
                  </a:cubicBezTo>
                  <a:cubicBezTo>
                    <a:pt x="83061" y="26216"/>
                    <a:pt x="83333" y="26434"/>
                    <a:pt x="83660" y="26543"/>
                  </a:cubicBezTo>
                  <a:cubicBezTo>
                    <a:pt x="84859" y="27033"/>
                    <a:pt x="86222" y="26924"/>
                    <a:pt x="87366" y="26325"/>
                  </a:cubicBezTo>
                  <a:cubicBezTo>
                    <a:pt x="87857" y="26052"/>
                    <a:pt x="88293" y="25780"/>
                    <a:pt x="88783" y="25453"/>
                  </a:cubicBezTo>
                  <a:cubicBezTo>
                    <a:pt x="89819" y="25889"/>
                    <a:pt x="90745" y="26543"/>
                    <a:pt x="91508" y="27360"/>
                  </a:cubicBezTo>
                  <a:cubicBezTo>
                    <a:pt x="92108" y="27851"/>
                    <a:pt x="92762" y="28287"/>
                    <a:pt x="93416" y="28723"/>
                  </a:cubicBezTo>
                  <a:cubicBezTo>
                    <a:pt x="94833" y="29595"/>
                    <a:pt x="95868" y="30903"/>
                    <a:pt x="96468" y="32429"/>
                  </a:cubicBezTo>
                  <a:cubicBezTo>
                    <a:pt x="97013" y="33628"/>
                    <a:pt x="96468" y="35045"/>
                    <a:pt x="95269" y="35535"/>
                  </a:cubicBezTo>
                  <a:cubicBezTo>
                    <a:pt x="94833" y="35753"/>
                    <a:pt x="94397" y="36026"/>
                    <a:pt x="94070" y="36353"/>
                  </a:cubicBezTo>
                  <a:cubicBezTo>
                    <a:pt x="93634" y="36680"/>
                    <a:pt x="93143" y="36952"/>
                    <a:pt x="92598" y="37116"/>
                  </a:cubicBezTo>
                  <a:cubicBezTo>
                    <a:pt x="91944" y="37334"/>
                    <a:pt x="91181" y="37225"/>
                    <a:pt x="90582" y="36734"/>
                  </a:cubicBezTo>
                  <a:close/>
                  <a:moveTo>
                    <a:pt x="102190" y="52812"/>
                  </a:moveTo>
                  <a:cubicBezTo>
                    <a:pt x="101427" y="54502"/>
                    <a:pt x="100119" y="55864"/>
                    <a:pt x="98539" y="56736"/>
                  </a:cubicBezTo>
                  <a:cubicBezTo>
                    <a:pt x="98103" y="56900"/>
                    <a:pt x="97667" y="57009"/>
                    <a:pt x="97285" y="57118"/>
                  </a:cubicBezTo>
                  <a:cubicBezTo>
                    <a:pt x="96032" y="57281"/>
                    <a:pt x="94778" y="57390"/>
                    <a:pt x="93579" y="57336"/>
                  </a:cubicBezTo>
                  <a:cubicBezTo>
                    <a:pt x="93470" y="57118"/>
                    <a:pt x="93416" y="57063"/>
                    <a:pt x="93470" y="57063"/>
                  </a:cubicBezTo>
                  <a:cubicBezTo>
                    <a:pt x="94015" y="54556"/>
                    <a:pt x="93906" y="51995"/>
                    <a:pt x="93961" y="49433"/>
                  </a:cubicBezTo>
                  <a:cubicBezTo>
                    <a:pt x="93961" y="48834"/>
                    <a:pt x="94070" y="48234"/>
                    <a:pt x="94124" y="47689"/>
                  </a:cubicBezTo>
                  <a:cubicBezTo>
                    <a:pt x="94451" y="47526"/>
                    <a:pt x="94724" y="47362"/>
                    <a:pt x="94996" y="47199"/>
                  </a:cubicBezTo>
                  <a:cubicBezTo>
                    <a:pt x="96141" y="46381"/>
                    <a:pt x="97503" y="46054"/>
                    <a:pt x="98920" y="46272"/>
                  </a:cubicBezTo>
                  <a:cubicBezTo>
                    <a:pt x="99465" y="46272"/>
                    <a:pt x="100065" y="46272"/>
                    <a:pt x="100664" y="46272"/>
                  </a:cubicBezTo>
                  <a:cubicBezTo>
                    <a:pt x="101209" y="46217"/>
                    <a:pt x="101754" y="46599"/>
                    <a:pt x="101863" y="47144"/>
                  </a:cubicBezTo>
                  <a:cubicBezTo>
                    <a:pt x="101972" y="47362"/>
                    <a:pt x="102027" y="47580"/>
                    <a:pt x="102081" y="47798"/>
                  </a:cubicBezTo>
                  <a:cubicBezTo>
                    <a:pt x="102190" y="49106"/>
                    <a:pt x="102354" y="50469"/>
                    <a:pt x="102408" y="51777"/>
                  </a:cubicBezTo>
                  <a:cubicBezTo>
                    <a:pt x="102463" y="52104"/>
                    <a:pt x="102354" y="52485"/>
                    <a:pt x="102190" y="528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 name="Google Shape;1959;p69"/>
            <p:cNvSpPr/>
            <p:nvPr/>
          </p:nvSpPr>
          <p:spPr>
            <a:xfrm>
              <a:off x="-1376412" y="3456201"/>
              <a:ext cx="446295" cy="160103"/>
            </a:xfrm>
            <a:custGeom>
              <a:avLst/>
              <a:gdLst/>
              <a:ahLst/>
              <a:cxnLst/>
              <a:rect l="l" t="t" r="r" b="b"/>
              <a:pathLst>
                <a:path w="34337" h="12318" extrusionOk="0">
                  <a:moveTo>
                    <a:pt x="17277" y="12209"/>
                  </a:moveTo>
                  <a:lnTo>
                    <a:pt x="15642" y="12209"/>
                  </a:lnTo>
                  <a:cubicBezTo>
                    <a:pt x="13026" y="12318"/>
                    <a:pt x="10410" y="11773"/>
                    <a:pt x="8067" y="10574"/>
                  </a:cubicBezTo>
                  <a:cubicBezTo>
                    <a:pt x="5560" y="9429"/>
                    <a:pt x="3271" y="7849"/>
                    <a:pt x="1309" y="5886"/>
                  </a:cubicBezTo>
                  <a:cubicBezTo>
                    <a:pt x="546" y="5232"/>
                    <a:pt x="110" y="4306"/>
                    <a:pt x="1" y="3325"/>
                  </a:cubicBezTo>
                  <a:cubicBezTo>
                    <a:pt x="1" y="2943"/>
                    <a:pt x="55" y="2616"/>
                    <a:pt x="164" y="2289"/>
                  </a:cubicBezTo>
                  <a:cubicBezTo>
                    <a:pt x="382" y="1690"/>
                    <a:pt x="1200" y="1581"/>
                    <a:pt x="1581" y="2071"/>
                  </a:cubicBezTo>
                  <a:cubicBezTo>
                    <a:pt x="1690" y="2126"/>
                    <a:pt x="1745" y="2235"/>
                    <a:pt x="1799" y="2289"/>
                  </a:cubicBezTo>
                  <a:cubicBezTo>
                    <a:pt x="2562" y="3979"/>
                    <a:pt x="3925" y="5069"/>
                    <a:pt x="5396" y="6104"/>
                  </a:cubicBezTo>
                  <a:cubicBezTo>
                    <a:pt x="7031" y="7249"/>
                    <a:pt x="8830" y="8230"/>
                    <a:pt x="10737" y="8884"/>
                  </a:cubicBezTo>
                  <a:cubicBezTo>
                    <a:pt x="11991" y="9320"/>
                    <a:pt x="13353" y="9538"/>
                    <a:pt x="14661" y="9593"/>
                  </a:cubicBezTo>
                  <a:cubicBezTo>
                    <a:pt x="16405" y="9593"/>
                    <a:pt x="18095" y="9593"/>
                    <a:pt x="19839" y="9484"/>
                  </a:cubicBezTo>
                  <a:cubicBezTo>
                    <a:pt x="22346" y="9484"/>
                    <a:pt x="24744" y="8612"/>
                    <a:pt x="26652" y="7031"/>
                  </a:cubicBezTo>
                  <a:cubicBezTo>
                    <a:pt x="28287" y="5777"/>
                    <a:pt x="29595" y="4251"/>
                    <a:pt x="30521" y="2453"/>
                  </a:cubicBezTo>
                  <a:cubicBezTo>
                    <a:pt x="30848" y="1853"/>
                    <a:pt x="31284" y="1254"/>
                    <a:pt x="31720" y="709"/>
                  </a:cubicBezTo>
                  <a:cubicBezTo>
                    <a:pt x="32156" y="164"/>
                    <a:pt x="32919" y="0"/>
                    <a:pt x="33519" y="436"/>
                  </a:cubicBezTo>
                  <a:cubicBezTo>
                    <a:pt x="34173" y="818"/>
                    <a:pt x="34336" y="1635"/>
                    <a:pt x="33900" y="2235"/>
                  </a:cubicBezTo>
                  <a:cubicBezTo>
                    <a:pt x="33137" y="3488"/>
                    <a:pt x="32320" y="4742"/>
                    <a:pt x="31502" y="5995"/>
                  </a:cubicBezTo>
                  <a:cubicBezTo>
                    <a:pt x="31012" y="6704"/>
                    <a:pt x="30412" y="7358"/>
                    <a:pt x="29704" y="7903"/>
                  </a:cubicBezTo>
                  <a:cubicBezTo>
                    <a:pt x="29050" y="8394"/>
                    <a:pt x="28505" y="8939"/>
                    <a:pt x="27905" y="9429"/>
                  </a:cubicBezTo>
                  <a:cubicBezTo>
                    <a:pt x="25780" y="11119"/>
                    <a:pt x="23109" y="12045"/>
                    <a:pt x="20384" y="12154"/>
                  </a:cubicBezTo>
                  <a:cubicBezTo>
                    <a:pt x="19348" y="12209"/>
                    <a:pt x="18367" y="12154"/>
                    <a:pt x="17277" y="121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 name="Google Shape;1960;p69"/>
            <p:cNvSpPr/>
            <p:nvPr/>
          </p:nvSpPr>
          <p:spPr>
            <a:xfrm>
              <a:off x="-1056218" y="3304611"/>
              <a:ext cx="63051" cy="65182"/>
            </a:xfrm>
            <a:custGeom>
              <a:avLst/>
              <a:gdLst/>
              <a:ahLst/>
              <a:cxnLst/>
              <a:rect l="l" t="t" r="r" b="b"/>
              <a:pathLst>
                <a:path w="4851" h="5015" extrusionOk="0">
                  <a:moveTo>
                    <a:pt x="4742" y="2943"/>
                  </a:moveTo>
                  <a:cubicBezTo>
                    <a:pt x="4742" y="4415"/>
                    <a:pt x="4033" y="5014"/>
                    <a:pt x="2616" y="4851"/>
                  </a:cubicBezTo>
                  <a:cubicBezTo>
                    <a:pt x="1036" y="4742"/>
                    <a:pt x="0" y="3161"/>
                    <a:pt x="545" y="1690"/>
                  </a:cubicBezTo>
                  <a:cubicBezTo>
                    <a:pt x="872" y="1036"/>
                    <a:pt x="1417" y="545"/>
                    <a:pt x="2017" y="327"/>
                  </a:cubicBezTo>
                  <a:cubicBezTo>
                    <a:pt x="2562" y="0"/>
                    <a:pt x="2998" y="327"/>
                    <a:pt x="3379" y="545"/>
                  </a:cubicBezTo>
                  <a:cubicBezTo>
                    <a:pt x="4306" y="981"/>
                    <a:pt x="4851" y="1908"/>
                    <a:pt x="4742" y="29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 name="Google Shape;1961;p69"/>
            <p:cNvSpPr/>
            <p:nvPr/>
          </p:nvSpPr>
          <p:spPr>
            <a:xfrm>
              <a:off x="-1406878" y="3349231"/>
              <a:ext cx="51028" cy="66599"/>
            </a:xfrm>
            <a:custGeom>
              <a:avLst/>
              <a:gdLst/>
              <a:ahLst/>
              <a:cxnLst/>
              <a:rect l="l" t="t" r="r" b="b"/>
              <a:pathLst>
                <a:path w="3926" h="5124" extrusionOk="0">
                  <a:moveTo>
                    <a:pt x="3871" y="4252"/>
                  </a:moveTo>
                  <a:cubicBezTo>
                    <a:pt x="3707" y="4361"/>
                    <a:pt x="3598" y="4470"/>
                    <a:pt x="3435" y="4524"/>
                  </a:cubicBezTo>
                  <a:cubicBezTo>
                    <a:pt x="2345" y="5124"/>
                    <a:pt x="1745" y="5015"/>
                    <a:pt x="927" y="4034"/>
                  </a:cubicBezTo>
                  <a:cubicBezTo>
                    <a:pt x="219" y="3271"/>
                    <a:pt x="1" y="2235"/>
                    <a:pt x="328" y="1309"/>
                  </a:cubicBezTo>
                  <a:cubicBezTo>
                    <a:pt x="437" y="764"/>
                    <a:pt x="927" y="328"/>
                    <a:pt x="1473" y="273"/>
                  </a:cubicBezTo>
                  <a:cubicBezTo>
                    <a:pt x="3271" y="1"/>
                    <a:pt x="3871" y="491"/>
                    <a:pt x="3925" y="2399"/>
                  </a:cubicBezTo>
                  <a:lnTo>
                    <a:pt x="3925" y="3870"/>
                  </a:lnTo>
                  <a:cubicBezTo>
                    <a:pt x="3925" y="3979"/>
                    <a:pt x="3925" y="4143"/>
                    <a:pt x="3871" y="42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3" name="Teardrop 2"/>
          <p:cNvSpPr/>
          <p:nvPr/>
        </p:nvSpPr>
        <p:spPr>
          <a:xfrm>
            <a:off x="4428561" y="561385"/>
            <a:ext cx="2473757" cy="1354672"/>
          </a:xfrm>
          <a:prstGeom prst="teardrop">
            <a:avLst/>
          </a:prstGeom>
          <a:solidFill>
            <a:srgbClr val="FEBF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6" name="Rectangle 35">
            <a:extLst>
              <a:ext uri="{FF2B5EF4-FFF2-40B4-BE49-F238E27FC236}">
                <a16:creationId xmlns:a16="http://schemas.microsoft.com/office/drawing/2014/main" xmlns="" id="{6EC141CD-5335-484B-8723-7D8123180218}"/>
              </a:ext>
            </a:extLst>
          </p:cNvPr>
          <p:cNvSpPr/>
          <p:nvPr/>
        </p:nvSpPr>
        <p:spPr>
          <a:xfrm>
            <a:off x="4508089" y="949133"/>
            <a:ext cx="2453731" cy="584775"/>
          </a:xfrm>
          <a:prstGeom prst="rect">
            <a:avLst/>
          </a:prstGeom>
        </p:spPr>
        <p:txBody>
          <a:bodyPr wrap="square">
            <a:spAutoFit/>
          </a:bodyPr>
          <a:lstStyle/>
          <a:p>
            <a:pPr algn="just">
              <a:buClrTx/>
              <a:buFontTx/>
              <a:buNone/>
            </a:pPr>
            <a:r>
              <a:rPr lang="en-US" sz="1600" kern="1200" dirty="0" err="1">
                <a:solidFill>
                  <a:srgbClr val="0B5C17"/>
                </a:solidFill>
                <a:latin typeface="+mj-lt"/>
                <a:ea typeface="微软雅黑"/>
              </a:rPr>
              <a:t>Sự</a:t>
            </a:r>
            <a:r>
              <a:rPr lang="en-US" sz="1600" kern="1200" dirty="0">
                <a:solidFill>
                  <a:srgbClr val="0B5C17"/>
                </a:solidFill>
                <a:latin typeface="+mj-lt"/>
                <a:ea typeface="微软雅黑"/>
              </a:rPr>
              <a:t> </a:t>
            </a:r>
            <a:r>
              <a:rPr lang="en-US" sz="1600" kern="1200" dirty="0" err="1">
                <a:solidFill>
                  <a:srgbClr val="0B5C17"/>
                </a:solidFill>
                <a:latin typeface="+mj-lt"/>
                <a:ea typeface="微软雅黑"/>
              </a:rPr>
              <a:t>kiện</a:t>
            </a:r>
            <a:r>
              <a:rPr lang="en-US" sz="1600" kern="1200" dirty="0">
                <a:solidFill>
                  <a:srgbClr val="0B5C17"/>
                </a:solidFill>
                <a:latin typeface="+mj-lt"/>
                <a:ea typeface="微软雅黑"/>
              </a:rPr>
              <a:t> </a:t>
            </a:r>
            <a:r>
              <a:rPr lang="en-US" sz="1600" kern="1200" dirty="0" err="1">
                <a:solidFill>
                  <a:srgbClr val="0B5C17"/>
                </a:solidFill>
                <a:latin typeface="+mj-lt"/>
                <a:ea typeface="微软雅黑"/>
              </a:rPr>
              <a:t>nào</a:t>
            </a:r>
            <a:r>
              <a:rPr lang="en-US" sz="1600" kern="1200" dirty="0">
                <a:solidFill>
                  <a:srgbClr val="0B5C17"/>
                </a:solidFill>
                <a:latin typeface="+mj-lt"/>
                <a:ea typeface="微软雅黑"/>
              </a:rPr>
              <a:t> </a:t>
            </a:r>
            <a:r>
              <a:rPr lang="en-US" sz="1600" kern="1200" dirty="0" err="1">
                <a:solidFill>
                  <a:srgbClr val="0B5C17"/>
                </a:solidFill>
                <a:latin typeface="+mj-lt"/>
                <a:ea typeface="微软雅黑"/>
              </a:rPr>
              <a:t>trong</a:t>
            </a:r>
            <a:r>
              <a:rPr lang="en-US" sz="1600" kern="1200" dirty="0">
                <a:solidFill>
                  <a:srgbClr val="0B5C17"/>
                </a:solidFill>
                <a:latin typeface="+mj-lt"/>
                <a:ea typeface="微软雅黑"/>
              </a:rPr>
              <a:t> </a:t>
            </a:r>
            <a:r>
              <a:rPr lang="en-US" sz="1600" kern="1200" dirty="0" err="1">
                <a:solidFill>
                  <a:srgbClr val="0B5C17"/>
                </a:solidFill>
                <a:latin typeface="+mj-lt"/>
                <a:ea typeface="微软雅黑"/>
              </a:rPr>
              <a:t>truyện</a:t>
            </a:r>
            <a:r>
              <a:rPr lang="en-US" sz="1600" kern="1200" dirty="0">
                <a:solidFill>
                  <a:srgbClr val="0B5C17"/>
                </a:solidFill>
                <a:latin typeface="+mj-lt"/>
                <a:ea typeface="微软雅黑"/>
              </a:rPr>
              <a:t> </a:t>
            </a:r>
            <a:r>
              <a:rPr lang="en-US" sz="1600" kern="1200" dirty="0" err="1">
                <a:solidFill>
                  <a:srgbClr val="0B5C17"/>
                </a:solidFill>
                <a:latin typeface="+mj-lt"/>
                <a:ea typeface="微软雅黑"/>
              </a:rPr>
              <a:t>làm</a:t>
            </a:r>
            <a:r>
              <a:rPr lang="en-US" sz="1600" kern="1200" dirty="0">
                <a:solidFill>
                  <a:srgbClr val="0B5C17"/>
                </a:solidFill>
                <a:latin typeface="+mj-lt"/>
                <a:ea typeface="微软雅黑"/>
              </a:rPr>
              <a:t> </a:t>
            </a:r>
            <a:r>
              <a:rPr lang="en-US" sz="1600" kern="1200" dirty="0" err="1">
                <a:solidFill>
                  <a:srgbClr val="0B5C17"/>
                </a:solidFill>
                <a:latin typeface="+mj-lt"/>
                <a:ea typeface="微软雅黑"/>
              </a:rPr>
              <a:t>cho</a:t>
            </a:r>
            <a:r>
              <a:rPr lang="en-US" sz="1600" kern="1200" dirty="0">
                <a:solidFill>
                  <a:srgbClr val="0B5C17"/>
                </a:solidFill>
                <a:latin typeface="+mj-lt"/>
                <a:ea typeface="微软雅黑"/>
              </a:rPr>
              <a:t> </a:t>
            </a:r>
            <a:r>
              <a:rPr lang="en-US" sz="1600" kern="1200" dirty="0" err="1">
                <a:solidFill>
                  <a:srgbClr val="0B5C17"/>
                </a:solidFill>
                <a:latin typeface="+mj-lt"/>
                <a:ea typeface="微软雅黑"/>
              </a:rPr>
              <a:t>em</a:t>
            </a:r>
            <a:r>
              <a:rPr lang="en-US" sz="1600" kern="1200" dirty="0">
                <a:solidFill>
                  <a:srgbClr val="0B5C17"/>
                </a:solidFill>
                <a:latin typeface="+mj-lt"/>
                <a:ea typeface="微软雅黑"/>
              </a:rPr>
              <a:t> </a:t>
            </a:r>
            <a:r>
              <a:rPr lang="en-US" sz="1600" kern="1200" dirty="0" err="1">
                <a:solidFill>
                  <a:srgbClr val="0B5C17"/>
                </a:solidFill>
                <a:latin typeface="+mj-lt"/>
                <a:ea typeface="微软雅黑"/>
              </a:rPr>
              <a:t>bất</a:t>
            </a:r>
            <a:r>
              <a:rPr lang="en-US" sz="1600" kern="1200" dirty="0">
                <a:solidFill>
                  <a:srgbClr val="0B5C17"/>
                </a:solidFill>
                <a:latin typeface="+mj-lt"/>
                <a:ea typeface="微软雅黑"/>
              </a:rPr>
              <a:t> </a:t>
            </a:r>
            <a:r>
              <a:rPr lang="en-US" sz="1600" kern="1200" dirty="0" err="1">
                <a:solidFill>
                  <a:srgbClr val="0B5C17"/>
                </a:solidFill>
                <a:latin typeface="+mj-lt"/>
                <a:ea typeface="微软雅黑"/>
              </a:rPr>
              <a:t>ngờ</a:t>
            </a:r>
            <a:r>
              <a:rPr lang="en-US" sz="1600" kern="1200" dirty="0">
                <a:solidFill>
                  <a:srgbClr val="0B5C17"/>
                </a:solidFill>
                <a:latin typeface="+mj-lt"/>
                <a:ea typeface="微软雅黑"/>
              </a:rPr>
              <a:t> ?</a:t>
            </a:r>
          </a:p>
        </p:txBody>
      </p:sp>
      <p:sp>
        <p:nvSpPr>
          <p:cNvPr id="37" name="MH_SubTitle_1">
            <a:extLst>
              <a:ext uri="{FF2B5EF4-FFF2-40B4-BE49-F238E27FC236}">
                <a16:creationId xmlns:a16="http://schemas.microsoft.com/office/drawing/2014/main" xmlns="" id="{2C1C0B50-9D49-3847-BC63-36B130D2A2F9}"/>
              </a:ext>
            </a:extLst>
          </p:cNvPr>
          <p:cNvSpPr/>
          <p:nvPr/>
        </p:nvSpPr>
        <p:spPr>
          <a:xfrm>
            <a:off x="5665439" y="575256"/>
            <a:ext cx="1218899" cy="283369"/>
          </a:xfrm>
          <a:prstGeom prst="roundRect">
            <a:avLst>
              <a:gd name="adj" fmla="val 27833"/>
            </a:avLst>
          </a:prstGeom>
          <a:solidFill>
            <a:srgbClr val="8E2D0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Tx/>
              <a:buFontTx/>
              <a:buNone/>
              <a:defRPr/>
            </a:pPr>
            <a:r>
              <a:rPr lang="en-US" sz="1650" b="1" dirty="0">
                <a:solidFill>
                  <a:srgbClr val="FFFFFF"/>
                </a:solidFill>
                <a:latin typeface="+mj-lt"/>
                <a:cs typeface="Arial" panose="020B0604020202020204" pitchFamily="34" charset="0"/>
                <a:sym typeface="Arial" panose="020B0604020202020204" pitchFamily="34" charset="0"/>
              </a:rPr>
              <a:t>Theo </a:t>
            </a:r>
            <a:r>
              <a:rPr lang="en-US" sz="1650" b="1" dirty="0" err="1">
                <a:solidFill>
                  <a:srgbClr val="FFFFFF"/>
                </a:solidFill>
                <a:latin typeface="+mj-lt"/>
                <a:cs typeface="Arial" panose="020B0604020202020204" pitchFamily="34" charset="0"/>
                <a:sym typeface="Arial" panose="020B0604020202020204" pitchFamily="34" charset="0"/>
              </a:rPr>
              <a:t>dõi</a:t>
            </a:r>
            <a:endParaRPr lang="en-US" sz="1650" b="1" dirty="0">
              <a:solidFill>
                <a:srgbClr val="FFFFFF"/>
              </a:solidFill>
              <a:latin typeface="+mj-lt"/>
              <a:cs typeface="Arial" panose="020B0604020202020204" pitchFamily="34" charset="0"/>
              <a:sym typeface="Arial" panose="020B0604020202020204" pitchFamily="34" charset="0"/>
            </a:endParaRPr>
          </a:p>
        </p:txBody>
      </p:sp>
      <p:sp>
        <p:nvSpPr>
          <p:cNvPr id="4" name="Oval 3"/>
          <p:cNvSpPr/>
          <p:nvPr/>
        </p:nvSpPr>
        <p:spPr>
          <a:xfrm>
            <a:off x="8117184" y="4412771"/>
            <a:ext cx="301770" cy="320084"/>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chemeClr val="accent1"/>
                </a:solidFill>
                <a:latin typeface="Times" panose="020B0500000000000000" pitchFamily="34" charset="0"/>
                <a:ea typeface="Times" panose="020B0500000000000000" pitchFamily="34" charset="0"/>
                <a:cs typeface="Times" panose="020B0500000000000000" pitchFamily="34" charset="0"/>
              </a:rPr>
              <a:t>1</a:t>
            </a:r>
            <a:endParaRPr lang="en-US" dirty="0">
              <a:solidFill>
                <a:schemeClr val="accent1"/>
              </a:solidFill>
              <a:latin typeface="Times" panose="020B0500000000000000" pitchFamily="34" charset="0"/>
              <a:ea typeface="Times" panose="020B0500000000000000" pitchFamily="34" charset="0"/>
              <a:cs typeface="Times" panose="020B0500000000000000" pitchFamily="34" charset="0"/>
            </a:endParaRPr>
          </a:p>
        </p:txBody>
      </p:sp>
      <p:sp>
        <p:nvSpPr>
          <p:cNvPr id="38" name="Oval 37"/>
          <p:cNvSpPr/>
          <p:nvPr/>
        </p:nvSpPr>
        <p:spPr>
          <a:xfrm>
            <a:off x="5465784" y="1524488"/>
            <a:ext cx="301770" cy="320084"/>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chemeClr val="accent1"/>
                </a:solidFill>
                <a:latin typeface="Times" panose="020B0500000000000000" pitchFamily="34" charset="0"/>
                <a:ea typeface="Times" panose="020B0500000000000000" pitchFamily="34" charset="0"/>
                <a:cs typeface="Times" panose="020B0500000000000000" pitchFamily="34" charset="0"/>
              </a:rPr>
              <a:t>1</a:t>
            </a:r>
            <a:endParaRPr lang="en-US" dirty="0">
              <a:solidFill>
                <a:schemeClr val="accent1"/>
              </a:solidFill>
              <a:latin typeface="Times" panose="020B0500000000000000" pitchFamily="34" charset="0"/>
              <a:ea typeface="Times" panose="020B0500000000000000" pitchFamily="34" charset="0"/>
              <a:cs typeface="Times" panose="020B0500000000000000" pitchFamily="34" charset="0"/>
            </a:endParaRPr>
          </a:p>
        </p:txBody>
      </p:sp>
    </p:spTree>
    <p:extLst>
      <p:ext uri="{BB962C8B-B14F-4D97-AF65-F5344CB8AC3E}">
        <p14:creationId xmlns:p14="http://schemas.microsoft.com/office/powerpoint/2010/main" val="1467163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down)">
                                      <p:cBhvr>
                                        <p:cTn id="19" dur="500"/>
                                        <p:tgtEl>
                                          <p:spTgt spid="3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6" grpId="0"/>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6">
            <a:extLst>
              <a:ext uri="{FF2B5EF4-FFF2-40B4-BE49-F238E27FC236}">
                <a16:creationId xmlns:a16="http://schemas.microsoft.com/office/drawing/2014/main" xmlns="" id="{049708E0-895C-8C47-8302-5FD62A64856F}"/>
              </a:ext>
            </a:extLst>
          </p:cNvPr>
          <p:cNvGrpSpPr/>
          <p:nvPr/>
        </p:nvGrpSpPr>
        <p:grpSpPr>
          <a:xfrm>
            <a:off x="856204" y="308369"/>
            <a:ext cx="4073322" cy="419149"/>
            <a:chOff x="1102326" y="2458821"/>
            <a:chExt cx="5431096" cy="558865"/>
          </a:xfrm>
        </p:grpSpPr>
        <p:sp>
          <p:nvSpPr>
            <p:cNvPr id="17" name="矩形 18">
              <a:extLst>
                <a:ext uri="{FF2B5EF4-FFF2-40B4-BE49-F238E27FC236}">
                  <a16:creationId xmlns:a16="http://schemas.microsoft.com/office/drawing/2014/main" xmlns="" id="{80476782-2C38-0F46-AA40-16A196F4779E}"/>
                </a:ext>
              </a:extLst>
            </p:cNvPr>
            <p:cNvSpPr/>
            <p:nvPr/>
          </p:nvSpPr>
          <p:spPr>
            <a:xfrm>
              <a:off x="1102326" y="2458821"/>
              <a:ext cx="677161" cy="492443"/>
            </a:xfrm>
            <a:prstGeom prst="rect">
              <a:avLst/>
            </a:prstGeom>
          </p:spPr>
          <p:txBody>
            <a:bodyPr wrap="square">
              <a:spAutoFit/>
            </a:bodyPr>
            <a:lstStyle/>
            <a:p>
              <a:pPr algn="ctr">
                <a:buClrTx/>
                <a:buFontTx/>
                <a:buNone/>
                <a:defRPr/>
              </a:pPr>
              <a:r>
                <a:rPr lang="en-US" altLang="zh-CN" sz="1800" b="1" kern="1200" dirty="0">
                  <a:solidFill>
                    <a:prstClr val="black"/>
                  </a:solidFill>
                  <a:latin typeface="Times" panose="020B0500000000000000" pitchFamily="34" charset="0"/>
                  <a:ea typeface="Times" panose="020B0500000000000000" pitchFamily="34" charset="0"/>
                  <a:cs typeface="Times" panose="020B0500000000000000" pitchFamily="34" charset="0"/>
                  <a:sym typeface="+mn-lt"/>
                </a:rPr>
                <a:t>II</a:t>
              </a:r>
            </a:p>
          </p:txBody>
        </p:sp>
        <p:sp>
          <p:nvSpPr>
            <p:cNvPr id="18" name="矩形 19">
              <a:extLst>
                <a:ext uri="{FF2B5EF4-FFF2-40B4-BE49-F238E27FC236}">
                  <a16:creationId xmlns:a16="http://schemas.microsoft.com/office/drawing/2014/main" xmlns="" id="{059B3FBB-9B70-C24F-AA05-3789ACF4C1F6}"/>
                </a:ext>
              </a:extLst>
            </p:cNvPr>
            <p:cNvSpPr/>
            <p:nvPr/>
          </p:nvSpPr>
          <p:spPr>
            <a:xfrm>
              <a:off x="2004352" y="2463689"/>
              <a:ext cx="4529070" cy="553997"/>
            </a:xfrm>
            <a:prstGeom prst="rect">
              <a:avLst/>
            </a:prstGeom>
          </p:spPr>
          <p:txBody>
            <a:bodyPr wrap="square">
              <a:spAutoFit/>
            </a:bodyPr>
            <a:lstStyle/>
            <a:p>
              <a:pPr algn="ctr">
                <a:buClrTx/>
                <a:buFontTx/>
                <a:buNone/>
              </a:pPr>
              <a:r>
                <a:rPr lang="en-US" altLang="zh-CN" sz="2100" kern="1200" dirty="0" err="1">
                  <a:solidFill>
                    <a:srgbClr val="C00000"/>
                  </a:solidFill>
                  <a:latin typeface="Times" panose="020B0500000000000000" pitchFamily="34" charset="0"/>
                  <a:ea typeface="Times" panose="020B0500000000000000" pitchFamily="34" charset="0"/>
                  <a:cs typeface="Times" panose="020B0500000000000000" pitchFamily="34" charset="0"/>
                  <a:sym typeface="+mn-lt"/>
                </a:rPr>
                <a:t>Trải</a:t>
              </a:r>
              <a:r>
                <a:rPr lang="en-US" altLang="zh-CN" sz="2100" kern="1200" dirty="0">
                  <a:solidFill>
                    <a:srgbClr val="C0000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100" kern="1200" dirty="0" err="1">
                  <a:solidFill>
                    <a:srgbClr val="C00000"/>
                  </a:solidFill>
                  <a:latin typeface="Times" panose="020B0500000000000000" pitchFamily="34" charset="0"/>
                  <a:ea typeface="Times" panose="020B0500000000000000" pitchFamily="34" charset="0"/>
                  <a:cs typeface="Times" panose="020B0500000000000000" pitchFamily="34" charset="0"/>
                  <a:sym typeface="+mn-lt"/>
                </a:rPr>
                <a:t>nghiệm</a:t>
              </a:r>
              <a:r>
                <a:rPr lang="en-US" altLang="zh-CN" sz="2100" kern="1200" dirty="0">
                  <a:solidFill>
                    <a:srgbClr val="C0000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100" kern="1200" dirty="0" err="1">
                  <a:solidFill>
                    <a:srgbClr val="C00000"/>
                  </a:solidFill>
                  <a:latin typeface="Times" panose="020B0500000000000000" pitchFamily="34" charset="0"/>
                  <a:ea typeface="Times" panose="020B0500000000000000" pitchFamily="34" charset="0"/>
                  <a:cs typeface="Times" panose="020B0500000000000000" pitchFamily="34" charset="0"/>
                  <a:sym typeface="+mn-lt"/>
                </a:rPr>
                <a:t>cùng</a:t>
              </a:r>
              <a:r>
                <a:rPr lang="en-US" altLang="zh-CN" sz="2100" kern="1200" dirty="0">
                  <a:solidFill>
                    <a:srgbClr val="C0000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100" kern="1200" dirty="0" err="1">
                  <a:solidFill>
                    <a:srgbClr val="C00000"/>
                  </a:solidFill>
                  <a:latin typeface="Times" panose="020B0500000000000000" pitchFamily="34" charset="0"/>
                  <a:ea typeface="Times" panose="020B0500000000000000" pitchFamily="34" charset="0"/>
                  <a:cs typeface="Times" panose="020B0500000000000000" pitchFamily="34" charset="0"/>
                  <a:sym typeface="+mn-lt"/>
                </a:rPr>
                <a:t>văn</a:t>
              </a:r>
              <a:r>
                <a:rPr lang="en-US" altLang="zh-CN" sz="2100" kern="1200" dirty="0">
                  <a:solidFill>
                    <a:srgbClr val="C00000"/>
                  </a:solidFill>
                  <a:latin typeface="Times" panose="020B0500000000000000" pitchFamily="34" charset="0"/>
                  <a:ea typeface="Times" panose="020B0500000000000000" pitchFamily="34" charset="0"/>
                  <a:cs typeface="Times" panose="020B0500000000000000" pitchFamily="34" charset="0"/>
                  <a:sym typeface="+mn-lt"/>
                </a:rPr>
                <a:t> </a:t>
              </a:r>
              <a:r>
                <a:rPr lang="en-US" altLang="zh-CN" sz="2100" kern="1200" dirty="0" err="1">
                  <a:solidFill>
                    <a:srgbClr val="C00000"/>
                  </a:solidFill>
                  <a:latin typeface="Times" panose="020B0500000000000000" pitchFamily="34" charset="0"/>
                  <a:ea typeface="Times" panose="020B0500000000000000" pitchFamily="34" charset="0"/>
                  <a:cs typeface="Times" panose="020B0500000000000000" pitchFamily="34" charset="0"/>
                  <a:sym typeface="+mn-lt"/>
                </a:rPr>
                <a:t>bản</a:t>
              </a:r>
              <a:endParaRPr lang="en-US" altLang="zh-CN" sz="2100" kern="1200" dirty="0">
                <a:solidFill>
                  <a:srgbClr val="C00000"/>
                </a:solidFill>
                <a:latin typeface="Times" panose="020B0500000000000000" pitchFamily="34" charset="0"/>
                <a:ea typeface="Times" panose="020B0500000000000000" pitchFamily="34" charset="0"/>
                <a:cs typeface="Times" panose="020B0500000000000000" pitchFamily="34" charset="0"/>
                <a:sym typeface="+mn-lt"/>
              </a:endParaRPr>
            </a:p>
          </p:txBody>
        </p:sp>
      </p:grpSp>
      <p:cxnSp>
        <p:nvCxnSpPr>
          <p:cNvPr id="13" name="直接连接符 8">
            <a:extLst>
              <a:ext uri="{FF2B5EF4-FFF2-40B4-BE49-F238E27FC236}">
                <a16:creationId xmlns:a16="http://schemas.microsoft.com/office/drawing/2014/main" xmlns="" id="{65260D2D-C458-C34B-B4C9-0FA7F566B95E}"/>
              </a:ext>
            </a:extLst>
          </p:cNvPr>
          <p:cNvCxnSpPr>
            <a:cxnSpLocks/>
          </p:cNvCxnSpPr>
          <p:nvPr/>
        </p:nvCxnSpPr>
        <p:spPr>
          <a:xfrm flipH="1">
            <a:off x="3424333" y="1222027"/>
            <a:ext cx="2244829" cy="0"/>
          </a:xfrm>
          <a:prstGeom prst="line">
            <a:avLst/>
          </a:prstGeom>
          <a:ln/>
        </p:spPr>
        <p:style>
          <a:lnRef idx="1">
            <a:schemeClr val="dk1"/>
          </a:lnRef>
          <a:fillRef idx="0">
            <a:schemeClr val="dk1"/>
          </a:fillRef>
          <a:effectRef idx="0">
            <a:schemeClr val="dk1"/>
          </a:effectRef>
          <a:fontRef idx="minor">
            <a:schemeClr val="tx1"/>
          </a:fontRef>
        </p:style>
      </p:cxnSp>
      <p:sp>
        <p:nvSpPr>
          <p:cNvPr id="14" name="文本框 12">
            <a:extLst>
              <a:ext uri="{FF2B5EF4-FFF2-40B4-BE49-F238E27FC236}">
                <a16:creationId xmlns:a16="http://schemas.microsoft.com/office/drawing/2014/main" xmlns="" id="{A898BAED-9263-AF43-BD83-21E81E949F9A}"/>
              </a:ext>
            </a:extLst>
          </p:cNvPr>
          <p:cNvSpPr txBox="1"/>
          <p:nvPr/>
        </p:nvSpPr>
        <p:spPr>
          <a:xfrm>
            <a:off x="3474839" y="809071"/>
            <a:ext cx="2194323" cy="369332"/>
          </a:xfrm>
          <a:prstGeom prst="rect">
            <a:avLst/>
          </a:prstGeom>
          <a:noFill/>
        </p:spPr>
        <p:txBody>
          <a:bodyPr wrap="square" rtlCol="0">
            <a:spAutoFit/>
          </a:bodyPr>
          <a:lstStyle/>
          <a:p>
            <a:pPr defTabSz="456724">
              <a:buClrTx/>
            </a:pPr>
            <a:r>
              <a:rPr lang="vi-VN" altLang="zh-CN" sz="1800" b="1" i="1" kern="1200" dirty="0">
                <a:solidFill>
                  <a:srgbClr val="8E2D08"/>
                </a:solidFill>
                <a:latin typeface="Times" panose="020B0500000000000000" pitchFamily="34" charset="0"/>
                <a:ea typeface="Times" panose="020B0500000000000000" pitchFamily="34" charset="0"/>
                <a:cs typeface="Times" panose="020B0500000000000000" pitchFamily="34" charset="0"/>
                <a:sym typeface="+mn-lt"/>
              </a:rPr>
              <a:t>Chó sói và chiên con</a:t>
            </a:r>
            <a:endParaRPr lang="zh-CN" altLang="en-US" sz="1800" b="1" i="1" kern="1200" dirty="0">
              <a:solidFill>
                <a:srgbClr val="8E2D08"/>
              </a:solidFill>
              <a:latin typeface="Times" panose="020B0500000000000000" pitchFamily="34" charset="0"/>
              <a:ea typeface="Times" panose="020B0500000000000000" pitchFamily="34" charset="0"/>
              <a:cs typeface="Times" panose="020B0500000000000000" pitchFamily="34" charset="0"/>
              <a:sym typeface="+mn-lt"/>
            </a:endParaRPr>
          </a:p>
        </p:txBody>
      </p:sp>
      <p:sp>
        <p:nvSpPr>
          <p:cNvPr id="3" name="Rectangle 2">
            <a:extLst>
              <a:ext uri="{FF2B5EF4-FFF2-40B4-BE49-F238E27FC236}">
                <a16:creationId xmlns:a16="http://schemas.microsoft.com/office/drawing/2014/main" xmlns="" id="{3705E386-FE3B-6443-84F7-54FA71E910FC}"/>
              </a:ext>
            </a:extLst>
          </p:cNvPr>
          <p:cNvSpPr/>
          <p:nvPr/>
        </p:nvSpPr>
        <p:spPr>
          <a:xfrm>
            <a:off x="275748" y="1386624"/>
            <a:ext cx="4572000" cy="3416320"/>
          </a:xfrm>
          <a:prstGeom prst="rect">
            <a:avLst/>
          </a:prstGeom>
        </p:spPr>
        <p:txBody>
          <a:bodyPr>
            <a:spAutoFit/>
          </a:bodyPr>
          <a:lstStyle/>
          <a:p>
            <a:pPr>
              <a:buClrTx/>
              <a:buFontTx/>
              <a:buNone/>
            </a:pP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Kẻ mạnh, cái lẽ vốn già,</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Chuyện này tức khắc giải ra rõ ràng.</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Dòng suối trong, chiên đang giải khát,</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Dạ trống không, sói chợt đến nơi,</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Đói, đi lảng vảng kiếm mồi,</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Thấy chiên, động dại bời bời thét vang:</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 Sao mày dám cả gan vục mõm</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Làm đục ngầu nước uống của ta?</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Tội mày phải trị không tha!</a:t>
            </a:r>
          </a:p>
          <a:p>
            <a:pPr>
              <a:buClrTx/>
              <a:buFontTx/>
              <a:buNone/>
            </a:pP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Chiên con sửng sốt thưa qua mấy lời:</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 Xin bệ hạ hãy nguôi cơn giận,</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Xét lại cho tường tận kẻo mà…</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Nơi tôi uống nước phải là</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Hơn hai chục bước cách xa dưới này.</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Chẳng lẽ kẻ hèn này có thể</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Khuấy nước ngài uống phía nguồn trên.</a:t>
            </a:r>
          </a:p>
        </p:txBody>
      </p:sp>
      <p:sp>
        <p:nvSpPr>
          <p:cNvPr id="5" name="Rectangle 4">
            <a:extLst>
              <a:ext uri="{FF2B5EF4-FFF2-40B4-BE49-F238E27FC236}">
                <a16:creationId xmlns:a16="http://schemas.microsoft.com/office/drawing/2014/main" xmlns="" id="{6EB2AB5E-00B0-164E-8391-EF19F9D72656}"/>
              </a:ext>
            </a:extLst>
          </p:cNvPr>
          <p:cNvSpPr/>
          <p:nvPr/>
        </p:nvSpPr>
        <p:spPr>
          <a:xfrm>
            <a:off x="5020253" y="1229005"/>
            <a:ext cx="3078719" cy="3624069"/>
          </a:xfrm>
          <a:prstGeom prst="rect">
            <a:avLst/>
          </a:prstGeom>
        </p:spPr>
        <p:txBody>
          <a:bodyPr wrap="square">
            <a:spAutoFit/>
          </a:bodyPr>
          <a:lstStyle/>
          <a:p>
            <a:pPr>
              <a:buClrTx/>
              <a:buFontTx/>
              <a:buNone/>
            </a:pP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Con quái ác lại gầm lên:</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 Chính mày khuấy nước, ai quên đâu là</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Mày còn nói xấu ta năm ngoái...</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 Nói xấu ngài? Tôi nói xấu ai?</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Khi tôi còn chửa ra đời?</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Hiện tôi đang bú mẹ tôi rành rành.</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 Không phải mày thì anh mày đó!</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 Quả thật tôi chẳng có anh em.</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 Thế thì một mống nhà chiên</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Quân bay có đứa nào kiềng sói đâu!</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Chiên, chó, người cùng nhau một thói.</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Họ mách ta, ta phải báo thù.</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Dứt lời, tha tận rừng sâu</a:t>
            </a:r>
            <a:b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b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Sói nhai chiên đỏ, chẳng cầu đôi co.</a:t>
            </a:r>
          </a:p>
          <a:p>
            <a:pPr algn="r">
              <a:buClrTx/>
              <a:buFontTx/>
              <a:buNone/>
            </a:pPr>
            <a:r>
              <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rPr>
              <a:t>(Truyện ngụ ngôn La </a:t>
            </a:r>
            <a:r>
              <a:rPr lang="vi-VN" sz="1350" i="1" kern="1200" dirty="0" smtClean="0">
                <a:solidFill>
                  <a:srgbClr val="8E2D08"/>
                </a:solidFill>
                <a:latin typeface="Times" panose="020B0500000000000000" pitchFamily="34" charset="0"/>
                <a:ea typeface="Times" panose="020B0500000000000000" pitchFamily="34" charset="0"/>
                <a:cs typeface="Times" panose="020B0500000000000000" pitchFamily="34" charset="0"/>
              </a:rPr>
              <a:t>Phông-ten</a:t>
            </a:r>
            <a:r>
              <a:rPr lang="en-US" sz="1350" i="1" kern="1200" dirty="0" smtClean="0">
                <a:solidFill>
                  <a:srgbClr val="8E2D08"/>
                </a:solidFill>
                <a:latin typeface="Times" panose="020B0500000000000000" pitchFamily="34" charset="0"/>
                <a:ea typeface="Times" panose="020B0500000000000000" pitchFamily="34" charset="0"/>
                <a:cs typeface="Times" panose="020B0500000000000000" pitchFamily="34" charset="0"/>
              </a:rPr>
              <a:t>)</a:t>
            </a:r>
            <a:endParaRPr lang="vi-VN" sz="1350" i="1" kern="1200" dirty="0">
              <a:solidFill>
                <a:srgbClr val="8E2D08"/>
              </a:solidFill>
              <a:latin typeface="Times" panose="020B0500000000000000" pitchFamily="34" charset="0"/>
              <a:ea typeface="Times" panose="020B0500000000000000" pitchFamily="34" charset="0"/>
              <a:cs typeface="Times" panose="020B0500000000000000" pitchFamily="34" charset="0"/>
            </a:endParaRPr>
          </a:p>
          <a:p>
            <a:pPr algn="r">
              <a:buClrTx/>
              <a:buFontTx/>
              <a:buNone/>
            </a:pPr>
            <a:endParaRPr lang="en-US" sz="1350" kern="1200" dirty="0">
              <a:solidFill>
                <a:srgbClr val="51AAA0"/>
              </a:solidFill>
              <a:latin typeface="Times" panose="020B0500000000000000" pitchFamily="34" charset="0"/>
              <a:ea typeface="Times" panose="020B0500000000000000" pitchFamily="34" charset="0"/>
              <a:cs typeface="Times" panose="020B0500000000000000" pitchFamily="34" charset="0"/>
            </a:endParaRPr>
          </a:p>
        </p:txBody>
      </p:sp>
      <p:sp>
        <p:nvSpPr>
          <p:cNvPr id="23" name="Rectangle 22">
            <a:extLst>
              <a:ext uri="{FF2B5EF4-FFF2-40B4-BE49-F238E27FC236}">
                <a16:creationId xmlns:a16="http://schemas.microsoft.com/office/drawing/2014/main" xmlns="" id="{C845EE14-D39F-574F-B9B3-66CF057EDE01}"/>
              </a:ext>
            </a:extLst>
          </p:cNvPr>
          <p:cNvSpPr/>
          <p:nvPr/>
        </p:nvSpPr>
        <p:spPr>
          <a:xfrm>
            <a:off x="2969939" y="1645431"/>
            <a:ext cx="1964061" cy="715581"/>
          </a:xfrm>
          <a:prstGeom prst="rect">
            <a:avLst/>
          </a:prstGeom>
          <a:solidFill>
            <a:srgbClr val="2AA1B3"/>
          </a:solidFill>
        </p:spPr>
        <p:txBody>
          <a:bodyPr wrap="square">
            <a:spAutoFit/>
          </a:bodyPr>
          <a:lstStyle/>
          <a:p>
            <a:pPr algn="just">
              <a:buClrTx/>
              <a:buFontTx/>
              <a:buNone/>
            </a:pPr>
            <a:r>
              <a:rPr lang="en-US" sz="1350" kern="1200" dirty="0" smtClean="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smtClean="0">
                <a:solidFill>
                  <a:schemeClr val="accent1"/>
                </a:solidFill>
                <a:latin typeface="Times" panose="020B0500000000000000" pitchFamily="34" charset="0"/>
                <a:ea typeface="Times" panose="020B0500000000000000" pitchFamily="34" charset="0"/>
                <a:cs typeface="Times" panose="020B0500000000000000" pitchFamily="34" charset="0"/>
              </a:rPr>
              <a:t>Chú</a:t>
            </a:r>
            <a:r>
              <a:rPr lang="en-US" sz="1350" kern="1200" dirty="0" smtClean="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ý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phân</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biệt</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lời</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của</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người</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kể</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chuyện</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và</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lời</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của</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nhân</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vật</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a:t>
            </a:r>
          </a:p>
        </p:txBody>
      </p:sp>
      <p:sp>
        <p:nvSpPr>
          <p:cNvPr id="24" name="MH_SubTitle_1">
            <a:extLst>
              <a:ext uri="{FF2B5EF4-FFF2-40B4-BE49-F238E27FC236}">
                <a16:creationId xmlns:a16="http://schemas.microsoft.com/office/drawing/2014/main" xmlns="" id="{1D2B3EAF-B3BC-E142-AA61-98ECB530093B}"/>
              </a:ext>
            </a:extLst>
          </p:cNvPr>
          <p:cNvSpPr/>
          <p:nvPr/>
        </p:nvSpPr>
        <p:spPr>
          <a:xfrm>
            <a:off x="2949752" y="1389543"/>
            <a:ext cx="1218899" cy="283369"/>
          </a:xfrm>
          <a:prstGeom prst="roundRect">
            <a:avLst>
              <a:gd name="adj" fmla="val 27833"/>
            </a:avLst>
          </a:prstGeom>
          <a:solidFill>
            <a:srgbClr val="DD394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Tx/>
              <a:buFontTx/>
              <a:buNone/>
              <a:defRPr/>
            </a:pPr>
            <a:r>
              <a:rPr lang="en-US" sz="1650" b="1" dirty="0">
                <a:solidFill>
                  <a:srgbClr val="FFFFFF"/>
                </a:solidFill>
                <a:latin typeface="Times" panose="020B0500000000000000" pitchFamily="34" charset="0"/>
                <a:ea typeface="Times" panose="020B0500000000000000" pitchFamily="34" charset="0"/>
                <a:cs typeface="Times" panose="020B0500000000000000" pitchFamily="34" charset="0"/>
                <a:sym typeface="Arial" panose="020B0604020202020204" pitchFamily="34" charset="0"/>
              </a:rPr>
              <a:t>Theo </a:t>
            </a:r>
            <a:r>
              <a:rPr lang="en-US" sz="1650" b="1" dirty="0" err="1">
                <a:solidFill>
                  <a:srgbClr val="FFFFFF"/>
                </a:solidFill>
                <a:latin typeface="Times" panose="020B0500000000000000" pitchFamily="34" charset="0"/>
                <a:ea typeface="Times" panose="020B0500000000000000" pitchFamily="34" charset="0"/>
                <a:cs typeface="Times" panose="020B0500000000000000" pitchFamily="34" charset="0"/>
                <a:sym typeface="Arial" panose="020B0604020202020204" pitchFamily="34" charset="0"/>
              </a:rPr>
              <a:t>dõi</a:t>
            </a:r>
            <a:endParaRPr lang="en-US" sz="1650" b="1" dirty="0">
              <a:solidFill>
                <a:srgbClr val="FFFFFF"/>
              </a:solidFill>
              <a:latin typeface="Times" panose="020B0500000000000000" pitchFamily="34" charset="0"/>
              <a:ea typeface="Times" panose="020B0500000000000000" pitchFamily="34" charset="0"/>
              <a:cs typeface="Times" panose="020B0500000000000000" pitchFamily="34" charset="0"/>
              <a:sym typeface="Arial" panose="020B0604020202020204" pitchFamily="34" charset="0"/>
            </a:endParaRPr>
          </a:p>
        </p:txBody>
      </p:sp>
      <p:sp>
        <p:nvSpPr>
          <p:cNvPr id="31" name="Rectangle 30">
            <a:extLst>
              <a:ext uri="{FF2B5EF4-FFF2-40B4-BE49-F238E27FC236}">
                <a16:creationId xmlns:a16="http://schemas.microsoft.com/office/drawing/2014/main" xmlns="" id="{65380B64-C836-E649-BD5F-7CD447172192}"/>
              </a:ext>
            </a:extLst>
          </p:cNvPr>
          <p:cNvSpPr/>
          <p:nvPr/>
        </p:nvSpPr>
        <p:spPr>
          <a:xfrm>
            <a:off x="6778077" y="706135"/>
            <a:ext cx="1964061" cy="715581"/>
          </a:xfrm>
          <a:prstGeom prst="rect">
            <a:avLst/>
          </a:prstGeom>
          <a:solidFill>
            <a:srgbClr val="2AA1B3"/>
          </a:solidFill>
        </p:spPr>
        <p:txBody>
          <a:bodyPr wrap="square">
            <a:spAutoFit/>
          </a:bodyPr>
          <a:lstStyle/>
          <a:p>
            <a:pPr algn="just">
              <a:buClrTx/>
              <a:buFontTx/>
              <a:buNone/>
            </a:pPr>
            <a:r>
              <a:rPr lang="en-US" sz="1350" kern="1200" dirty="0" smtClean="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smtClean="0">
                <a:solidFill>
                  <a:schemeClr val="accent1"/>
                </a:solidFill>
                <a:latin typeface="Times" panose="020B0500000000000000" pitchFamily="34" charset="0"/>
                <a:ea typeface="Times" panose="020B0500000000000000" pitchFamily="34" charset="0"/>
                <a:cs typeface="Times" panose="020B0500000000000000" pitchFamily="34" charset="0"/>
              </a:rPr>
              <a:t>Lời</a:t>
            </a:r>
            <a:r>
              <a:rPr lang="en-US" sz="1350" kern="1200" dirty="0" smtClean="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lẽ</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của</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chó</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sói</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trong</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truyện</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có</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thuyết</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phục</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không</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Vì</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chemeClr val="accent1"/>
                </a:solidFill>
                <a:latin typeface="Times" panose="020B0500000000000000" pitchFamily="34" charset="0"/>
                <a:ea typeface="Times" panose="020B0500000000000000" pitchFamily="34" charset="0"/>
                <a:cs typeface="Times" panose="020B0500000000000000" pitchFamily="34" charset="0"/>
              </a:rPr>
              <a:t>sao</a:t>
            </a:r>
            <a:r>
              <a:rPr lang="en-US" sz="1350" kern="1200" dirty="0">
                <a:solidFill>
                  <a:schemeClr val="accent1"/>
                </a:solidFill>
                <a:latin typeface="Times" panose="020B0500000000000000" pitchFamily="34" charset="0"/>
                <a:ea typeface="Times" panose="020B0500000000000000" pitchFamily="34" charset="0"/>
                <a:cs typeface="Times" panose="020B0500000000000000" pitchFamily="34" charset="0"/>
              </a:rPr>
              <a:t>?</a:t>
            </a:r>
          </a:p>
        </p:txBody>
      </p:sp>
      <p:sp>
        <p:nvSpPr>
          <p:cNvPr id="32" name="MH_SubTitle_1">
            <a:extLst>
              <a:ext uri="{FF2B5EF4-FFF2-40B4-BE49-F238E27FC236}">
                <a16:creationId xmlns:a16="http://schemas.microsoft.com/office/drawing/2014/main" xmlns="" id="{FEBFAAD2-51C6-4D4D-8CF9-8F8409B84AD5}"/>
              </a:ext>
            </a:extLst>
          </p:cNvPr>
          <p:cNvSpPr/>
          <p:nvPr/>
        </p:nvSpPr>
        <p:spPr>
          <a:xfrm>
            <a:off x="6707568" y="461738"/>
            <a:ext cx="1218899" cy="283369"/>
          </a:xfrm>
          <a:prstGeom prst="roundRect">
            <a:avLst>
              <a:gd name="adj" fmla="val 27833"/>
            </a:avLst>
          </a:prstGeom>
          <a:solidFill>
            <a:srgbClr val="DD394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Tx/>
              <a:buFontTx/>
              <a:buNone/>
              <a:defRPr/>
            </a:pPr>
            <a:r>
              <a:rPr lang="en-US" sz="1650" b="1" dirty="0">
                <a:solidFill>
                  <a:srgbClr val="FFFFFF"/>
                </a:solidFill>
                <a:latin typeface="Times" panose="020B0500000000000000" pitchFamily="34" charset="0"/>
                <a:ea typeface="Times" panose="020B0500000000000000" pitchFamily="34" charset="0"/>
                <a:cs typeface="Times" panose="020B0500000000000000" pitchFamily="34" charset="0"/>
                <a:sym typeface="Arial" panose="020B0604020202020204" pitchFamily="34" charset="0"/>
              </a:rPr>
              <a:t>Theo </a:t>
            </a:r>
            <a:r>
              <a:rPr lang="en-US" sz="1650" b="1" dirty="0" err="1">
                <a:solidFill>
                  <a:srgbClr val="FFFFFF"/>
                </a:solidFill>
                <a:latin typeface="Times" panose="020B0500000000000000" pitchFamily="34" charset="0"/>
                <a:ea typeface="Times" panose="020B0500000000000000" pitchFamily="34" charset="0"/>
                <a:cs typeface="Times" panose="020B0500000000000000" pitchFamily="34" charset="0"/>
                <a:sym typeface="Arial" panose="020B0604020202020204" pitchFamily="34" charset="0"/>
              </a:rPr>
              <a:t>dõi</a:t>
            </a:r>
            <a:endParaRPr lang="en-US" sz="1650" b="1" dirty="0">
              <a:solidFill>
                <a:srgbClr val="FFFFFF"/>
              </a:solidFill>
              <a:latin typeface="Times" panose="020B0500000000000000" pitchFamily="34" charset="0"/>
              <a:ea typeface="Times" panose="020B0500000000000000" pitchFamily="34" charset="0"/>
              <a:cs typeface="Times" panose="020B0500000000000000" pitchFamily="34" charset="0"/>
              <a:sym typeface="Arial" panose="020B0604020202020204" pitchFamily="34" charset="0"/>
            </a:endParaRPr>
          </a:p>
        </p:txBody>
      </p:sp>
      <p:sp>
        <p:nvSpPr>
          <p:cNvPr id="35" name="Rectangle 34">
            <a:extLst>
              <a:ext uri="{FF2B5EF4-FFF2-40B4-BE49-F238E27FC236}">
                <a16:creationId xmlns:a16="http://schemas.microsoft.com/office/drawing/2014/main" xmlns="" id="{236AB9E5-48F2-2747-B24F-81890C10D8F8}"/>
              </a:ext>
            </a:extLst>
          </p:cNvPr>
          <p:cNvSpPr/>
          <p:nvPr/>
        </p:nvSpPr>
        <p:spPr>
          <a:xfrm>
            <a:off x="6778077" y="2736994"/>
            <a:ext cx="2216748" cy="715581"/>
          </a:xfrm>
          <a:prstGeom prst="rect">
            <a:avLst/>
          </a:prstGeom>
          <a:solidFill>
            <a:srgbClr val="2AA1B3"/>
          </a:solidFill>
        </p:spPr>
        <p:txBody>
          <a:bodyPr wrap="square">
            <a:spAutoFit/>
          </a:bodyPr>
          <a:lstStyle/>
          <a:p>
            <a:pPr algn="just">
              <a:buClrTx/>
              <a:buFontTx/>
              <a:buNone/>
            </a:pPr>
            <a:r>
              <a:rPr lang="en-US" sz="1350" kern="1200" dirty="0" smtClean="0">
                <a:solidFill>
                  <a:srgbClr val="0B5C17"/>
                </a:solidFill>
                <a:latin typeface="Times" panose="020B0500000000000000" pitchFamily="34" charset="0"/>
                <a:ea typeface="Times" panose="020B0500000000000000" pitchFamily="34" charset="0"/>
                <a:cs typeface="Times" panose="020B0500000000000000" pitchFamily="34" charset="0"/>
              </a:rPr>
              <a:t>       </a:t>
            </a:r>
            <a:r>
              <a:rPr lang="en-US" sz="1350" kern="1200" dirty="0" err="1" smtClean="0">
                <a:solidFill>
                  <a:srgbClr val="0B5C17"/>
                </a:solidFill>
                <a:latin typeface="Times" panose="020B0500000000000000" pitchFamily="34" charset="0"/>
                <a:ea typeface="Times" panose="020B0500000000000000" pitchFamily="34" charset="0"/>
                <a:cs typeface="Times" panose="020B0500000000000000" pitchFamily="34" charset="0"/>
              </a:rPr>
              <a:t>Trong</a:t>
            </a:r>
            <a:r>
              <a:rPr lang="en-US" sz="1350" kern="1200" dirty="0" smtClean="0">
                <a:solidFill>
                  <a:srgbClr val="0B5C17"/>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rgbClr val="0B5C17"/>
                </a:solidFill>
                <a:latin typeface="Times" panose="020B0500000000000000" pitchFamily="34" charset="0"/>
                <a:ea typeface="Times" panose="020B0500000000000000" pitchFamily="34" charset="0"/>
                <a:cs typeface="Times" panose="020B0500000000000000" pitchFamily="34" charset="0"/>
              </a:rPr>
              <a:t>đoạn</a:t>
            </a:r>
            <a:r>
              <a:rPr lang="en-US" sz="1350" kern="1200" dirty="0">
                <a:solidFill>
                  <a:srgbClr val="0B5C17"/>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rgbClr val="0B5C17"/>
                </a:solidFill>
                <a:latin typeface="Times" panose="020B0500000000000000" pitchFamily="34" charset="0"/>
                <a:ea typeface="Times" panose="020B0500000000000000" pitchFamily="34" charset="0"/>
                <a:cs typeface="Times" panose="020B0500000000000000" pitchFamily="34" charset="0"/>
              </a:rPr>
              <a:t>kết</a:t>
            </a:r>
            <a:r>
              <a:rPr lang="en-US" sz="1350" kern="1200" dirty="0">
                <a:solidFill>
                  <a:srgbClr val="0B5C17"/>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rgbClr val="0B5C17"/>
                </a:solidFill>
                <a:latin typeface="Times" panose="020B0500000000000000" pitchFamily="34" charset="0"/>
                <a:ea typeface="Times" panose="020B0500000000000000" pitchFamily="34" charset="0"/>
                <a:cs typeface="Times" panose="020B0500000000000000" pitchFamily="34" charset="0"/>
              </a:rPr>
              <a:t>chó</a:t>
            </a:r>
            <a:r>
              <a:rPr lang="en-US" sz="1350" kern="1200" dirty="0">
                <a:solidFill>
                  <a:srgbClr val="0B5C17"/>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rgbClr val="0B5C17"/>
                </a:solidFill>
                <a:latin typeface="Times" panose="020B0500000000000000" pitchFamily="34" charset="0"/>
                <a:ea typeface="Times" panose="020B0500000000000000" pitchFamily="34" charset="0"/>
                <a:cs typeface="Times" panose="020B0500000000000000" pitchFamily="34" charset="0"/>
              </a:rPr>
              <a:t>sói</a:t>
            </a:r>
            <a:r>
              <a:rPr lang="en-US" sz="1350" kern="1200" dirty="0">
                <a:solidFill>
                  <a:srgbClr val="0B5C17"/>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rgbClr val="0B5C17"/>
                </a:solidFill>
                <a:latin typeface="Times" panose="020B0500000000000000" pitchFamily="34" charset="0"/>
                <a:ea typeface="Times" panose="020B0500000000000000" pitchFamily="34" charset="0"/>
                <a:cs typeface="Times" panose="020B0500000000000000" pitchFamily="34" charset="0"/>
              </a:rPr>
              <a:t>cố</a:t>
            </a:r>
            <a:r>
              <a:rPr lang="en-US" sz="1350" kern="1200" dirty="0">
                <a:solidFill>
                  <a:srgbClr val="0B5C17"/>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rgbClr val="0B5C17"/>
                </a:solidFill>
                <a:latin typeface="Times" panose="020B0500000000000000" pitchFamily="34" charset="0"/>
                <a:ea typeface="Times" panose="020B0500000000000000" pitchFamily="34" charset="0"/>
                <a:cs typeface="Times" panose="020B0500000000000000" pitchFamily="34" charset="0"/>
              </a:rPr>
              <a:t>tình</a:t>
            </a:r>
            <a:r>
              <a:rPr lang="en-US" sz="1350" kern="1200" dirty="0">
                <a:solidFill>
                  <a:srgbClr val="0B5C17"/>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rgbClr val="0B5C17"/>
                </a:solidFill>
                <a:latin typeface="Times" panose="020B0500000000000000" pitchFamily="34" charset="0"/>
                <a:ea typeface="Times" panose="020B0500000000000000" pitchFamily="34" charset="0"/>
                <a:cs typeface="Times" panose="020B0500000000000000" pitchFamily="34" charset="0"/>
              </a:rPr>
              <a:t>vặn</a:t>
            </a:r>
            <a:r>
              <a:rPr lang="en-US" sz="1350" kern="1200" dirty="0">
                <a:solidFill>
                  <a:srgbClr val="0B5C17"/>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rgbClr val="0B5C17"/>
                </a:solidFill>
                <a:latin typeface="Times" panose="020B0500000000000000" pitchFamily="34" charset="0"/>
                <a:ea typeface="Times" panose="020B0500000000000000" pitchFamily="34" charset="0"/>
                <a:cs typeface="Times" panose="020B0500000000000000" pitchFamily="34" charset="0"/>
              </a:rPr>
              <a:t>vẹo</a:t>
            </a:r>
            <a:r>
              <a:rPr lang="en-US" sz="1350" kern="1200" dirty="0">
                <a:solidFill>
                  <a:srgbClr val="0B5C17"/>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rgbClr val="0B5C17"/>
                </a:solidFill>
                <a:latin typeface="Times" panose="020B0500000000000000" pitchFamily="34" charset="0"/>
                <a:ea typeface="Times" panose="020B0500000000000000" pitchFamily="34" charset="0"/>
                <a:cs typeface="Times" panose="020B0500000000000000" pitchFamily="34" charset="0"/>
              </a:rPr>
              <a:t>hạch</a:t>
            </a:r>
            <a:r>
              <a:rPr lang="en-US" sz="1350" kern="1200" dirty="0">
                <a:solidFill>
                  <a:srgbClr val="0B5C17"/>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rgbClr val="0B5C17"/>
                </a:solidFill>
                <a:latin typeface="Times" panose="020B0500000000000000" pitchFamily="34" charset="0"/>
                <a:ea typeface="Times" panose="020B0500000000000000" pitchFamily="34" charset="0"/>
                <a:cs typeface="Times" panose="020B0500000000000000" pitchFamily="34" charset="0"/>
              </a:rPr>
              <a:t>sách</a:t>
            </a:r>
            <a:r>
              <a:rPr lang="en-US" sz="1350" kern="1200" dirty="0">
                <a:solidFill>
                  <a:srgbClr val="0B5C17"/>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rgbClr val="0B5C17"/>
                </a:solidFill>
                <a:latin typeface="Times" panose="020B0500000000000000" pitchFamily="34" charset="0"/>
                <a:ea typeface="Times" panose="020B0500000000000000" pitchFamily="34" charset="0"/>
                <a:cs typeface="Times" panose="020B0500000000000000" pitchFamily="34" charset="0"/>
              </a:rPr>
              <a:t>chiên</a:t>
            </a:r>
            <a:r>
              <a:rPr lang="en-US" sz="1350" kern="1200" dirty="0">
                <a:solidFill>
                  <a:srgbClr val="0B5C17"/>
                </a:solidFill>
                <a:latin typeface="Times" panose="020B0500000000000000" pitchFamily="34" charset="0"/>
                <a:ea typeface="Times" panose="020B0500000000000000" pitchFamily="34" charset="0"/>
                <a:cs typeface="Times" panose="020B0500000000000000" pitchFamily="34" charset="0"/>
              </a:rPr>
              <a:t> con </a:t>
            </a:r>
            <a:r>
              <a:rPr lang="en-US" sz="1350" kern="1200" dirty="0" err="1">
                <a:solidFill>
                  <a:srgbClr val="0B5C17"/>
                </a:solidFill>
                <a:latin typeface="Times" panose="020B0500000000000000" pitchFamily="34" charset="0"/>
                <a:ea typeface="Times" panose="020B0500000000000000" pitchFamily="34" charset="0"/>
                <a:cs typeface="Times" panose="020B0500000000000000" pitchFamily="34" charset="0"/>
              </a:rPr>
              <a:t>nhằm</a:t>
            </a:r>
            <a:r>
              <a:rPr lang="en-US" sz="1350" kern="1200" dirty="0">
                <a:solidFill>
                  <a:srgbClr val="0B5C17"/>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rgbClr val="0B5C17"/>
                </a:solidFill>
                <a:latin typeface="Times" panose="020B0500000000000000" pitchFamily="34" charset="0"/>
                <a:ea typeface="Times" panose="020B0500000000000000" pitchFamily="34" charset="0"/>
                <a:cs typeface="Times" panose="020B0500000000000000" pitchFamily="34" charset="0"/>
              </a:rPr>
              <a:t>mục</a:t>
            </a:r>
            <a:r>
              <a:rPr lang="en-US" sz="1350" kern="1200" dirty="0">
                <a:solidFill>
                  <a:srgbClr val="0B5C17"/>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rgbClr val="0B5C17"/>
                </a:solidFill>
                <a:latin typeface="Times" panose="020B0500000000000000" pitchFamily="34" charset="0"/>
                <a:ea typeface="Times" panose="020B0500000000000000" pitchFamily="34" charset="0"/>
                <a:cs typeface="Times" panose="020B0500000000000000" pitchFamily="34" charset="0"/>
              </a:rPr>
              <a:t>đích</a:t>
            </a:r>
            <a:r>
              <a:rPr lang="en-US" sz="1350" kern="1200" dirty="0">
                <a:solidFill>
                  <a:srgbClr val="0B5C17"/>
                </a:solidFill>
                <a:latin typeface="Times" panose="020B0500000000000000" pitchFamily="34" charset="0"/>
                <a:ea typeface="Times" panose="020B0500000000000000" pitchFamily="34" charset="0"/>
                <a:cs typeface="Times" panose="020B0500000000000000" pitchFamily="34" charset="0"/>
              </a:rPr>
              <a:t> </a:t>
            </a:r>
            <a:r>
              <a:rPr lang="en-US" sz="1350" kern="1200" dirty="0" err="1">
                <a:solidFill>
                  <a:srgbClr val="0B5C17"/>
                </a:solidFill>
                <a:latin typeface="Times" panose="020B0500000000000000" pitchFamily="34" charset="0"/>
                <a:ea typeface="Times" panose="020B0500000000000000" pitchFamily="34" charset="0"/>
                <a:cs typeface="Times" panose="020B0500000000000000" pitchFamily="34" charset="0"/>
              </a:rPr>
              <a:t>gì</a:t>
            </a:r>
            <a:r>
              <a:rPr lang="en-US" sz="1350" kern="1200" dirty="0">
                <a:solidFill>
                  <a:srgbClr val="0B5C17"/>
                </a:solidFill>
                <a:latin typeface="Times" panose="020B0500000000000000" pitchFamily="34" charset="0"/>
                <a:ea typeface="Times" panose="020B0500000000000000" pitchFamily="34" charset="0"/>
                <a:cs typeface="Times" panose="020B0500000000000000" pitchFamily="34" charset="0"/>
              </a:rPr>
              <a:t>?</a:t>
            </a:r>
          </a:p>
        </p:txBody>
      </p:sp>
      <p:sp>
        <p:nvSpPr>
          <p:cNvPr id="36" name="MH_SubTitle_1">
            <a:extLst>
              <a:ext uri="{FF2B5EF4-FFF2-40B4-BE49-F238E27FC236}">
                <a16:creationId xmlns:a16="http://schemas.microsoft.com/office/drawing/2014/main" xmlns="" id="{BA3BBF61-B644-A540-A068-68E256C4F39D}"/>
              </a:ext>
            </a:extLst>
          </p:cNvPr>
          <p:cNvSpPr/>
          <p:nvPr/>
        </p:nvSpPr>
        <p:spPr>
          <a:xfrm>
            <a:off x="6707568" y="2492596"/>
            <a:ext cx="1218899" cy="283369"/>
          </a:xfrm>
          <a:prstGeom prst="roundRect">
            <a:avLst>
              <a:gd name="adj" fmla="val 27833"/>
            </a:avLst>
          </a:prstGeom>
          <a:solidFill>
            <a:srgbClr val="DD394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Tx/>
              <a:buFontTx/>
              <a:buNone/>
              <a:defRPr/>
            </a:pPr>
            <a:r>
              <a:rPr lang="en-US" sz="1650" b="1" dirty="0" err="1">
                <a:solidFill>
                  <a:srgbClr val="FFFFFF"/>
                </a:solidFill>
                <a:latin typeface="Times" panose="020B0500000000000000" pitchFamily="34" charset="0"/>
                <a:ea typeface="Times" panose="020B0500000000000000" pitchFamily="34" charset="0"/>
                <a:cs typeface="Times" panose="020B0500000000000000" pitchFamily="34" charset="0"/>
                <a:sym typeface="Arial" panose="020B0604020202020204" pitchFamily="34" charset="0"/>
              </a:rPr>
              <a:t>Suy</a:t>
            </a:r>
            <a:r>
              <a:rPr lang="en-US" sz="1650" b="1" dirty="0">
                <a:solidFill>
                  <a:srgbClr val="FFFFFF"/>
                </a:solidFill>
                <a:latin typeface="Times" panose="020B0500000000000000" pitchFamily="34" charset="0"/>
                <a:ea typeface="Times" panose="020B0500000000000000" pitchFamily="34" charset="0"/>
                <a:cs typeface="Times" panose="020B0500000000000000" pitchFamily="34" charset="0"/>
                <a:sym typeface="Arial" panose="020B0604020202020204" pitchFamily="34" charset="0"/>
              </a:rPr>
              <a:t> </a:t>
            </a:r>
            <a:r>
              <a:rPr lang="en-US" sz="1650" b="1" dirty="0" err="1">
                <a:solidFill>
                  <a:srgbClr val="FFFFFF"/>
                </a:solidFill>
                <a:latin typeface="Times" panose="020B0500000000000000" pitchFamily="34" charset="0"/>
                <a:ea typeface="Times" panose="020B0500000000000000" pitchFamily="34" charset="0"/>
                <a:cs typeface="Times" panose="020B0500000000000000" pitchFamily="34" charset="0"/>
                <a:sym typeface="Arial" panose="020B0604020202020204" pitchFamily="34" charset="0"/>
              </a:rPr>
              <a:t>luận</a:t>
            </a:r>
            <a:endParaRPr lang="en-US" sz="1650" b="1" dirty="0">
              <a:solidFill>
                <a:srgbClr val="FFFFFF"/>
              </a:solidFill>
              <a:latin typeface="Times" panose="020B0500000000000000" pitchFamily="34" charset="0"/>
              <a:ea typeface="Times" panose="020B0500000000000000" pitchFamily="34" charset="0"/>
              <a:cs typeface="Times" panose="020B0500000000000000" pitchFamily="34" charset="0"/>
              <a:sym typeface="Arial" panose="020B0604020202020204" pitchFamily="34" charset="0"/>
            </a:endParaRPr>
          </a:p>
        </p:txBody>
      </p:sp>
      <p:sp>
        <p:nvSpPr>
          <p:cNvPr id="26" name="Oval 25"/>
          <p:cNvSpPr/>
          <p:nvPr/>
        </p:nvSpPr>
        <p:spPr>
          <a:xfrm>
            <a:off x="2686912" y="2684338"/>
            <a:ext cx="247913" cy="21944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chemeClr val="accent1"/>
                </a:solidFill>
                <a:latin typeface="Times" panose="020B0500000000000000" pitchFamily="34" charset="0"/>
                <a:ea typeface="Times" panose="020B0500000000000000" pitchFamily="34" charset="0"/>
                <a:cs typeface="Times" panose="020B0500000000000000" pitchFamily="34" charset="0"/>
              </a:rPr>
              <a:t>1</a:t>
            </a:r>
            <a:endParaRPr lang="en-US" dirty="0">
              <a:solidFill>
                <a:schemeClr val="accent1"/>
              </a:solidFill>
              <a:latin typeface="Times" panose="020B0500000000000000" pitchFamily="34" charset="0"/>
              <a:ea typeface="Times" panose="020B0500000000000000" pitchFamily="34" charset="0"/>
              <a:cs typeface="Times" panose="020B0500000000000000" pitchFamily="34" charset="0"/>
            </a:endParaRPr>
          </a:p>
        </p:txBody>
      </p:sp>
      <p:sp>
        <p:nvSpPr>
          <p:cNvPr id="27" name="Oval 26"/>
          <p:cNvSpPr/>
          <p:nvPr/>
        </p:nvSpPr>
        <p:spPr>
          <a:xfrm>
            <a:off x="2975166" y="1685412"/>
            <a:ext cx="247913" cy="21944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chemeClr val="accent1"/>
                </a:solidFill>
                <a:latin typeface="Times" panose="020B0500000000000000" pitchFamily="34" charset="0"/>
                <a:ea typeface="Times" panose="020B0500000000000000" pitchFamily="34" charset="0"/>
                <a:cs typeface="Times" panose="020B0500000000000000" pitchFamily="34" charset="0"/>
              </a:rPr>
              <a:t>1</a:t>
            </a:r>
            <a:endParaRPr lang="en-US" dirty="0">
              <a:solidFill>
                <a:schemeClr val="accent1"/>
              </a:solidFill>
              <a:latin typeface="Times" panose="020B0500000000000000" pitchFamily="34" charset="0"/>
              <a:ea typeface="Times" panose="020B0500000000000000" pitchFamily="34" charset="0"/>
              <a:cs typeface="Times" panose="020B0500000000000000" pitchFamily="34" charset="0"/>
            </a:endParaRPr>
          </a:p>
        </p:txBody>
      </p:sp>
      <p:sp>
        <p:nvSpPr>
          <p:cNvPr id="28" name="Oval 27"/>
          <p:cNvSpPr/>
          <p:nvPr/>
        </p:nvSpPr>
        <p:spPr>
          <a:xfrm>
            <a:off x="7377445" y="1904854"/>
            <a:ext cx="247913" cy="21944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solidFill>
                  <a:schemeClr val="accent1"/>
                </a:solidFill>
                <a:latin typeface="Times" panose="020B0500000000000000" pitchFamily="34" charset="0"/>
                <a:ea typeface="Times" panose="020B0500000000000000" pitchFamily="34" charset="0"/>
                <a:cs typeface="Times" panose="020B0500000000000000" pitchFamily="34" charset="0"/>
              </a:rPr>
              <a:t>2</a:t>
            </a:r>
          </a:p>
        </p:txBody>
      </p:sp>
      <p:sp>
        <p:nvSpPr>
          <p:cNvPr id="29" name="Oval 28"/>
          <p:cNvSpPr/>
          <p:nvPr/>
        </p:nvSpPr>
        <p:spPr>
          <a:xfrm>
            <a:off x="6834854" y="753644"/>
            <a:ext cx="247913" cy="21944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solidFill>
                  <a:schemeClr val="accent1"/>
                </a:solidFill>
                <a:latin typeface="Times" panose="020B0500000000000000" pitchFamily="34" charset="0"/>
                <a:ea typeface="Times" panose="020B0500000000000000" pitchFamily="34" charset="0"/>
                <a:cs typeface="Times" panose="020B0500000000000000" pitchFamily="34" charset="0"/>
              </a:rPr>
              <a:t>2</a:t>
            </a:r>
          </a:p>
        </p:txBody>
      </p:sp>
      <p:sp>
        <p:nvSpPr>
          <p:cNvPr id="38" name="Oval 37"/>
          <p:cNvSpPr/>
          <p:nvPr/>
        </p:nvSpPr>
        <p:spPr>
          <a:xfrm>
            <a:off x="7635070" y="4199563"/>
            <a:ext cx="247913" cy="21944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chemeClr val="accent1"/>
                </a:solidFill>
                <a:latin typeface="Times" panose="020B0500000000000000" pitchFamily="34" charset="0"/>
                <a:ea typeface="Times" panose="020B0500000000000000" pitchFamily="34" charset="0"/>
                <a:cs typeface="Times" panose="020B0500000000000000" pitchFamily="34" charset="0"/>
              </a:rPr>
              <a:t>3</a:t>
            </a:r>
            <a:endParaRPr lang="en-US" dirty="0">
              <a:solidFill>
                <a:schemeClr val="accent1"/>
              </a:solidFill>
              <a:latin typeface="Times" panose="020B0500000000000000" pitchFamily="34" charset="0"/>
              <a:ea typeface="Times" panose="020B0500000000000000" pitchFamily="34" charset="0"/>
              <a:cs typeface="Times" panose="020B0500000000000000" pitchFamily="34" charset="0"/>
            </a:endParaRPr>
          </a:p>
        </p:txBody>
      </p:sp>
      <p:sp>
        <p:nvSpPr>
          <p:cNvPr id="39" name="Oval 38"/>
          <p:cNvSpPr/>
          <p:nvPr/>
        </p:nvSpPr>
        <p:spPr>
          <a:xfrm>
            <a:off x="6847917" y="2786316"/>
            <a:ext cx="247913" cy="21944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chemeClr val="accent1"/>
                </a:solidFill>
                <a:latin typeface="Times" panose="020B0500000000000000" pitchFamily="34" charset="0"/>
                <a:ea typeface="Times" panose="020B0500000000000000" pitchFamily="34" charset="0"/>
                <a:cs typeface="Times" panose="020B0500000000000000" pitchFamily="34" charset="0"/>
              </a:rPr>
              <a:t>3</a:t>
            </a:r>
            <a:endParaRPr lang="en-US" dirty="0">
              <a:solidFill>
                <a:schemeClr val="accent1"/>
              </a:solidFill>
              <a:latin typeface="Times" panose="020B0500000000000000" pitchFamily="34" charset="0"/>
              <a:ea typeface="Times" panose="020B0500000000000000" pitchFamily="34" charset="0"/>
              <a:cs typeface="Times" panose="020B0500000000000000" pitchFamily="34" charset="0"/>
            </a:endParaRPr>
          </a:p>
        </p:txBody>
      </p:sp>
    </p:spTree>
    <p:extLst>
      <p:ext uri="{BB962C8B-B14F-4D97-AF65-F5344CB8AC3E}">
        <p14:creationId xmlns:p14="http://schemas.microsoft.com/office/powerpoint/2010/main" val="27157609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circle(in)">
                                      <p:cBhvr>
                                        <p:cTn id="10" dur="2000"/>
                                        <p:tgtEl>
                                          <p:spTgt spid="3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circle(in)">
                                      <p:cBhvr>
                                        <p:cTn id="13" dur="2000"/>
                                        <p:tgtEl>
                                          <p:spTgt spid="2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circle(in)">
                                      <p:cBhvr>
                                        <p:cTn id="16" dur="20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circle(in)">
                                      <p:cBhvr>
                                        <p:cTn id="21" dur="2000"/>
                                        <p:tgtEl>
                                          <p:spTgt spid="3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circle(in)">
                                      <p:cBhvr>
                                        <p:cTn id="24" dur="2000"/>
                                        <p:tgtEl>
                                          <p:spTgt spid="39"/>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circle(in)">
                                      <p:cBhvr>
                                        <p:cTn id="27" dur="2000"/>
                                        <p:tgtEl>
                                          <p:spTgt spid="35"/>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circle(in)">
                                      <p:cBhvr>
                                        <p:cTn id="30"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5" grpId="0" animBg="1"/>
      <p:bldP spid="36" grpId="0" animBg="1"/>
      <p:bldP spid="28" grpId="0" animBg="1"/>
      <p:bldP spid="29" grpId="0" animBg="1"/>
      <p:bldP spid="38" grpId="0" animBg="1"/>
      <p:bldP spid="39" grpId="0" animBg="1"/>
    </p:bldLst>
  </p:timing>
</p:sld>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TotalTime>
  <Words>2796</Words>
  <Application>Microsoft Office PowerPoint</Application>
  <PresentationFormat>On-screen Show (16:9)</PresentationFormat>
  <Paragraphs>273</Paragraphs>
  <Slides>32</Slides>
  <Notes>30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32</vt:i4>
      </vt:variant>
    </vt:vector>
  </HeadingPairs>
  <TitlesOfParts>
    <vt:vector size="50" baseType="lpstr">
      <vt:lpstr>Patrick Hand</vt:lpstr>
      <vt:lpstr>Freeform</vt:lpstr>
      <vt:lpstr>Patrick Hand SC</vt:lpstr>
      <vt:lpstr>SimSun</vt:lpstr>
      <vt:lpstr>SVN-Amperzand</vt:lpstr>
      <vt:lpstr>Calibri</vt:lpstr>
      <vt:lpstr>Roboto Bold</vt:lpstr>
      <vt:lpstr>SimSun</vt:lpstr>
      <vt:lpstr>Times New Roman</vt:lpstr>
      <vt:lpstr>字魂59号-创粗黑</vt:lpstr>
      <vt:lpstr>MS Mincho</vt:lpstr>
      <vt:lpstr>微软雅黑</vt:lpstr>
      <vt:lpstr>等线</vt:lpstr>
      <vt:lpstr>Times</vt:lpstr>
      <vt:lpstr>Arial</vt:lpstr>
      <vt:lpstr>HL Dongian</vt:lpstr>
      <vt:lpstr>Wingdings</vt:lpstr>
      <vt:lpstr>English Language Grammar Rules by Slidesgo</vt:lpstr>
      <vt:lpstr>       Tiết 16,17     Văn bản:          Những tình huống hiểm nghèo</vt:lpstr>
      <vt:lpstr>PowerPoint Presentation</vt:lpstr>
      <vt:lpstr>I</vt:lpstr>
      <vt:lpstr>I</vt:lpstr>
      <vt:lpstr>PowerPoint Presentation</vt:lpstr>
      <vt:lpstr>II</vt:lpstr>
      <vt:lpstr>PowerPoint Presentation</vt:lpstr>
      <vt:lpstr>PowerPoint Presentation</vt:lpstr>
      <vt:lpstr>PowerPoint Presentation</vt:lpstr>
      <vt:lpstr>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  VẬN DỤNG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Văn bản 2: Những tình huống hiểm nghèo</dc:title>
  <cp:lastModifiedBy>DELL</cp:lastModifiedBy>
  <cp:revision>37</cp:revision>
  <dcterms:modified xsi:type="dcterms:W3CDTF">2022-10-04T11:33:11Z</dcterms:modified>
</cp:coreProperties>
</file>