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18"/>
  </p:notesMasterIdLst>
  <p:sldIdLst>
    <p:sldId id="279" r:id="rId2"/>
    <p:sldId id="340" r:id="rId3"/>
    <p:sldId id="341" r:id="rId4"/>
    <p:sldId id="314" r:id="rId5"/>
    <p:sldId id="344" r:id="rId6"/>
    <p:sldId id="342" r:id="rId7"/>
    <p:sldId id="311" r:id="rId8"/>
    <p:sldId id="318" r:id="rId9"/>
    <p:sldId id="736" r:id="rId10"/>
    <p:sldId id="257" r:id="rId11"/>
    <p:sldId id="737" r:id="rId12"/>
    <p:sldId id="738" r:id="rId13"/>
    <p:sldId id="739" r:id="rId14"/>
    <p:sldId id="740" r:id="rId15"/>
    <p:sldId id="345" r:id="rId16"/>
    <p:sldId id="343" r:id="rId17"/>
  </p:sldIdLst>
  <p:sldSz cx="9144000" cy="5145088"/>
  <p:notesSz cx="6858000" cy="9144000"/>
  <p:custDataLst>
    <p:tags r:id="rId19"/>
  </p:custDataLst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6E0"/>
    <a:srgbClr val="9BBB59"/>
    <a:srgbClr val="FFA6F1"/>
    <a:srgbClr val="BD7600"/>
    <a:srgbClr val="E5F3FE"/>
    <a:srgbClr val="FE2A3D"/>
    <a:srgbClr val="FDD9D9"/>
    <a:srgbClr val="FFF560"/>
    <a:srgbClr val="FFC400"/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858" autoAdjust="0"/>
  </p:normalViewPr>
  <p:slideViewPr>
    <p:cSldViewPr>
      <p:cViewPr varScale="1">
        <p:scale>
          <a:sx n="117" d="100"/>
          <a:sy n="117" d="100"/>
        </p:scale>
        <p:origin x="184" y="56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2022/6/26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58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74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5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424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51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036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277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71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61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3D72-7107-7E91-0F46-35AD93B33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11718-FA79-9089-E8E7-7FD89D557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6F7E7-AB49-9055-ED60-56E4CC3A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BFAB-0A83-E12B-94EC-72AD6DA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C9BF5-A821-B82B-F064-5DE77286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41132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A41FA-7D5E-C74C-9F2F-8B036915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F34D4-9315-A26F-D9B4-15C7F606D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F054-B37B-A5FE-9C11-B128FC7C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4B5A7-6B36-4D65-6618-DA2D45A9D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04696-A89A-5D26-D512-5B42E039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405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671E2-B647-76D6-4BB0-5B31D5DBE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749C7-A79E-624F-6E03-80D1B7BE0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8FCA-6EC0-AE2D-CBE0-F26C4D406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347F2-1F49-74BE-D3FC-DB961989F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054DE-CF8E-A4C3-F3BC-24A309B6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051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2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24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304"/>
            <a:ext cx="2088232" cy="86409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68" y="700336"/>
            <a:ext cx="2088232" cy="86409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18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1BE6-D2B3-8D5B-AF02-DF5A50C8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E95D7-0B0B-719B-BC81-7DD82A021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37A74-7792-4B17-3EB4-D339F557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1F30C-7115-D4F3-DBF5-3F83EF57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2634A-0E54-4B89-439C-4AAAB831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096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D970-7867-ED10-DF12-7B34B8B5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30C5A-CCA4-682E-763C-F2D85C9EB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98294-F1AA-D397-3C07-4A009BAB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6D849-72A7-D025-DA25-03A62886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C6B79-4873-65A6-88C5-A41DC247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250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F6CF-3AD5-1285-6A75-468358BC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770F-CC97-B9C4-CFDD-EA4E35558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E3CB5-7251-9909-90FF-572EFA4F9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5AA60-0884-4FAF-B083-BB74E982D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9E66A-1A09-2409-AEAF-F7155702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032EA-041A-5732-3289-02B8A947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1033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02F6-D660-1C80-30D4-45357B19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24DA4-5430-3B8D-D3F8-FA716A13E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3C78C-7D7F-DB65-2C9B-7E94BA035E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F10DC-CCDD-65DD-AC3C-194D54493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5FD45-8990-ED1E-2828-A87647B37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8D4F1F-B66F-5D7D-C666-8BC8970C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F3662F-8FB7-16F3-A2F8-DE8D7764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D5C245-5392-2964-21C6-76CA4F52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529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E131-8A94-94BE-7088-F18A681E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36773-A843-E440-6903-2F347350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1EBFC2-60C0-375E-C0AB-B2311389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3002-4DAB-939D-B988-C628F139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155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4D5E5-FFF3-AD69-D3D8-5ECE0EE2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DD5FC-C6B3-A11B-3D65-21E6706E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45617-F2FD-41FB-73ED-7AC4797D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5495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E2E8-84EB-3405-63C5-A2AE3CF2A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C01B-801A-DD50-08EC-17022FB8B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97C99-101B-AA90-EBCF-F95A0AC6B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AF305-1975-3E73-A988-00F2DD77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1A5A1-F801-D2E8-7BB2-2E9CE415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A4670-8F47-8FD5-88E4-3276E3A7E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6528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BE9F-B90D-A34E-CF30-6B7F769B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4455C-E0F9-C987-F408-DA5974DEF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AC80E-345F-2ECE-11B5-F314141C5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2B920-1350-8E1B-1380-AF1B2CC8A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E73CC-89AF-5A8E-5CB9-0313713C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96A2D-442B-D1BD-C53B-64EE73F2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626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31FEC7-4057-3F3F-446A-1397B9FB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0D7C-9B3F-37DD-2943-94A102256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0A632-8E5B-BB20-0FE1-9C6E59824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F0262-F116-2643-8E93-8B361ED879BA}" type="datetimeFigureOut">
              <a:rPr lang="en-VN" smtClean="0"/>
              <a:t>6/26/22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00CD2-D30B-90CE-2143-E5EEF2A70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25A1B-58E7-E757-9153-791A06858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F2F7-810D-BE41-80EE-2BCE01ACAD1D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 descr="卡通背景天空漫画云">
            <a:extLst>
              <a:ext uri="{FF2B5EF4-FFF2-40B4-BE49-F238E27FC236}">
                <a16:creationId xmlns:a16="http://schemas.microsoft.com/office/drawing/2014/main" id="{54FEA833-AFDD-7642-67F2-11CCC19169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3"/>
            <a:ext cx="9144000" cy="5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3B611E94-AA36-8B47-662D-A1A5926380F4}"/>
              </a:ext>
            </a:extLst>
          </p:cNvPr>
          <p:cNvSpPr/>
          <p:nvPr userDrawn="1"/>
        </p:nvSpPr>
        <p:spPr>
          <a:xfrm>
            <a:off x="827584" y="412304"/>
            <a:ext cx="2736304" cy="122413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E9F1983B-C679-9C11-5194-EA38C87A6731}"/>
              </a:ext>
            </a:extLst>
          </p:cNvPr>
          <p:cNvSpPr/>
          <p:nvPr userDrawn="1"/>
        </p:nvSpPr>
        <p:spPr>
          <a:xfrm>
            <a:off x="683568" y="772344"/>
            <a:ext cx="2736304" cy="122413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12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51" r:id="rId15"/>
    <p:sldLayoutId id="2147483652" r:id="rId16"/>
    <p:sldLayoutId id="2147483653" r:id="rId17"/>
    <p:sldLayoutId id="2147483654" r:id="rId18"/>
    <p:sldLayoutId id="2147483659" r:id="rId1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9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23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3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3"/>
            <a:ext cx="9144000" cy="5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71688"/>
            <a:ext cx="1973213" cy="247340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" y="3796680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96353"/>
            <a:ext cx="2160240" cy="12070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32584"/>
            <a:ext cx="936104" cy="14423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115616" y="412304"/>
            <a:ext cx="2016224" cy="79208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683568" y="628328"/>
            <a:ext cx="2088232" cy="1080120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34" y="744190"/>
            <a:ext cx="5949997" cy="24482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8288"/>
            <a:ext cx="1532592" cy="14401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3344086"/>
            <a:ext cx="396972" cy="676656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22CEAC5B-1020-492A-B0E2-7596D492D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780928" y="-1315888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101C61-8B29-F84B-AF24-9BEB728B7F80}"/>
              </a:ext>
            </a:extLst>
          </p:cNvPr>
          <p:cNvSpPr txBox="1"/>
          <p:nvPr/>
        </p:nvSpPr>
        <p:spPr>
          <a:xfrm>
            <a:off x="1187624" y="219087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90061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9419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17887" y="798725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1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8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8" y="2260923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You are given 3 candies</a:t>
            </a: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7C35A670-AD88-FB4E-8F0F-77931DFBC515}"/>
              </a:ext>
            </a:extLst>
          </p:cNvPr>
          <p:cNvSpPr/>
          <p:nvPr/>
        </p:nvSpPr>
        <p:spPr>
          <a:xfrm>
            <a:off x="2591780" y="2940006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Định hướng nội dung tóm tắt</a:t>
            </a:r>
          </a:p>
        </p:txBody>
      </p:sp>
      <p:sp>
        <p:nvSpPr>
          <p:cNvPr id="11" name="文本框 44">
            <a:extLst>
              <a:ext uri="{FF2B5EF4-FFF2-40B4-BE49-F238E27FC236}">
                <a16:creationId xmlns:a16="http://schemas.microsoft.com/office/drawing/2014/main" id="{1835D475-0DF8-F767-31D8-37A2F680F954}"/>
              </a:ext>
            </a:extLst>
          </p:cNvPr>
          <p:cNvSpPr txBox="1"/>
          <p:nvPr/>
        </p:nvSpPr>
        <p:spPr>
          <a:xfrm>
            <a:off x="2567617" y="3325098"/>
            <a:ext cx="358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90061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9419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847498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Khi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dirty="0"/>
          </a:p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3001" y="2876848"/>
            <a:ext cx="6426191" cy="1702795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783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8" y="2260923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You are given 1 candies</a:t>
            </a: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C8511A77-435A-9843-0489-0A0BF2072C11}"/>
              </a:ext>
            </a:extLst>
          </p:cNvPr>
          <p:cNvSpPr/>
          <p:nvPr/>
        </p:nvSpPr>
        <p:spPr>
          <a:xfrm>
            <a:off x="3203848" y="3202984"/>
            <a:ext cx="4195741" cy="4580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Nghe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3DADA-3BAC-1B7C-7B21-83D15293D023}"/>
              </a:ext>
            </a:extLst>
          </p:cNvPr>
          <p:cNvSpPr txBox="1"/>
          <p:nvPr/>
        </p:nvSpPr>
        <p:spPr>
          <a:xfrm>
            <a:off x="3262082" y="37588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90061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9419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056068" y="842640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VN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783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876848"/>
            <a:ext cx="5966460" cy="170279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VN" sz="2400" dirty="0"/>
              <a:t> </a:t>
            </a:r>
            <a:endParaRPr lang="en-US" sz="21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8" y="2260923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You are given 5 candies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90061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9419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90272" y="847498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VN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867" y="28768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Khi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0828" y="2260923"/>
            <a:ext cx="458234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You are given 8 candies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900610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9419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96484" y="564787"/>
            <a:ext cx="7268340" cy="140636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400" b="1" dirty="0">
              <a:solidFill>
                <a:prstClr val="white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Theo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V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1440" y="1971150"/>
            <a:ext cx="4816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You are given 10 candies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D29084-A6A0-9BF3-E8B4-4B28F6A58ED2}"/>
              </a:ext>
            </a:extLst>
          </p:cNvPr>
          <p:cNvGrpSpPr/>
          <p:nvPr/>
        </p:nvGrpSpPr>
        <p:grpSpPr>
          <a:xfrm>
            <a:off x="1641981" y="2701882"/>
            <a:ext cx="5977346" cy="2030902"/>
            <a:chOff x="1641981" y="2701882"/>
            <a:chExt cx="5977346" cy="2030902"/>
          </a:xfrm>
        </p:grpSpPr>
        <p:sp>
          <p:nvSpPr>
            <p:cNvPr id="5" name="Rectangle 4"/>
            <p:cNvSpPr/>
            <p:nvPr/>
          </p:nvSpPr>
          <p:spPr>
            <a:xfrm>
              <a:off x="1641981" y="2708944"/>
              <a:ext cx="5977346" cy="2013787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863BEA-C388-D83D-9E21-AE7310A290DD}"/>
                </a:ext>
              </a:extLst>
            </p:cNvPr>
            <p:cNvSpPr txBox="1"/>
            <p:nvPr/>
          </p:nvSpPr>
          <p:spPr>
            <a:xfrm>
              <a:off x="1739719" y="2701882"/>
              <a:ext cx="4626428" cy="458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V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 Có tên bài trình bày</a:t>
              </a:r>
              <a:endParaRPr lang="en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FD6A3B-B7C9-2D6F-19C4-283D01F6FF18}"/>
                </a:ext>
              </a:extLst>
            </p:cNvPr>
            <p:cNvSpPr txBox="1"/>
            <p:nvPr/>
          </p:nvSpPr>
          <p:spPr>
            <a:xfrm>
              <a:off x="1739719" y="3007528"/>
              <a:ext cx="4626428" cy="458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V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 Có tên người trình bày</a:t>
              </a:r>
              <a:endParaRPr lang="en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498D6D-6675-6716-A1B3-4923DDC06651}"/>
                </a:ext>
              </a:extLst>
            </p:cNvPr>
            <p:cNvSpPr txBox="1"/>
            <p:nvPr/>
          </p:nvSpPr>
          <p:spPr>
            <a:xfrm>
              <a:off x="1739719" y="3787326"/>
              <a:ext cx="55834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V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 Có đầy đủ các thông tin chính của bài trình bày</a:t>
              </a:r>
              <a:endParaRPr lang="en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9FFD89-2F71-9C8D-1988-6C8353F70F4E}"/>
                </a:ext>
              </a:extLst>
            </p:cNvPr>
            <p:cNvSpPr txBox="1"/>
            <p:nvPr/>
          </p:nvSpPr>
          <p:spPr>
            <a:xfrm>
              <a:off x="1739719" y="3427348"/>
              <a:ext cx="57149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V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 Trình bày thông tin ngắn gọn dưới dạng từ/ cụm từ, kí hiệu</a:t>
              </a:r>
              <a:endParaRPr lang="en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28A508-1D96-74F4-1161-A6890CA42C13}"/>
                </a:ext>
              </a:extLst>
            </p:cNvPr>
            <p:cNvSpPr txBox="1"/>
            <p:nvPr/>
          </p:nvSpPr>
          <p:spPr>
            <a:xfrm>
              <a:off x="1739719" y="4086453"/>
              <a:ext cx="57149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V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- Trình bày rõ ràng, có tính hệ thống (biết dung số thứ tự, kí hiệu abc, gạch đầu dòng…để trình bày các ý chính)</a:t>
              </a:r>
              <a:endParaRPr lang="en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39367">
            <a:off x="3537108" y="1694184"/>
            <a:ext cx="541101" cy="681376"/>
          </a:xfrm>
          <a:prstGeom prst="rect">
            <a:avLst/>
          </a:prstGeom>
        </p:spPr>
      </p:pic>
      <p:sp>
        <p:nvSpPr>
          <p:cNvPr id="304" name="矩形 303">
            <a:extLst>
              <a:ext uri="{FF2B5EF4-FFF2-40B4-BE49-F238E27FC236}">
                <a16:creationId xmlns:a16="http://schemas.microsoft.com/office/drawing/2014/main" id="{04BEB90A-F113-4789-B65F-41C2731A7A99}"/>
              </a:ext>
            </a:extLst>
          </p:cNvPr>
          <p:cNvSpPr/>
          <p:nvPr/>
        </p:nvSpPr>
        <p:spPr>
          <a:xfrm>
            <a:off x="107504" y="2484399"/>
            <a:ext cx="3529200" cy="22510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?”</a:t>
            </a:r>
          </a:p>
          <a:p>
            <a:pPr algn="ctr">
              <a:lnSpc>
                <a:spcPct val="120000"/>
              </a:lnSpc>
            </a:pPr>
            <a:endParaRPr lang="en-US" altLang="zh-CN" sz="975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06" name="任意多边形: 形状 305">
            <a:extLst>
              <a:ext uri="{FF2B5EF4-FFF2-40B4-BE49-F238E27FC236}">
                <a16:creationId xmlns:a16="http://schemas.microsoft.com/office/drawing/2014/main" id="{B6C81B64-3DBA-4E2E-A2EF-F1D188958F9D}"/>
              </a:ext>
            </a:extLst>
          </p:cNvPr>
          <p:cNvSpPr/>
          <p:nvPr/>
        </p:nvSpPr>
        <p:spPr>
          <a:xfrm flipH="1">
            <a:off x="107504" y="2268962"/>
            <a:ext cx="3600400" cy="2448144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pic>
        <p:nvPicPr>
          <p:cNvPr id="8" name="图片 28">
            <a:extLst>
              <a:ext uri="{FF2B5EF4-FFF2-40B4-BE49-F238E27FC236}">
                <a16:creationId xmlns:a16="http://schemas.microsoft.com/office/drawing/2014/main" id="{A962B25D-5F65-A1CD-DD1B-D2AACD819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0FABD-8B73-A4BB-CA7F-367CE507E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75693B-741B-040C-123D-19A9C845FFE2}"/>
              </a:ext>
            </a:extLst>
          </p:cNvPr>
          <p:cNvSpPr txBox="1"/>
          <p:nvPr/>
        </p:nvSpPr>
        <p:spPr>
          <a:xfrm>
            <a:off x="1370043" y="-115251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B9D47-4140-4F57-F3A3-D25C2E1B99CE}"/>
              </a:ext>
            </a:extLst>
          </p:cNvPr>
          <p:cNvSpPr txBox="1"/>
          <p:nvPr/>
        </p:nvSpPr>
        <p:spPr>
          <a:xfrm>
            <a:off x="4109449" y="111154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VN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HS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lắng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tóm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tắt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ý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phần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VN" dirty="0"/>
          </a:p>
        </p:txBody>
      </p:sp>
      <p:sp>
        <p:nvSpPr>
          <p:cNvPr id="15" name="任意多边形: 形状 305">
            <a:extLst>
              <a:ext uri="{FF2B5EF4-FFF2-40B4-BE49-F238E27FC236}">
                <a16:creationId xmlns:a16="http://schemas.microsoft.com/office/drawing/2014/main" id="{B313AB0D-609C-B29E-E4EC-6F1532C23B6E}"/>
              </a:ext>
            </a:extLst>
          </p:cNvPr>
          <p:cNvSpPr/>
          <p:nvPr/>
        </p:nvSpPr>
        <p:spPr>
          <a:xfrm flipH="1">
            <a:off x="4009694" y="1028501"/>
            <a:ext cx="4663302" cy="1089415"/>
          </a:xfrm>
          <a:custGeom>
            <a:avLst/>
            <a:gdLst>
              <a:gd name="connsiteX0" fmla="*/ 50800 w 3217073"/>
              <a:gd name="connsiteY0" fmla="*/ 891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21" fmla="*/ 50800 w 3217073"/>
              <a:gd name="connsiteY21" fmla="*/ 89102 h 2197357"/>
              <a:gd name="connsiteX0" fmla="*/ 38100 w 3217073"/>
              <a:gd name="connsiteY0" fmla="*/ 139902 h 2197357"/>
              <a:gd name="connsiteX1" fmla="*/ 495300 w 3217073"/>
              <a:gd name="connsiteY1" fmla="*/ 51002 h 2197357"/>
              <a:gd name="connsiteX2" fmla="*/ 1168400 w 3217073"/>
              <a:gd name="connsiteY2" fmla="*/ 89102 h 2197357"/>
              <a:gd name="connsiteX3" fmla="*/ 1955800 w 3217073"/>
              <a:gd name="connsiteY3" fmla="*/ 202 h 2197357"/>
              <a:gd name="connsiteX4" fmla="*/ 2844800 w 3217073"/>
              <a:gd name="connsiteY4" fmla="*/ 63702 h 2197357"/>
              <a:gd name="connsiteX5" fmla="*/ 3136900 w 3217073"/>
              <a:gd name="connsiteY5" fmla="*/ 25602 h 2197357"/>
              <a:gd name="connsiteX6" fmla="*/ 3136900 w 3217073"/>
              <a:gd name="connsiteY6" fmla="*/ 292302 h 2197357"/>
              <a:gd name="connsiteX7" fmla="*/ 3162300 w 3217073"/>
              <a:gd name="connsiteY7" fmla="*/ 901902 h 2197357"/>
              <a:gd name="connsiteX8" fmla="*/ 3098800 w 3217073"/>
              <a:gd name="connsiteY8" fmla="*/ 1562302 h 2197357"/>
              <a:gd name="connsiteX9" fmla="*/ 3200400 w 3217073"/>
              <a:gd name="connsiteY9" fmla="*/ 2032202 h 2197357"/>
              <a:gd name="connsiteX10" fmla="*/ 3162300 w 3217073"/>
              <a:gd name="connsiteY10" fmla="*/ 2159202 h 2197357"/>
              <a:gd name="connsiteX11" fmla="*/ 2692400 w 3217073"/>
              <a:gd name="connsiteY11" fmla="*/ 2133802 h 2197357"/>
              <a:gd name="connsiteX12" fmla="*/ 1981200 w 3217073"/>
              <a:gd name="connsiteY12" fmla="*/ 2197302 h 2197357"/>
              <a:gd name="connsiteX13" fmla="*/ 1333500 w 3217073"/>
              <a:gd name="connsiteY13" fmla="*/ 2121102 h 2197357"/>
              <a:gd name="connsiteX14" fmla="*/ 762000 w 3217073"/>
              <a:gd name="connsiteY14" fmla="*/ 2184602 h 2197357"/>
              <a:gd name="connsiteX15" fmla="*/ 152400 w 3217073"/>
              <a:gd name="connsiteY15" fmla="*/ 2133802 h 2197357"/>
              <a:gd name="connsiteX16" fmla="*/ 25400 w 3217073"/>
              <a:gd name="connsiteY16" fmla="*/ 2057602 h 2197357"/>
              <a:gd name="connsiteX17" fmla="*/ 63500 w 3217073"/>
              <a:gd name="connsiteY17" fmla="*/ 1536902 h 2197357"/>
              <a:gd name="connsiteX18" fmla="*/ 0 w 3217073"/>
              <a:gd name="connsiteY18" fmla="*/ 1054302 h 2197357"/>
              <a:gd name="connsiteX19" fmla="*/ 63500 w 3217073"/>
              <a:gd name="connsiteY19" fmla="*/ 609802 h 2197357"/>
              <a:gd name="connsiteX20" fmla="*/ 38100 w 3217073"/>
              <a:gd name="connsiteY20" fmla="*/ 139902 h 2197357"/>
              <a:gd name="connsiteX0" fmla="*/ 152400 w 3217073"/>
              <a:gd name="connsiteY0" fmla="*/ 2133802 h 2200916"/>
              <a:gd name="connsiteX1" fmla="*/ 25400 w 3217073"/>
              <a:gd name="connsiteY1" fmla="*/ 2057602 h 2200916"/>
              <a:gd name="connsiteX2" fmla="*/ 63500 w 3217073"/>
              <a:gd name="connsiteY2" fmla="*/ 1536902 h 2200916"/>
              <a:gd name="connsiteX3" fmla="*/ 0 w 3217073"/>
              <a:gd name="connsiteY3" fmla="*/ 1054302 h 2200916"/>
              <a:gd name="connsiteX4" fmla="*/ 63500 w 3217073"/>
              <a:gd name="connsiteY4" fmla="*/ 609802 h 2200916"/>
              <a:gd name="connsiteX5" fmla="*/ 38100 w 3217073"/>
              <a:gd name="connsiteY5" fmla="*/ 139902 h 2200916"/>
              <a:gd name="connsiteX6" fmla="*/ 495300 w 3217073"/>
              <a:gd name="connsiteY6" fmla="*/ 51002 h 2200916"/>
              <a:gd name="connsiteX7" fmla="*/ 1168400 w 3217073"/>
              <a:gd name="connsiteY7" fmla="*/ 89102 h 2200916"/>
              <a:gd name="connsiteX8" fmla="*/ 1955800 w 3217073"/>
              <a:gd name="connsiteY8" fmla="*/ 202 h 2200916"/>
              <a:gd name="connsiteX9" fmla="*/ 2844800 w 3217073"/>
              <a:gd name="connsiteY9" fmla="*/ 63702 h 2200916"/>
              <a:gd name="connsiteX10" fmla="*/ 3136900 w 3217073"/>
              <a:gd name="connsiteY10" fmla="*/ 25602 h 2200916"/>
              <a:gd name="connsiteX11" fmla="*/ 3136900 w 3217073"/>
              <a:gd name="connsiteY11" fmla="*/ 292302 h 2200916"/>
              <a:gd name="connsiteX12" fmla="*/ 3162300 w 3217073"/>
              <a:gd name="connsiteY12" fmla="*/ 901902 h 2200916"/>
              <a:gd name="connsiteX13" fmla="*/ 3098800 w 3217073"/>
              <a:gd name="connsiteY13" fmla="*/ 1562302 h 2200916"/>
              <a:gd name="connsiteX14" fmla="*/ 3200400 w 3217073"/>
              <a:gd name="connsiteY14" fmla="*/ 2032202 h 2200916"/>
              <a:gd name="connsiteX15" fmla="*/ 3162300 w 3217073"/>
              <a:gd name="connsiteY15" fmla="*/ 2159202 h 2200916"/>
              <a:gd name="connsiteX16" fmla="*/ 2692400 w 3217073"/>
              <a:gd name="connsiteY16" fmla="*/ 2133802 h 2200916"/>
              <a:gd name="connsiteX17" fmla="*/ 1981200 w 3217073"/>
              <a:gd name="connsiteY17" fmla="*/ 2197302 h 2200916"/>
              <a:gd name="connsiteX18" fmla="*/ 1333500 w 3217073"/>
              <a:gd name="connsiteY18" fmla="*/ 2121102 h 2200916"/>
              <a:gd name="connsiteX19" fmla="*/ 762000 w 3217073"/>
              <a:gd name="connsiteY19" fmla="*/ 2184602 h 2200916"/>
              <a:gd name="connsiteX20" fmla="*/ 212619 w 3217073"/>
              <a:gd name="connsiteY20" fmla="*/ 2200916 h 2200916"/>
              <a:gd name="connsiteX0" fmla="*/ 25400 w 3217073"/>
              <a:gd name="connsiteY0" fmla="*/ 2057602 h 2200916"/>
              <a:gd name="connsiteX1" fmla="*/ 63500 w 3217073"/>
              <a:gd name="connsiteY1" fmla="*/ 1536902 h 2200916"/>
              <a:gd name="connsiteX2" fmla="*/ 0 w 3217073"/>
              <a:gd name="connsiteY2" fmla="*/ 1054302 h 2200916"/>
              <a:gd name="connsiteX3" fmla="*/ 63500 w 3217073"/>
              <a:gd name="connsiteY3" fmla="*/ 609802 h 2200916"/>
              <a:gd name="connsiteX4" fmla="*/ 38100 w 3217073"/>
              <a:gd name="connsiteY4" fmla="*/ 139902 h 2200916"/>
              <a:gd name="connsiteX5" fmla="*/ 495300 w 3217073"/>
              <a:gd name="connsiteY5" fmla="*/ 51002 h 2200916"/>
              <a:gd name="connsiteX6" fmla="*/ 1168400 w 3217073"/>
              <a:gd name="connsiteY6" fmla="*/ 89102 h 2200916"/>
              <a:gd name="connsiteX7" fmla="*/ 1955800 w 3217073"/>
              <a:gd name="connsiteY7" fmla="*/ 202 h 2200916"/>
              <a:gd name="connsiteX8" fmla="*/ 2844800 w 3217073"/>
              <a:gd name="connsiteY8" fmla="*/ 63702 h 2200916"/>
              <a:gd name="connsiteX9" fmla="*/ 3136900 w 3217073"/>
              <a:gd name="connsiteY9" fmla="*/ 25602 h 2200916"/>
              <a:gd name="connsiteX10" fmla="*/ 3136900 w 3217073"/>
              <a:gd name="connsiteY10" fmla="*/ 292302 h 2200916"/>
              <a:gd name="connsiteX11" fmla="*/ 3162300 w 3217073"/>
              <a:gd name="connsiteY11" fmla="*/ 901902 h 2200916"/>
              <a:gd name="connsiteX12" fmla="*/ 3098800 w 3217073"/>
              <a:gd name="connsiteY12" fmla="*/ 1562302 h 2200916"/>
              <a:gd name="connsiteX13" fmla="*/ 3200400 w 3217073"/>
              <a:gd name="connsiteY13" fmla="*/ 2032202 h 2200916"/>
              <a:gd name="connsiteX14" fmla="*/ 3162300 w 3217073"/>
              <a:gd name="connsiteY14" fmla="*/ 2159202 h 2200916"/>
              <a:gd name="connsiteX15" fmla="*/ 2692400 w 3217073"/>
              <a:gd name="connsiteY15" fmla="*/ 2133802 h 2200916"/>
              <a:gd name="connsiteX16" fmla="*/ 1981200 w 3217073"/>
              <a:gd name="connsiteY16" fmla="*/ 2197302 h 2200916"/>
              <a:gd name="connsiteX17" fmla="*/ 1333500 w 3217073"/>
              <a:gd name="connsiteY17" fmla="*/ 2121102 h 2200916"/>
              <a:gd name="connsiteX18" fmla="*/ 762000 w 3217073"/>
              <a:gd name="connsiteY18" fmla="*/ 2184602 h 2200916"/>
              <a:gd name="connsiteX19" fmla="*/ 212619 w 3217073"/>
              <a:gd name="connsiteY19" fmla="*/ 2200916 h 2200916"/>
              <a:gd name="connsiteX0" fmla="*/ 25400 w 3217073"/>
              <a:gd name="connsiteY0" fmla="*/ 2057972 h 2201286"/>
              <a:gd name="connsiteX1" fmla="*/ 63500 w 3217073"/>
              <a:gd name="connsiteY1" fmla="*/ 1537272 h 2201286"/>
              <a:gd name="connsiteX2" fmla="*/ 0 w 3217073"/>
              <a:gd name="connsiteY2" fmla="*/ 1054672 h 2201286"/>
              <a:gd name="connsiteX3" fmla="*/ 63500 w 3217073"/>
              <a:gd name="connsiteY3" fmla="*/ 610172 h 2201286"/>
              <a:gd name="connsiteX4" fmla="*/ 38100 w 3217073"/>
              <a:gd name="connsiteY4" fmla="*/ 140272 h 2201286"/>
              <a:gd name="connsiteX5" fmla="*/ 495300 w 3217073"/>
              <a:gd name="connsiteY5" fmla="*/ 51372 h 2201286"/>
              <a:gd name="connsiteX6" fmla="*/ 1168400 w 3217073"/>
              <a:gd name="connsiteY6" fmla="*/ 89472 h 2201286"/>
              <a:gd name="connsiteX7" fmla="*/ 1955800 w 3217073"/>
              <a:gd name="connsiteY7" fmla="*/ 572 h 2201286"/>
              <a:gd name="connsiteX8" fmla="*/ 2844800 w 3217073"/>
              <a:gd name="connsiteY8" fmla="*/ 64072 h 2201286"/>
              <a:gd name="connsiteX9" fmla="*/ 3136900 w 3217073"/>
              <a:gd name="connsiteY9" fmla="*/ 292672 h 2201286"/>
              <a:gd name="connsiteX10" fmla="*/ 3162300 w 3217073"/>
              <a:gd name="connsiteY10" fmla="*/ 902272 h 2201286"/>
              <a:gd name="connsiteX11" fmla="*/ 3098800 w 3217073"/>
              <a:gd name="connsiteY11" fmla="*/ 1562672 h 2201286"/>
              <a:gd name="connsiteX12" fmla="*/ 3200400 w 3217073"/>
              <a:gd name="connsiteY12" fmla="*/ 2032572 h 2201286"/>
              <a:gd name="connsiteX13" fmla="*/ 3162300 w 3217073"/>
              <a:gd name="connsiteY13" fmla="*/ 2159572 h 2201286"/>
              <a:gd name="connsiteX14" fmla="*/ 2692400 w 3217073"/>
              <a:gd name="connsiteY14" fmla="*/ 2134172 h 2201286"/>
              <a:gd name="connsiteX15" fmla="*/ 1981200 w 3217073"/>
              <a:gd name="connsiteY15" fmla="*/ 2197672 h 2201286"/>
              <a:gd name="connsiteX16" fmla="*/ 1333500 w 3217073"/>
              <a:gd name="connsiteY16" fmla="*/ 2121472 h 2201286"/>
              <a:gd name="connsiteX17" fmla="*/ 762000 w 3217073"/>
              <a:gd name="connsiteY17" fmla="*/ 2184972 h 2201286"/>
              <a:gd name="connsiteX18" fmla="*/ 212619 w 3217073"/>
              <a:gd name="connsiteY18" fmla="*/ 2201286 h 2201286"/>
              <a:gd name="connsiteX0" fmla="*/ 25400 w 3181715"/>
              <a:gd name="connsiteY0" fmla="*/ 2057972 h 2201286"/>
              <a:gd name="connsiteX1" fmla="*/ 63500 w 3181715"/>
              <a:gd name="connsiteY1" fmla="*/ 1537272 h 2201286"/>
              <a:gd name="connsiteX2" fmla="*/ 0 w 3181715"/>
              <a:gd name="connsiteY2" fmla="*/ 1054672 h 2201286"/>
              <a:gd name="connsiteX3" fmla="*/ 63500 w 3181715"/>
              <a:gd name="connsiteY3" fmla="*/ 610172 h 2201286"/>
              <a:gd name="connsiteX4" fmla="*/ 38100 w 3181715"/>
              <a:gd name="connsiteY4" fmla="*/ 140272 h 2201286"/>
              <a:gd name="connsiteX5" fmla="*/ 495300 w 3181715"/>
              <a:gd name="connsiteY5" fmla="*/ 51372 h 2201286"/>
              <a:gd name="connsiteX6" fmla="*/ 1168400 w 3181715"/>
              <a:gd name="connsiteY6" fmla="*/ 89472 h 2201286"/>
              <a:gd name="connsiteX7" fmla="*/ 1955800 w 3181715"/>
              <a:gd name="connsiteY7" fmla="*/ 572 h 2201286"/>
              <a:gd name="connsiteX8" fmla="*/ 2844800 w 3181715"/>
              <a:gd name="connsiteY8" fmla="*/ 64072 h 2201286"/>
              <a:gd name="connsiteX9" fmla="*/ 3136900 w 3181715"/>
              <a:gd name="connsiteY9" fmla="*/ 292672 h 2201286"/>
              <a:gd name="connsiteX10" fmla="*/ 3162300 w 3181715"/>
              <a:gd name="connsiteY10" fmla="*/ 902272 h 2201286"/>
              <a:gd name="connsiteX11" fmla="*/ 3098800 w 3181715"/>
              <a:gd name="connsiteY11" fmla="*/ 1562672 h 2201286"/>
              <a:gd name="connsiteX12" fmla="*/ 3162300 w 3181715"/>
              <a:gd name="connsiteY12" fmla="*/ 2159572 h 2201286"/>
              <a:gd name="connsiteX13" fmla="*/ 2692400 w 3181715"/>
              <a:gd name="connsiteY13" fmla="*/ 2134172 h 2201286"/>
              <a:gd name="connsiteX14" fmla="*/ 1981200 w 3181715"/>
              <a:gd name="connsiteY14" fmla="*/ 2197672 h 2201286"/>
              <a:gd name="connsiteX15" fmla="*/ 1333500 w 3181715"/>
              <a:gd name="connsiteY15" fmla="*/ 2121472 h 2201286"/>
              <a:gd name="connsiteX16" fmla="*/ 762000 w 3181715"/>
              <a:gd name="connsiteY16" fmla="*/ 2184972 h 2201286"/>
              <a:gd name="connsiteX17" fmla="*/ 212619 w 3181715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38100 w 3171853"/>
              <a:gd name="connsiteY4" fmla="*/ 140272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201286"/>
              <a:gd name="connsiteX1" fmla="*/ 63500 w 3171853"/>
              <a:gd name="connsiteY1" fmla="*/ 1537272 h 2201286"/>
              <a:gd name="connsiteX2" fmla="*/ 0 w 3171853"/>
              <a:gd name="connsiteY2" fmla="*/ 1054672 h 2201286"/>
              <a:gd name="connsiteX3" fmla="*/ 63500 w 3171853"/>
              <a:gd name="connsiteY3" fmla="*/ 610172 h 2201286"/>
              <a:gd name="connsiteX4" fmla="*/ 46463 w 3171853"/>
              <a:gd name="connsiteY4" fmla="*/ 168236 h 2201286"/>
              <a:gd name="connsiteX5" fmla="*/ 495300 w 3171853"/>
              <a:gd name="connsiteY5" fmla="*/ 51372 h 2201286"/>
              <a:gd name="connsiteX6" fmla="*/ 1168400 w 3171853"/>
              <a:gd name="connsiteY6" fmla="*/ 89472 h 2201286"/>
              <a:gd name="connsiteX7" fmla="*/ 1955800 w 3171853"/>
              <a:gd name="connsiteY7" fmla="*/ 572 h 2201286"/>
              <a:gd name="connsiteX8" fmla="*/ 2844800 w 3171853"/>
              <a:gd name="connsiteY8" fmla="*/ 64072 h 2201286"/>
              <a:gd name="connsiteX9" fmla="*/ 3136900 w 3171853"/>
              <a:gd name="connsiteY9" fmla="*/ 292672 h 2201286"/>
              <a:gd name="connsiteX10" fmla="*/ 3162300 w 3171853"/>
              <a:gd name="connsiteY10" fmla="*/ 902272 h 2201286"/>
              <a:gd name="connsiteX11" fmla="*/ 3098800 w 3171853"/>
              <a:gd name="connsiteY11" fmla="*/ 1562672 h 2201286"/>
              <a:gd name="connsiteX12" fmla="*/ 3061935 w 3171853"/>
              <a:gd name="connsiteY12" fmla="*/ 2094322 h 2201286"/>
              <a:gd name="connsiteX13" fmla="*/ 2692400 w 3171853"/>
              <a:gd name="connsiteY13" fmla="*/ 2134172 h 2201286"/>
              <a:gd name="connsiteX14" fmla="*/ 1981200 w 3171853"/>
              <a:gd name="connsiteY14" fmla="*/ 2197672 h 2201286"/>
              <a:gd name="connsiteX15" fmla="*/ 1333500 w 3171853"/>
              <a:gd name="connsiteY15" fmla="*/ 2121472 h 2201286"/>
              <a:gd name="connsiteX16" fmla="*/ 762000 w 3171853"/>
              <a:gd name="connsiteY16" fmla="*/ 2184972 h 2201286"/>
              <a:gd name="connsiteX17" fmla="*/ 212619 w 3171853"/>
              <a:gd name="connsiteY17" fmla="*/ 2201286 h 2201286"/>
              <a:gd name="connsiteX0" fmla="*/ 25400 w 3171853"/>
              <a:gd name="connsiteY0" fmla="*/ 2057972 h 2197739"/>
              <a:gd name="connsiteX1" fmla="*/ 63500 w 3171853"/>
              <a:gd name="connsiteY1" fmla="*/ 1537272 h 2197739"/>
              <a:gd name="connsiteX2" fmla="*/ 0 w 3171853"/>
              <a:gd name="connsiteY2" fmla="*/ 1054672 h 2197739"/>
              <a:gd name="connsiteX3" fmla="*/ 63500 w 3171853"/>
              <a:gd name="connsiteY3" fmla="*/ 610172 h 2197739"/>
              <a:gd name="connsiteX4" fmla="*/ 46463 w 3171853"/>
              <a:gd name="connsiteY4" fmla="*/ 168236 h 2197739"/>
              <a:gd name="connsiteX5" fmla="*/ 495300 w 3171853"/>
              <a:gd name="connsiteY5" fmla="*/ 51372 h 2197739"/>
              <a:gd name="connsiteX6" fmla="*/ 1168400 w 3171853"/>
              <a:gd name="connsiteY6" fmla="*/ 89472 h 2197739"/>
              <a:gd name="connsiteX7" fmla="*/ 1955800 w 3171853"/>
              <a:gd name="connsiteY7" fmla="*/ 572 h 2197739"/>
              <a:gd name="connsiteX8" fmla="*/ 2844800 w 3171853"/>
              <a:gd name="connsiteY8" fmla="*/ 64072 h 2197739"/>
              <a:gd name="connsiteX9" fmla="*/ 3136900 w 3171853"/>
              <a:gd name="connsiteY9" fmla="*/ 292672 h 2197739"/>
              <a:gd name="connsiteX10" fmla="*/ 3162300 w 3171853"/>
              <a:gd name="connsiteY10" fmla="*/ 902272 h 2197739"/>
              <a:gd name="connsiteX11" fmla="*/ 3098800 w 3171853"/>
              <a:gd name="connsiteY11" fmla="*/ 1562672 h 2197739"/>
              <a:gd name="connsiteX12" fmla="*/ 3061935 w 3171853"/>
              <a:gd name="connsiteY12" fmla="*/ 2094322 h 2197739"/>
              <a:gd name="connsiteX13" fmla="*/ 2692400 w 3171853"/>
              <a:gd name="connsiteY13" fmla="*/ 2134172 h 2197739"/>
              <a:gd name="connsiteX14" fmla="*/ 1981200 w 3171853"/>
              <a:gd name="connsiteY14" fmla="*/ 2197672 h 2197739"/>
              <a:gd name="connsiteX15" fmla="*/ 1333500 w 3171853"/>
              <a:gd name="connsiteY15" fmla="*/ 2121472 h 2197739"/>
              <a:gd name="connsiteX16" fmla="*/ 762000 w 3171853"/>
              <a:gd name="connsiteY16" fmla="*/ 2184972 h 2197739"/>
              <a:gd name="connsiteX17" fmla="*/ 179164 w 3171853"/>
              <a:gd name="connsiteY17" fmla="*/ 2126715 h 2197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71853" h="2197739">
                <a:moveTo>
                  <a:pt x="25400" y="2057972"/>
                </a:moveTo>
                <a:cubicBezTo>
                  <a:pt x="10583" y="1958489"/>
                  <a:pt x="67733" y="1704489"/>
                  <a:pt x="63500" y="1537272"/>
                </a:cubicBezTo>
                <a:cubicBezTo>
                  <a:pt x="59267" y="1370055"/>
                  <a:pt x="0" y="1209189"/>
                  <a:pt x="0" y="1054672"/>
                </a:cubicBezTo>
                <a:cubicBezTo>
                  <a:pt x="0" y="900155"/>
                  <a:pt x="57150" y="762572"/>
                  <a:pt x="63500" y="610172"/>
                </a:cubicBezTo>
                <a:cubicBezTo>
                  <a:pt x="69850" y="457772"/>
                  <a:pt x="-25504" y="261369"/>
                  <a:pt x="46463" y="168236"/>
                </a:cubicBezTo>
                <a:cubicBezTo>
                  <a:pt x="118430" y="75103"/>
                  <a:pt x="308311" y="64499"/>
                  <a:pt x="495300" y="51372"/>
                </a:cubicBezTo>
                <a:cubicBezTo>
                  <a:pt x="682290" y="38245"/>
                  <a:pt x="924983" y="97939"/>
                  <a:pt x="1168400" y="89472"/>
                </a:cubicBezTo>
                <a:cubicBezTo>
                  <a:pt x="1411817" y="81005"/>
                  <a:pt x="1676400" y="4805"/>
                  <a:pt x="1955800" y="572"/>
                </a:cubicBezTo>
                <a:cubicBezTo>
                  <a:pt x="2235200" y="-3661"/>
                  <a:pt x="2647950" y="15389"/>
                  <a:pt x="2844800" y="64072"/>
                </a:cubicBezTo>
                <a:cubicBezTo>
                  <a:pt x="3041650" y="112755"/>
                  <a:pt x="3083983" y="152972"/>
                  <a:pt x="3136900" y="292672"/>
                </a:cubicBezTo>
                <a:cubicBezTo>
                  <a:pt x="3189817" y="432372"/>
                  <a:pt x="3168650" y="690605"/>
                  <a:pt x="3162300" y="902272"/>
                </a:cubicBezTo>
                <a:cubicBezTo>
                  <a:pt x="3155950" y="1113939"/>
                  <a:pt x="3115527" y="1363997"/>
                  <a:pt x="3098800" y="1562672"/>
                </a:cubicBezTo>
                <a:cubicBezTo>
                  <a:pt x="3082073" y="1761347"/>
                  <a:pt x="3129668" y="1999072"/>
                  <a:pt x="3061935" y="2094322"/>
                </a:cubicBezTo>
                <a:cubicBezTo>
                  <a:pt x="2994202" y="2189572"/>
                  <a:pt x="2872522" y="2116947"/>
                  <a:pt x="2692400" y="2134172"/>
                </a:cubicBezTo>
                <a:cubicBezTo>
                  <a:pt x="2512278" y="2151397"/>
                  <a:pt x="2207683" y="2199789"/>
                  <a:pt x="1981200" y="2197672"/>
                </a:cubicBezTo>
                <a:cubicBezTo>
                  <a:pt x="1754717" y="2195555"/>
                  <a:pt x="1536700" y="2123589"/>
                  <a:pt x="1333500" y="2121472"/>
                </a:cubicBezTo>
                <a:cubicBezTo>
                  <a:pt x="1130300" y="2119355"/>
                  <a:pt x="954389" y="2184098"/>
                  <a:pt x="762000" y="2184972"/>
                </a:cubicBezTo>
                <a:cubicBezTo>
                  <a:pt x="569611" y="2185846"/>
                  <a:pt x="241712" y="2080768"/>
                  <a:pt x="179164" y="2126715"/>
                </a:cubicBezTo>
              </a:path>
            </a:pathLst>
          </a:custGeom>
          <a:noFill/>
          <a:ln w="38100">
            <a:solidFill>
              <a:srgbClr val="9BBB5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75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4690C1-11D8-1229-7D15-7443DF161BE3}"/>
              </a:ext>
            </a:extLst>
          </p:cNvPr>
          <p:cNvSpPr/>
          <p:nvPr/>
        </p:nvSpPr>
        <p:spPr>
          <a:xfrm>
            <a:off x="4427984" y="2466041"/>
            <a:ext cx="4253465" cy="23387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A440D2-5509-9F49-DF2B-95D3873002E1}"/>
              </a:ext>
            </a:extLst>
          </p:cNvPr>
          <p:cNvSpPr txBox="1"/>
          <p:nvPr/>
        </p:nvSpPr>
        <p:spPr>
          <a:xfrm>
            <a:off x="4610500" y="2619753"/>
            <a:ext cx="38884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D3C30-5575-9782-AFEC-BBC72C890AC5}"/>
              </a:ext>
            </a:extLst>
          </p:cNvPr>
          <p:cNvSpPr txBox="1"/>
          <p:nvPr/>
        </p:nvSpPr>
        <p:spPr>
          <a:xfrm>
            <a:off x="1090809" y="1843034"/>
            <a:ext cx="1269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22992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3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3"/>
            <a:ext cx="9144000" cy="51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71688"/>
            <a:ext cx="1973213" cy="2473400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" y="3796680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596353"/>
            <a:ext cx="2160240" cy="12070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32584"/>
            <a:ext cx="936104" cy="1442393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115616" y="412304"/>
            <a:ext cx="2016224" cy="792088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683568" y="628328"/>
            <a:ext cx="2088232" cy="1080120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01" y="167507"/>
            <a:ext cx="6218979" cy="298110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8288"/>
            <a:ext cx="1532592" cy="14401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6175340" y="3344086"/>
            <a:ext cx="396972" cy="676656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22CEAC5B-1020-492A-B0E2-7596D492D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780928" y="-1315888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101C61-8B29-F84B-AF24-9BEB728B7F80}"/>
              </a:ext>
            </a:extLst>
          </p:cNvPr>
          <p:cNvSpPr txBox="1"/>
          <p:nvPr/>
        </p:nvSpPr>
        <p:spPr>
          <a:xfrm>
            <a:off x="1236961" y="2379111"/>
            <a:ext cx="6462942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9BE31-D619-57CF-118B-5CAE0E9F3771}"/>
              </a:ext>
            </a:extLst>
          </p:cNvPr>
          <p:cNvSpPr txBox="1"/>
          <p:nvPr/>
        </p:nvSpPr>
        <p:spPr>
          <a:xfrm>
            <a:off x="3654066" y="1968937"/>
            <a:ext cx="2719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Hướng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dẫn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học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ở</a:t>
            </a:r>
            <a:r>
              <a:rPr lang="en-US" sz="2000" dirty="0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nhà</a:t>
            </a:r>
            <a:endParaRPr lang="en-VN" sz="2000" dirty="0">
              <a:solidFill>
                <a:srgbClr val="C0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3EBC52-8039-9A73-1FA7-C1CA2DFD254F}"/>
              </a:ext>
            </a:extLst>
          </p:cNvPr>
          <p:cNvSpPr txBox="1"/>
          <p:nvPr/>
        </p:nvSpPr>
        <p:spPr>
          <a:xfrm>
            <a:off x="2492963" y="2234933"/>
            <a:ext cx="4593236" cy="87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  <a:tabLst>
                <a:tab pos="90170" algn="l"/>
                <a:tab pos="180340" algn="l"/>
              </a:tabLst>
            </a:pP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  <a:tabLst>
                <a:tab pos="90170" algn="l"/>
                <a:tab pos="180340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832C150E-23A9-4562-8CC3-4BB61A5198CB}"/>
              </a:ext>
            </a:extLst>
          </p:cNvPr>
          <p:cNvGrpSpPr/>
          <p:nvPr/>
        </p:nvGrpSpPr>
        <p:grpSpPr>
          <a:xfrm>
            <a:off x="2469771" y="2558074"/>
            <a:ext cx="853561" cy="684474"/>
            <a:chOff x="5699425" y="1908680"/>
            <a:chExt cx="1524799" cy="12227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E3E512F-9632-42DD-A1BA-BDC273F88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9BBB5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850453" y="1757652"/>
              <a:ext cx="1222744" cy="15247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EE27538-73AC-4F01-A2EB-A511B9CC9627}"/>
                </a:ext>
              </a:extLst>
            </p:cNvPr>
            <p:cNvSpPr txBox="1"/>
            <p:nvPr/>
          </p:nvSpPr>
          <p:spPr>
            <a:xfrm>
              <a:off x="5898475" y="2196886"/>
              <a:ext cx="1074570" cy="657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Light" panose="020B0300000000000000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1B38640-9303-4615-A90E-A019FF8D3B81}"/>
              </a:ext>
            </a:extLst>
          </p:cNvPr>
          <p:cNvGrpSpPr/>
          <p:nvPr/>
        </p:nvGrpSpPr>
        <p:grpSpPr>
          <a:xfrm rot="1355331">
            <a:off x="2642446" y="3824006"/>
            <a:ext cx="663220" cy="827056"/>
            <a:chOff x="6254696" y="4399191"/>
            <a:chExt cx="902397" cy="1125317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7A68D01C-2E5D-4113-A221-1D6F4B431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C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91606">
              <a:off x="6254696" y="4399191"/>
              <a:ext cx="902397" cy="1125317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0C9BD7B-884E-4F21-88FF-43F1647B40C5}"/>
                </a:ext>
              </a:extLst>
            </p:cNvPr>
            <p:cNvSpPr txBox="1"/>
            <p:nvPr/>
          </p:nvSpPr>
          <p:spPr>
            <a:xfrm>
              <a:off x="6261916" y="4764883"/>
              <a:ext cx="814559" cy="61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300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ea typeface="思源黑体 CN Light" panose="020B0300000000000000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23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7CC3008-3AAE-4C05-A7F4-50CFF91798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2" y="2558073"/>
            <a:ext cx="2925159" cy="214064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3D88D95-98ED-49D4-9BD3-07C10CB552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sp>
        <p:nvSpPr>
          <p:cNvPr id="30" name="18">
            <a:extLst>
              <a:ext uri="{FF2B5EF4-FFF2-40B4-BE49-F238E27FC236}">
                <a16:creationId xmlns:a16="http://schemas.microsoft.com/office/drawing/2014/main" id="{1802094F-A0BD-EC4B-86D4-0EEE42796B8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6096" y="3269130"/>
            <a:ext cx="1228739" cy="8925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CẦU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7">
            <a:extLst>
              <a:ext uri="{FF2B5EF4-FFF2-40B4-BE49-F238E27FC236}">
                <a16:creationId xmlns:a16="http://schemas.microsoft.com/office/drawing/2014/main" id="{8F75F8E1-7B3A-7249-971E-7C1ED1B30C2A}"/>
              </a:ext>
            </a:extLst>
          </p:cNvPr>
          <p:cNvSpPr txBox="1"/>
          <p:nvPr/>
        </p:nvSpPr>
        <p:spPr>
          <a:xfrm>
            <a:off x="3198298" y="2660488"/>
            <a:ext cx="463194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được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7">
            <a:extLst>
              <a:ext uri="{FF2B5EF4-FFF2-40B4-BE49-F238E27FC236}">
                <a16:creationId xmlns:a16="http://schemas.microsoft.com/office/drawing/2014/main" id="{D4572CA1-6B65-A040-A071-048943A906C3}"/>
              </a:ext>
            </a:extLst>
          </p:cNvPr>
          <p:cNvSpPr txBox="1"/>
          <p:nvPr/>
        </p:nvSpPr>
        <p:spPr>
          <a:xfrm>
            <a:off x="3477211" y="3992940"/>
            <a:ext cx="491671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016386-8A8D-F20B-C856-98468AAFBE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1" y="10610"/>
            <a:ext cx="1659355" cy="1179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75B198-D6CD-4232-88E5-091D118774F1}"/>
              </a:ext>
            </a:extLst>
          </p:cNvPr>
          <p:cNvSpPr txBox="1"/>
          <p:nvPr/>
        </p:nvSpPr>
        <p:spPr>
          <a:xfrm>
            <a:off x="1532996" y="1592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18">
            <a:extLst>
              <a:ext uri="{FF2B5EF4-FFF2-40B4-BE49-F238E27FC236}">
                <a16:creationId xmlns:a16="http://schemas.microsoft.com/office/drawing/2014/main" id="{0AEB2E2D-82A7-2B17-6504-E31710808D4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62028" y="3112800"/>
            <a:ext cx="1228739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CẦN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ĐẠT</a:t>
            </a:r>
          </a:p>
        </p:txBody>
      </p:sp>
    </p:spTree>
    <p:extLst>
      <p:ext uri="{BB962C8B-B14F-4D97-AF65-F5344CB8AC3E}">
        <p14:creationId xmlns:p14="http://schemas.microsoft.com/office/powerpoint/2010/main" val="29863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18">
            <a:extLst>
              <a:ext uri="{FF2B5EF4-FFF2-40B4-BE49-F238E27FC236}">
                <a16:creationId xmlns:a16="http://schemas.microsoft.com/office/drawing/2014/main" id="{1802094F-A0BD-EC4B-86D4-0EEE42796B8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789" y="1276400"/>
            <a:ext cx="3838996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THEO DÕI CLIP VÀ ĐIỀN THÔNG TIN VÀO PHIẾU HỌC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5B069-5180-7044-9CE9-541230927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6400"/>
            <a:ext cx="3240360" cy="3096344"/>
          </a:xfrm>
          <a:prstGeom prst="rect">
            <a:avLst/>
          </a:prstGeom>
        </p:spPr>
      </p:pic>
      <p:pic>
        <p:nvPicPr>
          <p:cNvPr id="6" name="图片 28">
            <a:extLst>
              <a:ext uri="{FF2B5EF4-FFF2-40B4-BE49-F238E27FC236}">
                <a16:creationId xmlns:a16="http://schemas.microsoft.com/office/drawing/2014/main" id="{6B720E22-71A7-481D-B46C-E50B8CB101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397BC-AB5E-2B2E-6DDD-3B6901A5E4EF}"/>
              </a:ext>
            </a:extLst>
          </p:cNvPr>
          <p:cNvSpPr txBox="1"/>
          <p:nvPr/>
        </p:nvSpPr>
        <p:spPr>
          <a:xfrm>
            <a:off x="1535339" y="-9746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370CEE-1777-5ACC-3F95-FBDEE9A64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  <p:pic>
        <p:nvPicPr>
          <p:cNvPr id="2" name="Bài dự thi giới thiệu cuốn sách 1000 câu đố phát triển trí tuệ thách thức IQ.mp4" descr="Bài dự thi giới thiệu cuốn sách 1000 câu đố phát triển trí tuệ thách thức IQ.mp4">
            <a:hlinkClick r:id="" action="ppaction://media"/>
            <a:extLst>
              <a:ext uri="{FF2B5EF4-FFF2-40B4-BE49-F238E27FC236}">
                <a16:creationId xmlns:a16="http://schemas.microsoft.com/office/drawing/2014/main" id="{42364E2F-BF22-F342-46E0-0C35DCC0004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563" y="1900721"/>
            <a:ext cx="5027447" cy="282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F19346-0B13-4347-9C03-21792A4A8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5" y="1974599"/>
            <a:ext cx="2232248" cy="2466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DB043-AA41-5946-A561-DD13BB1FAC69}"/>
              </a:ext>
            </a:extLst>
          </p:cNvPr>
          <p:cNvSpPr txBox="1"/>
          <p:nvPr/>
        </p:nvSpPr>
        <p:spPr>
          <a:xfrm>
            <a:off x="2936983" y="1468951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CỦA VIỆC LẮNG NGHE VÀ GHI CHÉP</a:t>
            </a: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4ADBF5D4-63D0-8847-A705-B960D86AEC3D}"/>
              </a:ext>
            </a:extLst>
          </p:cNvPr>
          <p:cNvSpPr/>
          <p:nvPr/>
        </p:nvSpPr>
        <p:spPr>
          <a:xfrm>
            <a:off x="4395672" y="2277088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nội dung tóm tắt</a:t>
            </a:r>
          </a:p>
        </p:txBody>
      </p:sp>
      <p:sp>
        <p:nvSpPr>
          <p:cNvPr id="11" name="文本框 44">
            <a:extLst>
              <a:ext uri="{FF2B5EF4-FFF2-40B4-BE49-F238E27FC236}">
                <a16:creationId xmlns:a16="http://schemas.microsoft.com/office/drawing/2014/main" id="{A18BB428-FDC9-0849-9136-470D6FB3EE11}"/>
              </a:ext>
            </a:extLst>
          </p:cNvPr>
          <p:cNvSpPr txBox="1"/>
          <p:nvPr/>
        </p:nvSpPr>
        <p:spPr>
          <a:xfrm>
            <a:off x="4572000" y="3207986"/>
            <a:ext cx="325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AEC831A2-E183-E743-9773-C91B6627A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40" y="2139230"/>
            <a:ext cx="718358" cy="737379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id="{F62EAFA0-BBBE-454A-A0D9-254D23F04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757" y="3070128"/>
            <a:ext cx="718358" cy="737379"/>
          </a:xfrm>
          <a:prstGeom prst="rect">
            <a:avLst/>
          </a:prstGeom>
        </p:spPr>
      </p:pic>
      <p:pic>
        <p:nvPicPr>
          <p:cNvPr id="9" name="图片 28">
            <a:extLst>
              <a:ext uri="{FF2B5EF4-FFF2-40B4-BE49-F238E27FC236}">
                <a16:creationId xmlns:a16="http://schemas.microsoft.com/office/drawing/2014/main" id="{BFB0B0F1-F449-3708-6D7E-D2C3C0DE6A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406" y="155597"/>
            <a:ext cx="936104" cy="8796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8C0BD6-1EFD-CCD5-3B84-C09AC61AF1F2}"/>
              </a:ext>
            </a:extLst>
          </p:cNvPr>
          <p:cNvSpPr txBox="1"/>
          <p:nvPr/>
        </p:nvSpPr>
        <p:spPr>
          <a:xfrm>
            <a:off x="1529038" y="27389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A4B5B3-34C2-0748-9E43-CD10259AD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8">
            <a:extLst>
              <a:ext uri="{FF2B5EF4-FFF2-40B4-BE49-F238E27FC236}">
                <a16:creationId xmlns:a16="http://schemas.microsoft.com/office/drawing/2014/main" id="{6B720E22-71A7-481D-B46C-E50B8CB10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3397BC-AB5E-2B2E-6DDD-3B6901A5E4EF}"/>
              </a:ext>
            </a:extLst>
          </p:cNvPr>
          <p:cNvSpPr txBox="1"/>
          <p:nvPr/>
        </p:nvSpPr>
        <p:spPr>
          <a:xfrm>
            <a:off x="1535339" y="-9746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9CB260-CC7B-CE9C-39D4-0A852B736681}"/>
              </a:ext>
            </a:extLst>
          </p:cNvPr>
          <p:cNvSpPr/>
          <p:nvPr/>
        </p:nvSpPr>
        <p:spPr>
          <a:xfrm>
            <a:off x="251520" y="1852464"/>
            <a:ext cx="3768875" cy="31683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D8B5B-ABA9-4270-EEA6-28A2D3C4388C}"/>
              </a:ext>
            </a:extLst>
          </p:cNvPr>
          <p:cNvSpPr txBox="1"/>
          <p:nvPr/>
        </p:nvSpPr>
        <p:spPr>
          <a:xfrm>
            <a:off x="347987" y="2029170"/>
            <a:ext cx="36724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VN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r>
              <a:rPr lang="en-V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E0C320-43BE-CB89-630A-10F3442F1E1A}"/>
              </a:ext>
            </a:extLst>
          </p:cNvPr>
          <p:cNvSpPr/>
          <p:nvPr/>
        </p:nvSpPr>
        <p:spPr>
          <a:xfrm>
            <a:off x="5123607" y="1852464"/>
            <a:ext cx="3768875" cy="31683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82D952-AB6F-D5F2-2151-DBE38043450D}"/>
              </a:ext>
            </a:extLst>
          </p:cNvPr>
          <p:cNvSpPr txBox="1"/>
          <p:nvPr/>
        </p:nvSpPr>
        <p:spPr>
          <a:xfrm>
            <a:off x="5479055" y="2082353"/>
            <a:ext cx="33054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Khi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id="{DA76993C-E2EC-689D-9FD8-3DDD3AA9C2CD}"/>
              </a:ext>
            </a:extLst>
          </p:cNvPr>
          <p:cNvSpPr txBox="1"/>
          <p:nvPr/>
        </p:nvSpPr>
        <p:spPr>
          <a:xfrm>
            <a:off x="2807633" y="952518"/>
            <a:ext cx="4631948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4284850A-B4BA-4484-41FF-B385142E2244}"/>
              </a:ext>
            </a:extLst>
          </p:cNvPr>
          <p:cNvSpPr txBox="1"/>
          <p:nvPr/>
        </p:nvSpPr>
        <p:spPr>
          <a:xfrm>
            <a:off x="1242980" y="1517948"/>
            <a:ext cx="156465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49697B27-18E3-4CEC-2144-2F4786E6081C}"/>
              </a:ext>
            </a:extLst>
          </p:cNvPr>
          <p:cNvSpPr txBox="1"/>
          <p:nvPr/>
        </p:nvSpPr>
        <p:spPr>
          <a:xfrm>
            <a:off x="6225717" y="1517948"/>
            <a:ext cx="1564653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C03F78-87B3-1D75-A57B-1DCDA5BB6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8F19346-0B13-4347-9C03-21792A4A8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" y="2917034"/>
            <a:ext cx="2016224" cy="2228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7DB043-AA41-5946-A561-DD13BB1FAC69}"/>
              </a:ext>
            </a:extLst>
          </p:cNvPr>
          <p:cNvSpPr txBox="1"/>
          <p:nvPr/>
        </p:nvSpPr>
        <p:spPr>
          <a:xfrm>
            <a:off x="611560" y="1483785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tóm tắt ý chính do người khác trình bày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5B651632-7DBD-874C-B655-000E61AEDD26}"/>
              </a:ext>
            </a:extLst>
          </p:cNvPr>
          <p:cNvSpPr/>
          <p:nvPr/>
        </p:nvSpPr>
        <p:spPr>
          <a:xfrm>
            <a:off x="1903084" y="1933117"/>
            <a:ext cx="4195741" cy="4580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Nghe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CFE7327C-5DD4-264F-AB69-766C737CA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04" y="1953818"/>
            <a:ext cx="429579" cy="416673"/>
          </a:xfrm>
          <a:prstGeom prst="rect">
            <a:avLst/>
          </a:prstGeom>
        </p:spPr>
      </p:pic>
      <p:cxnSp>
        <p:nvCxnSpPr>
          <p:cNvPr id="15" name="直接连接符 5">
            <a:extLst>
              <a:ext uri="{FF2B5EF4-FFF2-40B4-BE49-F238E27FC236}">
                <a16:creationId xmlns:a16="http://schemas.microsoft.com/office/drawing/2014/main" id="{42327845-290E-3745-BB29-D95DB0E9F7E5}"/>
              </a:ext>
            </a:extLst>
          </p:cNvPr>
          <p:cNvCxnSpPr>
            <a:cxnSpLocks/>
          </p:cNvCxnSpPr>
          <p:nvPr/>
        </p:nvCxnSpPr>
        <p:spPr>
          <a:xfrm>
            <a:off x="1560446" y="2346746"/>
            <a:ext cx="4015046" cy="0"/>
          </a:xfrm>
          <a:prstGeom prst="line">
            <a:avLst/>
          </a:prstGeom>
          <a:ln>
            <a:solidFill>
              <a:srgbClr val="FD84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34506D4-753D-5149-8EFC-1CE489F02265}"/>
              </a:ext>
            </a:extLst>
          </p:cNvPr>
          <p:cNvSpPr txBox="1"/>
          <p:nvPr/>
        </p:nvSpPr>
        <p:spPr>
          <a:xfrm>
            <a:off x="1750011" y="2440717"/>
            <a:ext cx="6264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gạch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VN" sz="1600" dirty="0">
                <a:effectLst/>
              </a:rPr>
              <a:t> </a:t>
            </a:r>
            <a:endParaRPr lang="en-VN" sz="1600" dirty="0"/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C5765616-9854-8749-94D2-E987E728D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66" y="3297479"/>
            <a:ext cx="429579" cy="416673"/>
          </a:xfrm>
          <a:prstGeom prst="rect">
            <a:avLst/>
          </a:prstGeom>
        </p:spPr>
      </p:pic>
      <p:cxnSp>
        <p:nvCxnSpPr>
          <p:cNvPr id="18" name="直接连接符 5">
            <a:extLst>
              <a:ext uri="{FF2B5EF4-FFF2-40B4-BE49-F238E27FC236}">
                <a16:creationId xmlns:a16="http://schemas.microsoft.com/office/drawing/2014/main" id="{BCDF3213-69F7-E14C-8FD0-BC89383A3F27}"/>
              </a:ext>
            </a:extLst>
          </p:cNvPr>
          <p:cNvCxnSpPr>
            <a:cxnSpLocks/>
          </p:cNvCxnSpPr>
          <p:nvPr/>
        </p:nvCxnSpPr>
        <p:spPr>
          <a:xfrm>
            <a:off x="2772308" y="3690407"/>
            <a:ext cx="4015046" cy="0"/>
          </a:xfrm>
          <a:prstGeom prst="line">
            <a:avLst/>
          </a:prstGeom>
          <a:ln>
            <a:solidFill>
              <a:srgbClr val="FD84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8FD82D-38C9-C446-A505-93DA64344513}"/>
              </a:ext>
            </a:extLst>
          </p:cNvPr>
          <p:cNvSpPr txBox="1"/>
          <p:nvPr/>
        </p:nvSpPr>
        <p:spPr>
          <a:xfrm>
            <a:off x="3276364" y="32733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D92B00-A860-AE4C-8762-302C5C5BAE56}"/>
              </a:ext>
            </a:extLst>
          </p:cNvPr>
          <p:cNvSpPr txBox="1"/>
          <p:nvPr/>
        </p:nvSpPr>
        <p:spPr>
          <a:xfrm>
            <a:off x="2145614" y="3741747"/>
            <a:ext cx="70190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)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tóm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VN" sz="1600" dirty="0"/>
          </a:p>
        </p:txBody>
      </p:sp>
      <p:pic>
        <p:nvPicPr>
          <p:cNvPr id="13" name="图片 28">
            <a:extLst>
              <a:ext uri="{FF2B5EF4-FFF2-40B4-BE49-F238E27FC236}">
                <a16:creationId xmlns:a16="http://schemas.microsoft.com/office/drawing/2014/main" id="{DA5D3E48-5849-FD58-10B6-BC44C8488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25B792-6091-C642-2B26-3E1ADDDE3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5079EC-3209-20A6-CBF8-435BEE99E7C7}"/>
              </a:ext>
            </a:extLst>
          </p:cNvPr>
          <p:cNvSpPr txBox="1"/>
          <p:nvPr/>
        </p:nvSpPr>
        <p:spPr>
          <a:xfrm>
            <a:off x="1535339" y="-9746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</a:t>
            </a:r>
            <a:r>
              <a:rPr lang="en-US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5C0135-43E0-92FE-30C6-DD8B3CB5E6B3}"/>
              </a:ext>
            </a:extLst>
          </p:cNvPr>
          <p:cNvSpPr txBox="1"/>
          <p:nvPr/>
        </p:nvSpPr>
        <p:spPr>
          <a:xfrm>
            <a:off x="1529404" y="1050787"/>
            <a:ext cx="2549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CHUẨN BỊ BÀI NÓI</a:t>
            </a:r>
          </a:p>
        </p:txBody>
      </p:sp>
    </p:spTree>
    <p:extLst>
      <p:ext uri="{BB962C8B-B14F-4D97-AF65-F5344CB8AC3E}">
        <p14:creationId xmlns:p14="http://schemas.microsoft.com/office/powerpoint/2010/main" val="14134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图片 301">
            <a:extLst>
              <a:ext uri="{FF2B5EF4-FFF2-40B4-BE49-F238E27FC236}">
                <a16:creationId xmlns:a16="http://schemas.microsoft.com/office/drawing/2014/main" id="{D4A1B922-1F72-47D4-B2EF-34BE7DE77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52067">
            <a:off x="6936425" y="1538403"/>
            <a:ext cx="541101" cy="681376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1657A1C8-5EC7-0054-6A48-1B28919C7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582BE-0A2B-93C4-0AE9-FB8145792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4C84F6-D137-5612-F5FD-ADB2E4E1E0D3}"/>
              </a:ext>
            </a:extLst>
          </p:cNvPr>
          <p:cNvSpPr txBox="1"/>
          <p:nvPr/>
        </p:nvSpPr>
        <p:spPr>
          <a:xfrm>
            <a:off x="1535339" y="-9746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Ý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917D8-7E66-9408-6006-D4D1174DCC6E}"/>
              </a:ext>
            </a:extLst>
          </p:cNvPr>
          <p:cNvSpPr txBox="1"/>
          <p:nvPr/>
        </p:nvSpPr>
        <p:spPr>
          <a:xfrm>
            <a:off x="1370378" y="1158292"/>
            <a:ext cx="3186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. THỰC HÀNH TRÌNH BÀY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BC6D15E-1E6E-68CF-78C2-9D431AB1FF4C}"/>
              </a:ext>
            </a:extLst>
          </p:cNvPr>
          <p:cNvSpPr/>
          <p:nvPr/>
        </p:nvSpPr>
        <p:spPr>
          <a:xfrm>
            <a:off x="39519" y="1682540"/>
            <a:ext cx="3384376" cy="2304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E751C-EF99-1A0B-A008-4A08C200688A}"/>
              </a:ext>
            </a:extLst>
          </p:cNvPr>
          <p:cNvSpPr txBox="1"/>
          <p:nvPr/>
        </p:nvSpPr>
        <p:spPr>
          <a:xfrm>
            <a:off x="147531" y="1782711"/>
            <a:ext cx="33843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tabLst>
                <a:tab pos="540385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5874F44-38B3-C07A-6064-262E11B98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53672"/>
              </p:ext>
            </p:extLst>
          </p:nvPr>
        </p:nvGraphicFramePr>
        <p:xfrm>
          <a:off x="3730573" y="2299877"/>
          <a:ext cx="5265896" cy="27384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39493">
                  <a:extLst>
                    <a:ext uri="{9D8B030D-6E8A-4147-A177-3AD203B41FA5}">
                      <a16:colId xmlns:a16="http://schemas.microsoft.com/office/drawing/2014/main" val="3250643554"/>
                    </a:ext>
                  </a:extLst>
                </a:gridCol>
                <a:gridCol w="1326403">
                  <a:extLst>
                    <a:ext uri="{9D8B030D-6E8A-4147-A177-3AD203B41FA5}">
                      <a16:colId xmlns:a16="http://schemas.microsoft.com/office/drawing/2014/main" val="502326521"/>
                    </a:ext>
                  </a:extLst>
                </a:gridCol>
              </a:tblGrid>
              <a:tr h="2590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Đạt/ chưa đạt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807891159"/>
                  </a:ext>
                </a:extLst>
              </a:tr>
              <a:tr h="2590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tên bài trình bày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4141035827"/>
                  </a:ext>
                </a:extLst>
              </a:tr>
              <a:tr h="2590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tên người trình bày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1610301872"/>
                  </a:ext>
                </a:extLst>
              </a:tr>
              <a:tr h="2590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đầy đủ các thông tin chính của bài trình bày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1459668224"/>
                  </a:ext>
                </a:extLst>
              </a:tr>
              <a:tr h="5534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thông tin ngắn gọn dưới dạng từ/ cụm từ, kí hiệu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1554880149"/>
                  </a:ext>
                </a:extLst>
              </a:tr>
              <a:tr h="66401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rõ ràng, có tính hệ thống (biết dung số thứ tự, kí hiệu abc, gạch đầu dòng…để trình bày các ý chính)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V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79" marR="63079" marT="0" marB="0"/>
                </a:tc>
                <a:extLst>
                  <a:ext uri="{0D108BD9-81ED-4DB2-BD59-A6C34878D82A}">
                    <a16:rowId xmlns:a16="http://schemas.microsoft.com/office/drawing/2014/main" val="2329079875"/>
                  </a:ext>
                </a:extLst>
              </a:tr>
            </a:tbl>
          </a:graphicData>
        </a:graphic>
      </p:graphicFrame>
      <p:sp>
        <p:nvSpPr>
          <p:cNvPr id="21" name="Rectangle 1">
            <a:extLst>
              <a:ext uri="{FF2B5EF4-FFF2-40B4-BE49-F238E27FC236}">
                <a16:creationId xmlns:a16="http://schemas.microsoft.com/office/drawing/2014/main" id="{07CD44A4-D54D-EE01-4501-32258E858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72" y="1854490"/>
            <a:ext cx="23628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 kiểm</a:t>
            </a:r>
            <a:endParaRPr kumimoji="0" lang="en-VN" altLang="en-V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图片 296">
            <a:extLst>
              <a:ext uri="{FF2B5EF4-FFF2-40B4-BE49-F238E27FC236}">
                <a16:creationId xmlns:a16="http://schemas.microsoft.com/office/drawing/2014/main" id="{14DF742D-D6D0-45B7-91BA-B096C2CE4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043" y="4343491"/>
            <a:ext cx="485363" cy="626868"/>
          </a:xfrm>
          <a:prstGeom prst="rect">
            <a:avLst/>
          </a:prstGeom>
        </p:spPr>
      </p:pic>
      <p:pic>
        <p:nvPicPr>
          <p:cNvPr id="298" name="图片 297">
            <a:extLst>
              <a:ext uri="{FF2B5EF4-FFF2-40B4-BE49-F238E27FC236}">
                <a16:creationId xmlns:a16="http://schemas.microsoft.com/office/drawing/2014/main" id="{F2CD15E9-8AC8-47E1-AA43-169880EB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3" y="4168690"/>
            <a:ext cx="569369" cy="735365"/>
          </a:xfrm>
          <a:prstGeom prst="rect">
            <a:avLst/>
          </a:prstGeom>
        </p:spPr>
      </p:pic>
      <p:pic>
        <p:nvPicPr>
          <p:cNvPr id="299" name="图片 298">
            <a:extLst>
              <a:ext uri="{FF2B5EF4-FFF2-40B4-BE49-F238E27FC236}">
                <a16:creationId xmlns:a16="http://schemas.microsoft.com/office/drawing/2014/main" id="{407FCEEB-5E0E-446F-9B06-C668FC53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47" y="4409794"/>
            <a:ext cx="382690" cy="494261"/>
          </a:xfrm>
          <a:prstGeom prst="rect">
            <a:avLst/>
          </a:prstGeom>
        </p:spPr>
      </p:pic>
      <p:pic>
        <p:nvPicPr>
          <p:cNvPr id="306" name="图片 305">
            <a:extLst>
              <a:ext uri="{FF2B5EF4-FFF2-40B4-BE49-F238E27FC236}">
                <a16:creationId xmlns:a16="http://schemas.microsoft.com/office/drawing/2014/main" id="{65351B8C-D2C3-43C3-98CD-7065F2D20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5" y="1348408"/>
            <a:ext cx="2952328" cy="2952328"/>
          </a:xfrm>
          <a:prstGeom prst="rect">
            <a:avLst/>
          </a:prstGeom>
        </p:spPr>
      </p:pic>
      <p:pic>
        <p:nvPicPr>
          <p:cNvPr id="9" name="图片 28">
            <a:extLst>
              <a:ext uri="{FF2B5EF4-FFF2-40B4-BE49-F238E27FC236}">
                <a16:creationId xmlns:a16="http://schemas.microsoft.com/office/drawing/2014/main" id="{CA3DD473-79E3-D2E6-7A81-1B1429BED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144136"/>
            <a:ext cx="936104" cy="879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AA3AC9-7C13-4FFD-96CD-0CB4B86F6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1" y="10611"/>
            <a:ext cx="1375707" cy="978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376810-B9B4-2B10-FA23-7F4434C09AB7}"/>
              </a:ext>
            </a:extLst>
          </p:cNvPr>
          <p:cNvSpPr txBox="1"/>
          <p:nvPr/>
        </p:nvSpPr>
        <p:spPr>
          <a:xfrm>
            <a:off x="1535339" y="-97468"/>
            <a:ext cx="646294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 VÀ NGHE: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VN" sz="16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540385" algn="l"/>
              </a:tabLst>
            </a:pPr>
            <a:r>
              <a:rPr lang="en-US" sz="1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 Ý CHÍNH DO NGƯỜI KHÁC TRÌNH BÀY</a:t>
            </a:r>
            <a:endParaRPr lang="en-VN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矩形 15">
            <a:extLst>
              <a:ext uri="{FF2B5EF4-FFF2-40B4-BE49-F238E27FC236}">
                <a16:creationId xmlns:a16="http://schemas.microsoft.com/office/drawing/2014/main" id="{EB62486D-EC28-DD13-4391-09C3551E8BDA}"/>
              </a:ext>
            </a:extLst>
          </p:cNvPr>
          <p:cNvSpPr/>
          <p:nvPr/>
        </p:nvSpPr>
        <p:spPr>
          <a:xfrm>
            <a:off x="3738239" y="2138850"/>
            <a:ext cx="2306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2185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5315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2497" y="1876877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7" y="3240608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390379" y="2327730"/>
            <a:ext cx="678271" cy="70070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85448" y="1568303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130017" y="2006100"/>
            <a:ext cx="844129" cy="81124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95198" y="203762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320417" y="615193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89919" y="2295545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6875430" y="2721826"/>
            <a:ext cx="773815" cy="672332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58687" y="216035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6" action="ppaction://hlinksldjump"/>
          </p:cNvPr>
          <p:cNvSpPr/>
          <p:nvPr/>
        </p:nvSpPr>
        <p:spPr>
          <a:xfrm>
            <a:off x="2216374" y="655596"/>
            <a:ext cx="810761" cy="70070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619327" y="4579642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  <a:sym typeface="Arial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276452" y="3621586"/>
            <a:ext cx="659110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783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/>
                <a:sym typeface="Arial"/>
              </a:rPr>
              <a:t>Ngôi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/>
                <a:sym typeface="Arial"/>
              </a:rPr>
              <a:t>sao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/>
                <a:sym typeface="Arial"/>
              </a:rPr>
              <a:t> may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/>
                <a:sym typeface="Arial"/>
              </a:rPr>
              <a:t>mắn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11" y="2937572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52" y="1628153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400430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2" y="1417680"/>
            <a:ext cx="130709" cy="115628"/>
          </a:xfrm>
          <a:prstGeom prst="rect">
            <a:avLst/>
          </a:prstGeom>
        </p:spPr>
      </p:pic>
      <p:sp>
        <p:nvSpPr>
          <p:cNvPr id="2" name="Rectangle: Rounded Corners 1">
            <a:hlinkClick r:id="rId4" action="ppaction://hlinksldjump"/>
            <a:extLst>
              <a:ext uri="{FF2B5EF4-FFF2-40B4-BE49-F238E27FC236}">
                <a16:creationId xmlns:a16="http://schemas.microsoft.com/office/drawing/2014/main" id="{0480B393-4988-4D76-866F-5168E707A428}"/>
              </a:ext>
            </a:extLst>
          </p:cNvPr>
          <p:cNvSpPr/>
          <p:nvPr/>
        </p:nvSpPr>
        <p:spPr>
          <a:xfrm>
            <a:off x="6508" y="4706498"/>
            <a:ext cx="1269943" cy="437797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24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Bài học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36BE4A-F747-4528-B6BF-42FCAF3ACF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98" y="270986"/>
            <a:ext cx="154856" cy="13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1132</Words>
  <Application>Microsoft Macintosh PowerPoint</Application>
  <PresentationFormat>Custom</PresentationFormat>
  <Paragraphs>133</Paragraphs>
  <Slides>16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Apple Chancery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</dc:title>
  <dc:creator/>
  <cp:keywords>Little East</cp:keywords>
  <cp:lastModifiedBy/>
  <cp:revision>1</cp:revision>
  <dcterms:created xsi:type="dcterms:W3CDTF">2017-09-06T02:58:53Z</dcterms:created>
  <dcterms:modified xsi:type="dcterms:W3CDTF">2022-06-26T17:35:35Z</dcterms:modified>
  <cp:category>Little East</cp:category>
</cp:coreProperties>
</file>