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8"/>
  </p:notesMasterIdLst>
  <p:sldIdLst>
    <p:sldId id="1779" r:id="rId3"/>
    <p:sldId id="1787" r:id="rId4"/>
    <p:sldId id="1788" r:id="rId5"/>
    <p:sldId id="1789" r:id="rId6"/>
    <p:sldId id="1790" r:id="rId7"/>
    <p:sldId id="1791" r:id="rId8"/>
    <p:sldId id="1792" r:id="rId9"/>
    <p:sldId id="1834" r:id="rId10"/>
    <p:sldId id="1835" r:id="rId11"/>
    <p:sldId id="1839" r:id="rId12"/>
    <p:sldId id="1840" r:id="rId13"/>
    <p:sldId id="1841" r:id="rId14"/>
    <p:sldId id="1837" r:id="rId15"/>
    <p:sldId id="1794" r:id="rId16"/>
    <p:sldId id="1795" r:id="rId17"/>
    <p:sldId id="1796" r:id="rId18"/>
    <p:sldId id="1797" r:id="rId19"/>
    <p:sldId id="1798" r:id="rId20"/>
    <p:sldId id="1826" r:id="rId21"/>
    <p:sldId id="1827" r:id="rId22"/>
    <p:sldId id="1829" r:id="rId23"/>
    <p:sldId id="1831" r:id="rId24"/>
    <p:sldId id="1833" r:id="rId25"/>
    <p:sldId id="1830" r:id="rId26"/>
    <p:sldId id="311"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E0A8E4"/>
    <a:srgbClr val="F1CBFB"/>
    <a:srgbClr val="E4CBCB"/>
    <a:srgbClr val="E484D9"/>
    <a:srgbClr val="21A5B1"/>
    <a:srgbClr val="986F69"/>
    <a:srgbClr val="FE672E"/>
    <a:srgbClr val="F5B642"/>
    <a:srgbClr val="0158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690" autoAdjust="0"/>
    <p:restoredTop sz="94660"/>
  </p:normalViewPr>
  <p:slideViewPr>
    <p:cSldViewPr snapToGrid="0">
      <p:cViewPr>
        <p:scale>
          <a:sx n="40" d="100"/>
          <a:sy n="40" d="100"/>
        </p:scale>
        <p:origin x="384" y="211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2022/6/8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Mục</a:t>
            </a:r>
            <a:r>
              <a:rPr lang="en-US" dirty="0"/>
              <a:t> </a:t>
            </a:r>
            <a:r>
              <a:rPr lang="en-US" dirty="0" err="1"/>
              <a:t>tiêu</a:t>
            </a:r>
            <a:r>
              <a:rPr lang="en-US" dirty="0"/>
              <a:t> </a:t>
            </a:r>
            <a:r>
              <a:rPr lang="en-US" dirty="0" err="1"/>
              <a:t>của</a:t>
            </a:r>
            <a:r>
              <a:rPr lang="en-US" dirty="0"/>
              <a:t> </a:t>
            </a:r>
            <a:r>
              <a:rPr lang="en-US" dirty="0" err="1"/>
              <a:t>phần</a:t>
            </a:r>
            <a:r>
              <a:rPr lang="en-US" dirty="0"/>
              <a:t> </a:t>
            </a:r>
            <a:r>
              <a:rPr lang="en-US" dirty="0" err="1"/>
              <a:t>này</a:t>
            </a:r>
            <a:r>
              <a:rPr lang="en-US" dirty="0"/>
              <a:t> </a:t>
            </a:r>
            <a:r>
              <a:rPr lang="en-US" dirty="0" err="1"/>
              <a:t>là</a:t>
            </a:r>
            <a:r>
              <a:rPr lang="en-US" dirty="0"/>
              <a:t> </a:t>
            </a:r>
            <a:r>
              <a:rPr lang="en-US" dirty="0" err="1"/>
              <a:t>các</a:t>
            </a:r>
            <a:r>
              <a:rPr lang="en-US" dirty="0"/>
              <a:t> </a:t>
            </a:r>
            <a:r>
              <a:rPr lang="en-US" dirty="0" err="1"/>
              <a:t>em</a:t>
            </a:r>
            <a:r>
              <a:rPr lang="en-US" dirty="0"/>
              <a:t> </a:t>
            </a:r>
            <a:r>
              <a:rPr lang="en-US" dirty="0" err="1"/>
              <a:t>cần</a:t>
            </a:r>
            <a:r>
              <a:rPr lang="en-US" dirty="0"/>
              <a:t> </a:t>
            </a:r>
            <a:r>
              <a:rPr lang="en-US" dirty="0" err="1"/>
              <a:t>nhận</a:t>
            </a:r>
            <a:r>
              <a:rPr lang="en-US" dirty="0"/>
              <a:t> </a:t>
            </a:r>
            <a:r>
              <a:rPr lang="en-US" dirty="0" err="1"/>
              <a:t>biết</a:t>
            </a:r>
            <a:r>
              <a:rPr lang="en-US" dirty="0"/>
              <a:t> </a:t>
            </a:r>
            <a:r>
              <a:rPr lang="en-US" dirty="0" err="1"/>
              <a:t>được</a:t>
            </a:r>
            <a:r>
              <a:rPr lang="en-US" dirty="0"/>
              <a:t> </a:t>
            </a:r>
            <a:r>
              <a:rPr lang="en-US" dirty="0" err="1"/>
              <a:t>những</a:t>
            </a:r>
            <a:r>
              <a:rPr lang="en-US" dirty="0"/>
              <a:t> </a:t>
            </a:r>
            <a:r>
              <a:rPr lang="en-US" dirty="0" err="1"/>
              <a:t>thao</a:t>
            </a:r>
            <a:r>
              <a:rPr lang="en-US" dirty="0"/>
              <a:t> </a:t>
            </a:r>
            <a:r>
              <a:rPr lang="en-US" dirty="0" err="1"/>
              <a:t>tác</a:t>
            </a:r>
            <a:r>
              <a:rPr lang="en-US" dirty="0"/>
              <a:t> </a:t>
            </a:r>
            <a:r>
              <a:rPr lang="en-US" dirty="0" err="1"/>
              <a:t>cần</a:t>
            </a:r>
            <a:r>
              <a:rPr lang="en-US" dirty="0"/>
              <a:t> </a:t>
            </a:r>
            <a:r>
              <a:rPr lang="en-US" dirty="0" err="1"/>
              <a:t>làm</a:t>
            </a:r>
            <a:r>
              <a:rPr lang="en-US" dirty="0"/>
              <a:t>, </a:t>
            </a:r>
            <a:r>
              <a:rPr lang="en-US" dirty="0" err="1"/>
              <a:t>những</a:t>
            </a:r>
            <a:r>
              <a:rPr lang="en-US" dirty="0"/>
              <a:t> </a:t>
            </a:r>
            <a:r>
              <a:rPr lang="en-US" dirty="0" err="1"/>
              <a:t>lưu</a:t>
            </a:r>
            <a:r>
              <a:rPr lang="en-US" dirty="0"/>
              <a:t> </a:t>
            </a:r>
            <a:r>
              <a:rPr lang="en-US" dirty="0" err="1"/>
              <a:t>ý</a:t>
            </a:r>
            <a:r>
              <a:rPr lang="en-US" dirty="0"/>
              <a:t> </a:t>
            </a:r>
            <a:r>
              <a:rPr lang="en-US" dirty="0" err="1"/>
              <a:t>khi</a:t>
            </a:r>
            <a:r>
              <a:rPr lang="en-US" dirty="0"/>
              <a:t> </a:t>
            </a:r>
            <a:r>
              <a:rPr lang="en-US" dirty="0" err="1"/>
              <a:t>thực</a:t>
            </a:r>
            <a:r>
              <a:rPr lang="en-US" dirty="0"/>
              <a:t> </a:t>
            </a:r>
            <a:r>
              <a:rPr lang="en-US" dirty="0" err="1"/>
              <a:t>hiện</a:t>
            </a:r>
            <a:r>
              <a:rPr lang="en-US" dirty="0"/>
              <a:t> </a:t>
            </a:r>
            <a:r>
              <a:rPr lang="en-US" dirty="0" err="1"/>
              <a:t>các</a:t>
            </a:r>
            <a:r>
              <a:rPr lang="en-US" dirty="0"/>
              <a:t> </a:t>
            </a:r>
            <a:r>
              <a:rPr lang="en-US" dirty="0" err="1"/>
              <a:t>bước</a:t>
            </a:r>
            <a:r>
              <a:rPr lang="en-US" dirty="0"/>
              <a:t> </a:t>
            </a:r>
            <a:r>
              <a:rPr lang="en-US" dirty="0" err="1"/>
              <a:t>trong</a:t>
            </a:r>
            <a:r>
              <a:rPr lang="en-US" dirty="0"/>
              <a:t> </a:t>
            </a:r>
            <a:r>
              <a:rPr lang="en-US" dirty="0" err="1"/>
              <a:t>quy</a:t>
            </a:r>
            <a:r>
              <a:rPr lang="en-US" dirty="0"/>
              <a:t> </a:t>
            </a:r>
            <a:r>
              <a:rPr lang="en-US" dirty="0" err="1"/>
              <a:t>trình</a:t>
            </a:r>
            <a:r>
              <a:rPr lang="en-US" dirty="0"/>
              <a:t> </a:t>
            </a:r>
            <a:r>
              <a:rPr lang="en-US" dirty="0" err="1"/>
              <a:t>viết</a:t>
            </a:r>
            <a:r>
              <a:rPr lang="en-US" dirty="0"/>
              <a:t> </a:t>
            </a:r>
            <a:r>
              <a:rPr lang="en-US" dirty="0" err="1"/>
              <a:t>biên</a:t>
            </a:r>
            <a:r>
              <a:rPr lang="en-US" dirty="0"/>
              <a:t> </a:t>
            </a:r>
            <a:r>
              <a:rPr lang="en-US" dirty="0" err="1"/>
              <a:t>bản</a:t>
            </a:r>
            <a:r>
              <a:rPr lang="en-US" dirty="0"/>
              <a:t> </a:t>
            </a:r>
            <a:r>
              <a:rPr lang="en-US" dirty="0" err="1"/>
              <a:t>về</a:t>
            </a:r>
            <a:r>
              <a:rPr lang="en-US" dirty="0"/>
              <a:t> </a:t>
            </a:r>
            <a:r>
              <a:rPr lang="en-US" dirty="0" err="1"/>
              <a:t>một</a:t>
            </a:r>
            <a:r>
              <a:rPr lang="en-US" dirty="0"/>
              <a:t> </a:t>
            </a:r>
            <a:r>
              <a:rPr lang="en-US" dirty="0" err="1"/>
              <a:t>cuộc</a:t>
            </a:r>
            <a:r>
              <a:rPr lang="en-US" dirty="0"/>
              <a:t> </a:t>
            </a:r>
            <a:r>
              <a:rPr lang="en-US" dirty="0" err="1"/>
              <a:t>họp</a:t>
            </a:r>
            <a:r>
              <a:rPr lang="en-US" dirty="0"/>
              <a:t>, </a:t>
            </a:r>
            <a:r>
              <a:rPr lang="en-US" dirty="0" err="1"/>
              <a:t>cuộc</a:t>
            </a:r>
            <a:r>
              <a:rPr lang="en-US" dirty="0"/>
              <a:t> </a:t>
            </a:r>
            <a:r>
              <a:rPr lang="en-US" dirty="0" err="1"/>
              <a:t>thảo</a:t>
            </a:r>
            <a:r>
              <a:rPr lang="en-US" dirty="0"/>
              <a:t> </a:t>
            </a:r>
            <a:r>
              <a:rPr lang="en-US" dirty="0" err="1"/>
              <a:t>luận</a:t>
            </a:r>
            <a:r>
              <a:rPr lang="en-US" dirty="0"/>
              <a:t> hay </a:t>
            </a:r>
            <a:r>
              <a:rPr lang="en-US" dirty="0" err="1"/>
              <a:t>một</a:t>
            </a:r>
            <a:r>
              <a:rPr lang="en-US" dirty="0"/>
              <a:t> </a:t>
            </a:r>
            <a:r>
              <a:rPr lang="en-US" dirty="0" err="1"/>
              <a:t>vụ</a:t>
            </a:r>
            <a:r>
              <a:rPr lang="en-US" dirty="0"/>
              <a:t> </a:t>
            </a:r>
            <a:r>
              <a:rPr lang="en-US" dirty="0" err="1"/>
              <a:t>việc</a:t>
            </a:r>
            <a:r>
              <a:rPr lang="en-US" dirty="0"/>
              <a:t>.</a:t>
            </a:r>
          </a:p>
          <a:p>
            <a:r>
              <a:rPr lang="en-US" dirty="0" err="1"/>
              <a:t>Và</a:t>
            </a:r>
            <a:r>
              <a:rPr lang="en-US" dirty="0"/>
              <a:t> </a:t>
            </a:r>
            <a:r>
              <a:rPr lang="en-US" dirty="0" err="1"/>
              <a:t>các</a:t>
            </a:r>
            <a:r>
              <a:rPr lang="en-US" dirty="0"/>
              <a:t> </a:t>
            </a:r>
            <a:r>
              <a:rPr lang="en-US" dirty="0" err="1"/>
              <a:t>em</a:t>
            </a:r>
            <a:r>
              <a:rPr lang="en-US" dirty="0"/>
              <a:t> </a:t>
            </a:r>
            <a:r>
              <a:rPr lang="en-US" dirty="0" err="1"/>
              <a:t>cũng</a:t>
            </a:r>
            <a:r>
              <a:rPr lang="en-US" dirty="0"/>
              <a:t> </a:t>
            </a:r>
            <a:r>
              <a:rPr lang="en-US" dirty="0" err="1"/>
              <a:t>cần</a:t>
            </a:r>
            <a:r>
              <a:rPr lang="en-US" dirty="0"/>
              <a:t> </a:t>
            </a:r>
            <a:r>
              <a:rPr lang="en-US" dirty="0" err="1"/>
              <a:t>biết</a:t>
            </a:r>
            <a:r>
              <a:rPr lang="en-US" dirty="0"/>
              <a:t> </a:t>
            </a:r>
            <a:r>
              <a:rPr lang="en-US" dirty="0" err="1"/>
              <a:t>chủ</a:t>
            </a:r>
            <a:r>
              <a:rPr lang="en-US" dirty="0"/>
              <a:t> </a:t>
            </a:r>
            <a:r>
              <a:rPr lang="en-US" dirty="0" err="1"/>
              <a:t>động</a:t>
            </a:r>
            <a:r>
              <a:rPr lang="en-US" dirty="0"/>
              <a:t> </a:t>
            </a:r>
            <a:r>
              <a:rPr lang="en-US" dirty="0" err="1"/>
              <a:t>đề</a:t>
            </a:r>
            <a:r>
              <a:rPr lang="en-US" dirty="0"/>
              <a:t> </a:t>
            </a:r>
            <a:r>
              <a:rPr lang="en-US" dirty="0" err="1"/>
              <a:t>xuất</a:t>
            </a:r>
            <a:r>
              <a:rPr lang="en-US" dirty="0"/>
              <a:t> </a:t>
            </a:r>
            <a:r>
              <a:rPr lang="en-US" dirty="0" err="1"/>
              <a:t>mục</a:t>
            </a:r>
            <a:r>
              <a:rPr lang="en-US" dirty="0"/>
              <a:t> </a:t>
            </a:r>
            <a:r>
              <a:rPr lang="en-US" dirty="0" err="1"/>
              <a:t>đích</a:t>
            </a:r>
            <a:r>
              <a:rPr lang="en-US" dirty="0"/>
              <a:t> </a:t>
            </a:r>
            <a:r>
              <a:rPr lang="en-US" dirty="0" err="1"/>
              <a:t>hợp</a:t>
            </a:r>
            <a:r>
              <a:rPr lang="en-US" dirty="0"/>
              <a:t> </a:t>
            </a:r>
            <a:r>
              <a:rPr lang="en-US" dirty="0" err="1"/>
              <a:t>tác</a:t>
            </a:r>
            <a:r>
              <a:rPr lang="en-US" dirty="0"/>
              <a:t> </a:t>
            </a:r>
            <a:r>
              <a:rPr lang="en-US" dirty="0" err="1"/>
              <a:t>khi</a:t>
            </a:r>
            <a:r>
              <a:rPr lang="en-US" dirty="0"/>
              <a:t> </a:t>
            </a:r>
            <a:r>
              <a:rPr lang="en-US" dirty="0" err="1"/>
              <a:t>được</a:t>
            </a:r>
            <a:r>
              <a:rPr lang="en-US" dirty="0"/>
              <a:t> </a:t>
            </a:r>
            <a:r>
              <a:rPr lang="en-US" dirty="0" err="1"/>
              <a:t>giao</a:t>
            </a:r>
            <a:r>
              <a:rPr lang="en-US" dirty="0"/>
              <a:t> </a:t>
            </a:r>
            <a:r>
              <a:rPr lang="en-US" dirty="0" err="1"/>
              <a:t>nhiệm</a:t>
            </a:r>
            <a:r>
              <a:rPr lang="en-US" dirty="0"/>
              <a:t> </a:t>
            </a:r>
            <a:r>
              <a:rPr lang="en-US" dirty="0" err="1"/>
              <a:t>vụ</a:t>
            </a:r>
            <a:r>
              <a:rPr lang="en-US" dirty="0"/>
              <a:t>.</a:t>
            </a:r>
          </a:p>
        </p:txBody>
      </p:sp>
      <p:sp>
        <p:nvSpPr>
          <p:cNvPr id="4" name="Slide Number Placeholder 3"/>
          <p:cNvSpPr>
            <a:spLocks noGrp="1"/>
          </p:cNvSpPr>
          <p:nvPr>
            <p:ph type="sldNum" sz="quarter" idx="5"/>
          </p:nvPr>
        </p:nvSpPr>
        <p:spPr/>
        <p:txBody>
          <a:bodyPr/>
          <a:lstStyle/>
          <a:p>
            <a:fld id="{C074ACB5-DA95-CF46-8787-8FBB0F9CEF5A}" type="slidenum">
              <a:rPr lang="en-US" smtClean="0"/>
              <a:t>15</a:t>
            </a:fld>
            <a:endParaRPr lang="en-US"/>
          </a:p>
        </p:txBody>
      </p:sp>
    </p:spTree>
    <p:extLst>
      <p:ext uri="{BB962C8B-B14F-4D97-AF65-F5344CB8AC3E}">
        <p14:creationId xmlns:p14="http://schemas.microsoft.com/office/powerpoint/2010/main" val="256498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0F14E2-7C29-456F-B69A-B31212F2FB4D}" type="slidenum">
              <a:rPr lang="zh-CN" altLang="en-US" smtClean="0"/>
              <a:t>24</a:t>
            </a:fld>
            <a:endParaRPr lang="zh-CN" altLang="en-US"/>
          </a:p>
        </p:txBody>
      </p:sp>
    </p:spTree>
    <p:extLst>
      <p:ext uri="{BB962C8B-B14F-4D97-AF65-F5344CB8AC3E}">
        <p14:creationId xmlns:p14="http://schemas.microsoft.com/office/powerpoint/2010/main" val="3540367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5008385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057570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107605" y="6640969"/>
            <a:ext cx="1800200" cy="118430"/>
          </a:xfrm>
          <a:prstGeom prst="rect">
            <a:avLst/>
          </a:prstGeom>
          <a:noFill/>
        </p:spPr>
        <p:txBody>
          <a:bodyPr wrap="square" rtlCol="0">
            <a:spAutoFit/>
          </a:bodyPr>
          <a:lstStyle/>
          <a:p>
            <a:pPr defTabSz="914400">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27196714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04665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071883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4CEC25-AC66-46A9-B53E-FC48C48C5134}" type="datetimeFigureOut">
              <a:rPr lang="en-US" smtClean="0"/>
              <a:t>6/8/22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138C-95D1-4CED-897A-F841DB0A9970}" type="slidenum">
              <a:rPr lang="en-US" smtClean="0"/>
              <a:t>‹#›</a:t>
            </a:fld>
            <a:endParaRPr lang="en-US"/>
          </a:p>
        </p:txBody>
      </p:sp>
    </p:spTree>
    <p:extLst>
      <p:ext uri="{BB962C8B-B14F-4D97-AF65-F5344CB8AC3E}">
        <p14:creationId xmlns:p14="http://schemas.microsoft.com/office/powerpoint/2010/main" val="328677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B96367-B3A1-4FAA-9855-793EB5F4A3D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04C45BC-A8DA-41C5-8C72-14382B1597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678B73-2387-42F1-B51B-C78B6EA2F18D}"/>
              </a:ext>
            </a:extLst>
          </p:cNvPr>
          <p:cNvSpPr>
            <a:spLocks noGrp="1"/>
          </p:cNvSpPr>
          <p:nvPr>
            <p:ph type="dt" sz="half" idx="10"/>
          </p:nvPr>
        </p:nvSpPr>
        <p:spPr/>
        <p:txBody>
          <a:bodyPr/>
          <a:lstStyle/>
          <a:p>
            <a:fld id="{27A7EF63-31EF-429D-9A41-B39277A8D1DA}" type="datetimeFigureOut">
              <a:rPr lang="zh-CN" altLang="en-US" smtClean="0"/>
              <a:t>2022/6/8</a:t>
            </a:fld>
            <a:endParaRPr lang="zh-CN" altLang="en-US"/>
          </a:p>
        </p:txBody>
      </p:sp>
      <p:sp>
        <p:nvSpPr>
          <p:cNvPr id="5" name="页脚占位符 4">
            <a:extLst>
              <a:ext uri="{FF2B5EF4-FFF2-40B4-BE49-F238E27FC236}">
                <a16:creationId xmlns:a16="http://schemas.microsoft.com/office/drawing/2014/main" id="{5914CFBC-58B0-4C5D-91F0-7AF806E1B1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1B0DC4-0463-470E-99CD-E11ED445F2C0}"/>
              </a:ext>
            </a:extLst>
          </p:cNvPr>
          <p:cNvSpPr>
            <a:spLocks noGrp="1"/>
          </p:cNvSpPr>
          <p:nvPr>
            <p:ph type="sldNum" sz="quarter" idx="12"/>
          </p:nvPr>
        </p:nvSpPr>
        <p:spPr/>
        <p:txBody>
          <a:bodyPr/>
          <a:lstStyle/>
          <a:p>
            <a:fld id="{BD14C6EA-0B73-4255-8AB9-45B31BBFEA24}" type="slidenum">
              <a:rPr lang="zh-CN" altLang="en-US" smtClean="0"/>
              <a:t>‹#›</a:t>
            </a:fld>
            <a:endParaRPr lang="zh-CN" altLang="en-US"/>
          </a:p>
        </p:txBody>
      </p:sp>
    </p:spTree>
    <p:extLst>
      <p:ext uri="{BB962C8B-B14F-4D97-AF65-F5344CB8AC3E}">
        <p14:creationId xmlns:p14="http://schemas.microsoft.com/office/powerpoint/2010/main" val="3905732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730" y="407207"/>
            <a:ext cx="8347089" cy="6095237"/>
          </a:xfrm>
          <a:prstGeom prst="rect">
            <a:avLst/>
          </a:prstGeom>
        </p:spPr>
      </p:pic>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329" y="4372713"/>
            <a:ext cx="2779024" cy="280809"/>
          </a:xfrm>
          <a:prstGeom prst="rect">
            <a:avLst/>
          </a:prstGeom>
        </p:spPr>
      </p:pic>
      <p:pic>
        <p:nvPicPr>
          <p:cNvPr id="6" name="图片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17813" y="2072753"/>
            <a:ext cx="3016355" cy="815231"/>
          </a:xfrm>
          <a:prstGeom prst="rect">
            <a:avLst/>
          </a:prstGeom>
        </p:spPr>
      </p:pic>
      <p:pic>
        <p:nvPicPr>
          <p:cNvPr id="8" name="图片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49268" y="51651"/>
            <a:ext cx="8262433" cy="6806349"/>
          </a:xfrm>
          <a:prstGeom prst="rect">
            <a:avLst/>
          </a:prstGeom>
        </p:spPr>
      </p:pic>
      <p:pic>
        <p:nvPicPr>
          <p:cNvPr id="9" name="图片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14911" y="3327699"/>
            <a:ext cx="1232683" cy="1619045"/>
          </a:xfrm>
          <a:prstGeom prst="rect">
            <a:avLst/>
          </a:prstGeom>
        </p:spPr>
      </p:pic>
      <p:pic>
        <p:nvPicPr>
          <p:cNvPr id="10" name="图片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04262" y="2376463"/>
            <a:ext cx="1568105" cy="3521517"/>
          </a:xfrm>
          <a:prstGeom prst="rect">
            <a:avLst/>
          </a:prstGeom>
        </p:spPr>
      </p:pic>
      <p:pic>
        <p:nvPicPr>
          <p:cNvPr id="12" name="图片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858011" y="5343261"/>
            <a:ext cx="2773600" cy="1109439"/>
          </a:xfrm>
          <a:prstGeom prst="rect">
            <a:avLst/>
          </a:prstGeom>
        </p:spPr>
      </p:pic>
      <p:sp>
        <p:nvSpPr>
          <p:cNvPr id="13" name="Rectangle 12">
            <a:extLst>
              <a:ext uri="{FF2B5EF4-FFF2-40B4-BE49-F238E27FC236}">
                <a16:creationId xmlns:a16="http://schemas.microsoft.com/office/drawing/2014/main" id="{B63CD126-9349-2440-8947-CD53B747BCD7}"/>
              </a:ext>
            </a:extLst>
          </p:cNvPr>
          <p:cNvSpPr/>
          <p:nvPr userDrawn="1"/>
        </p:nvSpPr>
        <p:spPr>
          <a:xfrm>
            <a:off x="11177787" y="6570741"/>
            <a:ext cx="1069480" cy="256545"/>
          </a:xfrm>
          <a:prstGeom prst="rect">
            <a:avLst/>
          </a:prstGeom>
        </p:spPr>
        <p:txBody>
          <a:bodyPr wrap="square">
            <a:spAutoFit/>
          </a:bodyPr>
          <a:lstStyle/>
          <a:p>
            <a:r>
              <a:rPr lang="en-US" sz="1067" b="0" i="0" dirty="0" err="1">
                <a:solidFill>
                  <a:schemeClr val="bg1">
                    <a:lumMod val="75000"/>
                  </a:schemeClr>
                </a:solidFill>
                <a:effectLst/>
                <a:latin typeface="Segoe UI"/>
              </a:rPr>
              <a:t>vietlanglit.com</a:t>
            </a:r>
            <a:endParaRPr lang="en-US" sz="1067" dirty="0">
              <a:solidFill>
                <a:schemeClr val="bg1">
                  <a:lumMod val="75000"/>
                </a:schemeClr>
              </a:solidFill>
            </a:endParaRPr>
          </a:p>
        </p:txBody>
      </p:sp>
    </p:spTree>
    <p:extLst>
      <p:ext uri="{BB962C8B-B14F-4D97-AF65-F5344CB8AC3E}">
        <p14:creationId xmlns:p14="http://schemas.microsoft.com/office/powerpoint/2010/main" val="83103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46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0" fill="hold"/>
                                        <p:tgtEl>
                                          <p:spTgt spid="6"/>
                                        </p:tgtEl>
                                        <p:attrNameLst>
                                          <p:attrName>ppt_x</p:attrName>
                                        </p:attrNameLst>
                                      </p:cBhvr>
                                      <p:tavLst>
                                        <p:tav tm="0">
                                          <p:val>
                                            <p:strVal val="1+#ppt_w/2"/>
                                          </p:val>
                                        </p:tav>
                                        <p:tav tm="100000">
                                          <p:val>
                                            <p:strVal val="#ppt_x"/>
                                          </p:val>
                                        </p:tav>
                                      </p:tavLst>
                                    </p:anim>
                                    <p:anim calcmode="lin" valueType="num">
                                      <p:cBhvr additive="base">
                                        <p:cTn id="8" dur="4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4600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0" fill="hold"/>
                                        <p:tgtEl>
                                          <p:spTgt spid="11"/>
                                        </p:tgtEl>
                                        <p:attrNameLst>
                                          <p:attrName>ppt_x</p:attrName>
                                        </p:attrNameLst>
                                      </p:cBhvr>
                                      <p:tavLst>
                                        <p:tav tm="0">
                                          <p:val>
                                            <p:strVal val="1+#ppt_w/2"/>
                                          </p:val>
                                        </p:tav>
                                        <p:tav tm="100000">
                                          <p:val>
                                            <p:strVal val="#ppt_x"/>
                                          </p:val>
                                        </p:tav>
                                      </p:tavLst>
                                    </p:anim>
                                    <p:anim calcmode="lin" valueType="num">
                                      <p:cBhvr additive="base">
                                        <p:cTn id="12" dur="50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46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4000" fill="hold"/>
                                        <p:tgtEl>
                                          <p:spTgt spid="12"/>
                                        </p:tgtEl>
                                        <p:attrNameLst>
                                          <p:attrName>ppt_x</p:attrName>
                                        </p:attrNameLst>
                                      </p:cBhvr>
                                      <p:tavLst>
                                        <p:tav tm="0">
                                          <p:val>
                                            <p:strVal val="1+#ppt_w/2"/>
                                          </p:val>
                                        </p:tav>
                                        <p:tav tm="100000">
                                          <p:val>
                                            <p:strVal val="#ppt_x"/>
                                          </p:val>
                                        </p:tav>
                                      </p:tavLst>
                                    </p:anim>
                                    <p:anim calcmode="lin" valueType="num">
                                      <p:cBhvr additive="base">
                                        <p:cTn id="16" dur="4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2022/6/8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098496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2022/6/8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356685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BE1FC9-D408-41E7-9C3B-7BDC6996BBD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313010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62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143918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812371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992545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549643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69099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448770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73124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E53CE8-6B57-4D95-A4D2-2DFEE32F2A41}"/>
              </a:ext>
            </a:extLst>
          </p:cNvPr>
          <p:cNvSpPr txBox="1"/>
          <p:nvPr userDrawn="1"/>
        </p:nvSpPr>
        <p:spPr>
          <a:xfrm>
            <a:off x="10870827" y="6554107"/>
            <a:ext cx="1348067" cy="276999"/>
          </a:xfrm>
          <a:prstGeom prst="rect">
            <a:avLst/>
          </a:prstGeom>
          <a:noFill/>
        </p:spPr>
        <p:txBody>
          <a:bodyPr wrap="square">
            <a:spAutoFit/>
          </a:bodyPr>
          <a:lstStyle/>
          <a:p>
            <a:r>
              <a:rPr lang="en-US" sz="1200">
                <a:solidFill>
                  <a:srgbClr val="ECECEC"/>
                </a:solidFill>
              </a:rPr>
              <a:t>Ms. Ngoc Phan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9" r:id="rId15"/>
    <p:sldLayoutId id="2147483670" r:id="rId16"/>
    <p:sldLayoutId id="2147483672" r:id="rId17"/>
  </p:sldLayoutIdLst>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00141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6.xml"/><Relationship Id="rId5" Type="http://schemas.openxmlformats.org/officeDocument/2006/relationships/image" Target="../media/image31.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16.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4.png"/><Relationship Id="rId1" Type="http://schemas.openxmlformats.org/officeDocument/2006/relationships/slideLayout" Target="../slideLayouts/slideLayout15.xml"/><Relationship Id="rId6" Type="http://schemas.microsoft.com/office/2007/relationships/hdphoto" Target="../media/hdphoto4.wdp"/><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5.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7257F61-C953-4C99-B499-EE6E7F9F54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ln>
            <a:noFill/>
          </a:ln>
        </p:spPr>
      </p:pic>
      <p:sp>
        <p:nvSpPr>
          <p:cNvPr id="16" name="TextBox 15">
            <a:extLst>
              <a:ext uri="{FF2B5EF4-FFF2-40B4-BE49-F238E27FC236}">
                <a16:creationId xmlns:a16="http://schemas.microsoft.com/office/drawing/2014/main" id="{3527AC36-20A1-5F4F-B176-9CC3DF4FE018}"/>
              </a:ext>
            </a:extLst>
          </p:cNvPr>
          <p:cNvSpPr txBox="1"/>
          <p:nvPr/>
        </p:nvSpPr>
        <p:spPr>
          <a:xfrm>
            <a:off x="1756609" y="2551837"/>
            <a:ext cx="8891337" cy="1754326"/>
          </a:xfrm>
          <a:prstGeom prst="rect">
            <a:avLst/>
          </a:prstGeom>
          <a:solidFill>
            <a:schemeClr val="accent1">
              <a:lumMod val="20000"/>
              <a:lumOff val="80000"/>
            </a:schemeClr>
          </a:solidFill>
          <a:ln w="28575">
            <a:solidFill>
              <a:schemeClr val="tx2">
                <a:lumMod val="60000"/>
                <a:lumOff val="40000"/>
              </a:schemeClr>
            </a:solidFill>
            <a:prstDash val="dash"/>
          </a:ln>
        </p:spPr>
        <p:txBody>
          <a:bodyPr wrap="square" rtlCol="0">
            <a:spAutoFit/>
          </a:bodyPr>
          <a:lstStyle/>
          <a:p>
            <a:pPr algn="ctr"/>
            <a:r>
              <a:rPr lang="en-US" sz="3600" b="1" dirty="0">
                <a:solidFill>
                  <a:srgbClr val="0000FF"/>
                </a:solidFill>
                <a:latin typeface="SVN-Androgyne" panose="02040603050506020204" pitchFamily="18" charset="0"/>
              </a:rPr>
              <a:t>PHẦN VIẾT</a:t>
            </a:r>
            <a:endParaRPr lang="en-US" sz="3600" b="1" dirty="0">
              <a:solidFill>
                <a:srgbClr val="FF0000"/>
              </a:solidFill>
              <a:latin typeface="SVN-Androgyne" panose="02040603050506020204" pitchFamily="18" charset="0"/>
            </a:endParaRPr>
          </a:p>
          <a:p>
            <a:pPr algn="ctr"/>
            <a:r>
              <a:rPr lang="en-US" sz="3600" b="1" dirty="0">
                <a:solidFill>
                  <a:srgbClr val="FF0000"/>
                </a:solidFill>
                <a:latin typeface="SVN-Androgyne" panose="02040603050506020204" pitchFamily="18" charset="0"/>
              </a:rPr>
              <a:t>VIẾT ĐOẠN VĂN GHI LẠI CẢM XÚC </a:t>
            </a:r>
          </a:p>
          <a:p>
            <a:pPr algn="ctr"/>
            <a:r>
              <a:rPr lang="en-US" sz="3600" b="1" dirty="0">
                <a:solidFill>
                  <a:srgbClr val="FF0000"/>
                </a:solidFill>
                <a:latin typeface="SVN-Androgyne" panose="02040603050506020204" pitchFamily="18" charset="0"/>
              </a:rPr>
              <a:t>VỀ MỘT BÀI THƠ BỐN CHỮ HOẶC NĂM CHỮ</a:t>
            </a:r>
          </a:p>
        </p:txBody>
      </p:sp>
      <p:pic>
        <p:nvPicPr>
          <p:cNvPr id="17" name="Picture 16">
            <a:extLst>
              <a:ext uri="{FF2B5EF4-FFF2-40B4-BE49-F238E27FC236}">
                <a16:creationId xmlns:a16="http://schemas.microsoft.com/office/drawing/2014/main" id="{99B7C75F-F2CB-4F49-9C89-4C3E71FB3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0" y="243062"/>
            <a:ext cx="1727199" cy="1371599"/>
          </a:xfrm>
          <a:prstGeom prst="rect">
            <a:avLst/>
          </a:prstGeom>
          <a:ln>
            <a:noFill/>
          </a:ln>
          <a:effectLst>
            <a:outerShdw blurRad="292100" dist="139700" dir="2700000" algn="tl" rotWithShape="0">
              <a:srgbClr val="333333">
                <a:alpha val="65000"/>
              </a:srgbClr>
            </a:outerShdw>
          </a:effectLst>
        </p:spPr>
      </p:pic>
      <p:pic>
        <p:nvPicPr>
          <p:cNvPr id="19" name="图片 11">
            <a:extLst>
              <a:ext uri="{FF2B5EF4-FFF2-40B4-BE49-F238E27FC236}">
                <a16:creationId xmlns:a16="http://schemas.microsoft.com/office/drawing/2014/main" id="{25E1199E-7F40-6643-9E5F-38678BCF213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363811">
            <a:off x="777077" y="3350726"/>
            <a:ext cx="1549280" cy="1501815"/>
          </a:xfrm>
          <a:prstGeom prst="rect">
            <a:avLst/>
          </a:prstGeom>
        </p:spPr>
      </p:pic>
      <p:pic>
        <p:nvPicPr>
          <p:cNvPr id="20" name="图片 10">
            <a:extLst>
              <a:ext uri="{FF2B5EF4-FFF2-40B4-BE49-F238E27FC236}">
                <a16:creationId xmlns:a16="http://schemas.microsoft.com/office/drawing/2014/main" id="{061F7A38-592D-6343-9E89-9F6699347B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250406" y="3109731"/>
            <a:ext cx="1549280" cy="1501815"/>
          </a:xfrm>
          <a:prstGeom prst="rect">
            <a:avLst/>
          </a:prstGeom>
        </p:spPr>
      </p:pic>
      <p:sp>
        <p:nvSpPr>
          <p:cNvPr id="8" name="文本框 2">
            <a:extLst>
              <a:ext uri="{FF2B5EF4-FFF2-40B4-BE49-F238E27FC236}">
                <a16:creationId xmlns:a16="http://schemas.microsoft.com/office/drawing/2014/main" id="{F0404DF5-23CB-2C40-8AA4-8EFC48CC3059}"/>
              </a:ext>
            </a:extLst>
          </p:cNvPr>
          <p:cNvSpPr txBox="1"/>
          <p:nvPr/>
        </p:nvSpPr>
        <p:spPr>
          <a:xfrm>
            <a:off x="10269668" y="187130"/>
            <a:ext cx="1725985" cy="461665"/>
          </a:xfrm>
          <a:prstGeom prst="rect">
            <a:avLst/>
          </a:prstGeom>
          <a:solidFill>
            <a:schemeClr val="bg1"/>
          </a:solidFill>
          <a:ln>
            <a:solidFill>
              <a:schemeClr val="accent1"/>
            </a:solidFill>
          </a:ln>
        </p:spPr>
        <p:txBody>
          <a:bodyPr wrap="none" rtlCol="0" anchor="t">
            <a:spAutoFit/>
          </a:bodyPr>
          <a:lstStyle/>
          <a:p>
            <a:pPr algn="dist">
              <a:lnSpc>
                <a:spcPct val="100000"/>
              </a:lnSpc>
              <a:spcBef>
                <a:spcPct val="0"/>
              </a:spcBef>
              <a:buFontTx/>
              <a:buNone/>
            </a:pPr>
            <a:r>
              <a:rPr lang="en-US" altLang="zh-CN" sz="2400" b="1" dirty="0" err="1">
                <a:solidFill>
                  <a:schemeClr val="tx2">
                    <a:lumMod val="60000"/>
                    <a:lumOff val="40000"/>
                  </a:schemeClr>
                </a:solidFill>
                <a:latin typeface="SVN-Monday" pitchFamily="2" charset="77"/>
                <a:cs typeface="+mn-ea"/>
                <a:sym typeface="+mn-lt"/>
              </a:rPr>
              <a:t>Cô</a:t>
            </a:r>
            <a:r>
              <a:rPr lang="en-US" altLang="zh-CN" sz="2400" b="1" dirty="0">
                <a:solidFill>
                  <a:schemeClr val="tx2">
                    <a:lumMod val="60000"/>
                    <a:lumOff val="40000"/>
                  </a:schemeClr>
                </a:solidFill>
                <a:latin typeface="SVN-Monday" pitchFamily="2" charset="77"/>
                <a:cs typeface="+mn-ea"/>
                <a:sym typeface="+mn-lt"/>
              </a:rPr>
              <a:t> </a:t>
            </a:r>
            <a:r>
              <a:rPr lang="en-US" altLang="zh-CN" sz="2400" b="1" dirty="0" err="1">
                <a:solidFill>
                  <a:schemeClr val="tx2">
                    <a:lumMod val="60000"/>
                    <a:lumOff val="40000"/>
                  </a:schemeClr>
                </a:solidFill>
                <a:latin typeface="SVN-Monday" pitchFamily="2" charset="77"/>
                <a:cs typeface="+mn-ea"/>
                <a:sym typeface="+mn-lt"/>
              </a:rPr>
              <a:t>Ngọc</a:t>
            </a:r>
            <a:r>
              <a:rPr lang="en-US" altLang="zh-CN" sz="2400" b="1" dirty="0">
                <a:solidFill>
                  <a:schemeClr val="tx2">
                    <a:lumMod val="60000"/>
                    <a:lumOff val="40000"/>
                  </a:schemeClr>
                </a:solidFill>
                <a:latin typeface="SVN-Monday" pitchFamily="2" charset="77"/>
                <a:cs typeface="+mn-ea"/>
                <a:sym typeface="+mn-lt"/>
              </a:rPr>
              <a:t> Phan</a:t>
            </a:r>
          </a:p>
        </p:txBody>
      </p:sp>
    </p:spTree>
    <p:extLst>
      <p:ext uri="{BB962C8B-B14F-4D97-AF65-F5344CB8AC3E}">
        <p14:creationId xmlns:p14="http://schemas.microsoft.com/office/powerpoint/2010/main" val="1020207750"/>
      </p:ext>
    </p:extLst>
  </p:cSld>
  <p:clrMapOvr>
    <a:masterClrMapping/>
  </p:clrMapOvr>
  <mc:AlternateContent xmlns:mc="http://schemas.openxmlformats.org/markup-compatibility/2006" xmlns:p14="http://schemas.microsoft.com/office/powerpoint/2010/main">
    <mc:Choice Requires="p14">
      <p:transition spd="slow" p14:dur="1500" advClick="0" advTm="2987">
        <p:random/>
      </p:transition>
    </mc:Choice>
    <mc:Fallback xmlns="">
      <p:transition spd="slow" advClick="0" advTm="2987">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3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fltVal val="0"/>
                                          </p:val>
                                        </p:tav>
                                        <p:tav tm="100000">
                                          <p:val>
                                            <p:strVal val="#ppt_w"/>
                                          </p:val>
                                        </p:tav>
                                      </p:tavLst>
                                    </p:anim>
                                    <p:anim calcmode="lin" valueType="num">
                                      <p:cBhvr>
                                        <p:cTn id="21" dur="1000" fill="hold"/>
                                        <p:tgtEl>
                                          <p:spTgt spid="17"/>
                                        </p:tgtEl>
                                        <p:attrNameLst>
                                          <p:attrName>ppt_h</p:attrName>
                                        </p:attrNameLst>
                                      </p:cBhvr>
                                      <p:tavLst>
                                        <p:tav tm="0">
                                          <p:val>
                                            <p:fltVal val="0"/>
                                          </p:val>
                                        </p:tav>
                                        <p:tav tm="100000">
                                          <p:val>
                                            <p:strVal val="#ppt_h"/>
                                          </p:val>
                                        </p:tav>
                                      </p:tavLst>
                                    </p:anim>
                                    <p:anim calcmode="lin" valueType="num">
                                      <p:cBhvr>
                                        <p:cTn id="22" dur="1000" fill="hold"/>
                                        <p:tgtEl>
                                          <p:spTgt spid="17"/>
                                        </p:tgtEl>
                                        <p:attrNameLst>
                                          <p:attrName>style.rotation</p:attrName>
                                        </p:attrNameLst>
                                      </p:cBhvr>
                                      <p:tavLst>
                                        <p:tav tm="0">
                                          <p:val>
                                            <p:fltVal val="90"/>
                                          </p:val>
                                        </p:tav>
                                        <p:tav tm="100000">
                                          <p:val>
                                            <p:fltVal val="0"/>
                                          </p:val>
                                        </p:tav>
                                      </p:tavLst>
                                    </p:anim>
                                    <p:animEffect transition="in" filter="fade">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7E371C-56FA-244E-9CF7-94E4B3CCB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2"/>
            <a:ext cx="12192000" cy="6871552"/>
          </a:xfrm>
          <a:prstGeom prst="rect">
            <a:avLst/>
          </a:prstGeom>
        </p:spPr>
      </p:pic>
      <p:sp>
        <p:nvSpPr>
          <p:cNvPr id="12" name="矩形 33">
            <a:extLst>
              <a:ext uri="{FF2B5EF4-FFF2-40B4-BE49-F238E27FC236}">
                <a16:creationId xmlns:a16="http://schemas.microsoft.com/office/drawing/2014/main" id="{E674F31A-394D-3348-B6CC-40C6681397D8}"/>
              </a:ext>
            </a:extLst>
          </p:cNvPr>
          <p:cNvSpPr/>
          <p:nvPr/>
        </p:nvSpPr>
        <p:spPr>
          <a:xfrm>
            <a:off x="703809" y="293700"/>
            <a:ext cx="4736083" cy="628651"/>
          </a:xfrm>
          <a:prstGeom prst="rect">
            <a:avLst/>
          </a:prstGeom>
          <a:solidFill>
            <a:srgbClr val="E0A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îślïḓê">
            <a:extLst>
              <a:ext uri="{FF2B5EF4-FFF2-40B4-BE49-F238E27FC236}">
                <a16:creationId xmlns:a16="http://schemas.microsoft.com/office/drawing/2014/main" id="{AB5912EC-2A44-EC41-8EFF-5F8C8E946818}"/>
              </a:ext>
            </a:extLst>
          </p:cNvPr>
          <p:cNvSpPr/>
          <p:nvPr/>
        </p:nvSpPr>
        <p:spPr>
          <a:xfrm>
            <a:off x="573314" y="290278"/>
            <a:ext cx="4946091"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phân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tích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văn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bản</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14" name="Rectangle 13">
            <a:extLst>
              <a:ext uri="{FF2B5EF4-FFF2-40B4-BE49-F238E27FC236}">
                <a16:creationId xmlns:a16="http://schemas.microsoft.com/office/drawing/2014/main" id="{16F09EB5-E674-F14F-A03C-C11B979B2007}"/>
              </a:ext>
            </a:extLst>
          </p:cNvPr>
          <p:cNvSpPr/>
          <p:nvPr/>
        </p:nvSpPr>
        <p:spPr>
          <a:xfrm>
            <a:off x="703809" y="1382285"/>
            <a:ext cx="10583784" cy="4893647"/>
          </a:xfrm>
          <a:prstGeom prst="rect">
            <a:avLst/>
          </a:prstGeom>
          <a:solidFill>
            <a:srgbClr val="E0A8E4">
              <a:alpha val="80000"/>
            </a:srgbClr>
          </a:solidFill>
          <a:ln>
            <a:solidFill>
              <a:schemeClr val="accent6">
                <a:lumMod val="50000"/>
              </a:schemeClr>
            </a:solidFill>
          </a:ln>
        </p:spPr>
        <p:txBody>
          <a:bodyPr wrap="square">
            <a:spAutoFit/>
          </a:bodyPr>
          <a:lstStyle/>
          <a:p>
            <a:pPr marL="147638" indent="487363">
              <a:spcAft>
                <a:spcPts val="0"/>
              </a:spcAft>
            </a:pPr>
            <a:r>
              <a:rPr lang="vi-VN" sz="2400" dirty="0">
                <a:solidFill>
                  <a:schemeClr val="bg1"/>
                </a:solidFill>
                <a:latin typeface="Times New Roman" panose="02020603050405020304" pitchFamily="18" charset="0"/>
                <a:cs typeface="Times New Roman" panose="02020603050405020304" pitchFamily="18" charset="0"/>
              </a:rPr>
              <a:t>Tôi rất thích bài thơ “Nắng hồng” của Bảo Ngọc vì cách dẫn dắt bất ngờ, thú vị của tác giả từ hình ảnh mùa đông đến hình ảnh người mẹ. Thủ pháp nhân hóa trong bốn khổ thơ đầu giúp tôi không chỉ hình dung hình ảnh sống động của mùa đông mà còn cảm nhận được rõ nét cái rét buốt của tiết trời lạnh giá: “áo trời xám ngắt”, “se sẻ giấu tiếng hát”, mưa phùn giăng đầy ngõ”, … Cảnh vật xám ngắt và buốt cóng ấy bỗng sáng bừng vì hình ảnh mẹ. Hình ảnh mẹ trong hai khổ thơ cuối được gợi tả từ xa đến gần trong sự trông ngóng của một đứa trẻ. Dường như người con ấy đang ngồi trên bậc cửa, nhìn ra màn sương ngóng mẹ. Rồi đứa trẻ bất chợt nhận ra: chiếc áo choàng đỏ của mẹ xuất hiện như “đốm nắng” đang trôi trong sương, tiếp theo là nụ cười như “giọt nắng hồng” làm tan cái cóng buốt của mùa đông, đem đến mùa xuân tươi sáng. Bài thơ dẫn dắt người đọc đi từ những hình ảnh mùa đông lạnh giá đến hình ảnh ấm áp của mẹ, giúp tôi cảm nhận rõ hơn về tình mẹ và cả những yêu thương của một đứa trẻ dành cho mẹ.</a:t>
            </a:r>
            <a:endParaRPr lang="en-US" sz="2400" dirty="0">
              <a:solidFill>
                <a:schemeClr val="bg1"/>
              </a:solidFill>
              <a:latin typeface="Times New Roman" panose="02020603050405020304" pitchFamily="18" charset="0"/>
              <a:ea typeface="DengXian"/>
              <a:cs typeface="Times New Roman" panose="02020603050405020304" pitchFamily="18" charset="0"/>
            </a:endParaRPr>
          </a:p>
        </p:txBody>
      </p:sp>
    </p:spTree>
    <p:extLst>
      <p:ext uri="{BB962C8B-B14F-4D97-AF65-F5344CB8AC3E}">
        <p14:creationId xmlns:p14="http://schemas.microsoft.com/office/powerpoint/2010/main" val="425938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500" fill="hold"/>
                                        <p:tgtEl>
                                          <p:spTgt spid="12"/>
                                        </p:tgtEl>
                                        <p:attrNameLst>
                                          <p:attrName>ppt_w</p:attrName>
                                        </p:attrNameLst>
                                      </p:cBhvr>
                                      <p:tavLst>
                                        <p:tav tm="0">
                                          <p:val>
                                            <p:strVal val="#ppt_w*0.70"/>
                                          </p:val>
                                        </p:tav>
                                        <p:tav tm="100000">
                                          <p:val>
                                            <p:strVal val="#ppt_w"/>
                                          </p:val>
                                        </p:tav>
                                      </p:tavLst>
                                    </p:anim>
                                    <p:anim calcmode="lin" valueType="num">
                                      <p:cBhvr>
                                        <p:cTn id="8" dur="1500" fill="hold"/>
                                        <p:tgtEl>
                                          <p:spTgt spid="12"/>
                                        </p:tgtEl>
                                        <p:attrNameLst>
                                          <p:attrName>ppt_h</p:attrName>
                                        </p:attrNameLst>
                                      </p:cBhvr>
                                      <p:tavLst>
                                        <p:tav tm="0">
                                          <p:val>
                                            <p:strVal val="#ppt_h"/>
                                          </p:val>
                                        </p:tav>
                                        <p:tav tm="100000">
                                          <p:val>
                                            <p:strVal val="#ppt_h"/>
                                          </p:val>
                                        </p:tav>
                                      </p:tavLst>
                                    </p:anim>
                                    <p:animEffect transition="in" filter="fade">
                                      <p:cBhvr>
                                        <p:cTn id="9" dur="1500"/>
                                        <p:tgtEl>
                                          <p:spTgt spid="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500" fill="hold"/>
                                        <p:tgtEl>
                                          <p:spTgt spid="14"/>
                                        </p:tgtEl>
                                        <p:attrNameLst>
                                          <p:attrName>ppt_w</p:attrName>
                                        </p:attrNameLst>
                                      </p:cBhvr>
                                      <p:tavLst>
                                        <p:tav tm="0">
                                          <p:val>
                                            <p:strVal val="#ppt_w*0.70"/>
                                          </p:val>
                                        </p:tav>
                                        <p:tav tm="100000">
                                          <p:val>
                                            <p:strVal val="#ppt_w"/>
                                          </p:val>
                                        </p:tav>
                                      </p:tavLst>
                                    </p:anim>
                                    <p:anim calcmode="lin" valueType="num">
                                      <p:cBhvr>
                                        <p:cTn id="13" dur="1500" fill="hold"/>
                                        <p:tgtEl>
                                          <p:spTgt spid="14"/>
                                        </p:tgtEl>
                                        <p:attrNameLst>
                                          <p:attrName>ppt_h</p:attrName>
                                        </p:attrNameLst>
                                      </p:cBhvr>
                                      <p:tavLst>
                                        <p:tav tm="0">
                                          <p:val>
                                            <p:strVal val="#ppt_h"/>
                                          </p:val>
                                        </p:tav>
                                        <p:tav tm="100000">
                                          <p:val>
                                            <p:strVal val="#ppt_h"/>
                                          </p:val>
                                        </p:tav>
                                      </p:tavLst>
                                    </p:anim>
                                    <p:animEffect transition="in" filter="fade">
                                      <p:cBhvr>
                                        <p:cTn id="14" dur="1500"/>
                                        <p:tgtEl>
                                          <p:spTgt spid="1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500" fill="hold"/>
                                        <p:tgtEl>
                                          <p:spTgt spid="13"/>
                                        </p:tgtEl>
                                        <p:attrNameLst>
                                          <p:attrName>ppt_w</p:attrName>
                                        </p:attrNameLst>
                                      </p:cBhvr>
                                      <p:tavLst>
                                        <p:tav tm="0">
                                          <p:val>
                                            <p:strVal val="#ppt_w*0.70"/>
                                          </p:val>
                                        </p:tav>
                                        <p:tav tm="100000">
                                          <p:val>
                                            <p:strVal val="#ppt_w"/>
                                          </p:val>
                                        </p:tav>
                                      </p:tavLst>
                                    </p:anim>
                                    <p:anim calcmode="lin" valueType="num">
                                      <p:cBhvr>
                                        <p:cTn id="18" dur="1500" fill="hold"/>
                                        <p:tgtEl>
                                          <p:spTgt spid="13"/>
                                        </p:tgtEl>
                                        <p:attrNameLst>
                                          <p:attrName>ppt_h</p:attrName>
                                        </p:attrNameLst>
                                      </p:cBhvr>
                                      <p:tavLst>
                                        <p:tav tm="0">
                                          <p:val>
                                            <p:strVal val="#ppt_h"/>
                                          </p:val>
                                        </p:tav>
                                        <p:tav tm="100000">
                                          <p:val>
                                            <p:strVal val="#ppt_h"/>
                                          </p:val>
                                        </p:tav>
                                      </p:tavLst>
                                    </p:anim>
                                    <p:animEffect transition="in" filter="fade">
                                      <p:cBhvr>
                                        <p:cTn id="19"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7E371C-56FA-244E-9CF7-94E4B3CCB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2"/>
            <a:ext cx="12192000" cy="6871552"/>
          </a:xfrm>
          <a:prstGeom prst="rect">
            <a:avLst/>
          </a:prstGeom>
        </p:spPr>
      </p:pic>
      <p:sp>
        <p:nvSpPr>
          <p:cNvPr id="12" name="矩形 33">
            <a:extLst>
              <a:ext uri="{FF2B5EF4-FFF2-40B4-BE49-F238E27FC236}">
                <a16:creationId xmlns:a16="http://schemas.microsoft.com/office/drawing/2014/main" id="{E674F31A-394D-3348-B6CC-40C6681397D8}"/>
              </a:ext>
            </a:extLst>
          </p:cNvPr>
          <p:cNvSpPr/>
          <p:nvPr/>
        </p:nvSpPr>
        <p:spPr>
          <a:xfrm>
            <a:off x="703809" y="293700"/>
            <a:ext cx="4736083" cy="628651"/>
          </a:xfrm>
          <a:prstGeom prst="rect">
            <a:avLst/>
          </a:prstGeom>
          <a:solidFill>
            <a:srgbClr val="E0A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îślïḓê">
            <a:extLst>
              <a:ext uri="{FF2B5EF4-FFF2-40B4-BE49-F238E27FC236}">
                <a16:creationId xmlns:a16="http://schemas.microsoft.com/office/drawing/2014/main" id="{AB5912EC-2A44-EC41-8EFF-5F8C8E946818}"/>
              </a:ext>
            </a:extLst>
          </p:cNvPr>
          <p:cNvSpPr/>
          <p:nvPr/>
        </p:nvSpPr>
        <p:spPr>
          <a:xfrm>
            <a:off x="573314" y="290278"/>
            <a:ext cx="4946091"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phân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tích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văn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bản</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7" name="TextBox 6">
            <a:extLst>
              <a:ext uri="{FF2B5EF4-FFF2-40B4-BE49-F238E27FC236}">
                <a16:creationId xmlns:a16="http://schemas.microsoft.com/office/drawing/2014/main" id="{45A8BB92-7B69-714A-A4F1-2A85C5ED2B97}"/>
              </a:ext>
            </a:extLst>
          </p:cNvPr>
          <p:cNvSpPr txBox="1"/>
          <p:nvPr/>
        </p:nvSpPr>
        <p:spPr>
          <a:xfrm>
            <a:off x="441077" y="1823306"/>
            <a:ext cx="5261546" cy="3200876"/>
          </a:xfrm>
          <a:prstGeom prst="rect">
            <a:avLst/>
          </a:prstGeom>
          <a:solidFill>
            <a:srgbClr val="F1CBFB"/>
          </a:solidFill>
          <a:ln>
            <a:solidFill>
              <a:schemeClr val="accent1"/>
            </a:solidFill>
          </a:ln>
        </p:spPr>
        <p:txBody>
          <a:bodyPr wrap="square" rtlCol="0">
            <a:spAutoFit/>
          </a:bodyPr>
          <a:lstStyle/>
          <a:p>
            <a:pPr algn="ct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Đọc</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đoạn</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văn</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trên</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và</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thực</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hiện</a:t>
            </a:r>
            <a:endParaRPr lang="en-US" sz="2200" b="1" dirty="0">
              <a:solidFill>
                <a:schemeClr val="tx2">
                  <a:lumMod val="60000"/>
                  <a:lumOff val="40000"/>
                </a:schemeClr>
              </a:solidFill>
              <a:latin typeface="Times New Roman" panose="02020603050405020304" pitchFamily="18" charset="0"/>
              <a:cs typeface="Times New Roman" panose="02020603050405020304" pitchFamily="18" charset="0"/>
            </a:endParaRPr>
          </a:p>
          <a:p>
            <a:pPr algn="ct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những</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yêu</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cầu</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US" sz="2200" b="1" dirty="0" err="1">
                <a:solidFill>
                  <a:schemeClr val="tx2">
                    <a:lumMod val="60000"/>
                    <a:lumOff val="40000"/>
                  </a:schemeClr>
                </a:solidFill>
                <a:latin typeface="Times New Roman" panose="02020603050405020304" pitchFamily="18" charset="0"/>
                <a:cs typeface="Times New Roman" panose="02020603050405020304" pitchFamily="18" charset="0"/>
              </a:rPr>
              <a:t>sau</a:t>
            </a:r>
            <a:r>
              <a:rPr lang="en-US" sz="2200" b="1" dirty="0">
                <a:solidFill>
                  <a:schemeClr val="tx2">
                    <a:lumMod val="60000"/>
                    <a:lumOff val="40000"/>
                  </a:schemeClr>
                </a:solidFill>
                <a:latin typeface="Times New Roman" panose="02020603050405020304" pitchFamily="18" charset="0"/>
                <a:cs typeface="Times New Roman" panose="02020603050405020304" pitchFamily="18" charset="0"/>
              </a:rPr>
              <a:t>:</a:t>
            </a:r>
          </a:p>
          <a:p>
            <a:pPr marL="450850" indent="-438150">
              <a:buFont typeface="+mj-lt"/>
              <a:buAutoNum type="arabicPeriod"/>
            </a:pPr>
            <a:r>
              <a:rPr lang="vi-VN" i="1" dirty="0">
                <a:latin typeface="Times New Roman" panose="02020603050405020304" pitchFamily="18" charset="0"/>
                <a:cs typeface="Times New Roman" panose="02020603050405020304" pitchFamily="18" charset="0"/>
              </a:rPr>
              <a:t> T</a:t>
            </a:r>
            <a:r>
              <a:rPr lang="vi-VN" sz="2000" i="1" dirty="0">
                <a:latin typeface="Times New Roman" panose="02020603050405020304" pitchFamily="18" charset="0"/>
                <a:cs typeface="Times New Roman" panose="02020603050405020304" pitchFamily="18" charset="0"/>
              </a:rPr>
              <a:t>ác giả có dùng ngôi thứ nhất để chia sẻ cảm xúc hay không?</a:t>
            </a:r>
            <a:endParaRPr lang="vi-VN"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vi-VN" sz="2000" i="1" dirty="0">
                <a:latin typeface="Times New Roman" panose="02020603050405020304" pitchFamily="18" charset="0"/>
                <a:cs typeface="Times New Roman" panose="02020603050405020304" pitchFamily="18" charset="0"/>
              </a:rPr>
              <a:t>Tác giả đã thể hiện những cảm xúc nào về bài thơ?</a:t>
            </a:r>
            <a:endParaRPr lang="vi-VN"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vi-VN" sz="2000" i="1" dirty="0">
                <a:latin typeface="Times New Roman" panose="02020603050405020304" pitchFamily="18" charset="0"/>
                <a:cs typeface="Times New Roman" panose="02020603050405020304" pitchFamily="18" charset="0"/>
              </a:rPr>
              <a:t>Nội dung câu mở đoạn là gì?</a:t>
            </a:r>
            <a:endParaRPr lang="vi-VN"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vi-VN" sz="2000" i="1" dirty="0">
                <a:latin typeface="Times New Roman" panose="02020603050405020304" pitchFamily="18" charset="0"/>
                <a:cs typeface="Times New Roman" panose="02020603050405020304" pitchFamily="18" charset="0"/>
              </a:rPr>
              <a:t>Phần thân đoạn gồm những câu nào và trình bày những gì?</a:t>
            </a:r>
            <a:endParaRPr lang="vi-VN" sz="20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vi-VN" sz="2000" i="1" dirty="0">
                <a:latin typeface="Times New Roman" panose="02020603050405020304" pitchFamily="18" charset="0"/>
                <a:cs typeface="Times New Roman" panose="02020603050405020304" pitchFamily="18" charset="0"/>
              </a:rPr>
              <a:t>Nêu nội dung câu kết đoạn.</a:t>
            </a:r>
            <a:endParaRPr lang="vi-VN" dirty="0">
              <a:latin typeface="Times New Roman" panose="02020603050405020304" pitchFamily="18" charset="0"/>
              <a:cs typeface="Times New Roman" panose="02020603050405020304" pitchFamily="18" charset="0"/>
            </a:endParaRPr>
          </a:p>
        </p:txBody>
      </p:sp>
      <p:pic>
        <p:nvPicPr>
          <p:cNvPr id="9" name="图片 3">
            <a:extLst>
              <a:ext uri="{FF2B5EF4-FFF2-40B4-BE49-F238E27FC236}">
                <a16:creationId xmlns:a16="http://schemas.microsoft.com/office/drawing/2014/main" id="{95DA6AE2-E6D1-B542-B617-77A31132E5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3700" y="1312267"/>
            <a:ext cx="5774333" cy="5774333"/>
          </a:xfrm>
          <a:prstGeom prst="rect">
            <a:avLst/>
          </a:prstGeom>
        </p:spPr>
      </p:pic>
    </p:spTree>
    <p:extLst>
      <p:ext uri="{BB962C8B-B14F-4D97-AF65-F5344CB8AC3E}">
        <p14:creationId xmlns:p14="http://schemas.microsoft.com/office/powerpoint/2010/main" val="25873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CEB00-A568-B74E-A212-32F028035BD0}"/>
              </a:ext>
            </a:extLst>
          </p:cNvPr>
          <p:cNvSpPr>
            <a:spLocks noGrp="1"/>
          </p:cNvSpPr>
          <p:nvPr>
            <p:ph type="title"/>
          </p:nvPr>
        </p:nvSpPr>
        <p:spPr>
          <a:xfrm>
            <a:off x="667278" y="0"/>
            <a:ext cx="0" cy="0"/>
          </a:xfrm>
        </p:spPr>
        <p:txBody>
          <a:bodyPr/>
          <a:lstStyle/>
          <a:p>
            <a:endParaRPr lang="en-US"/>
          </a:p>
        </p:txBody>
      </p:sp>
      <p:sp>
        <p:nvSpPr>
          <p:cNvPr id="3" name="Content Placeholder 2">
            <a:extLst>
              <a:ext uri="{FF2B5EF4-FFF2-40B4-BE49-F238E27FC236}">
                <a16:creationId xmlns:a16="http://schemas.microsoft.com/office/drawing/2014/main" id="{11489233-61B2-9B4E-B1E6-CDCEAAEE799A}"/>
              </a:ext>
            </a:extLst>
          </p:cNvPr>
          <p:cNvSpPr>
            <a:spLocks noGrp="1"/>
          </p:cNvSpPr>
          <p:nvPr>
            <p:ph idx="1"/>
          </p:nvPr>
        </p:nvSpPr>
        <p:spPr>
          <a:xfrm>
            <a:off x="667278" y="0"/>
            <a:ext cx="0" cy="0"/>
          </a:xfrm>
        </p:spPr>
        <p:txBody>
          <a:bodyPr/>
          <a:lstStyle/>
          <a:p>
            <a:endParaRPr lang="en-US"/>
          </a:p>
        </p:txBody>
      </p:sp>
      <p:sp>
        <p:nvSpPr>
          <p:cNvPr id="4" name="Rectangle 3">
            <a:extLst>
              <a:ext uri="{FF2B5EF4-FFF2-40B4-BE49-F238E27FC236}">
                <a16:creationId xmlns:a16="http://schemas.microsoft.com/office/drawing/2014/main" id="{C0F62A71-FCF4-7248-9546-646FEAE494FC}"/>
              </a:ext>
            </a:extLst>
          </p:cNvPr>
          <p:cNvSpPr/>
          <p:nvPr/>
        </p:nvSpPr>
        <p:spPr>
          <a:xfrm>
            <a:off x="1767029" y="1382285"/>
            <a:ext cx="10008973" cy="3785652"/>
          </a:xfrm>
          <a:prstGeom prst="rect">
            <a:avLst/>
          </a:prstGeom>
          <a:noFill/>
          <a:ln>
            <a:solidFill>
              <a:schemeClr val="tx2">
                <a:lumMod val="60000"/>
                <a:lumOff val="40000"/>
              </a:schemeClr>
            </a:solidFill>
          </a:ln>
        </p:spPr>
        <p:txBody>
          <a:bodyPr wrap="square">
            <a:spAutoFit/>
          </a:bodyPr>
          <a:lstStyle/>
          <a:p>
            <a:pPr marL="147638" indent="487363">
              <a:spcAft>
                <a:spcPts val="0"/>
              </a:spcAft>
            </a:pPr>
            <a:r>
              <a:rPr lang="vi-VN" sz="2000" dirty="0">
                <a:highlight>
                  <a:srgbClr val="F1CBFB"/>
                </a:highlight>
                <a:latin typeface="Times New Roman" panose="02020603050405020304" pitchFamily="18" charset="0"/>
                <a:cs typeface="Times New Roman" panose="02020603050405020304" pitchFamily="18" charset="0"/>
              </a:rPr>
              <a:t>Tôi rất thích bài thơ “Nắng hồng” của Bảo Ngọc vì cách dẫn dắt bất ngờ, thú vị của tác giả từ hình ảnh mùa đông đến hình ảnh người mẹ.</a:t>
            </a:r>
            <a:r>
              <a:rPr lang="vi-VN" sz="2000" dirty="0">
                <a:latin typeface="Times New Roman" panose="02020603050405020304" pitchFamily="18" charset="0"/>
                <a:cs typeface="Times New Roman" panose="02020603050405020304" pitchFamily="18" charset="0"/>
              </a:rPr>
              <a:t> Thủ pháp nhân hóa trong bốn khổ thơ đầu </a:t>
            </a:r>
            <a:r>
              <a:rPr lang="vi-VN" sz="2000" dirty="0">
                <a:highlight>
                  <a:srgbClr val="F1CBFB"/>
                </a:highlight>
                <a:latin typeface="Times New Roman" panose="02020603050405020304" pitchFamily="18" charset="0"/>
                <a:cs typeface="Times New Roman" panose="02020603050405020304" pitchFamily="18" charset="0"/>
              </a:rPr>
              <a:t>giúp tôi không chỉ hình dung hình ảnh sống động của mùa đông mà còn cảm nhận được rõ nét cái rét buốt của tiết trời lạnh giá:</a:t>
            </a:r>
            <a:r>
              <a:rPr lang="vi-VN" sz="2000" dirty="0">
                <a:latin typeface="Times New Roman" panose="02020603050405020304" pitchFamily="18" charset="0"/>
                <a:cs typeface="Times New Roman" panose="02020603050405020304" pitchFamily="18" charset="0"/>
              </a:rPr>
              <a:t> “áo trời xám ngắt”, “se sẻ giấu tiếng hát”, mưa phùn giăng đầy ngõ”, … Cảnh vật xám ngắt và buốt cóng ấy bỗng sáng bừng vì hình ảnh mẹ. Hình ảnh mẹ trong hai khổ thơ cuối được gợi tả từ xa đến gần trong sự trông ngóng của một đứa trẻ. Dường như người con ấy đang ngồi trên bậc cửa, nhìn ra màn sương ngóng mẹ. Rồi đứa trẻ bất chợt nhận ra: chiếc áo choàng đỏ của mẹ xuất hiện như “đốm nắng” đang trôi trong sương, tiếp theo là nụ cười như “giọt nắng hồng” làm tan cái cóng buốt của mùa đông, đem đến mùa xuân tươi sáng. Bài thơ dẫn dắt người đọc đi từ những hình ảnh mùa đông lạnh giá đến hình ảnh ấm áp của mẹ, </a:t>
            </a:r>
            <a:r>
              <a:rPr lang="vi-VN" sz="2000" dirty="0">
                <a:highlight>
                  <a:srgbClr val="F1CBFB"/>
                </a:highlight>
                <a:latin typeface="Times New Roman" panose="02020603050405020304" pitchFamily="18" charset="0"/>
                <a:cs typeface="Times New Roman" panose="02020603050405020304" pitchFamily="18" charset="0"/>
              </a:rPr>
              <a:t>giúp tôi cảm nhận rõ hơn về tình mẹ và cả những yêu thương của một đứa trẻ dành cho mẹ</a:t>
            </a:r>
            <a:r>
              <a:rPr lang="vi-VN" sz="2000"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DengXian"/>
              <a:cs typeface="Times New Roman" panose="02020603050405020304" pitchFamily="18" charset="0"/>
            </a:endParaRPr>
          </a:p>
        </p:txBody>
      </p:sp>
      <p:pic>
        <p:nvPicPr>
          <p:cNvPr id="5" name="Picture 4">
            <a:extLst>
              <a:ext uri="{FF2B5EF4-FFF2-40B4-BE49-F238E27FC236}">
                <a16:creationId xmlns:a16="http://schemas.microsoft.com/office/drawing/2014/main" id="{05454EEE-7BFB-8440-AB27-F2DA6506C704}"/>
              </a:ext>
            </a:extLst>
          </p:cNvPr>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13070" r="13720"/>
          <a:stretch/>
        </p:blipFill>
        <p:spPr>
          <a:xfrm rot="15258013">
            <a:off x="612987" y="94271"/>
            <a:ext cx="2049604" cy="1820754"/>
          </a:xfrm>
          <a:prstGeom prst="rect">
            <a:avLst/>
          </a:prstGeom>
        </p:spPr>
      </p:pic>
      <p:sp>
        <p:nvSpPr>
          <p:cNvPr id="6" name="TextBox 72">
            <a:extLst>
              <a:ext uri="{FF2B5EF4-FFF2-40B4-BE49-F238E27FC236}">
                <a16:creationId xmlns:a16="http://schemas.microsoft.com/office/drawing/2014/main" id="{07A7BE09-6C48-0044-9613-59C75E019E4A}"/>
              </a:ext>
            </a:extLst>
          </p:cNvPr>
          <p:cNvSpPr txBox="1"/>
          <p:nvPr/>
        </p:nvSpPr>
        <p:spPr>
          <a:xfrm>
            <a:off x="937102" y="521833"/>
            <a:ext cx="1309376" cy="830997"/>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Bắt</a:t>
            </a:r>
            <a:r>
              <a:rPr lang="en-US" dirty="0">
                <a:solidFill>
                  <a:srgbClr val="0070C0"/>
                </a:solidFill>
                <a:latin typeface="SVN-Monday" pitchFamily="2" charset="77"/>
              </a:rPr>
              <a:t> </a:t>
            </a:r>
            <a:r>
              <a:rPr lang="en-US" dirty="0" err="1">
                <a:solidFill>
                  <a:srgbClr val="0070C0"/>
                </a:solidFill>
                <a:latin typeface="SVN-Monday" pitchFamily="2" charset="77"/>
              </a:rPr>
              <a:t>đầu</a:t>
            </a:r>
            <a:r>
              <a:rPr lang="en-US" dirty="0">
                <a:solidFill>
                  <a:srgbClr val="0070C0"/>
                </a:solidFill>
                <a:latin typeface="SVN-Monday" pitchFamily="2" charset="77"/>
              </a:rPr>
              <a:t> </a:t>
            </a:r>
            <a:r>
              <a:rPr lang="en-US" dirty="0" err="1">
                <a:solidFill>
                  <a:srgbClr val="0070C0"/>
                </a:solidFill>
                <a:latin typeface="SVN-Monday" pitchFamily="2" charset="77"/>
              </a:rPr>
              <a:t>bằng</a:t>
            </a:r>
            <a:r>
              <a:rPr lang="en-US" dirty="0">
                <a:solidFill>
                  <a:srgbClr val="0070C0"/>
                </a:solidFill>
                <a:latin typeface="SVN-Monday" pitchFamily="2" charset="77"/>
              </a:rPr>
              <a:t> </a:t>
            </a:r>
            <a:r>
              <a:rPr lang="en-US" dirty="0" err="1">
                <a:solidFill>
                  <a:srgbClr val="0070C0"/>
                </a:solidFill>
                <a:latin typeface="SVN-Monday" pitchFamily="2" charset="77"/>
              </a:rPr>
              <a:t>chữ</a:t>
            </a:r>
            <a:r>
              <a:rPr lang="en-US" dirty="0">
                <a:solidFill>
                  <a:srgbClr val="0070C0"/>
                </a:solidFill>
                <a:latin typeface="SVN-Monday" pitchFamily="2" charset="77"/>
              </a:rPr>
              <a:t> </a:t>
            </a:r>
            <a:r>
              <a:rPr lang="en-US" dirty="0" err="1">
                <a:solidFill>
                  <a:srgbClr val="0070C0"/>
                </a:solidFill>
                <a:latin typeface="SVN-Monday" pitchFamily="2" charset="77"/>
              </a:rPr>
              <a:t>cái</a:t>
            </a:r>
            <a:r>
              <a:rPr lang="en-US" dirty="0">
                <a:solidFill>
                  <a:srgbClr val="0070C0"/>
                </a:solidFill>
                <a:latin typeface="SVN-Monday" pitchFamily="2" charset="77"/>
              </a:rPr>
              <a:t> </a:t>
            </a:r>
            <a:r>
              <a:rPr lang="en-US" dirty="0" err="1">
                <a:solidFill>
                  <a:srgbClr val="0070C0"/>
                </a:solidFill>
                <a:latin typeface="SVN-Monday" pitchFamily="2" charset="77"/>
              </a:rPr>
              <a:t>viết</a:t>
            </a:r>
            <a:r>
              <a:rPr lang="en-US" dirty="0">
                <a:solidFill>
                  <a:srgbClr val="0070C0"/>
                </a:solidFill>
                <a:latin typeface="SVN-Monday" pitchFamily="2" charset="77"/>
              </a:rPr>
              <a:t> </a:t>
            </a:r>
            <a:r>
              <a:rPr lang="en-US" dirty="0" err="1">
                <a:solidFill>
                  <a:srgbClr val="0070C0"/>
                </a:solidFill>
                <a:latin typeface="SVN-Monday" pitchFamily="2" charset="77"/>
              </a:rPr>
              <a:t>hoa</a:t>
            </a:r>
            <a:r>
              <a:rPr lang="en-US" dirty="0">
                <a:solidFill>
                  <a:srgbClr val="0070C0"/>
                </a:solidFill>
                <a:latin typeface="SVN-Monday" pitchFamily="2" charset="77"/>
              </a:rPr>
              <a:t>, </a:t>
            </a:r>
            <a:r>
              <a:rPr lang="en-US" dirty="0" err="1">
                <a:solidFill>
                  <a:srgbClr val="0070C0"/>
                </a:solidFill>
                <a:latin typeface="SVN-Monday" pitchFamily="2" charset="77"/>
              </a:rPr>
              <a:t>lùi</a:t>
            </a:r>
            <a:r>
              <a:rPr lang="en-US" dirty="0">
                <a:solidFill>
                  <a:srgbClr val="0070C0"/>
                </a:solidFill>
                <a:latin typeface="SVN-Monday" pitchFamily="2" charset="77"/>
              </a:rPr>
              <a:t> </a:t>
            </a:r>
            <a:r>
              <a:rPr lang="en-US" dirty="0" err="1">
                <a:solidFill>
                  <a:srgbClr val="0070C0"/>
                </a:solidFill>
                <a:latin typeface="SVN-Monday" pitchFamily="2" charset="77"/>
              </a:rPr>
              <a:t>đầu</a:t>
            </a:r>
            <a:r>
              <a:rPr lang="en-US" dirty="0">
                <a:solidFill>
                  <a:srgbClr val="0070C0"/>
                </a:solidFill>
                <a:latin typeface="SVN-Monday" pitchFamily="2" charset="77"/>
              </a:rPr>
              <a:t> </a:t>
            </a:r>
            <a:r>
              <a:rPr lang="en-US" dirty="0" err="1">
                <a:solidFill>
                  <a:srgbClr val="0070C0"/>
                </a:solidFill>
                <a:latin typeface="SVN-Monday" pitchFamily="2" charset="77"/>
              </a:rPr>
              <a:t>dòng</a:t>
            </a:r>
            <a:endParaRPr lang="en-US" dirty="0">
              <a:solidFill>
                <a:srgbClr val="0070C0"/>
              </a:solidFill>
              <a:latin typeface="SVN-Monday" pitchFamily="2" charset="77"/>
            </a:endParaRPr>
          </a:p>
        </p:txBody>
      </p:sp>
      <p:pic>
        <p:nvPicPr>
          <p:cNvPr id="7" name="Picture 6">
            <a:extLst>
              <a:ext uri="{FF2B5EF4-FFF2-40B4-BE49-F238E27FC236}">
                <a16:creationId xmlns:a16="http://schemas.microsoft.com/office/drawing/2014/main" id="{EDC98B47-BE9D-CC4B-8993-6A7C5E272214}"/>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3070" r="13720"/>
          <a:stretch/>
        </p:blipFill>
        <p:spPr>
          <a:xfrm rot="3855418">
            <a:off x="3048604" y="4619984"/>
            <a:ext cx="2192571" cy="1947758"/>
          </a:xfrm>
          <a:prstGeom prst="rect">
            <a:avLst/>
          </a:prstGeom>
        </p:spPr>
      </p:pic>
      <p:sp>
        <p:nvSpPr>
          <p:cNvPr id="8" name="TextBox 72">
            <a:extLst>
              <a:ext uri="{FF2B5EF4-FFF2-40B4-BE49-F238E27FC236}">
                <a16:creationId xmlns:a16="http://schemas.microsoft.com/office/drawing/2014/main" id="{0CC9E925-71F2-F94B-8438-D7300B15F7C1}"/>
              </a:ext>
            </a:extLst>
          </p:cNvPr>
          <p:cNvSpPr txBox="1"/>
          <p:nvPr/>
        </p:nvSpPr>
        <p:spPr>
          <a:xfrm>
            <a:off x="3618005" y="5317878"/>
            <a:ext cx="1309376" cy="830997"/>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Kết</a:t>
            </a:r>
            <a:r>
              <a:rPr lang="en-US" dirty="0">
                <a:solidFill>
                  <a:srgbClr val="0070C0"/>
                </a:solidFill>
                <a:latin typeface="SVN-Monday" pitchFamily="2" charset="77"/>
              </a:rPr>
              <a:t> </a:t>
            </a:r>
            <a:r>
              <a:rPr lang="en-US" dirty="0" err="1">
                <a:solidFill>
                  <a:srgbClr val="0070C0"/>
                </a:solidFill>
                <a:latin typeface="SVN-Monday" pitchFamily="2" charset="77"/>
              </a:rPr>
              <a:t>thúc</a:t>
            </a:r>
            <a:r>
              <a:rPr lang="en-US" dirty="0">
                <a:solidFill>
                  <a:srgbClr val="0070C0"/>
                </a:solidFill>
                <a:latin typeface="SVN-Monday" pitchFamily="2" charset="77"/>
              </a:rPr>
              <a:t> </a:t>
            </a:r>
            <a:r>
              <a:rPr lang="en-US" dirty="0" err="1">
                <a:solidFill>
                  <a:srgbClr val="0070C0"/>
                </a:solidFill>
                <a:latin typeface="SVN-Monday" pitchFamily="2" charset="77"/>
              </a:rPr>
              <a:t>bằng</a:t>
            </a:r>
            <a:r>
              <a:rPr lang="en-US" dirty="0">
                <a:solidFill>
                  <a:srgbClr val="0070C0"/>
                </a:solidFill>
                <a:latin typeface="SVN-Monday" pitchFamily="2" charset="77"/>
              </a:rPr>
              <a:t> </a:t>
            </a:r>
            <a:r>
              <a:rPr lang="en-US" dirty="0" err="1">
                <a:solidFill>
                  <a:srgbClr val="0070C0"/>
                </a:solidFill>
                <a:latin typeface="SVN-Monday" pitchFamily="2" charset="77"/>
              </a:rPr>
              <a:t>dấu</a:t>
            </a:r>
            <a:r>
              <a:rPr lang="en-US" dirty="0">
                <a:solidFill>
                  <a:srgbClr val="0070C0"/>
                </a:solidFill>
                <a:latin typeface="SVN-Monday" pitchFamily="2" charset="77"/>
              </a:rPr>
              <a:t> </a:t>
            </a:r>
            <a:r>
              <a:rPr lang="en-US" dirty="0" err="1">
                <a:solidFill>
                  <a:srgbClr val="0070C0"/>
                </a:solidFill>
                <a:latin typeface="SVN-Monday" pitchFamily="2" charset="77"/>
              </a:rPr>
              <a:t>câu</a:t>
            </a:r>
            <a:r>
              <a:rPr lang="en-US" dirty="0">
                <a:solidFill>
                  <a:srgbClr val="0070C0"/>
                </a:solidFill>
                <a:latin typeface="SVN-Monday" pitchFamily="2" charset="77"/>
              </a:rPr>
              <a:t> </a:t>
            </a:r>
            <a:r>
              <a:rPr lang="en-US" dirty="0" err="1">
                <a:solidFill>
                  <a:srgbClr val="0070C0"/>
                </a:solidFill>
                <a:latin typeface="SVN-Monday" pitchFamily="2" charset="77"/>
              </a:rPr>
              <a:t>dùng</a:t>
            </a:r>
            <a:r>
              <a:rPr lang="en-US" dirty="0">
                <a:solidFill>
                  <a:srgbClr val="0070C0"/>
                </a:solidFill>
                <a:latin typeface="SVN-Monday" pitchFamily="2" charset="77"/>
              </a:rPr>
              <a:t> </a:t>
            </a:r>
            <a:r>
              <a:rPr lang="en-US" dirty="0" err="1">
                <a:solidFill>
                  <a:srgbClr val="0070C0"/>
                </a:solidFill>
                <a:latin typeface="SVN-Monday" pitchFamily="2" charset="77"/>
              </a:rPr>
              <a:t>để</a:t>
            </a:r>
            <a:r>
              <a:rPr lang="en-US" dirty="0">
                <a:solidFill>
                  <a:srgbClr val="0070C0"/>
                </a:solidFill>
                <a:latin typeface="SVN-Monday" pitchFamily="2" charset="77"/>
              </a:rPr>
              <a:t> </a:t>
            </a:r>
            <a:r>
              <a:rPr lang="en-US" dirty="0" err="1">
                <a:solidFill>
                  <a:srgbClr val="0070C0"/>
                </a:solidFill>
                <a:latin typeface="SVN-Monday" pitchFamily="2" charset="77"/>
              </a:rPr>
              <a:t>ngắt</a:t>
            </a:r>
            <a:r>
              <a:rPr lang="en-US" dirty="0">
                <a:solidFill>
                  <a:srgbClr val="0070C0"/>
                </a:solidFill>
                <a:latin typeface="SVN-Monday" pitchFamily="2" charset="77"/>
              </a:rPr>
              <a:t> </a:t>
            </a:r>
            <a:r>
              <a:rPr lang="en-US" dirty="0" err="1">
                <a:solidFill>
                  <a:srgbClr val="0070C0"/>
                </a:solidFill>
                <a:latin typeface="SVN-Monday" pitchFamily="2" charset="77"/>
              </a:rPr>
              <a:t>đoạn</a:t>
            </a:r>
            <a:r>
              <a:rPr lang="en-US" dirty="0">
                <a:solidFill>
                  <a:srgbClr val="0070C0"/>
                </a:solidFill>
                <a:latin typeface="SVN-Monday" pitchFamily="2" charset="77"/>
              </a:rPr>
              <a:t>.</a:t>
            </a:r>
          </a:p>
        </p:txBody>
      </p:sp>
      <p:pic>
        <p:nvPicPr>
          <p:cNvPr id="9" name="Picture 8">
            <a:extLst>
              <a:ext uri="{FF2B5EF4-FFF2-40B4-BE49-F238E27FC236}">
                <a16:creationId xmlns:a16="http://schemas.microsoft.com/office/drawing/2014/main" id="{10739EF5-050A-984E-AC92-DE25E4356E80}"/>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13070" r="13720"/>
          <a:stretch/>
        </p:blipFill>
        <p:spPr>
          <a:xfrm>
            <a:off x="2829620" y="40204"/>
            <a:ext cx="2048052" cy="1819375"/>
          </a:xfrm>
          <a:prstGeom prst="rect">
            <a:avLst/>
          </a:prstGeom>
        </p:spPr>
      </p:pic>
      <p:sp>
        <p:nvSpPr>
          <p:cNvPr id="10" name="TextBox 72">
            <a:extLst>
              <a:ext uri="{FF2B5EF4-FFF2-40B4-BE49-F238E27FC236}">
                <a16:creationId xmlns:a16="http://schemas.microsoft.com/office/drawing/2014/main" id="{C9340799-BDC8-D24F-9CB4-0200626C7C7C}"/>
              </a:ext>
            </a:extLst>
          </p:cNvPr>
          <p:cNvSpPr txBox="1"/>
          <p:nvPr/>
        </p:nvSpPr>
        <p:spPr>
          <a:xfrm>
            <a:off x="3390902" y="569231"/>
            <a:ext cx="1309376" cy="553998"/>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Xưng</a:t>
            </a:r>
            <a:r>
              <a:rPr lang="en-US" dirty="0">
                <a:solidFill>
                  <a:srgbClr val="0070C0"/>
                </a:solidFill>
                <a:latin typeface="SVN-Monday" pitchFamily="2" charset="77"/>
              </a:rPr>
              <a:t> “</a:t>
            </a:r>
            <a:r>
              <a:rPr lang="en-US" dirty="0" err="1">
                <a:solidFill>
                  <a:srgbClr val="0070C0"/>
                </a:solidFill>
                <a:latin typeface="SVN-Monday" pitchFamily="2" charset="77"/>
              </a:rPr>
              <a:t>tôi</a:t>
            </a:r>
            <a:r>
              <a:rPr lang="en-US" dirty="0">
                <a:solidFill>
                  <a:srgbClr val="0070C0"/>
                </a:solidFill>
                <a:latin typeface="SVN-Monday" pitchFamily="2" charset="77"/>
              </a:rPr>
              <a:t>” </a:t>
            </a:r>
          </a:p>
          <a:p>
            <a:pPr algn="ctr"/>
            <a:r>
              <a:rPr lang="en-US" dirty="0" err="1">
                <a:solidFill>
                  <a:srgbClr val="0070C0"/>
                </a:solidFill>
                <a:latin typeface="SVN-Monday" pitchFamily="2" charset="77"/>
              </a:rPr>
              <a:t>ngôi</a:t>
            </a:r>
            <a:r>
              <a:rPr lang="en-US" dirty="0">
                <a:solidFill>
                  <a:srgbClr val="0070C0"/>
                </a:solidFill>
                <a:latin typeface="SVN-Monday" pitchFamily="2" charset="77"/>
              </a:rPr>
              <a:t> </a:t>
            </a:r>
            <a:r>
              <a:rPr lang="en-US" dirty="0" err="1">
                <a:solidFill>
                  <a:srgbClr val="0070C0"/>
                </a:solidFill>
                <a:latin typeface="SVN-Monday" pitchFamily="2" charset="77"/>
              </a:rPr>
              <a:t>thứ</a:t>
            </a:r>
            <a:r>
              <a:rPr lang="en-US" dirty="0">
                <a:solidFill>
                  <a:srgbClr val="0070C0"/>
                </a:solidFill>
                <a:latin typeface="SVN-Monday" pitchFamily="2" charset="77"/>
              </a:rPr>
              <a:t> </a:t>
            </a:r>
            <a:r>
              <a:rPr lang="en-US" dirty="0" err="1">
                <a:solidFill>
                  <a:srgbClr val="0070C0"/>
                </a:solidFill>
                <a:latin typeface="SVN-Monday" pitchFamily="2" charset="77"/>
              </a:rPr>
              <a:t>nhất</a:t>
            </a:r>
            <a:endParaRPr lang="en-US" dirty="0">
              <a:solidFill>
                <a:srgbClr val="0070C0"/>
              </a:solidFill>
              <a:latin typeface="SVN-Monday" pitchFamily="2" charset="77"/>
            </a:endParaRPr>
          </a:p>
        </p:txBody>
      </p:sp>
      <p:sp>
        <p:nvSpPr>
          <p:cNvPr id="11" name="Oval 10">
            <a:extLst>
              <a:ext uri="{FF2B5EF4-FFF2-40B4-BE49-F238E27FC236}">
                <a16:creationId xmlns:a16="http://schemas.microsoft.com/office/drawing/2014/main" id="{166C25B9-9979-3E4C-8ACA-0458D67807D2}"/>
              </a:ext>
            </a:extLst>
          </p:cNvPr>
          <p:cNvSpPr/>
          <p:nvPr/>
        </p:nvSpPr>
        <p:spPr>
          <a:xfrm>
            <a:off x="2470361" y="1361489"/>
            <a:ext cx="411397" cy="5498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9906F5D0-F6E6-4B46-8FC0-43B49224C763}"/>
              </a:ext>
            </a:extLst>
          </p:cNvPr>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13070" r="13720"/>
          <a:stretch/>
        </p:blipFill>
        <p:spPr>
          <a:xfrm rot="5400000">
            <a:off x="6394187" y="4596006"/>
            <a:ext cx="2192571" cy="2331418"/>
          </a:xfrm>
          <a:prstGeom prst="rect">
            <a:avLst/>
          </a:prstGeom>
        </p:spPr>
      </p:pic>
      <p:sp>
        <p:nvSpPr>
          <p:cNvPr id="13" name="TextBox 72">
            <a:extLst>
              <a:ext uri="{FF2B5EF4-FFF2-40B4-BE49-F238E27FC236}">
                <a16:creationId xmlns:a16="http://schemas.microsoft.com/office/drawing/2014/main" id="{77C4CDC5-BA5D-4745-97CB-1227CBAF044F}"/>
              </a:ext>
            </a:extLst>
          </p:cNvPr>
          <p:cNvSpPr txBox="1"/>
          <p:nvPr/>
        </p:nvSpPr>
        <p:spPr>
          <a:xfrm>
            <a:off x="6833957" y="5446370"/>
            <a:ext cx="1309376" cy="830997"/>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Những</a:t>
            </a:r>
            <a:r>
              <a:rPr lang="en-US" dirty="0">
                <a:solidFill>
                  <a:srgbClr val="0070C0"/>
                </a:solidFill>
                <a:latin typeface="SVN-Monday" pitchFamily="2" charset="77"/>
              </a:rPr>
              <a:t> </a:t>
            </a:r>
            <a:r>
              <a:rPr lang="en-US" dirty="0" err="1">
                <a:solidFill>
                  <a:srgbClr val="0070C0"/>
                </a:solidFill>
                <a:latin typeface="SVN-Monday" pitchFamily="2" charset="77"/>
              </a:rPr>
              <a:t>từ</a:t>
            </a:r>
            <a:r>
              <a:rPr lang="en-US" dirty="0">
                <a:solidFill>
                  <a:srgbClr val="0070C0"/>
                </a:solidFill>
                <a:latin typeface="SVN-Monday" pitchFamily="2" charset="77"/>
              </a:rPr>
              <a:t> </a:t>
            </a:r>
            <a:r>
              <a:rPr lang="en-US" dirty="0" err="1">
                <a:solidFill>
                  <a:srgbClr val="0070C0"/>
                </a:solidFill>
                <a:latin typeface="SVN-Monday" pitchFamily="2" charset="77"/>
              </a:rPr>
              <a:t>ngữ</a:t>
            </a:r>
            <a:r>
              <a:rPr lang="en-US" dirty="0">
                <a:solidFill>
                  <a:srgbClr val="0070C0"/>
                </a:solidFill>
                <a:latin typeface="SVN-Monday" pitchFamily="2" charset="77"/>
              </a:rPr>
              <a:t> </a:t>
            </a:r>
            <a:r>
              <a:rPr lang="en-US" dirty="0" err="1">
                <a:solidFill>
                  <a:srgbClr val="0070C0"/>
                </a:solidFill>
                <a:latin typeface="SVN-Monday" pitchFamily="2" charset="77"/>
              </a:rPr>
              <a:t>thể</a:t>
            </a:r>
            <a:r>
              <a:rPr lang="en-US" dirty="0">
                <a:solidFill>
                  <a:srgbClr val="0070C0"/>
                </a:solidFill>
                <a:latin typeface="SVN-Monday" pitchFamily="2" charset="77"/>
              </a:rPr>
              <a:t> </a:t>
            </a:r>
            <a:r>
              <a:rPr lang="en-US" dirty="0" err="1">
                <a:solidFill>
                  <a:srgbClr val="0070C0"/>
                </a:solidFill>
                <a:latin typeface="SVN-Monday" pitchFamily="2" charset="77"/>
              </a:rPr>
              <a:t>hiện</a:t>
            </a:r>
            <a:r>
              <a:rPr lang="en-US" dirty="0">
                <a:solidFill>
                  <a:srgbClr val="0070C0"/>
                </a:solidFill>
                <a:latin typeface="SVN-Monday" pitchFamily="2" charset="77"/>
              </a:rPr>
              <a:t> </a:t>
            </a:r>
            <a:r>
              <a:rPr lang="en-US" dirty="0" err="1">
                <a:solidFill>
                  <a:srgbClr val="0070C0"/>
                </a:solidFill>
                <a:latin typeface="SVN-Monday" pitchFamily="2" charset="77"/>
              </a:rPr>
              <a:t>cảm</a:t>
            </a:r>
            <a:r>
              <a:rPr lang="en-US" dirty="0">
                <a:solidFill>
                  <a:srgbClr val="0070C0"/>
                </a:solidFill>
                <a:latin typeface="SVN-Monday" pitchFamily="2" charset="77"/>
              </a:rPr>
              <a:t> </a:t>
            </a:r>
            <a:r>
              <a:rPr lang="en-US" dirty="0" err="1">
                <a:solidFill>
                  <a:srgbClr val="0070C0"/>
                </a:solidFill>
                <a:latin typeface="SVN-Monday" pitchFamily="2" charset="77"/>
              </a:rPr>
              <a:t>xúc</a:t>
            </a:r>
            <a:r>
              <a:rPr lang="en-US" dirty="0">
                <a:solidFill>
                  <a:srgbClr val="0070C0"/>
                </a:solidFill>
                <a:latin typeface="SVN-Monday" pitchFamily="2" charset="77"/>
              </a:rPr>
              <a:t> </a:t>
            </a:r>
            <a:r>
              <a:rPr lang="en-US" dirty="0" err="1">
                <a:solidFill>
                  <a:srgbClr val="0070C0"/>
                </a:solidFill>
                <a:latin typeface="SVN-Monday" pitchFamily="2" charset="77"/>
              </a:rPr>
              <a:t>của</a:t>
            </a:r>
            <a:r>
              <a:rPr lang="en-US" dirty="0">
                <a:solidFill>
                  <a:srgbClr val="0070C0"/>
                </a:solidFill>
                <a:latin typeface="SVN-Monday" pitchFamily="2" charset="77"/>
              </a:rPr>
              <a:t> </a:t>
            </a:r>
            <a:r>
              <a:rPr lang="en-US" dirty="0" err="1">
                <a:solidFill>
                  <a:srgbClr val="0070C0"/>
                </a:solidFill>
                <a:latin typeface="SVN-Monday" pitchFamily="2" charset="77"/>
              </a:rPr>
              <a:t>người</a:t>
            </a:r>
            <a:r>
              <a:rPr lang="en-US" dirty="0">
                <a:solidFill>
                  <a:srgbClr val="0070C0"/>
                </a:solidFill>
                <a:latin typeface="SVN-Monday" pitchFamily="2" charset="77"/>
              </a:rPr>
              <a:t> </a:t>
            </a:r>
            <a:r>
              <a:rPr lang="en-US" dirty="0" err="1">
                <a:solidFill>
                  <a:srgbClr val="0070C0"/>
                </a:solidFill>
                <a:latin typeface="SVN-Monday" pitchFamily="2" charset="77"/>
              </a:rPr>
              <a:t>viết</a:t>
            </a:r>
            <a:r>
              <a:rPr lang="en-US" dirty="0">
                <a:solidFill>
                  <a:srgbClr val="0070C0"/>
                </a:solidFill>
                <a:latin typeface="SVN-Monday" pitchFamily="2" charset="77"/>
              </a:rPr>
              <a:t>.</a:t>
            </a:r>
          </a:p>
        </p:txBody>
      </p:sp>
      <p:sp>
        <p:nvSpPr>
          <p:cNvPr id="14" name="í$ľîḋe">
            <a:extLst>
              <a:ext uri="{FF2B5EF4-FFF2-40B4-BE49-F238E27FC236}">
                <a16:creationId xmlns:a16="http://schemas.microsoft.com/office/drawing/2014/main" id="{2A37DD1A-2F0C-5141-9990-6F23453A0393}"/>
              </a:ext>
            </a:extLst>
          </p:cNvPr>
          <p:cNvSpPr/>
          <p:nvPr/>
        </p:nvSpPr>
        <p:spPr bwMode="auto">
          <a:xfrm>
            <a:off x="271752" y="4561467"/>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Tree>
    <p:extLst>
      <p:ext uri="{BB962C8B-B14F-4D97-AF65-F5344CB8AC3E}">
        <p14:creationId xmlns:p14="http://schemas.microsoft.com/office/powerpoint/2010/main" val="62588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 calcmode="lin" valueType="num">
                                      <p:cBhvr>
                                        <p:cTn id="15" dur="500" fill="hold"/>
                                        <p:tgtEl>
                                          <p:spTgt spid="12"/>
                                        </p:tgtEl>
                                        <p:attrNameLst>
                                          <p:attrName>style.rotation</p:attrName>
                                        </p:attrNameLst>
                                      </p:cBhvr>
                                      <p:tavLst>
                                        <p:tav tm="0">
                                          <p:val>
                                            <p:fltVal val="360"/>
                                          </p:val>
                                        </p:tav>
                                        <p:tav tm="100000">
                                          <p:val>
                                            <p:fltVal val="0"/>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 calcmode="lin" valueType="num">
                                      <p:cBhvr>
                                        <p:cTn id="29" dur="500" fill="hold"/>
                                        <p:tgtEl>
                                          <p:spTgt spid="6"/>
                                        </p:tgtEl>
                                        <p:attrNameLst>
                                          <p:attrName>style.rotation</p:attrName>
                                        </p:attrNameLst>
                                      </p:cBhvr>
                                      <p:tavLst>
                                        <p:tav tm="0">
                                          <p:val>
                                            <p:fltVal val="360"/>
                                          </p:val>
                                        </p:tav>
                                        <p:tav tm="100000">
                                          <p:val>
                                            <p:fltVal val="0"/>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 calcmode="lin" valueType="num">
                                      <p:cBhvr>
                                        <p:cTn id="43" dur="500" fill="hold"/>
                                        <p:tgtEl>
                                          <p:spTgt spid="7"/>
                                        </p:tgtEl>
                                        <p:attrNameLst>
                                          <p:attrName>style.rotation</p:attrName>
                                        </p:attrNameLst>
                                      </p:cBhvr>
                                      <p:tavLst>
                                        <p:tav tm="0">
                                          <p:val>
                                            <p:fltVal val="360"/>
                                          </p:val>
                                        </p:tav>
                                        <p:tav tm="100000">
                                          <p:val>
                                            <p:fltVal val="0"/>
                                          </p:val>
                                        </p:tav>
                                      </p:tavLst>
                                    </p:anim>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childTnLst>
                          </p:cTn>
                        </p:par>
                        <p:par>
                          <p:cTn id="50" fill="hold">
                            <p:stCondLst>
                              <p:cond delay="500"/>
                            </p:stCondLst>
                            <p:childTnLst>
                              <p:par>
                                <p:cTn id="51" presetID="49" presetClass="entr" presetSubtype="0" decel="10000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 calcmode="lin" valueType="num">
                                      <p:cBhvr>
                                        <p:cTn id="55" dur="500" fill="hold"/>
                                        <p:tgtEl>
                                          <p:spTgt spid="10"/>
                                        </p:tgtEl>
                                        <p:attrNameLst>
                                          <p:attrName>style.rotation</p:attrName>
                                        </p:attrNameLst>
                                      </p:cBhvr>
                                      <p:tavLst>
                                        <p:tav tm="0">
                                          <p:val>
                                            <p:fltVal val="360"/>
                                          </p:val>
                                        </p:tav>
                                        <p:tav tm="100000">
                                          <p:val>
                                            <p:fltVal val="0"/>
                                          </p:val>
                                        </p:tav>
                                      </p:tavLst>
                                    </p:anim>
                                    <p:animEffect transition="in" filter="fade">
                                      <p:cBhvr>
                                        <p:cTn id="56" dur="500"/>
                                        <p:tgtEl>
                                          <p:spTgt spid="10"/>
                                        </p:tgtEl>
                                      </p:cBhvr>
                                    </p:animEffect>
                                  </p:childTnLst>
                                </p:cTn>
                              </p:par>
                              <p:par>
                                <p:cTn id="57" presetID="49" presetClass="entr" presetSubtype="0" decel="100000" fill="hold"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 calcmode="lin" valueType="num">
                                      <p:cBhvr>
                                        <p:cTn id="61" dur="500" fill="hold"/>
                                        <p:tgtEl>
                                          <p:spTgt spid="9"/>
                                        </p:tgtEl>
                                        <p:attrNameLst>
                                          <p:attrName>style.rotation</p:attrName>
                                        </p:attrNameLst>
                                      </p:cBhvr>
                                      <p:tavLst>
                                        <p:tav tm="0">
                                          <p:val>
                                            <p:fltVal val="360"/>
                                          </p:val>
                                        </p:tav>
                                        <p:tav tm="100000">
                                          <p:val>
                                            <p:fltVal val="0"/>
                                          </p:val>
                                        </p:tav>
                                      </p:tavLst>
                                    </p:anim>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0178" y="1265297"/>
            <a:ext cx="9131644" cy="4093428"/>
          </a:xfrm>
          <a:prstGeom prst="rect">
            <a:avLst/>
          </a:prstGeom>
          <a:noFill/>
          <a:ln>
            <a:solidFill>
              <a:schemeClr val="accent6">
                <a:lumMod val="50000"/>
              </a:schemeClr>
            </a:solidFill>
          </a:ln>
        </p:spPr>
        <p:txBody>
          <a:bodyPr wrap="square">
            <a:spAutoFit/>
          </a:bodyPr>
          <a:lstStyle/>
          <a:p>
            <a:pPr marL="147638" indent="487363">
              <a:spcAft>
                <a:spcPts val="0"/>
              </a:spcAft>
            </a:pPr>
            <a:r>
              <a:rPr lang="vi-VN" sz="2000" dirty="0">
                <a:highlight>
                  <a:srgbClr val="F1CBFB"/>
                </a:highlight>
                <a:latin typeface="Times New Roman" panose="02020603050405020304" pitchFamily="18" charset="0"/>
                <a:cs typeface="Times New Roman" panose="02020603050405020304" pitchFamily="18" charset="0"/>
              </a:rPr>
              <a:t>Tôi rất thích bài thơ “Nắng hồng” của Bảo Ngọc vì cách dẫn dắt bất ngờ, thú vị của tác giả từ hình ảnh mùa đông đến hình ảnh người mẹ.</a:t>
            </a:r>
            <a:r>
              <a:rPr lang="vi-VN" sz="2000" dirty="0">
                <a:latin typeface="Times New Roman" panose="02020603050405020304" pitchFamily="18" charset="0"/>
                <a:cs typeface="Times New Roman" panose="02020603050405020304" pitchFamily="18" charset="0"/>
              </a:rPr>
              <a:t> </a:t>
            </a:r>
            <a:r>
              <a:rPr lang="vi-VN" sz="2000" dirty="0">
                <a:solidFill>
                  <a:srgbClr val="0070C0"/>
                </a:solidFill>
                <a:latin typeface="Times New Roman" panose="02020603050405020304" pitchFamily="18" charset="0"/>
                <a:cs typeface="Times New Roman" panose="02020603050405020304" pitchFamily="18" charset="0"/>
              </a:rPr>
              <a:t>Thủ pháp nhân hóa trong bốn khổ thơ đầu giúp tôi không chỉ hình dung hình ảnh sống động của mùa đông mà còn cảm nhận được rõ nét cái rét buốt của tiết trời lạnh giá: “áo trời xám ngắt”, “se sẻ giấu tiếng hát”, mưa phùn giăng đầy ngõ”, … Cảnh vật xám ngắt và buốt cóng ấy bỗng sáng bừng vì hình ảnh mẹ. Hình ảnh mẹ trong hai khổ thơ cuối được gợi tả từ xa đến gần trong sự trông ngóng của một đứa trẻ. Dường như người con ấy đang ngồi trên bậc cửa, nhìn ra màn sương ngóng mẹ. Rồi đứa trẻ bất chợt nhận ra: chiếc áo choàng đỏ của mẹ xuất hiện như “đốm nắng” đang trôi trong sương, tiếp theo là nụ cười như “giọt nắng hồng” làm tan cái cóng buốt của mùa đông, đem đến mùa xuân tươi sáng.</a:t>
            </a:r>
            <a:r>
              <a:rPr lang="vi-VN" sz="2000" dirty="0">
                <a:latin typeface="Times New Roman" panose="02020603050405020304" pitchFamily="18" charset="0"/>
                <a:cs typeface="Times New Roman" panose="02020603050405020304" pitchFamily="18" charset="0"/>
              </a:rPr>
              <a:t> </a:t>
            </a:r>
            <a:r>
              <a:rPr lang="vi-VN" sz="2000" dirty="0">
                <a:highlight>
                  <a:srgbClr val="00FF00"/>
                </a:highlight>
                <a:latin typeface="Times New Roman" panose="02020603050405020304" pitchFamily="18" charset="0"/>
                <a:cs typeface="Times New Roman" panose="02020603050405020304" pitchFamily="18" charset="0"/>
              </a:rPr>
              <a:t>Bài thơ dẫn dắt người đọc đi từ những hình ảnh mùa đông lạnh giá đến hình ảnh ấm áp của mẹ, giúp tôi cảm nhận rõ hơn về tình mẹ và cả những yêu thương của một đứa trẻ dành cho mẹ.</a:t>
            </a:r>
            <a:endParaRPr lang="en-US" sz="2000" dirty="0">
              <a:highlight>
                <a:srgbClr val="00FF00"/>
              </a:highlight>
              <a:latin typeface="Times New Roman" panose="02020603050405020304" pitchFamily="18" charset="0"/>
              <a:ea typeface="DengXian"/>
              <a:cs typeface="Times New Roman" panose="02020603050405020304" pitchFamily="18" charset="0"/>
            </a:endParaRPr>
          </a:p>
        </p:txBody>
      </p:sp>
      <p:pic>
        <p:nvPicPr>
          <p:cNvPr id="3" name="Picture 2">
            <a:extLst>
              <a:ext uri="{FF2B5EF4-FFF2-40B4-BE49-F238E27FC236}">
                <a16:creationId xmlns:a16="http://schemas.microsoft.com/office/drawing/2014/main" id="{76A9FF64-864A-4248-AD55-101B1D6DCF58}"/>
              </a:ext>
            </a:extLst>
          </p:cNvPr>
          <p:cNvPicPr>
            <a:picLocks noChangeAspect="1"/>
          </p:cNvPicPr>
          <p:nvPr/>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13070" r="13720"/>
          <a:stretch/>
        </p:blipFill>
        <p:spPr>
          <a:xfrm rot="14414001">
            <a:off x="-3098" y="68807"/>
            <a:ext cx="2267193" cy="2014048"/>
          </a:xfrm>
          <a:prstGeom prst="rect">
            <a:avLst/>
          </a:prstGeom>
        </p:spPr>
      </p:pic>
      <p:sp>
        <p:nvSpPr>
          <p:cNvPr id="5" name="TextBox 72">
            <a:extLst>
              <a:ext uri="{FF2B5EF4-FFF2-40B4-BE49-F238E27FC236}">
                <a16:creationId xmlns:a16="http://schemas.microsoft.com/office/drawing/2014/main" id="{4BEC2FB3-6092-E542-98A5-3531277D546E}"/>
              </a:ext>
            </a:extLst>
          </p:cNvPr>
          <p:cNvSpPr txBox="1"/>
          <p:nvPr/>
        </p:nvSpPr>
        <p:spPr>
          <a:xfrm>
            <a:off x="316386" y="350627"/>
            <a:ext cx="1309376" cy="1384995"/>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Mở</a:t>
            </a:r>
            <a:r>
              <a:rPr lang="en-US" dirty="0">
                <a:solidFill>
                  <a:srgbClr val="0070C0"/>
                </a:solidFill>
                <a:latin typeface="SVN-Monday" pitchFamily="2" charset="77"/>
              </a:rPr>
              <a:t> </a:t>
            </a:r>
            <a:r>
              <a:rPr lang="en-US" dirty="0" err="1">
                <a:solidFill>
                  <a:srgbClr val="0070C0"/>
                </a:solidFill>
                <a:latin typeface="SVN-Monday" pitchFamily="2" charset="77"/>
              </a:rPr>
              <a:t>đoạn</a:t>
            </a:r>
            <a:r>
              <a:rPr lang="en-US" dirty="0">
                <a:solidFill>
                  <a:srgbClr val="0070C0"/>
                </a:solidFill>
                <a:latin typeface="SVN-Monday" pitchFamily="2" charset="77"/>
              </a:rPr>
              <a:t>: </a:t>
            </a:r>
            <a:r>
              <a:rPr lang="en-US" dirty="0" err="1">
                <a:solidFill>
                  <a:srgbClr val="0070C0"/>
                </a:solidFill>
                <a:latin typeface="SVN-Monday" pitchFamily="2" charset="77"/>
              </a:rPr>
              <a:t>giới</a:t>
            </a:r>
            <a:r>
              <a:rPr lang="en-US" dirty="0">
                <a:solidFill>
                  <a:srgbClr val="0070C0"/>
                </a:solidFill>
                <a:latin typeface="SVN-Monday" pitchFamily="2" charset="77"/>
              </a:rPr>
              <a:t> </a:t>
            </a:r>
            <a:r>
              <a:rPr lang="en-US" dirty="0" err="1">
                <a:solidFill>
                  <a:srgbClr val="0070C0"/>
                </a:solidFill>
                <a:latin typeface="SVN-Monday" pitchFamily="2" charset="77"/>
              </a:rPr>
              <a:t>thiệu</a:t>
            </a:r>
            <a:r>
              <a:rPr lang="en-US" dirty="0">
                <a:solidFill>
                  <a:srgbClr val="0070C0"/>
                </a:solidFill>
                <a:latin typeface="SVN-Monday" pitchFamily="2" charset="77"/>
              </a:rPr>
              <a:t> </a:t>
            </a:r>
            <a:r>
              <a:rPr lang="en-US" dirty="0" err="1">
                <a:solidFill>
                  <a:srgbClr val="0070C0"/>
                </a:solidFill>
                <a:latin typeface="SVN-Monday" pitchFamily="2" charset="77"/>
              </a:rPr>
              <a:t>bài</a:t>
            </a:r>
            <a:r>
              <a:rPr lang="en-US" dirty="0">
                <a:solidFill>
                  <a:srgbClr val="0070C0"/>
                </a:solidFill>
                <a:latin typeface="SVN-Monday" pitchFamily="2" charset="77"/>
              </a:rPr>
              <a:t> </a:t>
            </a:r>
            <a:r>
              <a:rPr lang="en-US" dirty="0" err="1">
                <a:solidFill>
                  <a:srgbClr val="0070C0"/>
                </a:solidFill>
                <a:latin typeface="SVN-Monday" pitchFamily="2" charset="77"/>
              </a:rPr>
              <a:t>thơ</a:t>
            </a:r>
            <a:r>
              <a:rPr lang="en-US" dirty="0">
                <a:solidFill>
                  <a:srgbClr val="0070C0"/>
                </a:solidFill>
                <a:latin typeface="SVN-Monday" pitchFamily="2" charset="77"/>
              </a:rPr>
              <a:t>, </a:t>
            </a:r>
            <a:r>
              <a:rPr lang="en-US" dirty="0" err="1">
                <a:solidFill>
                  <a:srgbClr val="0070C0"/>
                </a:solidFill>
                <a:latin typeface="SVN-Monday" pitchFamily="2" charset="77"/>
              </a:rPr>
              <a:t>tác</a:t>
            </a:r>
            <a:r>
              <a:rPr lang="en-US" dirty="0">
                <a:solidFill>
                  <a:srgbClr val="0070C0"/>
                </a:solidFill>
                <a:latin typeface="SVN-Monday" pitchFamily="2" charset="77"/>
              </a:rPr>
              <a:t> </a:t>
            </a:r>
            <a:r>
              <a:rPr lang="en-US" dirty="0" err="1">
                <a:solidFill>
                  <a:srgbClr val="0070C0"/>
                </a:solidFill>
                <a:latin typeface="SVN-Monday" pitchFamily="2" charset="77"/>
              </a:rPr>
              <a:t>giả</a:t>
            </a:r>
            <a:r>
              <a:rPr lang="en-US" dirty="0">
                <a:solidFill>
                  <a:srgbClr val="0070C0"/>
                </a:solidFill>
                <a:latin typeface="SVN-Monday" pitchFamily="2" charset="77"/>
              </a:rPr>
              <a:t> </a:t>
            </a:r>
            <a:r>
              <a:rPr lang="en-US" dirty="0" err="1">
                <a:solidFill>
                  <a:srgbClr val="0070C0"/>
                </a:solidFill>
                <a:latin typeface="SVN-Monday" pitchFamily="2" charset="77"/>
              </a:rPr>
              <a:t>và</a:t>
            </a:r>
            <a:r>
              <a:rPr lang="en-US" dirty="0">
                <a:solidFill>
                  <a:srgbClr val="0070C0"/>
                </a:solidFill>
                <a:latin typeface="SVN-Monday" pitchFamily="2" charset="77"/>
              </a:rPr>
              <a:t> </a:t>
            </a:r>
            <a:r>
              <a:rPr lang="en-US" dirty="0" err="1">
                <a:solidFill>
                  <a:srgbClr val="0070C0"/>
                </a:solidFill>
                <a:latin typeface="SVN-Monday" pitchFamily="2" charset="77"/>
              </a:rPr>
              <a:t>cảm</a:t>
            </a:r>
            <a:r>
              <a:rPr lang="en-US" dirty="0">
                <a:solidFill>
                  <a:srgbClr val="0070C0"/>
                </a:solidFill>
                <a:latin typeface="SVN-Monday" pitchFamily="2" charset="77"/>
              </a:rPr>
              <a:t> </a:t>
            </a:r>
            <a:r>
              <a:rPr lang="en-US" dirty="0" err="1">
                <a:solidFill>
                  <a:srgbClr val="0070C0"/>
                </a:solidFill>
                <a:latin typeface="SVN-Monday" pitchFamily="2" charset="77"/>
              </a:rPr>
              <a:t>xúc</a:t>
            </a:r>
            <a:r>
              <a:rPr lang="en-US" dirty="0">
                <a:solidFill>
                  <a:srgbClr val="0070C0"/>
                </a:solidFill>
                <a:latin typeface="SVN-Monday" pitchFamily="2" charset="77"/>
              </a:rPr>
              <a:t> </a:t>
            </a:r>
            <a:r>
              <a:rPr lang="en-US" dirty="0" err="1">
                <a:solidFill>
                  <a:srgbClr val="0070C0"/>
                </a:solidFill>
                <a:latin typeface="SVN-Monday" pitchFamily="2" charset="77"/>
              </a:rPr>
              <a:t>chung</a:t>
            </a:r>
            <a:r>
              <a:rPr lang="en-US" dirty="0">
                <a:solidFill>
                  <a:srgbClr val="0070C0"/>
                </a:solidFill>
                <a:latin typeface="SVN-Monday" pitchFamily="2" charset="77"/>
              </a:rPr>
              <a:t> </a:t>
            </a:r>
            <a:r>
              <a:rPr lang="en-US" dirty="0" err="1">
                <a:solidFill>
                  <a:srgbClr val="0070C0"/>
                </a:solidFill>
                <a:latin typeface="SVN-Monday" pitchFamily="2" charset="77"/>
              </a:rPr>
              <a:t>của</a:t>
            </a:r>
            <a:r>
              <a:rPr lang="en-US" dirty="0">
                <a:solidFill>
                  <a:srgbClr val="0070C0"/>
                </a:solidFill>
                <a:latin typeface="SVN-Monday" pitchFamily="2" charset="77"/>
              </a:rPr>
              <a:t> </a:t>
            </a:r>
            <a:r>
              <a:rPr lang="en-US" dirty="0" err="1">
                <a:solidFill>
                  <a:srgbClr val="0070C0"/>
                </a:solidFill>
                <a:latin typeface="SVN-Monday" pitchFamily="2" charset="77"/>
              </a:rPr>
              <a:t>người</a:t>
            </a:r>
            <a:r>
              <a:rPr lang="en-US" dirty="0">
                <a:solidFill>
                  <a:srgbClr val="0070C0"/>
                </a:solidFill>
                <a:latin typeface="SVN-Monday" pitchFamily="2" charset="77"/>
              </a:rPr>
              <a:t> </a:t>
            </a:r>
            <a:r>
              <a:rPr lang="en-US" dirty="0" err="1">
                <a:solidFill>
                  <a:srgbClr val="0070C0"/>
                </a:solidFill>
                <a:latin typeface="SVN-Monday" pitchFamily="2" charset="77"/>
              </a:rPr>
              <a:t>viết</a:t>
            </a:r>
            <a:r>
              <a:rPr lang="en-US" dirty="0">
                <a:solidFill>
                  <a:srgbClr val="0070C0"/>
                </a:solidFill>
                <a:latin typeface="SVN-Monday" pitchFamily="2" charset="77"/>
              </a:rPr>
              <a:t>.</a:t>
            </a:r>
          </a:p>
        </p:txBody>
      </p:sp>
      <p:pic>
        <p:nvPicPr>
          <p:cNvPr id="6" name="Picture 5">
            <a:extLst>
              <a:ext uri="{FF2B5EF4-FFF2-40B4-BE49-F238E27FC236}">
                <a16:creationId xmlns:a16="http://schemas.microsoft.com/office/drawing/2014/main" id="{728C5C59-7CC7-7042-B91C-962A51987C8D}"/>
              </a:ext>
            </a:extLst>
          </p:cNvPr>
          <p:cNvPicPr>
            <a:picLocks noChangeAspect="1"/>
          </p:cNvPicPr>
          <p:nvPr/>
        </p:nvPicPr>
        <p:blipFill rotWithShape="1">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l="13070" r="13720"/>
          <a:stretch/>
        </p:blipFill>
        <p:spPr>
          <a:xfrm rot="3855418">
            <a:off x="5521287" y="4592097"/>
            <a:ext cx="2588454" cy="2299438"/>
          </a:xfrm>
          <a:prstGeom prst="rect">
            <a:avLst/>
          </a:prstGeom>
        </p:spPr>
      </p:pic>
      <p:sp>
        <p:nvSpPr>
          <p:cNvPr id="7" name="TextBox 72">
            <a:extLst>
              <a:ext uri="{FF2B5EF4-FFF2-40B4-BE49-F238E27FC236}">
                <a16:creationId xmlns:a16="http://schemas.microsoft.com/office/drawing/2014/main" id="{7A9C50EC-9997-DD44-8766-3FE739283D7F}"/>
              </a:ext>
            </a:extLst>
          </p:cNvPr>
          <p:cNvSpPr txBox="1"/>
          <p:nvPr/>
        </p:nvSpPr>
        <p:spPr>
          <a:xfrm>
            <a:off x="6155960" y="5184228"/>
            <a:ext cx="1590321" cy="1384995"/>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Kết</a:t>
            </a:r>
            <a:r>
              <a:rPr lang="en-US" dirty="0">
                <a:solidFill>
                  <a:srgbClr val="0070C0"/>
                </a:solidFill>
                <a:latin typeface="SVN-Monday" pitchFamily="2" charset="77"/>
              </a:rPr>
              <a:t>  </a:t>
            </a:r>
            <a:r>
              <a:rPr lang="en-US" dirty="0" err="1">
                <a:solidFill>
                  <a:srgbClr val="0070C0"/>
                </a:solidFill>
                <a:latin typeface="SVN-Monday" pitchFamily="2" charset="77"/>
              </a:rPr>
              <a:t>đoạn</a:t>
            </a:r>
            <a:r>
              <a:rPr lang="en-US" dirty="0">
                <a:solidFill>
                  <a:srgbClr val="0070C0"/>
                </a:solidFill>
                <a:latin typeface="SVN-Monday" pitchFamily="2" charset="77"/>
              </a:rPr>
              <a:t>:</a:t>
            </a:r>
          </a:p>
          <a:p>
            <a:pPr algn="ctr"/>
            <a:r>
              <a:rPr lang="en-US" dirty="0">
                <a:solidFill>
                  <a:srgbClr val="0070C0"/>
                </a:solidFill>
                <a:latin typeface="SVN-Monday" pitchFamily="2" charset="77"/>
              </a:rPr>
              <a:t> </a:t>
            </a:r>
            <a:r>
              <a:rPr lang="en-US" dirty="0" err="1">
                <a:solidFill>
                  <a:srgbClr val="0070C0"/>
                </a:solidFill>
                <a:latin typeface="SVN-Monday" pitchFamily="2" charset="77"/>
              </a:rPr>
              <a:t>Khẳng</a:t>
            </a:r>
            <a:r>
              <a:rPr lang="en-US" dirty="0">
                <a:solidFill>
                  <a:srgbClr val="0070C0"/>
                </a:solidFill>
                <a:latin typeface="SVN-Monday" pitchFamily="2" charset="77"/>
              </a:rPr>
              <a:t> </a:t>
            </a:r>
            <a:r>
              <a:rPr lang="en-US" dirty="0" err="1">
                <a:solidFill>
                  <a:srgbClr val="0070C0"/>
                </a:solidFill>
                <a:latin typeface="SVN-Monday" pitchFamily="2" charset="77"/>
              </a:rPr>
              <a:t>định</a:t>
            </a:r>
            <a:r>
              <a:rPr lang="en-US" dirty="0">
                <a:solidFill>
                  <a:srgbClr val="0070C0"/>
                </a:solidFill>
                <a:latin typeface="SVN-Monday" pitchFamily="2" charset="77"/>
              </a:rPr>
              <a:t> </a:t>
            </a:r>
            <a:r>
              <a:rPr lang="en-US" dirty="0" err="1">
                <a:solidFill>
                  <a:srgbClr val="0070C0"/>
                </a:solidFill>
                <a:latin typeface="SVN-Monday" pitchFamily="2" charset="77"/>
              </a:rPr>
              <a:t>cảm</a:t>
            </a:r>
            <a:r>
              <a:rPr lang="en-US" dirty="0">
                <a:solidFill>
                  <a:srgbClr val="0070C0"/>
                </a:solidFill>
                <a:latin typeface="SVN-Monday" pitchFamily="2" charset="77"/>
              </a:rPr>
              <a:t> </a:t>
            </a:r>
            <a:r>
              <a:rPr lang="en-US" dirty="0" err="1">
                <a:solidFill>
                  <a:srgbClr val="0070C0"/>
                </a:solidFill>
                <a:latin typeface="SVN-Monday" pitchFamily="2" charset="77"/>
              </a:rPr>
              <a:t>xúc</a:t>
            </a:r>
            <a:r>
              <a:rPr lang="en-US" dirty="0">
                <a:solidFill>
                  <a:srgbClr val="0070C0"/>
                </a:solidFill>
                <a:latin typeface="SVN-Monday" pitchFamily="2" charset="77"/>
              </a:rPr>
              <a:t> </a:t>
            </a:r>
            <a:r>
              <a:rPr lang="en-US" dirty="0" err="1">
                <a:solidFill>
                  <a:srgbClr val="0070C0"/>
                </a:solidFill>
                <a:latin typeface="SVN-Monday" pitchFamily="2" charset="77"/>
              </a:rPr>
              <a:t>và</a:t>
            </a:r>
            <a:r>
              <a:rPr lang="en-US" dirty="0">
                <a:solidFill>
                  <a:srgbClr val="0070C0"/>
                </a:solidFill>
                <a:latin typeface="SVN-Monday" pitchFamily="2" charset="77"/>
              </a:rPr>
              <a:t> </a:t>
            </a:r>
            <a:r>
              <a:rPr lang="en-US" dirty="0" err="1">
                <a:solidFill>
                  <a:srgbClr val="0070C0"/>
                </a:solidFill>
                <a:latin typeface="SVN-Monday" pitchFamily="2" charset="77"/>
              </a:rPr>
              <a:t>ý</a:t>
            </a:r>
            <a:r>
              <a:rPr lang="en-US" dirty="0">
                <a:solidFill>
                  <a:srgbClr val="0070C0"/>
                </a:solidFill>
                <a:latin typeface="SVN-Monday" pitchFamily="2" charset="77"/>
              </a:rPr>
              <a:t> </a:t>
            </a:r>
            <a:r>
              <a:rPr lang="en-US" dirty="0" err="1">
                <a:solidFill>
                  <a:srgbClr val="0070C0"/>
                </a:solidFill>
                <a:latin typeface="SVN-Monday" pitchFamily="2" charset="77"/>
              </a:rPr>
              <a:t>nghĩa</a:t>
            </a:r>
            <a:r>
              <a:rPr lang="en-US" dirty="0">
                <a:solidFill>
                  <a:srgbClr val="0070C0"/>
                </a:solidFill>
                <a:latin typeface="SVN-Monday" pitchFamily="2" charset="77"/>
              </a:rPr>
              <a:t> </a:t>
            </a:r>
            <a:r>
              <a:rPr lang="en-US" dirty="0" err="1">
                <a:solidFill>
                  <a:srgbClr val="0070C0"/>
                </a:solidFill>
                <a:latin typeface="SVN-Monday" pitchFamily="2" charset="77"/>
              </a:rPr>
              <a:t>của</a:t>
            </a:r>
            <a:r>
              <a:rPr lang="en-US" dirty="0">
                <a:solidFill>
                  <a:srgbClr val="0070C0"/>
                </a:solidFill>
                <a:latin typeface="SVN-Monday" pitchFamily="2" charset="77"/>
              </a:rPr>
              <a:t> </a:t>
            </a:r>
            <a:r>
              <a:rPr lang="en-US" dirty="0" err="1">
                <a:solidFill>
                  <a:srgbClr val="0070C0"/>
                </a:solidFill>
                <a:latin typeface="SVN-Monday" pitchFamily="2" charset="77"/>
              </a:rPr>
              <a:t>bài</a:t>
            </a:r>
            <a:r>
              <a:rPr lang="en-US" dirty="0">
                <a:solidFill>
                  <a:srgbClr val="0070C0"/>
                </a:solidFill>
                <a:latin typeface="SVN-Monday" pitchFamily="2" charset="77"/>
              </a:rPr>
              <a:t> </a:t>
            </a:r>
            <a:r>
              <a:rPr lang="en-US" dirty="0" err="1">
                <a:solidFill>
                  <a:srgbClr val="0070C0"/>
                </a:solidFill>
                <a:latin typeface="SVN-Monday" pitchFamily="2" charset="77"/>
              </a:rPr>
              <a:t>thơ</a:t>
            </a:r>
            <a:r>
              <a:rPr lang="en-US" dirty="0">
                <a:solidFill>
                  <a:srgbClr val="0070C0"/>
                </a:solidFill>
                <a:latin typeface="SVN-Monday" pitchFamily="2" charset="77"/>
              </a:rPr>
              <a:t> </a:t>
            </a:r>
            <a:r>
              <a:rPr lang="en-US" dirty="0" err="1">
                <a:solidFill>
                  <a:srgbClr val="0070C0"/>
                </a:solidFill>
                <a:latin typeface="SVN-Monday" pitchFamily="2" charset="77"/>
              </a:rPr>
              <a:t>đối</a:t>
            </a:r>
            <a:r>
              <a:rPr lang="en-US" dirty="0">
                <a:solidFill>
                  <a:srgbClr val="0070C0"/>
                </a:solidFill>
                <a:latin typeface="SVN-Monday" pitchFamily="2" charset="77"/>
              </a:rPr>
              <a:t> </a:t>
            </a:r>
            <a:r>
              <a:rPr lang="en-US" dirty="0" err="1">
                <a:solidFill>
                  <a:srgbClr val="0070C0"/>
                </a:solidFill>
                <a:latin typeface="SVN-Monday" pitchFamily="2" charset="77"/>
              </a:rPr>
              <a:t>với</a:t>
            </a:r>
            <a:r>
              <a:rPr lang="en-US" dirty="0">
                <a:solidFill>
                  <a:srgbClr val="0070C0"/>
                </a:solidFill>
                <a:latin typeface="SVN-Monday" pitchFamily="2" charset="77"/>
              </a:rPr>
              <a:t> </a:t>
            </a:r>
          </a:p>
          <a:p>
            <a:pPr algn="ctr"/>
            <a:r>
              <a:rPr lang="en-US" dirty="0" err="1">
                <a:solidFill>
                  <a:srgbClr val="0070C0"/>
                </a:solidFill>
                <a:latin typeface="SVN-Monday" pitchFamily="2" charset="77"/>
              </a:rPr>
              <a:t>bản</a:t>
            </a:r>
            <a:r>
              <a:rPr lang="en-US" dirty="0">
                <a:solidFill>
                  <a:srgbClr val="0070C0"/>
                </a:solidFill>
                <a:latin typeface="SVN-Monday" pitchFamily="2" charset="77"/>
              </a:rPr>
              <a:t> </a:t>
            </a:r>
            <a:r>
              <a:rPr lang="en-US" dirty="0" err="1">
                <a:solidFill>
                  <a:srgbClr val="0070C0"/>
                </a:solidFill>
                <a:latin typeface="SVN-Monday" pitchFamily="2" charset="77"/>
              </a:rPr>
              <a:t>thân</a:t>
            </a:r>
            <a:r>
              <a:rPr lang="en-US" dirty="0">
                <a:solidFill>
                  <a:srgbClr val="0070C0"/>
                </a:solidFill>
                <a:latin typeface="SVN-Monday" pitchFamily="2" charset="77"/>
              </a:rPr>
              <a:t>.</a:t>
            </a:r>
          </a:p>
        </p:txBody>
      </p:sp>
      <p:pic>
        <p:nvPicPr>
          <p:cNvPr id="8" name="Picture 7">
            <a:extLst>
              <a:ext uri="{FF2B5EF4-FFF2-40B4-BE49-F238E27FC236}">
                <a16:creationId xmlns:a16="http://schemas.microsoft.com/office/drawing/2014/main" id="{B02D719C-AE2F-344E-97D3-526E4ACBE84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3070" r="13720"/>
          <a:stretch/>
        </p:blipFill>
        <p:spPr>
          <a:xfrm rot="20967316">
            <a:off x="9735589" y="25438"/>
            <a:ext cx="2616764" cy="2324588"/>
          </a:xfrm>
          <a:prstGeom prst="rect">
            <a:avLst/>
          </a:prstGeom>
        </p:spPr>
      </p:pic>
      <p:sp>
        <p:nvSpPr>
          <p:cNvPr id="9" name="TextBox 72">
            <a:extLst>
              <a:ext uri="{FF2B5EF4-FFF2-40B4-BE49-F238E27FC236}">
                <a16:creationId xmlns:a16="http://schemas.microsoft.com/office/drawing/2014/main" id="{E44F599B-3580-4442-A8AC-F96ADE6BCAC0}"/>
              </a:ext>
            </a:extLst>
          </p:cNvPr>
          <p:cNvSpPr txBox="1"/>
          <p:nvPr/>
        </p:nvSpPr>
        <p:spPr>
          <a:xfrm>
            <a:off x="10403173" y="350627"/>
            <a:ext cx="1562381" cy="1384995"/>
          </a:xfrm>
          <a:prstGeom prst="rect">
            <a:avLst/>
          </a:prstGeom>
          <a:noFill/>
        </p:spPr>
        <p:txBody>
          <a:bodyPr wrap="square" lIns="0" tIns="0" rIns="0" bIns="0" rtlCol="0">
            <a:spAutoFit/>
          </a:bodyPr>
          <a:lstStyle/>
          <a:p>
            <a:pPr algn="ctr"/>
            <a:r>
              <a:rPr lang="en-US" dirty="0" err="1">
                <a:solidFill>
                  <a:srgbClr val="0070C0"/>
                </a:solidFill>
                <a:latin typeface="SVN-Monday" pitchFamily="2" charset="77"/>
              </a:rPr>
              <a:t>Thân</a:t>
            </a:r>
            <a:r>
              <a:rPr lang="en-US" dirty="0">
                <a:solidFill>
                  <a:srgbClr val="0070C0"/>
                </a:solidFill>
                <a:latin typeface="SVN-Monday" pitchFamily="2" charset="77"/>
              </a:rPr>
              <a:t> </a:t>
            </a:r>
            <a:r>
              <a:rPr lang="en-US" dirty="0" err="1">
                <a:solidFill>
                  <a:srgbClr val="0070C0"/>
                </a:solidFill>
                <a:latin typeface="SVN-Monday" pitchFamily="2" charset="77"/>
              </a:rPr>
              <a:t>đoạn</a:t>
            </a:r>
            <a:r>
              <a:rPr lang="en-US" dirty="0">
                <a:solidFill>
                  <a:srgbClr val="0070C0"/>
                </a:solidFill>
                <a:latin typeface="SVN-Monday" pitchFamily="2" charset="77"/>
              </a:rPr>
              <a:t>: </a:t>
            </a:r>
          </a:p>
          <a:p>
            <a:pPr algn="ctr"/>
            <a:r>
              <a:rPr lang="en-US" dirty="0" err="1">
                <a:solidFill>
                  <a:srgbClr val="0070C0"/>
                </a:solidFill>
                <a:latin typeface="SVN-Monday" pitchFamily="2" charset="77"/>
              </a:rPr>
              <a:t>trình</a:t>
            </a:r>
            <a:r>
              <a:rPr lang="en-US" dirty="0">
                <a:solidFill>
                  <a:srgbClr val="0070C0"/>
                </a:solidFill>
                <a:latin typeface="SVN-Monday" pitchFamily="2" charset="77"/>
              </a:rPr>
              <a:t> </a:t>
            </a:r>
            <a:r>
              <a:rPr lang="en-US" dirty="0" err="1">
                <a:solidFill>
                  <a:srgbClr val="0070C0"/>
                </a:solidFill>
                <a:latin typeface="SVN-Monday" pitchFamily="2" charset="77"/>
              </a:rPr>
              <a:t>bày</a:t>
            </a:r>
            <a:r>
              <a:rPr lang="en-US" dirty="0">
                <a:solidFill>
                  <a:srgbClr val="0070C0"/>
                </a:solidFill>
                <a:latin typeface="SVN-Monday" pitchFamily="2" charset="77"/>
              </a:rPr>
              <a:t> </a:t>
            </a:r>
            <a:r>
              <a:rPr lang="en-US" dirty="0" err="1">
                <a:solidFill>
                  <a:srgbClr val="0070C0"/>
                </a:solidFill>
                <a:latin typeface="SVN-Monday" pitchFamily="2" charset="77"/>
              </a:rPr>
              <a:t>cảm</a:t>
            </a:r>
            <a:r>
              <a:rPr lang="en-US" dirty="0">
                <a:solidFill>
                  <a:srgbClr val="0070C0"/>
                </a:solidFill>
                <a:latin typeface="SVN-Monday" pitchFamily="2" charset="77"/>
              </a:rPr>
              <a:t> </a:t>
            </a:r>
            <a:r>
              <a:rPr lang="en-US" dirty="0" err="1">
                <a:solidFill>
                  <a:srgbClr val="0070C0"/>
                </a:solidFill>
                <a:latin typeface="SVN-Monday" pitchFamily="2" charset="77"/>
              </a:rPr>
              <a:t>xúc</a:t>
            </a:r>
            <a:r>
              <a:rPr lang="en-US" dirty="0">
                <a:solidFill>
                  <a:srgbClr val="0070C0"/>
                </a:solidFill>
                <a:latin typeface="SVN-Monday" pitchFamily="2" charset="77"/>
              </a:rPr>
              <a:t> </a:t>
            </a:r>
            <a:r>
              <a:rPr lang="en-US" dirty="0" err="1">
                <a:solidFill>
                  <a:srgbClr val="0070C0"/>
                </a:solidFill>
                <a:latin typeface="SVN-Monday" pitchFamily="2" charset="77"/>
              </a:rPr>
              <a:t>của</a:t>
            </a:r>
            <a:r>
              <a:rPr lang="en-US" dirty="0">
                <a:solidFill>
                  <a:srgbClr val="0070C0"/>
                </a:solidFill>
                <a:latin typeface="SVN-Monday" pitchFamily="2" charset="77"/>
              </a:rPr>
              <a:t> </a:t>
            </a:r>
            <a:r>
              <a:rPr lang="en-US" dirty="0" err="1">
                <a:solidFill>
                  <a:srgbClr val="0070C0"/>
                </a:solidFill>
                <a:latin typeface="SVN-Monday" pitchFamily="2" charset="77"/>
              </a:rPr>
              <a:t>người</a:t>
            </a:r>
            <a:r>
              <a:rPr lang="en-US" dirty="0">
                <a:solidFill>
                  <a:srgbClr val="0070C0"/>
                </a:solidFill>
                <a:latin typeface="SVN-Monday" pitchFamily="2" charset="77"/>
              </a:rPr>
              <a:t> </a:t>
            </a:r>
            <a:r>
              <a:rPr lang="en-US" dirty="0" err="1">
                <a:solidFill>
                  <a:srgbClr val="0070C0"/>
                </a:solidFill>
                <a:latin typeface="SVN-Monday" pitchFamily="2" charset="77"/>
              </a:rPr>
              <a:t>viết</a:t>
            </a:r>
            <a:r>
              <a:rPr lang="en-US" dirty="0">
                <a:solidFill>
                  <a:srgbClr val="0070C0"/>
                </a:solidFill>
                <a:latin typeface="SVN-Monday" pitchFamily="2" charset="77"/>
              </a:rPr>
              <a:t> </a:t>
            </a:r>
            <a:r>
              <a:rPr lang="en-US" dirty="0" err="1">
                <a:solidFill>
                  <a:srgbClr val="0070C0"/>
                </a:solidFill>
                <a:latin typeface="SVN-Monday" pitchFamily="2" charset="77"/>
              </a:rPr>
              <a:t>về</a:t>
            </a:r>
            <a:r>
              <a:rPr lang="en-US" dirty="0">
                <a:solidFill>
                  <a:srgbClr val="0070C0"/>
                </a:solidFill>
                <a:latin typeface="SVN-Monday" pitchFamily="2" charset="77"/>
              </a:rPr>
              <a:t> </a:t>
            </a:r>
            <a:r>
              <a:rPr lang="en-US" dirty="0" err="1">
                <a:solidFill>
                  <a:srgbClr val="0070C0"/>
                </a:solidFill>
                <a:latin typeface="SVN-Monday" pitchFamily="2" charset="77"/>
              </a:rPr>
              <a:t>nội</a:t>
            </a:r>
            <a:r>
              <a:rPr lang="en-US" dirty="0">
                <a:solidFill>
                  <a:srgbClr val="0070C0"/>
                </a:solidFill>
                <a:latin typeface="SVN-Monday" pitchFamily="2" charset="77"/>
              </a:rPr>
              <a:t> dung </a:t>
            </a:r>
            <a:r>
              <a:rPr lang="en-US" dirty="0" err="1">
                <a:solidFill>
                  <a:srgbClr val="0070C0"/>
                </a:solidFill>
                <a:latin typeface="SVN-Monday" pitchFamily="2" charset="77"/>
              </a:rPr>
              <a:t>và</a:t>
            </a:r>
            <a:r>
              <a:rPr lang="en-US" dirty="0">
                <a:solidFill>
                  <a:srgbClr val="0070C0"/>
                </a:solidFill>
                <a:latin typeface="SVN-Monday" pitchFamily="2" charset="77"/>
              </a:rPr>
              <a:t> </a:t>
            </a:r>
            <a:r>
              <a:rPr lang="en-US" dirty="0" err="1">
                <a:solidFill>
                  <a:srgbClr val="0070C0"/>
                </a:solidFill>
                <a:latin typeface="SVN-Monday" pitchFamily="2" charset="77"/>
              </a:rPr>
              <a:t>nghệ</a:t>
            </a:r>
            <a:r>
              <a:rPr lang="en-US" dirty="0">
                <a:solidFill>
                  <a:srgbClr val="0070C0"/>
                </a:solidFill>
                <a:latin typeface="SVN-Monday" pitchFamily="2" charset="77"/>
              </a:rPr>
              <a:t> </a:t>
            </a:r>
            <a:r>
              <a:rPr lang="en-US" dirty="0" err="1">
                <a:solidFill>
                  <a:srgbClr val="0070C0"/>
                </a:solidFill>
                <a:latin typeface="SVN-Monday" pitchFamily="2" charset="77"/>
              </a:rPr>
              <a:t>thuật</a:t>
            </a:r>
            <a:r>
              <a:rPr lang="en-US" dirty="0">
                <a:solidFill>
                  <a:srgbClr val="0070C0"/>
                </a:solidFill>
                <a:latin typeface="SVN-Monday" pitchFamily="2" charset="77"/>
              </a:rPr>
              <a:t> </a:t>
            </a:r>
            <a:r>
              <a:rPr lang="en-US" dirty="0" err="1">
                <a:solidFill>
                  <a:srgbClr val="0070C0"/>
                </a:solidFill>
                <a:latin typeface="SVN-Monday" pitchFamily="2" charset="77"/>
              </a:rPr>
              <a:t>của</a:t>
            </a:r>
            <a:r>
              <a:rPr lang="en-US" dirty="0">
                <a:solidFill>
                  <a:srgbClr val="0070C0"/>
                </a:solidFill>
                <a:latin typeface="SVN-Monday" pitchFamily="2" charset="77"/>
              </a:rPr>
              <a:t> </a:t>
            </a:r>
            <a:r>
              <a:rPr lang="en-US" dirty="0" err="1">
                <a:solidFill>
                  <a:srgbClr val="0070C0"/>
                </a:solidFill>
                <a:latin typeface="SVN-Monday" pitchFamily="2" charset="77"/>
              </a:rPr>
              <a:t>bài</a:t>
            </a:r>
            <a:r>
              <a:rPr lang="en-US" dirty="0">
                <a:solidFill>
                  <a:srgbClr val="0070C0"/>
                </a:solidFill>
                <a:latin typeface="SVN-Monday" pitchFamily="2" charset="77"/>
              </a:rPr>
              <a:t> </a:t>
            </a:r>
            <a:r>
              <a:rPr lang="en-US" dirty="0" err="1">
                <a:solidFill>
                  <a:srgbClr val="0070C0"/>
                </a:solidFill>
                <a:latin typeface="SVN-Monday" pitchFamily="2" charset="77"/>
              </a:rPr>
              <a:t>thơ</a:t>
            </a:r>
            <a:r>
              <a:rPr lang="en-US" dirty="0">
                <a:solidFill>
                  <a:srgbClr val="0070C0"/>
                </a:solidFill>
                <a:latin typeface="SVN-Monday" pitchFamily="2" charset="77"/>
              </a:rPr>
              <a:t>.</a:t>
            </a:r>
          </a:p>
        </p:txBody>
      </p:sp>
    </p:spTree>
    <p:extLst>
      <p:ext uri="{BB962C8B-B14F-4D97-AF65-F5344CB8AC3E}">
        <p14:creationId xmlns:p14="http://schemas.microsoft.com/office/powerpoint/2010/main" val="210382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style.rotation</p:attrName>
                                        </p:attrNameLst>
                                      </p:cBhvr>
                                      <p:tavLst>
                                        <p:tav tm="0">
                                          <p:val>
                                            <p:fltVal val="360"/>
                                          </p:val>
                                        </p:tav>
                                        <p:tav tm="100000">
                                          <p:val>
                                            <p:fltVal val="0"/>
                                          </p:val>
                                        </p:tav>
                                      </p:tavLst>
                                    </p:anim>
                                    <p:animEffect transition="in" filter="fade">
                                      <p:cBhvr>
                                        <p:cTn id="24" dur="500"/>
                                        <p:tgtEl>
                                          <p:spTgt spid="8"/>
                                        </p:tgtEl>
                                      </p:cBhvr>
                                    </p:animEffect>
                                  </p:childTnLst>
                                </p:cTn>
                              </p:par>
                            </p:childTnLst>
                          </p:cTn>
                        </p:par>
                        <p:par>
                          <p:cTn id="25" fill="hold">
                            <p:stCondLst>
                              <p:cond delay="500"/>
                            </p:stCondLst>
                            <p:childTnLst>
                              <p:par>
                                <p:cTn id="26" presetID="49" presetClass="entr" presetSubtype="0" decel="10000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 calcmode="lin" valueType="num">
                                      <p:cBhvr>
                                        <p:cTn id="30" dur="500" fill="hold"/>
                                        <p:tgtEl>
                                          <p:spTgt spid="9"/>
                                        </p:tgtEl>
                                        <p:attrNameLst>
                                          <p:attrName>style.rotation</p:attrName>
                                        </p:attrNameLst>
                                      </p:cBhvr>
                                      <p:tavLst>
                                        <p:tav tm="0">
                                          <p:val>
                                            <p:fltVal val="360"/>
                                          </p:val>
                                        </p:tav>
                                        <p:tav tm="100000">
                                          <p:val>
                                            <p:fltVal val="0"/>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360"/>
                                          </p:val>
                                        </p:tav>
                                        <p:tav tm="100000">
                                          <p:val>
                                            <p:fltVal val="0"/>
                                          </p:val>
                                        </p:tav>
                                      </p:tavLst>
                                    </p:anim>
                                    <p:animEffect transition="in" filter="fade">
                                      <p:cBhvr>
                                        <p:cTn id="39" dur="500"/>
                                        <p:tgtEl>
                                          <p:spTgt spid="7"/>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 calcmode="lin" valueType="num">
                                      <p:cBhvr>
                                        <p:cTn id="44" dur="500" fill="hold"/>
                                        <p:tgtEl>
                                          <p:spTgt spid="6"/>
                                        </p:tgtEl>
                                        <p:attrNameLst>
                                          <p:attrName>style.rotation</p:attrName>
                                        </p:attrNameLst>
                                      </p:cBhvr>
                                      <p:tavLst>
                                        <p:tav tm="0">
                                          <p:val>
                                            <p:fltVal val="360"/>
                                          </p:val>
                                        </p:tav>
                                        <p:tav tm="100000">
                                          <p:val>
                                            <p:fltVal val="0"/>
                                          </p:val>
                                        </p:tav>
                                      </p:tavLst>
                                    </p:anim>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EDC197F5-1723-EE4A-9EBB-254FB558A181}"/>
              </a:ext>
            </a:extLst>
          </p:cNvPr>
          <p:cNvGraphicFramePr>
            <a:graphicFrameLocks noGrp="1"/>
          </p:cNvGraphicFramePr>
          <p:nvPr>
            <p:extLst>
              <p:ext uri="{D42A27DB-BD31-4B8C-83A1-F6EECF244321}">
                <p14:modId xmlns:p14="http://schemas.microsoft.com/office/powerpoint/2010/main" val="615523726"/>
              </p:ext>
            </p:extLst>
          </p:nvPr>
        </p:nvGraphicFramePr>
        <p:xfrm>
          <a:off x="2055231" y="1486132"/>
          <a:ext cx="9232362" cy="4377445"/>
        </p:xfrm>
        <a:graphic>
          <a:graphicData uri="http://schemas.openxmlformats.org/drawingml/2006/table">
            <a:tbl>
              <a:tblPr firstRow="1" firstCol="1" bandRow="1">
                <a:tableStyleId>{5C22544A-7EE6-4342-B048-85BDC9FD1C3A}</a:tableStyleId>
              </a:tblPr>
              <a:tblGrid>
                <a:gridCol w="1086032">
                  <a:extLst>
                    <a:ext uri="{9D8B030D-6E8A-4147-A177-3AD203B41FA5}">
                      <a16:colId xmlns:a16="http://schemas.microsoft.com/office/drawing/2014/main" val="20000"/>
                    </a:ext>
                  </a:extLst>
                </a:gridCol>
                <a:gridCol w="6677294">
                  <a:extLst>
                    <a:ext uri="{9D8B030D-6E8A-4147-A177-3AD203B41FA5}">
                      <a16:colId xmlns:a16="http://schemas.microsoft.com/office/drawing/2014/main" val="20001"/>
                    </a:ext>
                  </a:extLst>
                </a:gridCol>
                <a:gridCol w="1469036">
                  <a:extLst>
                    <a:ext uri="{9D8B030D-6E8A-4147-A177-3AD203B41FA5}">
                      <a16:colId xmlns:a16="http://schemas.microsoft.com/office/drawing/2014/main" val="1675952358"/>
                    </a:ext>
                  </a:extLst>
                </a:gridCol>
              </a:tblGrid>
              <a:tr h="271227">
                <a:tc gridSpan="2">
                  <a:txBody>
                    <a:bodyPr/>
                    <a:lstStyle/>
                    <a:p>
                      <a:pPr algn="ctr">
                        <a:spcAft>
                          <a:spcPts val="0"/>
                        </a:spcAft>
                      </a:pPr>
                      <a:r>
                        <a:rPr lang="en-US" sz="2400" b="1" dirty="0">
                          <a:effectLst/>
                          <a:latin typeface="Times New Roman" pitchFamily="18" charset="0"/>
                          <a:cs typeface="Times New Roman" pitchFamily="18" charset="0"/>
                        </a:rPr>
                        <a:t>YÊU CẦU ĐỐI VỚI KIỂU BÀI</a:t>
                      </a:r>
                      <a:endParaRPr lang="vi-VN" sz="2400" b="1" dirty="0">
                        <a:effectLst/>
                        <a:latin typeface="Times New Roman" pitchFamily="18" charset="0"/>
                        <a:cs typeface="Times New Roman" pitchFamily="18" charset="0"/>
                      </a:endParaRPr>
                    </a:p>
                  </a:txBody>
                  <a:tcPr marL="68580" marR="68580" marT="0" marB="0"/>
                </a:tc>
                <a:tc hMerge="1">
                  <a:txBody>
                    <a:bodyPr/>
                    <a:lstStyle/>
                    <a:p>
                      <a:endParaRPr lang="vi-VN"/>
                    </a:p>
                  </a:txBody>
                  <a:tcPr/>
                </a:tc>
                <a:tc>
                  <a:txBody>
                    <a:bodyPr/>
                    <a:lstStyle/>
                    <a:p>
                      <a:pPr algn="ctr">
                        <a:spcAft>
                          <a:spcPts val="0"/>
                        </a:spcAft>
                      </a:pPr>
                      <a:r>
                        <a:rPr lang="vi-VN" sz="2400" b="1" dirty="0">
                          <a:effectLst/>
                          <a:latin typeface="Times New Roman" pitchFamily="18" charset="0"/>
                          <a:cs typeface="Times New Roman" pitchFamily="18" charset="0"/>
                        </a:rPr>
                        <a:t>Đoạn văn mẫu</a:t>
                      </a:r>
                    </a:p>
                  </a:txBody>
                  <a:tcPr marL="68580" marR="68580" marT="0" marB="0"/>
                </a:tc>
                <a:extLst>
                  <a:ext uri="{0D108BD9-81ED-4DB2-BD59-A6C34878D82A}">
                    <a16:rowId xmlns:a16="http://schemas.microsoft.com/office/drawing/2014/main" val="10000"/>
                  </a:ext>
                </a:extLst>
              </a:tr>
              <a:tr h="560011">
                <a:tc>
                  <a:txBody>
                    <a:bodyPr/>
                    <a:lstStyle/>
                    <a:p>
                      <a:pPr algn="ctr">
                        <a:lnSpc>
                          <a:spcPct val="115000"/>
                        </a:lnSpc>
                        <a:spcAft>
                          <a:spcPts val="0"/>
                        </a:spcAft>
                      </a:pPr>
                      <a:r>
                        <a:rPr lang="en-US" sz="1800" b="1" dirty="0" err="1">
                          <a:solidFill>
                            <a:schemeClr val="bg1"/>
                          </a:solidFill>
                          <a:effectLst/>
                          <a:latin typeface="Times New Roman" pitchFamily="18" charset="0"/>
                          <a:ea typeface="Times New Roman"/>
                          <a:cs typeface="Times New Roman" pitchFamily="18" charset="0"/>
                        </a:rPr>
                        <a:t>Hình</a:t>
                      </a:r>
                      <a:r>
                        <a:rPr lang="en-US" sz="1800" b="1" dirty="0">
                          <a:solidFill>
                            <a:schemeClr val="bg1"/>
                          </a:solidFill>
                          <a:effectLst/>
                          <a:latin typeface="Times New Roman" pitchFamily="18" charset="0"/>
                          <a:ea typeface="Times New Roman"/>
                          <a:cs typeface="Times New Roman" pitchFamily="18" charset="0"/>
                        </a:rPr>
                        <a:t> </a:t>
                      </a:r>
                      <a:r>
                        <a:rPr lang="en-US" sz="1800" b="1" dirty="0" err="1">
                          <a:solidFill>
                            <a:schemeClr val="bg1"/>
                          </a:solidFill>
                          <a:effectLst/>
                          <a:latin typeface="Times New Roman" pitchFamily="18" charset="0"/>
                          <a:ea typeface="Times New Roman"/>
                          <a:cs typeface="Times New Roman" pitchFamily="18" charset="0"/>
                        </a:rPr>
                        <a:t>thức</a:t>
                      </a:r>
                      <a:endParaRPr lang="vi-VN" sz="18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Đảm bảo hình thức của một đoạn văn.</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560011">
                <a:tc>
                  <a:txBody>
                    <a:bodyPr/>
                    <a:lstStyle/>
                    <a:p>
                      <a:pPr algn="ctr">
                        <a:lnSpc>
                          <a:spcPct val="115000"/>
                        </a:lnSpc>
                        <a:spcAft>
                          <a:spcPts val="0"/>
                        </a:spcAft>
                      </a:pPr>
                      <a:r>
                        <a:rPr lang="vi-VN" sz="1800" b="1" dirty="0">
                          <a:solidFill>
                            <a:schemeClr val="bg1"/>
                          </a:solidFill>
                          <a:effectLst/>
                          <a:latin typeface="Times New Roman" pitchFamily="18" charset="0"/>
                          <a:ea typeface="Times New Roman"/>
                          <a:cs typeface="Times New Roman" pitchFamily="18" charset="0"/>
                        </a:rPr>
                        <a:t>Nội dung</a:t>
                      </a: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Trình bày cảm xúc của bản thân về một bài thơ.</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560011">
                <a:tc>
                  <a:txBody>
                    <a:bodyPr/>
                    <a:lstStyle/>
                    <a:p>
                      <a:pPr algn="ctr">
                        <a:lnSpc>
                          <a:spcPct val="115000"/>
                        </a:lnSpc>
                        <a:spcAft>
                          <a:spcPts val="0"/>
                        </a:spcAft>
                      </a:pPr>
                      <a:r>
                        <a:rPr lang="vi-VN" sz="1800" b="1" dirty="0">
                          <a:solidFill>
                            <a:schemeClr val="bg1"/>
                          </a:solidFill>
                          <a:effectLst/>
                          <a:latin typeface="Times New Roman" pitchFamily="18" charset="0"/>
                          <a:ea typeface="Times New Roman"/>
                          <a:cs typeface="Times New Roman" pitchFamily="18" charset="0"/>
                        </a:rPr>
                        <a:t>Ngôi kể</a:t>
                      </a: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Sử dụng ngôi thứ nhất để chia sẻ cảm xúc.</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3184697743"/>
                  </a:ext>
                </a:extLst>
              </a:tr>
              <a:tr h="322006">
                <a:tc>
                  <a:txBody>
                    <a:bodyPr/>
                    <a:lstStyle/>
                    <a:p>
                      <a:pPr algn="ctr">
                        <a:lnSpc>
                          <a:spcPct val="115000"/>
                        </a:lnSpc>
                        <a:spcAft>
                          <a:spcPts val="0"/>
                        </a:spcAft>
                      </a:pPr>
                      <a:r>
                        <a:rPr lang="en-US" sz="1800" b="1" dirty="0" err="1">
                          <a:effectLst/>
                          <a:latin typeface="Times New Roman" pitchFamily="18" charset="0"/>
                          <a:cs typeface="Times New Roman" pitchFamily="18" charset="0"/>
                        </a:rPr>
                        <a:t>Bố</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cục</a:t>
                      </a:r>
                      <a:r>
                        <a:rPr lang="en-US" sz="1800" b="1" dirty="0">
                          <a:effectLst/>
                          <a:latin typeface="Times New Roman" pitchFamily="18" charset="0"/>
                          <a:cs typeface="Times New Roman" pitchFamily="18" charset="0"/>
                        </a:rPr>
                        <a:t> </a:t>
                      </a:r>
                    </a:p>
                    <a:p>
                      <a:pPr algn="ctr">
                        <a:lnSpc>
                          <a:spcPct val="115000"/>
                        </a:lnSpc>
                        <a:spcAft>
                          <a:spcPts val="0"/>
                        </a:spcAft>
                      </a:pPr>
                      <a:r>
                        <a:rPr lang="en-US" sz="1800" b="1" dirty="0" err="1">
                          <a:effectLst/>
                          <a:latin typeface="Times New Roman" pitchFamily="18" charset="0"/>
                          <a:cs typeface="Times New Roman" pitchFamily="18" charset="0"/>
                        </a:rPr>
                        <a:t>đoạn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văn</a:t>
                      </a:r>
                      <a:endParaRPr lang="vi-VN" sz="1800" b="1"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800" b="0" dirty="0">
                          <a:solidFill>
                            <a:srgbClr val="000000"/>
                          </a:solidFill>
                          <a:effectLst/>
                          <a:latin typeface="Times New Roman" pitchFamily="18" charset="0"/>
                          <a:ea typeface="Times New Roman"/>
                          <a:cs typeface="Times New Roman" pitchFamily="18" charset="0"/>
                        </a:rPr>
                        <a:t>- </a:t>
                      </a:r>
                      <a:r>
                        <a:rPr lang="vi-VN" sz="1800" b="1" dirty="0">
                          <a:solidFill>
                            <a:srgbClr val="000000"/>
                          </a:solidFill>
                          <a:effectLst/>
                          <a:latin typeface="Times New Roman" pitchFamily="18" charset="0"/>
                          <a:ea typeface="Times New Roman"/>
                          <a:cs typeface="Times New Roman" pitchFamily="18" charset="0"/>
                        </a:rPr>
                        <a:t>Mở đoạn</a:t>
                      </a:r>
                      <a:r>
                        <a:rPr lang="vi-VN" sz="1800" b="0" dirty="0">
                          <a:solidFill>
                            <a:srgbClr val="000000"/>
                          </a:solidFill>
                          <a:effectLst/>
                          <a:latin typeface="Times New Roman" pitchFamily="18" charset="0"/>
                          <a:ea typeface="Times New Roman"/>
                          <a:cs typeface="Times New Roman" pitchFamily="18" charset="0"/>
                        </a:rPr>
                        <a:t>: </a:t>
                      </a:r>
                      <a:r>
                        <a:rPr lang="en-US" sz="1800" dirty="0" err="1">
                          <a:latin typeface="Times New Roman" panose="02020603050405020304" pitchFamily="18" charset="0"/>
                          <a:cs typeface="Times New Roman" panose="02020603050405020304" pitchFamily="18" charset="0"/>
                        </a:rPr>
                        <a:t>Giới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a:t>
                      </a:r>
                    </a:p>
                    <a:p>
                      <a:pPr lvl="0" algn="just"/>
                      <a:r>
                        <a:rPr lang="vi-VN" sz="1800" b="0" dirty="0">
                          <a:solidFill>
                            <a:srgbClr val="000000"/>
                          </a:solidFill>
                          <a:effectLst/>
                          <a:latin typeface="Times New Roman" pitchFamily="18" charset="0"/>
                          <a:ea typeface="Times New Roman"/>
                          <a:cs typeface="Times New Roman" pitchFamily="18" charset="0"/>
                        </a:rPr>
                        <a:t>- </a:t>
                      </a:r>
                      <a:r>
                        <a:rPr lang="en-US" sz="1800" b="1" dirty="0" err="1">
                          <a:latin typeface="Times New Roman" panose="02020603050405020304" pitchFamily="18" charset="0"/>
                          <a:cs typeface="Times New Roman" panose="02020603050405020304" pitchFamily="18" charset="0"/>
                        </a:rPr>
                        <a:t>Thân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đoạn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nội</a:t>
                      </a:r>
                      <a:r>
                        <a:rPr lang="en-US" sz="1800" dirty="0">
                          <a:latin typeface="Times New Roman" panose="02020603050405020304" pitchFamily="18" charset="0"/>
                          <a:cs typeface="Times New Roman" panose="02020603050405020304" pitchFamily="18" charset="0"/>
                        </a:rPr>
                        <a:t> dung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thuật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những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ảnh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ngữ</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đoạn</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Khẳng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nghĩa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thân</a:t>
                      </a:r>
                      <a:r>
                        <a:rPr lang="en-US" sz="1800" dirty="0">
                          <a:latin typeface="Times New Roman" panose="02020603050405020304" pitchFamily="18" charset="0"/>
                          <a:cs typeface="Times New Roman" panose="02020603050405020304" pitchFamily="18" charset="0"/>
                        </a:rPr>
                        <a:t>.</a:t>
                      </a:r>
                    </a:p>
                    <a:p>
                      <a:pPr algn="just">
                        <a:spcAft>
                          <a:spcPts val="0"/>
                        </a:spcAft>
                      </a:pPr>
                      <a:endParaRPr lang="vi-VN" sz="1800" b="0"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5"/>
                  </a:ext>
                </a:extLst>
              </a:tr>
            </a:tbl>
          </a:graphicData>
        </a:graphic>
      </p:graphicFrame>
      <p:cxnSp>
        <p:nvCxnSpPr>
          <p:cNvPr id="38" name="直接连接符 37">
            <a:extLst>
              <a:ext uri="{FF2B5EF4-FFF2-40B4-BE49-F238E27FC236}">
                <a16:creationId xmlns:a16="http://schemas.microsoft.com/office/drawing/2014/main" id="{81F8AB2B-8D60-487C-9038-10B5CEEEAF0F}"/>
              </a:ext>
            </a:extLst>
          </p:cNvPr>
          <p:cNvCxnSpPr/>
          <p:nvPr/>
        </p:nvCxnSpPr>
        <p:spPr>
          <a:xfrm>
            <a:off x="6951976" y="3435554"/>
            <a:ext cx="0" cy="1728192"/>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6" name="í$ľîḋe">
            <a:extLst>
              <a:ext uri="{FF2B5EF4-FFF2-40B4-BE49-F238E27FC236}">
                <a16:creationId xmlns:a16="http://schemas.microsoft.com/office/drawing/2014/main" id="{C6A5A280-34E7-C043-A9C1-34DE2F8392BD}"/>
              </a:ext>
            </a:extLst>
          </p:cNvPr>
          <p:cNvSpPr/>
          <p:nvPr/>
        </p:nvSpPr>
        <p:spPr bwMode="auto">
          <a:xfrm>
            <a:off x="59202" y="4488348"/>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pic>
        <p:nvPicPr>
          <p:cNvPr id="18" name="图片 10">
            <a:extLst>
              <a:ext uri="{FF2B5EF4-FFF2-40B4-BE49-F238E27FC236}">
                <a16:creationId xmlns:a16="http://schemas.microsoft.com/office/drawing/2014/main" id="{8D0ECBA4-8817-DE48-B571-7F40AE7A0E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443393">
            <a:off x="10679653" y="5342752"/>
            <a:ext cx="1549280" cy="1501815"/>
          </a:xfrm>
          <a:prstGeom prst="rect">
            <a:avLst/>
          </a:prstGeom>
        </p:spPr>
      </p:pic>
      <p:sp>
        <p:nvSpPr>
          <p:cNvPr id="19" name="矩形 33">
            <a:extLst>
              <a:ext uri="{FF2B5EF4-FFF2-40B4-BE49-F238E27FC236}">
                <a16:creationId xmlns:a16="http://schemas.microsoft.com/office/drawing/2014/main" id="{D91FBC1C-ABA4-1C43-9F9F-B53096F524BA}"/>
              </a:ext>
            </a:extLst>
          </p:cNvPr>
          <p:cNvSpPr/>
          <p:nvPr/>
        </p:nvSpPr>
        <p:spPr>
          <a:xfrm>
            <a:off x="3732054" y="392480"/>
            <a:ext cx="4736083" cy="628651"/>
          </a:xfrm>
          <a:prstGeom prst="rect">
            <a:avLst/>
          </a:prstGeom>
          <a:solidFill>
            <a:srgbClr val="E0A8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îślïḓê">
            <a:extLst>
              <a:ext uri="{FF2B5EF4-FFF2-40B4-BE49-F238E27FC236}">
                <a16:creationId xmlns:a16="http://schemas.microsoft.com/office/drawing/2014/main" id="{9423C111-8B5C-8B44-BD3B-D143B1C43024}"/>
              </a:ext>
            </a:extLst>
          </p:cNvPr>
          <p:cNvSpPr/>
          <p:nvPr/>
        </p:nvSpPr>
        <p:spPr>
          <a:xfrm>
            <a:off x="3601559" y="389058"/>
            <a:ext cx="4946091"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phân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tích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văn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bản</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pic>
        <p:nvPicPr>
          <p:cNvPr id="21" name="Picture 20">
            <a:extLst>
              <a:ext uri="{FF2B5EF4-FFF2-40B4-BE49-F238E27FC236}">
                <a16:creationId xmlns:a16="http://schemas.microsoft.com/office/drawing/2014/main" id="{34A54F84-EE49-4541-A1EF-25C936DAC92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06472" y="2093054"/>
            <a:ext cx="646633" cy="636322"/>
          </a:xfrm>
          <a:prstGeom prst="rect">
            <a:avLst/>
          </a:prstGeom>
        </p:spPr>
      </p:pic>
      <p:pic>
        <p:nvPicPr>
          <p:cNvPr id="22" name="Picture 21">
            <a:extLst>
              <a:ext uri="{FF2B5EF4-FFF2-40B4-BE49-F238E27FC236}">
                <a16:creationId xmlns:a16="http://schemas.microsoft.com/office/drawing/2014/main" id="{5F64D300-2473-1440-A228-0C12C9518D7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22945" y="2750259"/>
            <a:ext cx="646633" cy="636322"/>
          </a:xfrm>
          <a:prstGeom prst="rect">
            <a:avLst/>
          </a:prstGeom>
        </p:spPr>
      </p:pic>
      <p:pic>
        <p:nvPicPr>
          <p:cNvPr id="23" name="Picture 22">
            <a:extLst>
              <a:ext uri="{FF2B5EF4-FFF2-40B4-BE49-F238E27FC236}">
                <a16:creationId xmlns:a16="http://schemas.microsoft.com/office/drawing/2014/main" id="{C2764B62-22FA-F348-AB7D-86A3E4C9E36F}"/>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58192" y="3343591"/>
            <a:ext cx="646633" cy="636322"/>
          </a:xfrm>
          <a:prstGeom prst="rect">
            <a:avLst/>
          </a:prstGeom>
        </p:spPr>
      </p:pic>
      <p:pic>
        <p:nvPicPr>
          <p:cNvPr id="24" name="Picture 23">
            <a:extLst>
              <a:ext uri="{FF2B5EF4-FFF2-40B4-BE49-F238E27FC236}">
                <a16:creationId xmlns:a16="http://schemas.microsoft.com/office/drawing/2014/main" id="{81399AD0-CB20-C440-8164-D32F04758C0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55558" y="3851440"/>
            <a:ext cx="646633" cy="636322"/>
          </a:xfrm>
          <a:prstGeom prst="rect">
            <a:avLst/>
          </a:prstGeom>
        </p:spPr>
      </p:pic>
      <p:pic>
        <p:nvPicPr>
          <p:cNvPr id="25" name="Picture 24">
            <a:extLst>
              <a:ext uri="{FF2B5EF4-FFF2-40B4-BE49-F238E27FC236}">
                <a16:creationId xmlns:a16="http://schemas.microsoft.com/office/drawing/2014/main" id="{02D535C0-69BE-0442-B897-45A8EA8F814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58192" y="4449830"/>
            <a:ext cx="646633" cy="636322"/>
          </a:xfrm>
          <a:prstGeom prst="rect">
            <a:avLst/>
          </a:prstGeom>
        </p:spPr>
      </p:pic>
      <p:pic>
        <p:nvPicPr>
          <p:cNvPr id="27" name="Picture 26">
            <a:extLst>
              <a:ext uri="{FF2B5EF4-FFF2-40B4-BE49-F238E27FC236}">
                <a16:creationId xmlns:a16="http://schemas.microsoft.com/office/drawing/2014/main" id="{79F872AB-077C-374C-866C-C309040F997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61577" y1="35341" x2="71526" y2="30787"/>
                        <a14:foregroundMark x1="22187" y1="53372" x2="33150" y2="48354"/>
                        <a14:foregroundMark x1="24601" y1="53935" x2="24601" y2="53935"/>
                        <a14:foregroundMark x1="35991" y1="69444" x2="35991" y2="69444"/>
                        <a14:backgroundMark x1="32346" y1="16667" x2="10934" y2="71528"/>
                        <a14:backgroundMark x1="10934" y1="71528" x2="66287" y2="90046"/>
                        <a14:backgroundMark x1="66287" y1="90046" x2="86560" y2="33102"/>
                        <a14:backgroundMark x1="86560" y1="33102" x2="33485" y2="11574"/>
                        <a14:backgroundMark x1="33485" y1="11574" x2="49886" y2="11574"/>
                        <a14:backgroundMark x1="33485" y1="47685" x2="54897" y2="38657"/>
                        <a14:backgroundMark x1="52392" y1="34722" x2="60137" y2="36111"/>
                        <a14:backgroundMark x1="54897" y1="37269" x2="57631" y2="37269"/>
                        <a14:backgroundMark x1="51253" y1="39815" x2="69021" y2="24537"/>
                        <a14:backgroundMark x1="48747" y1="48843" x2="69021" y2="24537"/>
                      </a14:backgroundRemoval>
                    </a14:imgEffect>
                  </a14:imgLayer>
                </a14:imgProps>
              </a:ext>
              <a:ext uri="{28A0092B-C50C-407E-A947-70E740481C1C}">
                <a14:useLocalDpi xmlns:a14="http://schemas.microsoft.com/office/drawing/2010/main" val="0"/>
              </a:ext>
            </a:extLst>
          </a:blip>
          <a:stretch>
            <a:fillRect/>
          </a:stretch>
        </p:blipFill>
        <p:spPr>
          <a:xfrm>
            <a:off x="10358191" y="5010749"/>
            <a:ext cx="646633" cy="636322"/>
          </a:xfrm>
          <a:prstGeom prst="rect">
            <a:avLst/>
          </a:prstGeom>
        </p:spPr>
      </p:pic>
    </p:spTree>
    <p:extLst>
      <p:ext uri="{BB962C8B-B14F-4D97-AF65-F5344CB8AC3E}">
        <p14:creationId xmlns:p14="http://schemas.microsoft.com/office/powerpoint/2010/main" val="336849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100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 calcmode="lin" valueType="num">
                                      <p:cBhvr>
                                        <p:cTn id="14" dur="500" fill="hold"/>
                                        <p:tgtEl>
                                          <p:spTgt spid="21"/>
                                        </p:tgtEl>
                                        <p:attrNameLst>
                                          <p:attrName>style.rotation</p:attrName>
                                        </p:attrNameLst>
                                      </p:cBhvr>
                                      <p:tavLst>
                                        <p:tav tm="0">
                                          <p:val>
                                            <p:fltVal val="360"/>
                                          </p:val>
                                        </p:tav>
                                        <p:tav tm="100000">
                                          <p:val>
                                            <p:fltVal val="0"/>
                                          </p:val>
                                        </p:tav>
                                      </p:tavLst>
                                    </p:anim>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1000"/>
                                  </p:stCondLst>
                                  <p:childTnLst>
                                    <p:set>
                                      <p:cBhvr>
                                        <p:cTn id="19" dur="1" fill="hold">
                                          <p:stCondLst>
                                            <p:cond delay="0"/>
                                          </p:stCondLst>
                                        </p:cTn>
                                        <p:tgtEl>
                                          <p:spTgt spid="22"/>
                                        </p:tgtEl>
                                        <p:attrNameLst>
                                          <p:attrName>style.visibility</p:attrName>
                                        </p:attrNameLst>
                                      </p:cBhvr>
                                      <p:to>
                                        <p:strVal val="visible"/>
                                      </p:to>
                                    </p:set>
                                    <p:anim calcmode="lin" valueType="num">
                                      <p:cBhvr>
                                        <p:cTn id="20" dur="500" fill="hold"/>
                                        <p:tgtEl>
                                          <p:spTgt spid="22"/>
                                        </p:tgtEl>
                                        <p:attrNameLst>
                                          <p:attrName>ppt_w</p:attrName>
                                        </p:attrNameLst>
                                      </p:cBhvr>
                                      <p:tavLst>
                                        <p:tav tm="0">
                                          <p:val>
                                            <p:fltVal val="0"/>
                                          </p:val>
                                        </p:tav>
                                        <p:tav tm="100000">
                                          <p:val>
                                            <p:strVal val="#ppt_w"/>
                                          </p:val>
                                        </p:tav>
                                      </p:tavLst>
                                    </p:anim>
                                    <p:anim calcmode="lin" valueType="num">
                                      <p:cBhvr>
                                        <p:cTn id="21" dur="500" fill="hold"/>
                                        <p:tgtEl>
                                          <p:spTgt spid="22"/>
                                        </p:tgtEl>
                                        <p:attrNameLst>
                                          <p:attrName>ppt_h</p:attrName>
                                        </p:attrNameLst>
                                      </p:cBhvr>
                                      <p:tavLst>
                                        <p:tav tm="0">
                                          <p:val>
                                            <p:fltVal val="0"/>
                                          </p:val>
                                        </p:tav>
                                        <p:tav tm="100000">
                                          <p:val>
                                            <p:strVal val="#ppt_h"/>
                                          </p:val>
                                        </p:tav>
                                      </p:tavLst>
                                    </p:anim>
                                    <p:anim calcmode="lin" valueType="num">
                                      <p:cBhvr>
                                        <p:cTn id="22" dur="500" fill="hold"/>
                                        <p:tgtEl>
                                          <p:spTgt spid="22"/>
                                        </p:tgtEl>
                                        <p:attrNameLst>
                                          <p:attrName>style.rotation</p:attrName>
                                        </p:attrNameLst>
                                      </p:cBhvr>
                                      <p:tavLst>
                                        <p:tav tm="0">
                                          <p:val>
                                            <p:fltVal val="360"/>
                                          </p:val>
                                        </p:tav>
                                        <p:tav tm="100000">
                                          <p:val>
                                            <p:fltVal val="0"/>
                                          </p:val>
                                        </p:tav>
                                      </p:tavLst>
                                    </p:anim>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100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 calcmode="lin" valueType="num">
                                      <p:cBhvr>
                                        <p:cTn id="30" dur="500" fill="hold"/>
                                        <p:tgtEl>
                                          <p:spTgt spid="23"/>
                                        </p:tgtEl>
                                        <p:attrNameLst>
                                          <p:attrName>style.rotation</p:attrName>
                                        </p:attrNameLst>
                                      </p:cBhvr>
                                      <p:tavLst>
                                        <p:tav tm="0">
                                          <p:val>
                                            <p:fltVal val="360"/>
                                          </p:val>
                                        </p:tav>
                                        <p:tav tm="100000">
                                          <p:val>
                                            <p:fltVal val="0"/>
                                          </p:val>
                                        </p:tav>
                                      </p:tavLst>
                                    </p:anim>
                                    <p:animEffect transition="in" filter="fade">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100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 calcmode="lin" valueType="num">
                                      <p:cBhvr>
                                        <p:cTn id="38" dur="500" fill="hold"/>
                                        <p:tgtEl>
                                          <p:spTgt spid="24"/>
                                        </p:tgtEl>
                                        <p:attrNameLst>
                                          <p:attrName>style.rotation</p:attrName>
                                        </p:attrNameLst>
                                      </p:cBhvr>
                                      <p:tavLst>
                                        <p:tav tm="0">
                                          <p:val>
                                            <p:fltVal val="360"/>
                                          </p:val>
                                        </p:tav>
                                        <p:tav tm="100000">
                                          <p:val>
                                            <p:fltVal val="0"/>
                                          </p:val>
                                        </p:tav>
                                      </p:tavLst>
                                    </p:anim>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nodeType="clickEffect">
                                  <p:stCondLst>
                                    <p:cond delay="100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 calcmode="lin" valueType="num">
                                      <p:cBhvr>
                                        <p:cTn id="46" dur="500" fill="hold"/>
                                        <p:tgtEl>
                                          <p:spTgt spid="25"/>
                                        </p:tgtEl>
                                        <p:attrNameLst>
                                          <p:attrName>style.rotation</p:attrName>
                                        </p:attrNameLst>
                                      </p:cBhvr>
                                      <p:tavLst>
                                        <p:tav tm="0">
                                          <p:val>
                                            <p:fltVal val="360"/>
                                          </p:val>
                                        </p:tav>
                                        <p:tav tm="100000">
                                          <p:val>
                                            <p:fltVal val="0"/>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100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 calcmode="lin" valueType="num">
                                      <p:cBhvr>
                                        <p:cTn id="54" dur="500" fill="hold"/>
                                        <p:tgtEl>
                                          <p:spTgt spid="27"/>
                                        </p:tgtEl>
                                        <p:attrNameLst>
                                          <p:attrName>style.rotation</p:attrName>
                                        </p:attrNameLst>
                                      </p:cBhvr>
                                      <p:tavLst>
                                        <p:tav tm="0">
                                          <p:val>
                                            <p:fltVal val="360"/>
                                          </p:val>
                                        </p:tav>
                                        <p:tav tm="100000">
                                          <p:val>
                                            <p:fltVal val="0"/>
                                          </p:val>
                                        </p:tav>
                                      </p:tavLst>
                                    </p:anim>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810DDE25-4ACD-46EF-88CB-480DB2CA08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08918" y="203655"/>
            <a:ext cx="1409205" cy="1280160"/>
          </a:xfrm>
          <a:prstGeom prst="rect">
            <a:avLst/>
          </a:prstGeom>
        </p:spPr>
      </p:pic>
      <p:grpSp>
        <p:nvGrpSpPr>
          <p:cNvPr id="8" name="组合 7">
            <a:extLst>
              <a:ext uri="{FF2B5EF4-FFF2-40B4-BE49-F238E27FC236}">
                <a16:creationId xmlns:a16="http://schemas.microsoft.com/office/drawing/2014/main" id="{DB6304B7-9E3E-49C8-8164-E5DFDE6D5C2B}"/>
              </a:ext>
            </a:extLst>
          </p:cNvPr>
          <p:cNvGrpSpPr/>
          <p:nvPr/>
        </p:nvGrpSpPr>
        <p:grpSpPr>
          <a:xfrm>
            <a:off x="6689705" y="1256041"/>
            <a:ext cx="4007030" cy="4067286"/>
            <a:chOff x="1078478" y="1849567"/>
            <a:chExt cx="4007030" cy="4067286"/>
          </a:xfrm>
        </p:grpSpPr>
        <p:pic>
          <p:nvPicPr>
            <p:cNvPr id="3" name="图片 2">
              <a:extLst>
                <a:ext uri="{FF2B5EF4-FFF2-40B4-BE49-F238E27FC236}">
                  <a16:creationId xmlns:a16="http://schemas.microsoft.com/office/drawing/2014/main" id="{285E8033-D5E6-48AE-88EF-CC10B650EE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8478" y="1849567"/>
              <a:ext cx="4007030" cy="4067286"/>
            </a:xfrm>
            <a:prstGeom prst="rect">
              <a:avLst/>
            </a:prstGeom>
          </p:spPr>
        </p:pic>
        <p:sp>
          <p:nvSpPr>
            <p:cNvPr id="22" name="文本框 18">
              <a:extLst>
                <a:ext uri="{FF2B5EF4-FFF2-40B4-BE49-F238E27FC236}">
                  <a16:creationId xmlns:a16="http://schemas.microsoft.com/office/drawing/2014/main" id="{D9A478BB-20D0-4554-9224-186DA27F3A8B}"/>
                </a:ext>
              </a:extLst>
            </p:cNvPr>
            <p:cNvSpPr txBox="1">
              <a:spLocks noChangeArrowheads="1"/>
            </p:cNvSpPr>
            <p:nvPr/>
          </p:nvSpPr>
          <p:spPr bwMode="auto">
            <a:xfrm>
              <a:off x="1232607" y="2268778"/>
              <a:ext cx="3698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Bước</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1: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Chuẩn</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bị</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trước</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khi</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viết</a:t>
              </a:r>
              <a:endParaRPr kumimoji="0" lang="zh-CN" altLang="en-US"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endParaRPr>
            </a:p>
          </p:txBody>
        </p:sp>
        <p:sp>
          <p:nvSpPr>
            <p:cNvPr id="23" name="文本框 18">
              <a:extLst>
                <a:ext uri="{FF2B5EF4-FFF2-40B4-BE49-F238E27FC236}">
                  <a16:creationId xmlns:a16="http://schemas.microsoft.com/office/drawing/2014/main" id="{240AD2D5-0981-4F15-904A-9B6EC34E4734}"/>
                </a:ext>
              </a:extLst>
            </p:cNvPr>
            <p:cNvSpPr txBox="1">
              <a:spLocks noChangeArrowheads="1"/>
            </p:cNvSpPr>
            <p:nvPr/>
          </p:nvSpPr>
          <p:spPr bwMode="auto">
            <a:xfrm>
              <a:off x="1232607" y="3744119"/>
              <a:ext cx="3698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Bước</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2: </a:t>
              </a:r>
              <a:r>
                <a:rPr lang="en-US" altLang="zh-CN" sz="2000" dirty="0" err="1">
                  <a:solidFill>
                    <a:prstClr val="black">
                      <a:lumMod val="85000"/>
                      <a:lumOff val="15000"/>
                    </a:prstClr>
                  </a:solidFill>
                  <a:latin typeface="SVN-Androgyne" panose="02040603050506020204" pitchFamily="18" charset="0"/>
                  <a:ea typeface="+mn-ea"/>
                  <a:cs typeface="+mn-ea"/>
                  <a:sym typeface="+mn-lt"/>
                </a:rPr>
                <a:t>Tìm</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ý</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lập</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dàn</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ý</a:t>
              </a:r>
              <a:endParaRPr kumimoji="0" lang="zh-CN" altLang="en-US"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endParaRPr>
            </a:p>
          </p:txBody>
        </p:sp>
        <p:sp>
          <p:nvSpPr>
            <p:cNvPr id="24" name="文本框 18">
              <a:extLst>
                <a:ext uri="{FF2B5EF4-FFF2-40B4-BE49-F238E27FC236}">
                  <a16:creationId xmlns:a16="http://schemas.microsoft.com/office/drawing/2014/main" id="{9A55A317-A48B-4391-B59E-A2304BD72A0E}"/>
                </a:ext>
              </a:extLst>
            </p:cNvPr>
            <p:cNvSpPr txBox="1">
              <a:spLocks noChangeArrowheads="1"/>
            </p:cNvSpPr>
            <p:nvPr/>
          </p:nvSpPr>
          <p:spPr bwMode="auto">
            <a:xfrm>
              <a:off x="1232607" y="5132291"/>
              <a:ext cx="36987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18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Bước</a:t>
              </a:r>
              <a:r>
                <a:rPr kumimoji="0" lang="en-US" altLang="zh-CN" sz="18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3: </a:t>
              </a:r>
              <a:r>
                <a:rPr kumimoji="0" lang="en-US" altLang="zh-CN" sz="18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Viết</a:t>
              </a:r>
              <a:r>
                <a:rPr kumimoji="0" lang="en-US" altLang="zh-CN" sz="18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18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đoạn</a:t>
              </a:r>
              <a:endParaRPr kumimoji="0" lang="zh-CN" altLang="en-US" sz="18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endParaRPr>
            </a:p>
          </p:txBody>
        </p:sp>
      </p:grpSp>
      <p:pic>
        <p:nvPicPr>
          <p:cNvPr id="12" name="Picture 2" descr="vector trẻ em đẹp đáng yêu">
            <a:extLst>
              <a:ext uri="{FF2B5EF4-FFF2-40B4-BE49-F238E27FC236}">
                <a16:creationId xmlns:a16="http://schemas.microsoft.com/office/drawing/2014/main" id="{448F8FF9-4345-BC48-A39A-86C084CDA42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459" t="13340" r="12813" b="15161"/>
          <a:stretch/>
        </p:blipFill>
        <p:spPr bwMode="auto">
          <a:xfrm>
            <a:off x="468440" y="1061718"/>
            <a:ext cx="4993561" cy="49775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矩形 33">
            <a:extLst>
              <a:ext uri="{FF2B5EF4-FFF2-40B4-BE49-F238E27FC236}">
                <a16:creationId xmlns:a16="http://schemas.microsoft.com/office/drawing/2014/main" id="{47532F1A-7457-954D-A7F1-0E4916FF2476}"/>
              </a:ext>
            </a:extLst>
          </p:cNvPr>
          <p:cNvSpPr/>
          <p:nvPr/>
        </p:nvSpPr>
        <p:spPr>
          <a:xfrm>
            <a:off x="3732054" y="392480"/>
            <a:ext cx="4736083" cy="628651"/>
          </a:xfrm>
          <a:prstGeom prst="rect">
            <a:avLst/>
          </a:prstGeom>
          <a:solidFill>
            <a:srgbClr val="986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îślïḓê">
            <a:extLst>
              <a:ext uri="{FF2B5EF4-FFF2-40B4-BE49-F238E27FC236}">
                <a16:creationId xmlns:a16="http://schemas.microsoft.com/office/drawing/2014/main" id="{E6E09883-2C86-2E4F-8C8A-6201EACBF919}"/>
              </a:ext>
            </a:extLst>
          </p:cNvPr>
          <p:cNvSpPr/>
          <p:nvPr/>
        </p:nvSpPr>
        <p:spPr>
          <a:xfrm>
            <a:off x="3601559" y="389058"/>
            <a:ext cx="4946091"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quy</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trình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viết</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grpSp>
        <p:nvGrpSpPr>
          <p:cNvPr id="17" name="组合 7">
            <a:extLst>
              <a:ext uri="{FF2B5EF4-FFF2-40B4-BE49-F238E27FC236}">
                <a16:creationId xmlns:a16="http://schemas.microsoft.com/office/drawing/2014/main" id="{A76588A4-B715-6E4D-9FCF-07ED0C0CCF99}"/>
              </a:ext>
            </a:extLst>
          </p:cNvPr>
          <p:cNvGrpSpPr/>
          <p:nvPr/>
        </p:nvGrpSpPr>
        <p:grpSpPr>
          <a:xfrm>
            <a:off x="6689705" y="5447024"/>
            <a:ext cx="4007030" cy="1355483"/>
            <a:chOff x="3839754" y="5334287"/>
            <a:chExt cx="4007030" cy="1355483"/>
          </a:xfrm>
        </p:grpSpPr>
        <p:pic>
          <p:nvPicPr>
            <p:cNvPr id="18" name="图片 2">
              <a:extLst>
                <a:ext uri="{FF2B5EF4-FFF2-40B4-BE49-F238E27FC236}">
                  <a16:creationId xmlns:a16="http://schemas.microsoft.com/office/drawing/2014/main" id="{15EC8E56-A598-6742-8BB9-57EC149BB72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20" name="文本框 18">
              <a:extLst>
                <a:ext uri="{FF2B5EF4-FFF2-40B4-BE49-F238E27FC236}">
                  <a16:creationId xmlns:a16="http://schemas.microsoft.com/office/drawing/2014/main" id="{4E200691-58E0-954E-AA35-D23F9BFE998D}"/>
                </a:ext>
              </a:extLst>
            </p:cNvPr>
            <p:cNvSpPr txBox="1">
              <a:spLocks noChangeArrowheads="1"/>
            </p:cNvSpPr>
            <p:nvPr/>
          </p:nvSpPr>
          <p:spPr bwMode="auto">
            <a:xfrm>
              <a:off x="3993883" y="5753498"/>
              <a:ext cx="36987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Bước</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4: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Xem</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lại</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và</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chỉnh</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sửa</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a:t>
              </a: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zh-CN" sz="2000" dirty="0" err="1">
                  <a:solidFill>
                    <a:prstClr val="black">
                      <a:lumMod val="85000"/>
                      <a:lumOff val="15000"/>
                    </a:prstClr>
                  </a:solidFill>
                  <a:latin typeface="SVN-Androgyne" panose="02040603050506020204" pitchFamily="18" charset="0"/>
                  <a:ea typeface="+mn-ea"/>
                  <a:cs typeface="+mn-ea"/>
                  <a:sym typeface="+mn-lt"/>
                </a:rPr>
                <a:t>rút</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kinh</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nghiệm</a:t>
              </a:r>
              <a:endParaRPr kumimoji="0" lang="zh-CN" altLang="en-US"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endParaRPr>
            </a:p>
          </p:txBody>
        </p:sp>
      </p:grpSp>
    </p:spTree>
    <p:extLst>
      <p:ext uri="{BB962C8B-B14F-4D97-AF65-F5344CB8AC3E}">
        <p14:creationId xmlns:p14="http://schemas.microsoft.com/office/powerpoint/2010/main" val="402012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000">
        <p15:prstTrans prst="airplane"/>
      </p:transition>
    </mc:Choice>
    <mc:Fallback xmlns="" xmlns:a16="http://schemas.microsoft.com/office/drawing/2014/main" xmlns:a14="http://schemas.microsoft.com/office/drawing/2010/main" xmlns:p14="http://schemas.microsoft.com/office/powerpoint/2010/main">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A3331-F4D5-D141-9E04-AA4DFDAD44A1}"/>
              </a:ext>
            </a:extLst>
          </p:cNvPr>
          <p:cNvPicPr>
            <a:picLocks noChangeAspect="1"/>
          </p:cNvPicPr>
          <p:nvPr/>
        </p:nvPicPr>
        <p:blipFill rotWithShape="1">
          <a:blip r:embed="rId2">
            <a:extLst>
              <a:ext uri="{28A0092B-C50C-407E-A947-70E740481C1C}">
                <a14:useLocalDpi xmlns:a14="http://schemas.microsoft.com/office/drawing/2010/main" val="0"/>
              </a:ext>
            </a:extLst>
          </a:blip>
          <a:srcRect l="55576" t="17151" r="5418" b="52522"/>
          <a:stretch/>
        </p:blipFill>
        <p:spPr>
          <a:xfrm>
            <a:off x="1108654" y="1927794"/>
            <a:ext cx="4495807" cy="3495429"/>
          </a:xfrm>
          <a:prstGeom prst="rect">
            <a:avLst/>
          </a:prstGeom>
        </p:spPr>
      </p:pic>
      <p:pic>
        <p:nvPicPr>
          <p:cNvPr id="5" name="Picture 4">
            <a:extLst>
              <a:ext uri="{FF2B5EF4-FFF2-40B4-BE49-F238E27FC236}">
                <a16:creationId xmlns:a16="http://schemas.microsoft.com/office/drawing/2014/main" id="{ED853880-3BE1-7149-9E98-D072E55E17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766963" y="3156744"/>
            <a:ext cx="3425037" cy="4044553"/>
          </a:xfrm>
          <a:prstGeom prst="rect">
            <a:avLst/>
          </a:prstGeom>
        </p:spPr>
      </p:pic>
      <p:sp>
        <p:nvSpPr>
          <p:cNvPr id="6" name="Rectangle 5">
            <a:extLst>
              <a:ext uri="{FF2B5EF4-FFF2-40B4-BE49-F238E27FC236}">
                <a16:creationId xmlns:a16="http://schemas.microsoft.com/office/drawing/2014/main" id="{F0530D4A-6874-F143-BD9F-2658DF4D14B8}"/>
              </a:ext>
            </a:extLst>
          </p:cNvPr>
          <p:cNvSpPr/>
          <p:nvPr/>
        </p:nvSpPr>
        <p:spPr>
          <a:xfrm>
            <a:off x="1677505" y="2414233"/>
            <a:ext cx="3147015"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Xác định đề tài</a:t>
            </a:r>
          </a:p>
        </p:txBody>
      </p:sp>
      <p:sp>
        <p:nvSpPr>
          <p:cNvPr id="7" name="Rectangle 6">
            <a:extLst>
              <a:ext uri="{FF2B5EF4-FFF2-40B4-BE49-F238E27FC236}">
                <a16:creationId xmlns:a16="http://schemas.microsoft.com/office/drawing/2014/main" id="{39A1BA80-716D-5648-B90F-DD229B11A268}"/>
              </a:ext>
            </a:extLst>
          </p:cNvPr>
          <p:cNvSpPr/>
          <p:nvPr/>
        </p:nvSpPr>
        <p:spPr>
          <a:xfrm>
            <a:off x="1616034" y="4049863"/>
            <a:ext cx="3339953"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Thu thập tư liệu</a:t>
            </a:r>
          </a:p>
        </p:txBody>
      </p:sp>
      <p:grpSp>
        <p:nvGrpSpPr>
          <p:cNvPr id="9" name="组合 7">
            <a:extLst>
              <a:ext uri="{FF2B5EF4-FFF2-40B4-BE49-F238E27FC236}">
                <a16:creationId xmlns:a16="http://schemas.microsoft.com/office/drawing/2014/main" id="{967776BF-8FF3-3247-A5C9-01E3014A8A10}"/>
              </a:ext>
            </a:extLst>
          </p:cNvPr>
          <p:cNvGrpSpPr/>
          <p:nvPr/>
        </p:nvGrpSpPr>
        <p:grpSpPr>
          <a:xfrm>
            <a:off x="1282495" y="125751"/>
            <a:ext cx="4007030" cy="1355483"/>
            <a:chOff x="3839754" y="5334287"/>
            <a:chExt cx="4007030" cy="1355483"/>
          </a:xfrm>
        </p:grpSpPr>
        <p:pic>
          <p:nvPicPr>
            <p:cNvPr id="10" name="图片 2">
              <a:extLst>
                <a:ext uri="{FF2B5EF4-FFF2-40B4-BE49-F238E27FC236}">
                  <a16:creationId xmlns:a16="http://schemas.microsoft.com/office/drawing/2014/main" id="{7E9EA597-E65D-1A45-8FBE-8D69C6EE0D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11" name="文本框 18">
              <a:extLst>
                <a:ext uri="{FF2B5EF4-FFF2-40B4-BE49-F238E27FC236}">
                  <a16:creationId xmlns:a16="http://schemas.microsoft.com/office/drawing/2014/main" id="{E66BFE29-8B2A-374F-9651-C420B3B5F4ED}"/>
                </a:ext>
              </a:extLst>
            </p:cNvPr>
            <p:cNvSpPr txBox="1">
              <a:spLocks noChangeArrowheads="1"/>
            </p:cNvSpPr>
            <p:nvPr/>
          </p:nvSpPr>
          <p:spPr bwMode="auto">
            <a:xfrm>
              <a:off x="3993883" y="5839997"/>
              <a:ext cx="3698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defTabSz="914400">
                <a:lnSpc>
                  <a:spcPct val="100000"/>
                </a:lnSpc>
                <a:spcBef>
                  <a:spcPct val="0"/>
                </a:spcBef>
                <a:buNone/>
                <a:defRPr/>
              </a:pPr>
              <a:r>
                <a:rPr lang="en-US" altLang="zh-CN" sz="2000" dirty="0" err="1">
                  <a:solidFill>
                    <a:prstClr val="black">
                      <a:lumMod val="85000"/>
                      <a:lumOff val="15000"/>
                    </a:prstClr>
                  </a:solidFill>
                  <a:latin typeface="SVN-Androgyne" panose="02040603050506020204" pitchFamily="18" charset="0"/>
                  <a:cs typeface="+mn-ea"/>
                  <a:sym typeface="+mn-lt"/>
                </a:rPr>
                <a:t>Bước</a:t>
              </a:r>
              <a:r>
                <a:rPr lang="en-US" altLang="zh-CN" sz="2000" dirty="0">
                  <a:solidFill>
                    <a:prstClr val="black">
                      <a:lumMod val="85000"/>
                      <a:lumOff val="15000"/>
                    </a:prstClr>
                  </a:solidFill>
                  <a:latin typeface="SVN-Androgyne" panose="02040603050506020204" pitchFamily="18" charset="0"/>
                  <a:cs typeface="+mn-ea"/>
                  <a:sym typeface="+mn-lt"/>
                </a:rPr>
                <a:t> 1: </a:t>
              </a:r>
              <a:r>
                <a:rPr lang="en-US" altLang="zh-CN" sz="2000" dirty="0" err="1">
                  <a:solidFill>
                    <a:prstClr val="black">
                      <a:lumMod val="85000"/>
                      <a:lumOff val="15000"/>
                    </a:prstClr>
                  </a:solidFill>
                  <a:latin typeface="SVN-Androgyne" panose="02040603050506020204" pitchFamily="18" charset="0"/>
                  <a:cs typeface="+mn-ea"/>
                  <a:sym typeface="+mn-lt"/>
                </a:rPr>
                <a:t>Chuẩn</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bị</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trước</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khi</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viết</a:t>
              </a:r>
              <a:endParaRPr lang="zh-CN" altLang="en-US" sz="2000" dirty="0">
                <a:solidFill>
                  <a:prstClr val="black">
                    <a:lumMod val="85000"/>
                    <a:lumOff val="15000"/>
                  </a:prstClr>
                </a:solidFill>
                <a:latin typeface="SVN-Androgyne" panose="02040603050506020204" pitchFamily="18" charset="0"/>
                <a:cs typeface="+mn-ea"/>
                <a:sym typeface="+mn-lt"/>
              </a:endParaRPr>
            </a:p>
          </p:txBody>
        </p:sp>
      </p:grpSp>
      <p:sp>
        <p:nvSpPr>
          <p:cNvPr id="13" name="ïSḻiḓé">
            <a:extLst>
              <a:ext uri="{FF2B5EF4-FFF2-40B4-BE49-F238E27FC236}">
                <a16:creationId xmlns:a16="http://schemas.microsoft.com/office/drawing/2014/main" id="{60862624-0DEF-0C48-9A68-8E972BE86E08}"/>
              </a:ext>
            </a:extLst>
          </p:cNvPr>
          <p:cNvSpPr/>
          <p:nvPr/>
        </p:nvSpPr>
        <p:spPr>
          <a:xfrm rot="13976589">
            <a:off x="9040236" y="1630930"/>
            <a:ext cx="1562539" cy="1566607"/>
          </a:xfrm>
          <a:prstGeom prst="teardrop">
            <a:avLst/>
          </a:prstGeom>
          <a:solidFill>
            <a:srgbClr val="FE672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cs typeface="+mn-ea"/>
              <a:sym typeface="+mn-lt"/>
            </a:endParaRPr>
          </a:p>
        </p:txBody>
      </p:sp>
      <p:sp>
        <p:nvSpPr>
          <p:cNvPr id="14" name="ïṡḷïdè">
            <a:extLst>
              <a:ext uri="{FF2B5EF4-FFF2-40B4-BE49-F238E27FC236}">
                <a16:creationId xmlns:a16="http://schemas.microsoft.com/office/drawing/2014/main" id="{FD1AA426-867C-EF48-8BF8-1F89287AF88A}"/>
              </a:ext>
            </a:extLst>
          </p:cNvPr>
          <p:cNvSpPr/>
          <p:nvPr/>
        </p:nvSpPr>
        <p:spPr>
          <a:xfrm rot="7461556" flipH="1">
            <a:off x="6381729" y="1787526"/>
            <a:ext cx="1566605" cy="1562540"/>
          </a:xfrm>
          <a:prstGeom prst="teardrop">
            <a:avLst/>
          </a:prstGeom>
          <a:solidFill>
            <a:srgbClr val="F5B64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cs typeface="+mn-ea"/>
              <a:sym typeface="+mn-lt"/>
            </a:endParaRPr>
          </a:p>
        </p:txBody>
      </p:sp>
      <p:sp>
        <p:nvSpPr>
          <p:cNvPr id="15" name="i$ḻíďé">
            <a:extLst>
              <a:ext uri="{FF2B5EF4-FFF2-40B4-BE49-F238E27FC236}">
                <a16:creationId xmlns:a16="http://schemas.microsoft.com/office/drawing/2014/main" id="{C5E7B6D2-3EFB-BB4C-A906-5FC387727D01}"/>
              </a:ext>
            </a:extLst>
          </p:cNvPr>
          <p:cNvSpPr/>
          <p:nvPr/>
        </p:nvSpPr>
        <p:spPr>
          <a:xfrm rot="8068996">
            <a:off x="7635996" y="156496"/>
            <a:ext cx="1566606" cy="1562540"/>
          </a:xfrm>
          <a:prstGeom prst="teardrop">
            <a:avLst/>
          </a:prstGeom>
          <a:solidFill>
            <a:srgbClr val="21A5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16" name="TextBox 72">
            <a:extLst>
              <a:ext uri="{FF2B5EF4-FFF2-40B4-BE49-F238E27FC236}">
                <a16:creationId xmlns:a16="http://schemas.microsoft.com/office/drawing/2014/main" id="{BFAE63F4-72F2-A445-B3C8-002D24F72867}"/>
              </a:ext>
            </a:extLst>
          </p:cNvPr>
          <p:cNvSpPr txBox="1"/>
          <p:nvPr/>
        </p:nvSpPr>
        <p:spPr>
          <a:xfrm>
            <a:off x="6510343" y="2384130"/>
            <a:ext cx="1309376" cy="369332"/>
          </a:xfrm>
          <a:prstGeom prst="rect">
            <a:avLst/>
          </a:prstGeom>
          <a:noFill/>
        </p:spPr>
        <p:txBody>
          <a:bodyPr wrap="square" lIns="0" tIns="0" rIns="0" bIns="0" rtlCol="0">
            <a:spAutoFit/>
          </a:bodyPr>
          <a:lstStyle/>
          <a:p>
            <a:pPr algn="ctr"/>
            <a:r>
              <a:rPr lang="en-US" sz="2400" dirty="0" err="1">
                <a:solidFill>
                  <a:schemeClr val="bg1"/>
                </a:solidFill>
                <a:latin typeface="SVN-Monday" pitchFamily="2" charset="77"/>
              </a:rPr>
              <a:t>Đề</a:t>
            </a:r>
            <a:r>
              <a:rPr lang="en-US" sz="2400" dirty="0">
                <a:solidFill>
                  <a:schemeClr val="bg1"/>
                </a:solidFill>
                <a:latin typeface="SVN-Monday" pitchFamily="2" charset="77"/>
              </a:rPr>
              <a:t> </a:t>
            </a:r>
            <a:r>
              <a:rPr lang="en-US" sz="2400" dirty="0" err="1">
                <a:solidFill>
                  <a:schemeClr val="bg1"/>
                </a:solidFill>
                <a:latin typeface="SVN-Monday" pitchFamily="2" charset="77"/>
              </a:rPr>
              <a:t>tài</a:t>
            </a:r>
            <a:endParaRPr lang="en-US" sz="2400" dirty="0">
              <a:solidFill>
                <a:schemeClr val="bg1"/>
              </a:solidFill>
              <a:latin typeface="SVN-Monday" pitchFamily="2" charset="77"/>
            </a:endParaRPr>
          </a:p>
        </p:txBody>
      </p:sp>
      <p:sp>
        <p:nvSpPr>
          <p:cNvPr id="17" name="TextBox 72">
            <a:extLst>
              <a:ext uri="{FF2B5EF4-FFF2-40B4-BE49-F238E27FC236}">
                <a16:creationId xmlns:a16="http://schemas.microsoft.com/office/drawing/2014/main" id="{582E746C-988D-BE4D-8AA3-D05EEAD2A23D}"/>
              </a:ext>
            </a:extLst>
          </p:cNvPr>
          <p:cNvSpPr txBox="1"/>
          <p:nvPr/>
        </p:nvSpPr>
        <p:spPr>
          <a:xfrm>
            <a:off x="7764611" y="710257"/>
            <a:ext cx="1309376" cy="369332"/>
          </a:xfrm>
          <a:prstGeom prst="rect">
            <a:avLst/>
          </a:prstGeom>
          <a:noFill/>
        </p:spPr>
        <p:txBody>
          <a:bodyPr wrap="square" lIns="0" tIns="0" rIns="0" bIns="0" rtlCol="0">
            <a:spAutoFit/>
          </a:bodyPr>
          <a:lstStyle/>
          <a:p>
            <a:pPr algn="ctr"/>
            <a:r>
              <a:rPr lang="en-US" sz="2400" dirty="0" err="1">
                <a:solidFill>
                  <a:schemeClr val="bg1"/>
                </a:solidFill>
                <a:latin typeface="SVN-Monday" pitchFamily="2" charset="77"/>
              </a:rPr>
              <a:t>Mục</a:t>
            </a:r>
            <a:r>
              <a:rPr lang="en-US" sz="2400" dirty="0">
                <a:solidFill>
                  <a:schemeClr val="bg1"/>
                </a:solidFill>
                <a:latin typeface="SVN-Monday" pitchFamily="2" charset="77"/>
              </a:rPr>
              <a:t> </a:t>
            </a:r>
            <a:r>
              <a:rPr lang="en-US" sz="2400" dirty="0" err="1">
                <a:solidFill>
                  <a:schemeClr val="bg1"/>
                </a:solidFill>
                <a:latin typeface="SVN-Monday" pitchFamily="2" charset="77"/>
              </a:rPr>
              <a:t>đích</a:t>
            </a:r>
            <a:endParaRPr lang="en-US" sz="2400" dirty="0">
              <a:solidFill>
                <a:schemeClr val="bg1"/>
              </a:solidFill>
              <a:latin typeface="SVN-Monday" pitchFamily="2" charset="77"/>
            </a:endParaRPr>
          </a:p>
        </p:txBody>
      </p:sp>
      <p:sp>
        <p:nvSpPr>
          <p:cNvPr id="18" name="TextBox 72">
            <a:extLst>
              <a:ext uri="{FF2B5EF4-FFF2-40B4-BE49-F238E27FC236}">
                <a16:creationId xmlns:a16="http://schemas.microsoft.com/office/drawing/2014/main" id="{E82D8D79-358A-6A4B-ABAC-BD95742C519E}"/>
              </a:ext>
            </a:extLst>
          </p:cNvPr>
          <p:cNvSpPr txBox="1"/>
          <p:nvPr/>
        </p:nvSpPr>
        <p:spPr>
          <a:xfrm>
            <a:off x="9040538" y="2202174"/>
            <a:ext cx="1309376" cy="369332"/>
          </a:xfrm>
          <a:prstGeom prst="rect">
            <a:avLst/>
          </a:prstGeom>
          <a:noFill/>
        </p:spPr>
        <p:txBody>
          <a:bodyPr wrap="square" lIns="0" tIns="0" rIns="0" bIns="0" rtlCol="0">
            <a:spAutoFit/>
          </a:bodyPr>
          <a:lstStyle/>
          <a:p>
            <a:pPr algn="ctr"/>
            <a:r>
              <a:rPr lang="en-US" sz="2400" dirty="0" err="1">
                <a:solidFill>
                  <a:schemeClr val="bg1"/>
                </a:solidFill>
                <a:latin typeface="SVN-Monday" pitchFamily="2" charset="77"/>
              </a:rPr>
              <a:t>Người</a:t>
            </a:r>
            <a:r>
              <a:rPr lang="en-US" sz="2400" dirty="0">
                <a:solidFill>
                  <a:schemeClr val="bg1"/>
                </a:solidFill>
                <a:latin typeface="SVN-Monday" pitchFamily="2" charset="77"/>
              </a:rPr>
              <a:t> </a:t>
            </a:r>
            <a:r>
              <a:rPr lang="en-US" sz="2400" dirty="0" err="1">
                <a:solidFill>
                  <a:schemeClr val="bg1"/>
                </a:solidFill>
                <a:latin typeface="SVN-Monday" pitchFamily="2" charset="77"/>
              </a:rPr>
              <a:t>đọc</a:t>
            </a:r>
            <a:endParaRPr lang="en-US" sz="2400" dirty="0">
              <a:solidFill>
                <a:schemeClr val="bg1"/>
              </a:solidFill>
              <a:latin typeface="SVN-Monday" pitchFamily="2" charset="77"/>
            </a:endParaRPr>
          </a:p>
        </p:txBody>
      </p:sp>
    </p:spTree>
    <p:extLst>
      <p:ext uri="{BB962C8B-B14F-4D97-AF65-F5344CB8AC3E}">
        <p14:creationId xmlns:p14="http://schemas.microsoft.com/office/powerpoint/2010/main" val="290468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0.70"/>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strVal val="#ppt_w*0.70"/>
                                          </p:val>
                                        </p:tav>
                                        <p:tav tm="100000">
                                          <p:val>
                                            <p:strVal val="#ppt_w"/>
                                          </p:val>
                                        </p:tav>
                                      </p:tavLst>
                                    </p:anim>
                                    <p:anim calcmode="lin" valueType="num">
                                      <p:cBhvr>
                                        <p:cTn id="39" dur="1000" fill="hold"/>
                                        <p:tgtEl>
                                          <p:spTgt spid="16"/>
                                        </p:tgtEl>
                                        <p:attrNameLst>
                                          <p:attrName>ppt_h</p:attrName>
                                        </p:attrNameLst>
                                      </p:cBhvr>
                                      <p:tavLst>
                                        <p:tav tm="0">
                                          <p:val>
                                            <p:strVal val="#ppt_h"/>
                                          </p:val>
                                        </p:tav>
                                        <p:tav tm="100000">
                                          <p:val>
                                            <p:strVal val="#ppt_h"/>
                                          </p:val>
                                        </p:tav>
                                      </p:tavLst>
                                    </p:anim>
                                    <p:animEffect transition="in" filter="fade">
                                      <p:cBhvr>
                                        <p:cTn id="40" dur="1000"/>
                                        <p:tgtEl>
                                          <p:spTgt spid="16"/>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1000" fill="hold"/>
                                        <p:tgtEl>
                                          <p:spTgt spid="17"/>
                                        </p:tgtEl>
                                        <p:attrNameLst>
                                          <p:attrName>ppt_w</p:attrName>
                                        </p:attrNameLst>
                                      </p:cBhvr>
                                      <p:tavLst>
                                        <p:tav tm="0">
                                          <p:val>
                                            <p:strVal val="#ppt_w*0.70"/>
                                          </p:val>
                                        </p:tav>
                                        <p:tav tm="100000">
                                          <p:val>
                                            <p:strVal val="#ppt_w"/>
                                          </p:val>
                                        </p:tav>
                                      </p:tavLst>
                                    </p:anim>
                                    <p:anim calcmode="lin" valueType="num">
                                      <p:cBhvr>
                                        <p:cTn id="44" dur="1000" fill="hold"/>
                                        <p:tgtEl>
                                          <p:spTgt spid="17"/>
                                        </p:tgtEl>
                                        <p:attrNameLst>
                                          <p:attrName>ppt_h</p:attrName>
                                        </p:attrNameLst>
                                      </p:cBhvr>
                                      <p:tavLst>
                                        <p:tav tm="0">
                                          <p:val>
                                            <p:strVal val="#ppt_h"/>
                                          </p:val>
                                        </p:tav>
                                        <p:tav tm="100000">
                                          <p:val>
                                            <p:strVal val="#ppt_h"/>
                                          </p:val>
                                        </p:tav>
                                      </p:tavLst>
                                    </p:anim>
                                    <p:animEffect transition="in" filter="fade">
                                      <p:cBhvr>
                                        <p:cTn id="45" dur="1000"/>
                                        <p:tgtEl>
                                          <p:spTgt spid="17"/>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strVal val="#ppt_w*0.70"/>
                                          </p:val>
                                        </p:tav>
                                        <p:tav tm="100000">
                                          <p:val>
                                            <p:strVal val="#ppt_w"/>
                                          </p:val>
                                        </p:tav>
                                      </p:tavLst>
                                    </p:anim>
                                    <p:anim calcmode="lin" valueType="num">
                                      <p:cBhvr>
                                        <p:cTn id="49" dur="1000" fill="hold"/>
                                        <p:tgtEl>
                                          <p:spTgt spid="15"/>
                                        </p:tgtEl>
                                        <p:attrNameLst>
                                          <p:attrName>ppt_h</p:attrName>
                                        </p:attrNameLst>
                                      </p:cBhvr>
                                      <p:tavLst>
                                        <p:tav tm="0">
                                          <p:val>
                                            <p:strVal val="#ppt_h"/>
                                          </p:val>
                                        </p:tav>
                                        <p:tav tm="100000">
                                          <p:val>
                                            <p:strVal val="#ppt_h"/>
                                          </p:val>
                                        </p:tav>
                                      </p:tavLst>
                                    </p:anim>
                                    <p:animEffect transition="in" filter="fade">
                                      <p:cBhvr>
                                        <p:cTn id="50" dur="1000"/>
                                        <p:tgtEl>
                                          <p:spTgt spid="15"/>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000" fill="hold"/>
                                        <p:tgtEl>
                                          <p:spTgt spid="14"/>
                                        </p:tgtEl>
                                        <p:attrNameLst>
                                          <p:attrName>ppt_w</p:attrName>
                                        </p:attrNameLst>
                                      </p:cBhvr>
                                      <p:tavLst>
                                        <p:tav tm="0">
                                          <p:val>
                                            <p:strVal val="#ppt_w*0.70"/>
                                          </p:val>
                                        </p:tav>
                                        <p:tav tm="100000">
                                          <p:val>
                                            <p:strVal val="#ppt_w"/>
                                          </p:val>
                                        </p:tav>
                                      </p:tavLst>
                                    </p:anim>
                                    <p:anim calcmode="lin" valueType="num">
                                      <p:cBhvr>
                                        <p:cTn id="54" dur="1000" fill="hold"/>
                                        <p:tgtEl>
                                          <p:spTgt spid="14"/>
                                        </p:tgtEl>
                                        <p:attrNameLst>
                                          <p:attrName>ppt_h</p:attrName>
                                        </p:attrNameLst>
                                      </p:cBhvr>
                                      <p:tavLst>
                                        <p:tav tm="0">
                                          <p:val>
                                            <p:strVal val="#ppt_h"/>
                                          </p:val>
                                        </p:tav>
                                        <p:tav tm="100000">
                                          <p:val>
                                            <p:strVal val="#ppt_h"/>
                                          </p:val>
                                        </p:tav>
                                      </p:tavLst>
                                    </p:anim>
                                    <p:animEffect transition="in" filter="fade">
                                      <p:cBhvr>
                                        <p:cTn id="55" dur="1000"/>
                                        <p:tgtEl>
                                          <p:spTgt spid="14"/>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strVal val="#ppt_w*0.70"/>
                                          </p:val>
                                        </p:tav>
                                        <p:tav tm="100000">
                                          <p:val>
                                            <p:strVal val="#ppt_w"/>
                                          </p:val>
                                        </p:tav>
                                      </p:tavLst>
                                    </p:anim>
                                    <p:anim calcmode="lin" valueType="num">
                                      <p:cBhvr>
                                        <p:cTn id="59" dur="1000" fill="hold"/>
                                        <p:tgtEl>
                                          <p:spTgt spid="18"/>
                                        </p:tgtEl>
                                        <p:attrNameLst>
                                          <p:attrName>ppt_h</p:attrName>
                                        </p:attrNameLst>
                                      </p:cBhvr>
                                      <p:tavLst>
                                        <p:tav tm="0">
                                          <p:val>
                                            <p:strVal val="#ppt_h"/>
                                          </p:val>
                                        </p:tav>
                                        <p:tav tm="100000">
                                          <p:val>
                                            <p:strVal val="#ppt_h"/>
                                          </p:val>
                                        </p:tav>
                                      </p:tavLst>
                                    </p:anim>
                                    <p:animEffect transition="in" filter="fade">
                                      <p:cBhvr>
                                        <p:cTn id="6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P spid="14" grpId="0" animBg="1"/>
      <p:bldP spid="15" grpId="0" animBg="1"/>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A3331-F4D5-D141-9E04-AA4DFDAD44A1}"/>
              </a:ext>
            </a:extLst>
          </p:cNvPr>
          <p:cNvPicPr>
            <a:picLocks noChangeAspect="1"/>
          </p:cNvPicPr>
          <p:nvPr/>
        </p:nvPicPr>
        <p:blipFill rotWithShape="1">
          <a:blip r:embed="rId2">
            <a:extLst>
              <a:ext uri="{28A0092B-C50C-407E-A947-70E740481C1C}">
                <a14:useLocalDpi xmlns:a14="http://schemas.microsoft.com/office/drawing/2010/main" val="0"/>
              </a:ext>
            </a:extLst>
          </a:blip>
          <a:srcRect l="55576" t="17151" r="5418" b="52522"/>
          <a:stretch/>
        </p:blipFill>
        <p:spPr>
          <a:xfrm>
            <a:off x="1108654" y="1927794"/>
            <a:ext cx="4495807" cy="3495429"/>
          </a:xfrm>
          <a:prstGeom prst="rect">
            <a:avLst/>
          </a:prstGeom>
        </p:spPr>
      </p:pic>
      <p:sp>
        <p:nvSpPr>
          <p:cNvPr id="6" name="Rectangle 5">
            <a:extLst>
              <a:ext uri="{FF2B5EF4-FFF2-40B4-BE49-F238E27FC236}">
                <a16:creationId xmlns:a16="http://schemas.microsoft.com/office/drawing/2014/main" id="{F0530D4A-6874-F143-BD9F-2658DF4D14B8}"/>
              </a:ext>
            </a:extLst>
          </p:cNvPr>
          <p:cNvSpPr/>
          <p:nvPr/>
        </p:nvSpPr>
        <p:spPr>
          <a:xfrm>
            <a:off x="1677505" y="2414233"/>
            <a:ext cx="3147015"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Xác định đề tài</a:t>
            </a:r>
          </a:p>
        </p:txBody>
      </p:sp>
      <p:sp>
        <p:nvSpPr>
          <p:cNvPr id="7" name="Rectangle 6">
            <a:extLst>
              <a:ext uri="{FF2B5EF4-FFF2-40B4-BE49-F238E27FC236}">
                <a16:creationId xmlns:a16="http://schemas.microsoft.com/office/drawing/2014/main" id="{39A1BA80-716D-5648-B90F-DD229B11A268}"/>
              </a:ext>
            </a:extLst>
          </p:cNvPr>
          <p:cNvSpPr/>
          <p:nvPr/>
        </p:nvSpPr>
        <p:spPr>
          <a:xfrm>
            <a:off x="1616034" y="4049863"/>
            <a:ext cx="3339953"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Thu thập tư liệu</a:t>
            </a:r>
          </a:p>
        </p:txBody>
      </p:sp>
      <p:grpSp>
        <p:nvGrpSpPr>
          <p:cNvPr id="9" name="组合 7">
            <a:extLst>
              <a:ext uri="{FF2B5EF4-FFF2-40B4-BE49-F238E27FC236}">
                <a16:creationId xmlns:a16="http://schemas.microsoft.com/office/drawing/2014/main" id="{967776BF-8FF3-3247-A5C9-01E3014A8A10}"/>
              </a:ext>
            </a:extLst>
          </p:cNvPr>
          <p:cNvGrpSpPr/>
          <p:nvPr/>
        </p:nvGrpSpPr>
        <p:grpSpPr>
          <a:xfrm>
            <a:off x="1282495" y="125751"/>
            <a:ext cx="4007030" cy="1355483"/>
            <a:chOff x="3839754" y="5334287"/>
            <a:chExt cx="4007030" cy="1355483"/>
          </a:xfrm>
        </p:grpSpPr>
        <p:pic>
          <p:nvPicPr>
            <p:cNvPr id="10" name="图片 2">
              <a:extLst>
                <a:ext uri="{FF2B5EF4-FFF2-40B4-BE49-F238E27FC236}">
                  <a16:creationId xmlns:a16="http://schemas.microsoft.com/office/drawing/2014/main" id="{7E9EA597-E65D-1A45-8FBE-8D69C6EE0D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11" name="文本框 18">
              <a:extLst>
                <a:ext uri="{FF2B5EF4-FFF2-40B4-BE49-F238E27FC236}">
                  <a16:creationId xmlns:a16="http://schemas.microsoft.com/office/drawing/2014/main" id="{E66BFE29-8B2A-374F-9651-C420B3B5F4ED}"/>
                </a:ext>
              </a:extLst>
            </p:cNvPr>
            <p:cNvSpPr txBox="1">
              <a:spLocks noChangeArrowheads="1"/>
            </p:cNvSpPr>
            <p:nvPr/>
          </p:nvSpPr>
          <p:spPr bwMode="auto">
            <a:xfrm>
              <a:off x="3993883" y="5839997"/>
              <a:ext cx="36987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defTabSz="914400">
                <a:lnSpc>
                  <a:spcPct val="100000"/>
                </a:lnSpc>
                <a:spcBef>
                  <a:spcPct val="0"/>
                </a:spcBef>
                <a:buNone/>
                <a:defRPr/>
              </a:pPr>
              <a:r>
                <a:rPr lang="en-US" altLang="zh-CN" sz="2000" dirty="0" err="1">
                  <a:solidFill>
                    <a:prstClr val="black">
                      <a:lumMod val="85000"/>
                      <a:lumOff val="15000"/>
                    </a:prstClr>
                  </a:solidFill>
                  <a:latin typeface="SVN-Androgyne" panose="02040603050506020204" pitchFamily="18" charset="0"/>
                  <a:cs typeface="+mn-ea"/>
                  <a:sym typeface="+mn-lt"/>
                </a:rPr>
                <a:t>Bước</a:t>
              </a:r>
              <a:r>
                <a:rPr lang="en-US" altLang="zh-CN" sz="2000" dirty="0">
                  <a:solidFill>
                    <a:prstClr val="black">
                      <a:lumMod val="85000"/>
                      <a:lumOff val="15000"/>
                    </a:prstClr>
                  </a:solidFill>
                  <a:latin typeface="SVN-Androgyne" panose="02040603050506020204" pitchFamily="18" charset="0"/>
                  <a:cs typeface="+mn-ea"/>
                  <a:sym typeface="+mn-lt"/>
                </a:rPr>
                <a:t> 1: </a:t>
              </a:r>
              <a:r>
                <a:rPr lang="en-US" altLang="zh-CN" sz="2000" dirty="0" err="1">
                  <a:solidFill>
                    <a:prstClr val="black">
                      <a:lumMod val="85000"/>
                      <a:lumOff val="15000"/>
                    </a:prstClr>
                  </a:solidFill>
                  <a:latin typeface="SVN-Androgyne" panose="02040603050506020204" pitchFamily="18" charset="0"/>
                  <a:cs typeface="+mn-ea"/>
                  <a:sym typeface="+mn-lt"/>
                </a:rPr>
                <a:t>Chuẩn</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bị</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trước</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khi</a:t>
              </a:r>
              <a:r>
                <a:rPr lang="en-US" altLang="zh-CN" sz="2000" dirty="0">
                  <a:solidFill>
                    <a:prstClr val="black">
                      <a:lumMod val="85000"/>
                      <a:lumOff val="15000"/>
                    </a:prstClr>
                  </a:solidFill>
                  <a:latin typeface="SVN-Androgyne" panose="02040603050506020204" pitchFamily="18" charset="0"/>
                  <a:cs typeface="+mn-ea"/>
                  <a:sym typeface="+mn-lt"/>
                </a:rPr>
                <a:t> </a:t>
              </a:r>
              <a:r>
                <a:rPr lang="en-US" altLang="zh-CN" sz="2000" dirty="0" err="1">
                  <a:solidFill>
                    <a:prstClr val="black">
                      <a:lumMod val="85000"/>
                      <a:lumOff val="15000"/>
                    </a:prstClr>
                  </a:solidFill>
                  <a:latin typeface="SVN-Androgyne" panose="02040603050506020204" pitchFamily="18" charset="0"/>
                  <a:cs typeface="+mn-ea"/>
                  <a:sym typeface="+mn-lt"/>
                </a:rPr>
                <a:t>viết</a:t>
              </a:r>
              <a:endParaRPr lang="zh-CN" altLang="en-US" sz="2000" dirty="0">
                <a:solidFill>
                  <a:prstClr val="black">
                    <a:lumMod val="85000"/>
                    <a:lumOff val="15000"/>
                  </a:prstClr>
                </a:solidFill>
                <a:latin typeface="SVN-Androgyne" panose="02040603050506020204" pitchFamily="18" charset="0"/>
                <a:cs typeface="+mn-ea"/>
                <a:sym typeface="+mn-lt"/>
              </a:endParaRPr>
            </a:p>
          </p:txBody>
        </p:sp>
      </p:grpSp>
      <p:sp>
        <p:nvSpPr>
          <p:cNvPr id="35" name="í$ľîḋe">
            <a:extLst>
              <a:ext uri="{FF2B5EF4-FFF2-40B4-BE49-F238E27FC236}">
                <a16:creationId xmlns:a16="http://schemas.microsoft.com/office/drawing/2014/main" id="{370BBF30-6A1E-2147-8134-EB3C15DA090E}"/>
              </a:ext>
            </a:extLst>
          </p:cNvPr>
          <p:cNvSpPr/>
          <p:nvPr/>
        </p:nvSpPr>
        <p:spPr bwMode="auto">
          <a:xfrm>
            <a:off x="5891591" y="4594102"/>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36" name="îşḻïḍê">
            <a:extLst>
              <a:ext uri="{FF2B5EF4-FFF2-40B4-BE49-F238E27FC236}">
                <a16:creationId xmlns:a16="http://schemas.microsoft.com/office/drawing/2014/main" id="{BAB9F8BB-F74D-C446-94B5-87786CEA3373}"/>
              </a:ext>
            </a:extLst>
          </p:cNvPr>
          <p:cNvSpPr/>
          <p:nvPr/>
        </p:nvSpPr>
        <p:spPr bwMode="auto">
          <a:xfrm>
            <a:off x="7279226" y="3443827"/>
            <a:ext cx="2547261" cy="1671988"/>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E672E"/>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37" name="îşḷïḋè">
            <a:extLst>
              <a:ext uri="{FF2B5EF4-FFF2-40B4-BE49-F238E27FC236}">
                <a16:creationId xmlns:a16="http://schemas.microsoft.com/office/drawing/2014/main" id="{C9B8B200-1637-7444-8717-D53908AE5314}"/>
              </a:ext>
            </a:extLst>
          </p:cNvPr>
          <p:cNvSpPr/>
          <p:nvPr/>
        </p:nvSpPr>
        <p:spPr bwMode="auto">
          <a:xfrm>
            <a:off x="8621405" y="1481234"/>
            <a:ext cx="3060385" cy="1779520"/>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5B642"/>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38" name="Rectangle 8">
            <a:extLst>
              <a:ext uri="{FF2B5EF4-FFF2-40B4-BE49-F238E27FC236}">
                <a16:creationId xmlns:a16="http://schemas.microsoft.com/office/drawing/2014/main" id="{786331EA-9C26-9E4F-B0F2-BB62D7DECDC8}"/>
              </a:ext>
            </a:extLst>
          </p:cNvPr>
          <p:cNvSpPr>
            <a:spLocks noChangeArrowheads="1"/>
          </p:cNvSpPr>
          <p:nvPr/>
        </p:nvSpPr>
        <p:spPr bwMode="auto">
          <a:xfrm>
            <a:off x="8660748" y="1902919"/>
            <a:ext cx="2847611" cy="830997"/>
          </a:xfrm>
          <a:prstGeom prst="rect">
            <a:avLst/>
          </a:prstGeom>
          <a:noFill/>
          <a:ln w="19050">
            <a:noFill/>
            <a:miter lim="800000"/>
            <a:headEnd/>
            <a:tailEnd/>
          </a:ln>
        </p:spPr>
        <p:txBody>
          <a:bodyPr wrap="square">
            <a:spAutoFit/>
          </a:bodyPr>
          <a:lstStyle/>
          <a:p>
            <a:pPr algn="ct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Thông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tin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ấy</a:t>
            </a:r>
            <a:endPar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ở</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đâu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a:t>
            </a:r>
          </a:p>
        </p:txBody>
      </p:sp>
      <p:sp>
        <p:nvSpPr>
          <p:cNvPr id="39" name="Rectangle 38">
            <a:extLst>
              <a:ext uri="{FF2B5EF4-FFF2-40B4-BE49-F238E27FC236}">
                <a16:creationId xmlns:a16="http://schemas.microsoft.com/office/drawing/2014/main" id="{D7F16963-F826-9A45-8AD2-45E92C047313}"/>
              </a:ext>
            </a:extLst>
          </p:cNvPr>
          <p:cNvSpPr/>
          <p:nvPr/>
        </p:nvSpPr>
        <p:spPr>
          <a:xfrm>
            <a:off x="7526814" y="3597734"/>
            <a:ext cx="1852282" cy="1200329"/>
          </a:xfrm>
          <a:prstGeom prst="rect">
            <a:avLst/>
          </a:prstGeom>
          <a:ln>
            <a:noFill/>
          </a:ln>
        </p:spPr>
        <p:txBody>
          <a:bodyPr wrap="square">
            <a:spAutoFit/>
          </a:bodyPr>
          <a:lstStyle/>
          <a:p>
            <a:pPr algn="ct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Cần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thông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tin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nào</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27726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par>
                          <p:cTn id="13" fill="hold">
                            <p:stCondLst>
                              <p:cond delay="1500"/>
                            </p:stCondLst>
                            <p:childTnLst>
                              <p:par>
                                <p:cTn id="14" presetID="3"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1000"/>
                                        <p:tgtEl>
                                          <p:spTgt spid="4"/>
                                        </p:tgtEl>
                                      </p:cBhvr>
                                    </p:animEffect>
                                  </p:childTnLst>
                                </p:cTn>
                              </p:par>
                            </p:childTnLst>
                          </p:cTn>
                        </p:par>
                        <p:par>
                          <p:cTn id="17" fill="hold">
                            <p:stCondLst>
                              <p:cond delay="2500"/>
                            </p:stCondLst>
                            <p:childTnLst>
                              <p:par>
                                <p:cTn id="18" presetID="3" presetClass="entr" presetSubtype="1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1000"/>
                                        <p:tgtEl>
                                          <p:spTgt spid="7"/>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randombar(horizontal)">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500"/>
                                        <p:tgtEl>
                                          <p:spTgt spid="37"/>
                                        </p:tgtEl>
                                      </p:cBhvr>
                                    </p:animEffect>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5" grpId="0" animBg="1"/>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530D4A-6874-F143-BD9F-2658DF4D14B8}"/>
              </a:ext>
            </a:extLst>
          </p:cNvPr>
          <p:cNvSpPr/>
          <p:nvPr/>
        </p:nvSpPr>
        <p:spPr>
          <a:xfrm>
            <a:off x="1677505" y="2414233"/>
            <a:ext cx="3147015"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Xác định đề tài</a:t>
            </a:r>
          </a:p>
        </p:txBody>
      </p:sp>
      <p:sp>
        <p:nvSpPr>
          <p:cNvPr id="7" name="Rectangle 6">
            <a:extLst>
              <a:ext uri="{FF2B5EF4-FFF2-40B4-BE49-F238E27FC236}">
                <a16:creationId xmlns:a16="http://schemas.microsoft.com/office/drawing/2014/main" id="{39A1BA80-716D-5648-B90F-DD229B11A268}"/>
              </a:ext>
            </a:extLst>
          </p:cNvPr>
          <p:cNvSpPr/>
          <p:nvPr/>
        </p:nvSpPr>
        <p:spPr>
          <a:xfrm>
            <a:off x="1616034" y="4049863"/>
            <a:ext cx="3339953"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Thu thập tư liệu</a:t>
            </a:r>
          </a:p>
        </p:txBody>
      </p:sp>
      <p:grpSp>
        <p:nvGrpSpPr>
          <p:cNvPr id="9" name="组合 7">
            <a:extLst>
              <a:ext uri="{FF2B5EF4-FFF2-40B4-BE49-F238E27FC236}">
                <a16:creationId xmlns:a16="http://schemas.microsoft.com/office/drawing/2014/main" id="{967776BF-8FF3-3247-A5C9-01E3014A8A10}"/>
              </a:ext>
            </a:extLst>
          </p:cNvPr>
          <p:cNvGrpSpPr/>
          <p:nvPr/>
        </p:nvGrpSpPr>
        <p:grpSpPr>
          <a:xfrm>
            <a:off x="1108710" y="46614"/>
            <a:ext cx="4007030" cy="1355483"/>
            <a:chOff x="3839754" y="5334287"/>
            <a:chExt cx="4007030" cy="1355483"/>
          </a:xfrm>
        </p:grpSpPr>
        <p:pic>
          <p:nvPicPr>
            <p:cNvPr id="10" name="图片 2">
              <a:extLst>
                <a:ext uri="{FF2B5EF4-FFF2-40B4-BE49-F238E27FC236}">
                  <a16:creationId xmlns:a16="http://schemas.microsoft.com/office/drawing/2014/main" id="{7E9EA597-E65D-1A45-8FBE-8D69C6EE0D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11" name="文本框 18">
              <a:extLst>
                <a:ext uri="{FF2B5EF4-FFF2-40B4-BE49-F238E27FC236}">
                  <a16:creationId xmlns:a16="http://schemas.microsoft.com/office/drawing/2014/main" id="{E66BFE29-8B2A-374F-9651-C420B3B5F4ED}"/>
                </a:ext>
              </a:extLst>
            </p:cNvPr>
            <p:cNvSpPr txBox="1">
              <a:spLocks noChangeArrowheads="1"/>
            </p:cNvSpPr>
            <p:nvPr/>
          </p:nvSpPr>
          <p:spPr bwMode="auto">
            <a:xfrm>
              <a:off x="3993883" y="5839997"/>
              <a:ext cx="3698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defTabSz="914400">
                <a:lnSpc>
                  <a:spcPct val="100000"/>
                </a:lnSpc>
                <a:spcBef>
                  <a:spcPct val="0"/>
                </a:spcBef>
                <a:buNone/>
                <a:defRPr/>
              </a:pPr>
              <a:r>
                <a:rPr lang="en-US" altLang="zh-CN" sz="2400" dirty="0" err="1">
                  <a:solidFill>
                    <a:prstClr val="black">
                      <a:lumMod val="85000"/>
                      <a:lumOff val="15000"/>
                    </a:prstClr>
                  </a:solidFill>
                  <a:latin typeface="SVN-Androgyne" panose="02040603050506020204" pitchFamily="18" charset="0"/>
                  <a:cs typeface="+mn-ea"/>
                  <a:sym typeface="+mn-lt"/>
                </a:rPr>
                <a:t>Bước</a:t>
              </a:r>
              <a:r>
                <a:rPr lang="en-US" altLang="zh-CN" sz="2400" dirty="0">
                  <a:solidFill>
                    <a:prstClr val="black">
                      <a:lumMod val="85000"/>
                      <a:lumOff val="15000"/>
                    </a:prstClr>
                  </a:solidFill>
                  <a:latin typeface="SVN-Androgyne" panose="02040603050506020204" pitchFamily="18" charset="0"/>
                  <a:cs typeface="+mn-ea"/>
                  <a:sym typeface="+mn-lt"/>
                </a:rPr>
                <a:t> 2: </a:t>
              </a:r>
              <a:r>
                <a:rPr lang="en-US" altLang="zh-CN" sz="2400" dirty="0" err="1">
                  <a:solidFill>
                    <a:prstClr val="black">
                      <a:lumMod val="85000"/>
                      <a:lumOff val="15000"/>
                    </a:prstClr>
                  </a:solidFill>
                  <a:latin typeface="SVN-Androgyne" panose="02040603050506020204" pitchFamily="18" charset="0"/>
                  <a:cs typeface="+mn-ea"/>
                  <a:sym typeface="+mn-lt"/>
                </a:rPr>
                <a:t>Tìm</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ý</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lập</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dàn</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ý</a:t>
              </a:r>
              <a:endParaRPr lang="zh-CN" altLang="en-US" sz="2400" dirty="0">
                <a:solidFill>
                  <a:prstClr val="black">
                    <a:lumMod val="85000"/>
                    <a:lumOff val="15000"/>
                  </a:prstClr>
                </a:solidFill>
                <a:latin typeface="SVN-Androgyne" panose="02040603050506020204" pitchFamily="18" charset="0"/>
                <a:cs typeface="+mn-ea"/>
                <a:sym typeface="+mn-lt"/>
              </a:endParaRPr>
            </a:p>
          </p:txBody>
        </p:sp>
      </p:grpSp>
      <p:pic>
        <p:nvPicPr>
          <p:cNvPr id="14" name="Picture 13">
            <a:extLst>
              <a:ext uri="{FF2B5EF4-FFF2-40B4-BE49-F238E27FC236}">
                <a16:creationId xmlns:a16="http://schemas.microsoft.com/office/drawing/2014/main" id="{9E9FC263-0F54-AE42-91BC-7EF5F1AAFC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766963" y="3156744"/>
            <a:ext cx="3425037" cy="4044553"/>
          </a:xfrm>
          <a:prstGeom prst="rect">
            <a:avLst/>
          </a:prstGeom>
        </p:spPr>
      </p:pic>
      <p:sp>
        <p:nvSpPr>
          <p:cNvPr id="8" name="ïšḻïḓê">
            <a:extLst>
              <a:ext uri="{FF2B5EF4-FFF2-40B4-BE49-F238E27FC236}">
                <a16:creationId xmlns:a16="http://schemas.microsoft.com/office/drawing/2014/main" id="{F31EDD90-231A-0842-8413-806C2F410224}"/>
              </a:ext>
            </a:extLst>
          </p:cNvPr>
          <p:cNvSpPr/>
          <p:nvPr/>
        </p:nvSpPr>
        <p:spPr>
          <a:xfrm>
            <a:off x="1108710" y="1964570"/>
            <a:ext cx="6469380" cy="668790"/>
          </a:xfrm>
          <a:prstGeom prst="rect">
            <a:avLst/>
          </a:prstGeom>
          <a:solidFill>
            <a:srgbClr val="FE672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spcBef>
                <a:spcPct val="0"/>
              </a:spcBef>
            </a:pPr>
            <a:r>
              <a:rPr lang="en-US" altLang="zh-CN" sz="2800" b="1" dirty="0" err="1">
                <a:latin typeface="SVN-Androgyne" panose="02040603050506020204" pitchFamily="18" charset="0"/>
                <a:cs typeface="+mn-ea"/>
                <a:sym typeface="+mn-lt"/>
              </a:rPr>
              <a:t>Tìm</a:t>
            </a:r>
            <a:r>
              <a:rPr lang="en-US" altLang="zh-CN" sz="2800" b="1" dirty="0">
                <a:latin typeface="SVN-Androgyne" panose="02040603050506020204" pitchFamily="18" charset="0"/>
                <a:cs typeface="+mn-ea"/>
                <a:sym typeface="+mn-lt"/>
              </a:rPr>
              <a:t> </a:t>
            </a:r>
            <a:r>
              <a:rPr lang="en-US" altLang="zh-CN" sz="2800" b="1" dirty="0" err="1">
                <a:latin typeface="SVN-Androgyne" panose="02040603050506020204" pitchFamily="18" charset="0"/>
                <a:cs typeface="+mn-ea"/>
                <a:sym typeface="+mn-lt"/>
              </a:rPr>
              <a:t>ý</a:t>
            </a:r>
            <a:endParaRPr lang="en-US" altLang="zh-CN" sz="2000" b="1" dirty="0">
              <a:latin typeface="SVN-Androgyne" panose="02040603050506020204" pitchFamily="18" charset="0"/>
              <a:cs typeface="+mn-ea"/>
              <a:sym typeface="+mn-lt"/>
            </a:endParaRPr>
          </a:p>
        </p:txBody>
      </p:sp>
      <p:sp>
        <p:nvSpPr>
          <p:cNvPr id="2" name="Rectangle 1">
            <a:extLst>
              <a:ext uri="{FF2B5EF4-FFF2-40B4-BE49-F238E27FC236}">
                <a16:creationId xmlns:a16="http://schemas.microsoft.com/office/drawing/2014/main" id="{86B88620-CC9C-184E-A056-5B6E4C9A34F4}"/>
              </a:ext>
            </a:extLst>
          </p:cNvPr>
          <p:cNvSpPr/>
          <p:nvPr/>
        </p:nvSpPr>
        <p:spPr>
          <a:xfrm>
            <a:off x="1108710" y="2633360"/>
            <a:ext cx="6469380" cy="2862322"/>
          </a:xfrm>
          <a:prstGeom prst="rect">
            <a:avLst/>
          </a:prstGeom>
          <a:ln w="28575">
            <a:solidFill>
              <a:srgbClr val="FFC000"/>
            </a:solidFill>
          </a:ln>
        </p:spPr>
        <p:txBody>
          <a:bodyPr wrap="square">
            <a:spAutoFit/>
          </a:bodyPr>
          <a:lstStyle/>
          <a:p>
            <a:r>
              <a:rPr lang="vi-VN" sz="2000" b="1" i="1" dirty="0">
                <a:solidFill>
                  <a:schemeClr val="accent6">
                    <a:lumMod val="75000"/>
                  </a:schemeClr>
                </a:solidFill>
                <a:latin typeface="Times New Roman" panose="02020603050405020304" pitchFamily="18" charset="0"/>
                <a:cs typeface="Times New Roman" panose="02020603050405020304" pitchFamily="18" charset="0"/>
              </a:rPr>
              <a:t>Em hãy:</a:t>
            </a:r>
            <a:endParaRPr lang="vi-VN" sz="2000" b="1"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vi-VN" sz="2000" i="1" dirty="0">
                <a:solidFill>
                  <a:schemeClr val="accent6">
                    <a:lumMod val="75000"/>
                  </a:schemeClr>
                </a:solidFill>
                <a:latin typeface="Times New Roman" panose="02020603050405020304" pitchFamily="18" charset="0"/>
                <a:cs typeface="Times New Roman" panose="02020603050405020304" pitchFamily="18" charset="0"/>
              </a:rPr>
              <a:t>Đọc diễn cảm bài thơ vài lần để cảm nhận âm thanh, vần, nhịp điệu của bài thơ và xác định những cảm xúc mà bài thơ đã gợi cho em.</a:t>
            </a:r>
            <a:endParaRPr lang="vi-VN" sz="20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vi-VN" sz="2000" i="1" dirty="0">
                <a:solidFill>
                  <a:schemeClr val="accent6">
                    <a:lumMod val="75000"/>
                  </a:schemeClr>
                </a:solidFill>
                <a:latin typeface="Times New Roman" panose="02020603050405020304" pitchFamily="18" charset="0"/>
                <a:cs typeface="Times New Roman" panose="02020603050405020304" pitchFamily="18" charset="0"/>
              </a:rPr>
              <a:t>Tìm và xác định ý nghĩa của những từ ngữ, hình ảnh độc đáo, những biện pháp tu từ mà tác giả bài thơ sử dụng.</a:t>
            </a:r>
            <a:endParaRPr lang="vi-VN" sz="20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vi-VN" sz="2000" i="1" dirty="0">
                <a:solidFill>
                  <a:schemeClr val="accent6">
                    <a:lumMod val="75000"/>
                  </a:schemeClr>
                </a:solidFill>
                <a:latin typeface="Times New Roman" panose="02020603050405020304" pitchFamily="18" charset="0"/>
                <a:cs typeface="Times New Roman" panose="02020603050405020304" pitchFamily="18" charset="0"/>
              </a:rPr>
              <a:t>Xác định chủ đề của bài thơ.</a:t>
            </a:r>
            <a:endParaRPr lang="vi-VN" sz="20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vi-VN" sz="2000" i="1" dirty="0">
                <a:solidFill>
                  <a:schemeClr val="accent6">
                    <a:lumMod val="75000"/>
                  </a:schemeClr>
                </a:solidFill>
                <a:latin typeface="Times New Roman" panose="02020603050405020304" pitchFamily="18" charset="0"/>
                <a:cs typeface="Times New Roman" panose="02020603050405020304" pitchFamily="18" charset="0"/>
              </a:rPr>
              <a:t>Lí giải vì sao em có cảm xúc đặc biệt với bài thơ.</a:t>
            </a:r>
            <a:endParaRPr lang="vi-VN" sz="2000"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vi-VN" sz="2000" i="1" dirty="0">
                <a:solidFill>
                  <a:schemeClr val="accent6">
                    <a:lumMod val="75000"/>
                  </a:schemeClr>
                </a:solidFill>
                <a:latin typeface="Times New Roman" panose="02020603050405020304" pitchFamily="18" charset="0"/>
                <a:cs typeface="Times New Roman" panose="02020603050405020304" pitchFamily="18" charset="0"/>
              </a:rPr>
              <a:t>Viết nhanh dưới dạng cụm từ thể hiện những ý tưởng trên.</a:t>
            </a:r>
            <a:endParaRPr lang="vi-VN" sz="2000" dirty="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5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530D4A-6874-F143-BD9F-2658DF4D14B8}"/>
              </a:ext>
            </a:extLst>
          </p:cNvPr>
          <p:cNvSpPr/>
          <p:nvPr/>
        </p:nvSpPr>
        <p:spPr>
          <a:xfrm>
            <a:off x="1677505" y="2414233"/>
            <a:ext cx="3147015"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Xác định đề tài</a:t>
            </a:r>
          </a:p>
        </p:txBody>
      </p:sp>
      <p:grpSp>
        <p:nvGrpSpPr>
          <p:cNvPr id="9" name="组合 7">
            <a:extLst>
              <a:ext uri="{FF2B5EF4-FFF2-40B4-BE49-F238E27FC236}">
                <a16:creationId xmlns:a16="http://schemas.microsoft.com/office/drawing/2014/main" id="{967776BF-8FF3-3247-A5C9-01E3014A8A10}"/>
              </a:ext>
            </a:extLst>
          </p:cNvPr>
          <p:cNvGrpSpPr/>
          <p:nvPr/>
        </p:nvGrpSpPr>
        <p:grpSpPr>
          <a:xfrm>
            <a:off x="1108710" y="46614"/>
            <a:ext cx="4007030" cy="1355483"/>
            <a:chOff x="3839754" y="5334287"/>
            <a:chExt cx="4007030" cy="1355483"/>
          </a:xfrm>
        </p:grpSpPr>
        <p:pic>
          <p:nvPicPr>
            <p:cNvPr id="10" name="图片 2">
              <a:extLst>
                <a:ext uri="{FF2B5EF4-FFF2-40B4-BE49-F238E27FC236}">
                  <a16:creationId xmlns:a16="http://schemas.microsoft.com/office/drawing/2014/main" id="{7E9EA597-E65D-1A45-8FBE-8D69C6EE0D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11" name="文本框 18">
              <a:extLst>
                <a:ext uri="{FF2B5EF4-FFF2-40B4-BE49-F238E27FC236}">
                  <a16:creationId xmlns:a16="http://schemas.microsoft.com/office/drawing/2014/main" id="{E66BFE29-8B2A-374F-9651-C420B3B5F4ED}"/>
                </a:ext>
              </a:extLst>
            </p:cNvPr>
            <p:cNvSpPr txBox="1">
              <a:spLocks noChangeArrowheads="1"/>
            </p:cNvSpPr>
            <p:nvPr/>
          </p:nvSpPr>
          <p:spPr bwMode="auto">
            <a:xfrm>
              <a:off x="3993883" y="5839997"/>
              <a:ext cx="3698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defTabSz="914400">
                <a:lnSpc>
                  <a:spcPct val="100000"/>
                </a:lnSpc>
                <a:spcBef>
                  <a:spcPct val="0"/>
                </a:spcBef>
                <a:buNone/>
                <a:defRPr/>
              </a:pPr>
              <a:r>
                <a:rPr lang="en-US" altLang="zh-CN" sz="2400" dirty="0" err="1">
                  <a:solidFill>
                    <a:prstClr val="black">
                      <a:lumMod val="85000"/>
                      <a:lumOff val="15000"/>
                    </a:prstClr>
                  </a:solidFill>
                  <a:latin typeface="SVN-Androgyne" panose="02040603050506020204" pitchFamily="18" charset="0"/>
                  <a:cs typeface="+mn-ea"/>
                  <a:sym typeface="+mn-lt"/>
                </a:rPr>
                <a:t>Bước</a:t>
              </a:r>
              <a:r>
                <a:rPr lang="en-US" altLang="zh-CN" sz="2400" dirty="0">
                  <a:solidFill>
                    <a:prstClr val="black">
                      <a:lumMod val="85000"/>
                      <a:lumOff val="15000"/>
                    </a:prstClr>
                  </a:solidFill>
                  <a:latin typeface="SVN-Androgyne" panose="02040603050506020204" pitchFamily="18" charset="0"/>
                  <a:cs typeface="+mn-ea"/>
                  <a:sym typeface="+mn-lt"/>
                </a:rPr>
                <a:t> 2: </a:t>
              </a:r>
              <a:r>
                <a:rPr lang="en-US" altLang="zh-CN" sz="2400" dirty="0" err="1">
                  <a:solidFill>
                    <a:prstClr val="black">
                      <a:lumMod val="85000"/>
                      <a:lumOff val="15000"/>
                    </a:prstClr>
                  </a:solidFill>
                  <a:latin typeface="SVN-Androgyne" panose="02040603050506020204" pitchFamily="18" charset="0"/>
                  <a:cs typeface="+mn-ea"/>
                  <a:sym typeface="+mn-lt"/>
                </a:rPr>
                <a:t>Tìm</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ý</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lập</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dàn</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ý</a:t>
              </a:r>
              <a:endParaRPr lang="zh-CN" altLang="en-US" sz="2400" dirty="0">
                <a:solidFill>
                  <a:prstClr val="black">
                    <a:lumMod val="85000"/>
                    <a:lumOff val="15000"/>
                  </a:prstClr>
                </a:solidFill>
                <a:latin typeface="SVN-Androgyne" panose="02040603050506020204" pitchFamily="18" charset="0"/>
                <a:cs typeface="+mn-ea"/>
                <a:sym typeface="+mn-lt"/>
              </a:endParaRPr>
            </a:p>
          </p:txBody>
        </p:sp>
      </p:grpSp>
      <p:sp>
        <p:nvSpPr>
          <p:cNvPr id="8" name="ïšḻïḓê">
            <a:extLst>
              <a:ext uri="{FF2B5EF4-FFF2-40B4-BE49-F238E27FC236}">
                <a16:creationId xmlns:a16="http://schemas.microsoft.com/office/drawing/2014/main" id="{F31EDD90-231A-0842-8413-806C2F410224}"/>
              </a:ext>
            </a:extLst>
          </p:cNvPr>
          <p:cNvSpPr/>
          <p:nvPr/>
        </p:nvSpPr>
        <p:spPr>
          <a:xfrm>
            <a:off x="1108709" y="1402097"/>
            <a:ext cx="4007030" cy="668790"/>
          </a:xfrm>
          <a:prstGeom prst="rect">
            <a:avLst/>
          </a:prstGeom>
          <a:solidFill>
            <a:srgbClr val="FE672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spcBef>
                <a:spcPct val="0"/>
              </a:spcBef>
            </a:pPr>
            <a:r>
              <a:rPr lang="en-US" altLang="zh-CN" sz="2800" b="1" dirty="0" err="1">
                <a:latin typeface="SVN-Androgyne" panose="02040603050506020204" pitchFamily="18" charset="0"/>
                <a:cs typeface="+mn-ea"/>
                <a:sym typeface="+mn-lt"/>
              </a:rPr>
              <a:t>Lập</a:t>
            </a:r>
            <a:r>
              <a:rPr lang="en-US" altLang="zh-CN" sz="2800" b="1" dirty="0">
                <a:latin typeface="SVN-Androgyne" panose="02040603050506020204" pitchFamily="18" charset="0"/>
                <a:cs typeface="+mn-ea"/>
                <a:sym typeface="+mn-lt"/>
              </a:rPr>
              <a:t> </a:t>
            </a:r>
            <a:r>
              <a:rPr lang="en-US" altLang="zh-CN" sz="2800" b="1" dirty="0" err="1">
                <a:latin typeface="SVN-Androgyne" panose="02040603050506020204" pitchFamily="18" charset="0"/>
                <a:cs typeface="+mn-ea"/>
                <a:sym typeface="+mn-lt"/>
              </a:rPr>
              <a:t>dàn</a:t>
            </a:r>
            <a:r>
              <a:rPr lang="en-US" altLang="zh-CN" sz="2800" b="1" dirty="0">
                <a:latin typeface="SVN-Androgyne" panose="02040603050506020204" pitchFamily="18" charset="0"/>
                <a:cs typeface="+mn-ea"/>
                <a:sym typeface="+mn-lt"/>
              </a:rPr>
              <a:t> </a:t>
            </a:r>
            <a:r>
              <a:rPr lang="en-US" altLang="zh-CN" sz="2800" b="1" dirty="0" err="1">
                <a:latin typeface="SVN-Androgyne" panose="02040603050506020204" pitchFamily="18" charset="0"/>
                <a:cs typeface="+mn-ea"/>
                <a:sym typeface="+mn-lt"/>
              </a:rPr>
              <a:t>ý</a:t>
            </a:r>
            <a:endParaRPr lang="en-US" altLang="zh-CN" sz="2000" b="1" dirty="0">
              <a:latin typeface="SVN-Androgyne" panose="02040603050506020204" pitchFamily="18" charset="0"/>
              <a:cs typeface="+mn-ea"/>
              <a:sym typeface="+mn-lt"/>
            </a:endParaRPr>
          </a:p>
        </p:txBody>
      </p:sp>
      <p:sp>
        <p:nvSpPr>
          <p:cNvPr id="12" name="í$ľîḋe">
            <a:extLst>
              <a:ext uri="{FF2B5EF4-FFF2-40B4-BE49-F238E27FC236}">
                <a16:creationId xmlns:a16="http://schemas.microsoft.com/office/drawing/2014/main" id="{045430E9-B21E-8740-B9F2-2063C6A72586}"/>
              </a:ext>
            </a:extLst>
          </p:cNvPr>
          <p:cNvSpPr/>
          <p:nvPr/>
        </p:nvSpPr>
        <p:spPr bwMode="auto">
          <a:xfrm>
            <a:off x="1010981" y="4502662"/>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dirty="0">
              <a:cs typeface="+mn-ea"/>
              <a:sym typeface="+mn-lt"/>
            </a:endParaRPr>
          </a:p>
        </p:txBody>
      </p:sp>
      <p:sp>
        <p:nvSpPr>
          <p:cNvPr id="13" name="Rounded Rectangle 12">
            <a:extLst>
              <a:ext uri="{FF2B5EF4-FFF2-40B4-BE49-F238E27FC236}">
                <a16:creationId xmlns:a16="http://schemas.microsoft.com/office/drawing/2014/main" id="{2983E6A5-467C-2B44-B1ED-FA4722FEC246}"/>
              </a:ext>
            </a:extLst>
          </p:cNvPr>
          <p:cNvSpPr/>
          <p:nvPr/>
        </p:nvSpPr>
        <p:spPr>
          <a:xfrm>
            <a:off x="6120312" y="1740988"/>
            <a:ext cx="5355771" cy="5805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a:t>
            </a:r>
            <a:r>
              <a:rPr lang="en-US" sz="2400" i="1" dirty="0">
                <a:latin typeface="Times New Roman" panose="02020603050405020304" pitchFamily="18" charset="0"/>
                <a:cs typeface="Times New Roman" panose="02020603050405020304" pitchFamily="18" charset="0"/>
              </a:rPr>
              <a:t> ……………………</a:t>
            </a:r>
          </a:p>
        </p:txBody>
      </p:sp>
      <p:sp>
        <p:nvSpPr>
          <p:cNvPr id="15" name="Rounded Rectangle 14">
            <a:extLst>
              <a:ext uri="{FF2B5EF4-FFF2-40B4-BE49-F238E27FC236}">
                <a16:creationId xmlns:a16="http://schemas.microsoft.com/office/drawing/2014/main" id="{D08A8909-17CE-5541-9DEB-B086BE23929E}"/>
              </a:ext>
            </a:extLst>
          </p:cNvPr>
          <p:cNvSpPr/>
          <p:nvPr/>
        </p:nvSpPr>
        <p:spPr>
          <a:xfrm>
            <a:off x="6120312" y="2452188"/>
            <a:ext cx="5355771" cy="5805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thơ</a:t>
            </a:r>
            <a:r>
              <a:rPr lang="en-US" sz="2400" i="1" dirty="0">
                <a:latin typeface="Times New Roman" panose="02020603050405020304" pitchFamily="18" charset="0"/>
                <a:cs typeface="Times New Roman" panose="02020603050405020304" pitchFamily="18" charset="0"/>
              </a:rPr>
              <a:t> ………………..</a:t>
            </a:r>
          </a:p>
        </p:txBody>
      </p:sp>
      <p:sp>
        <p:nvSpPr>
          <p:cNvPr id="16" name="Rounded Rectangle 15">
            <a:extLst>
              <a:ext uri="{FF2B5EF4-FFF2-40B4-BE49-F238E27FC236}">
                <a16:creationId xmlns:a16="http://schemas.microsoft.com/office/drawing/2014/main" id="{262EEE2E-C7AA-A047-AFBC-C583FF23016F}"/>
              </a:ext>
            </a:extLst>
          </p:cNvPr>
          <p:cNvSpPr/>
          <p:nvPr/>
        </p:nvSpPr>
        <p:spPr>
          <a:xfrm>
            <a:off x="6120312" y="3163388"/>
            <a:ext cx="5355771" cy="9869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 ………………………….</a:t>
            </a:r>
          </a:p>
          <a:p>
            <a:pPr algn="just"/>
            <a:r>
              <a:rPr lang="en-US" sz="2400" i="1" dirty="0" err="1">
                <a:latin typeface="Times New Roman" panose="02020603050405020304" pitchFamily="18" charset="0"/>
                <a:cs typeface="Times New Roman" panose="02020603050405020304" pitchFamily="18" charset="0"/>
              </a:rPr>
              <a:t>Bằng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chứng</a:t>
            </a:r>
            <a:r>
              <a:rPr lang="en-US" sz="2400" i="1" dirty="0">
                <a:latin typeface="Times New Roman" panose="02020603050405020304" pitchFamily="18" charset="0"/>
                <a:cs typeface="Times New Roman" panose="02020603050405020304" pitchFamily="18" charset="0"/>
              </a:rPr>
              <a:t> ………………………………..</a:t>
            </a:r>
          </a:p>
        </p:txBody>
      </p:sp>
      <p:sp>
        <p:nvSpPr>
          <p:cNvPr id="17" name="Rounded Rectangle 16">
            <a:extLst>
              <a:ext uri="{FF2B5EF4-FFF2-40B4-BE49-F238E27FC236}">
                <a16:creationId xmlns:a16="http://schemas.microsoft.com/office/drawing/2014/main" id="{4FB09B7B-720C-7448-B479-F29CE05C2902}"/>
              </a:ext>
            </a:extLst>
          </p:cNvPr>
          <p:cNvSpPr/>
          <p:nvPr/>
        </p:nvSpPr>
        <p:spPr>
          <a:xfrm>
            <a:off x="6120312" y="5456643"/>
            <a:ext cx="5355771" cy="5805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Khẳng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xúc</a:t>
            </a:r>
            <a:r>
              <a:rPr lang="en-US" sz="2400" i="1" dirty="0">
                <a:latin typeface="Times New Roman" panose="02020603050405020304" pitchFamily="18" charset="0"/>
                <a:cs typeface="Times New Roman" panose="02020603050405020304" pitchFamily="18" charset="0"/>
              </a:rPr>
              <a:t> ………………….</a:t>
            </a:r>
          </a:p>
        </p:txBody>
      </p:sp>
      <p:sp>
        <p:nvSpPr>
          <p:cNvPr id="18" name="Rounded Rectangle 17">
            <a:extLst>
              <a:ext uri="{FF2B5EF4-FFF2-40B4-BE49-F238E27FC236}">
                <a16:creationId xmlns:a16="http://schemas.microsoft.com/office/drawing/2014/main" id="{31628D06-5CF2-004C-B788-03FE46415BC0}"/>
              </a:ext>
            </a:extLst>
          </p:cNvPr>
          <p:cNvSpPr/>
          <p:nvPr/>
        </p:nvSpPr>
        <p:spPr>
          <a:xfrm>
            <a:off x="6120312" y="6167842"/>
            <a:ext cx="5355771" cy="5805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r>
              <a:rPr lang="en-US" sz="2400" i="1" dirty="0">
                <a:latin typeface="Times New Roman" panose="02020603050405020304" pitchFamily="18" charset="0"/>
                <a:cs typeface="Times New Roman" panose="02020603050405020304" pitchFamily="18" charset="0"/>
              </a:rPr>
              <a:t> …………………</a:t>
            </a:r>
          </a:p>
        </p:txBody>
      </p:sp>
      <p:sp>
        <p:nvSpPr>
          <p:cNvPr id="19" name="Oval 18">
            <a:extLst>
              <a:ext uri="{FF2B5EF4-FFF2-40B4-BE49-F238E27FC236}">
                <a16:creationId xmlns:a16="http://schemas.microsoft.com/office/drawing/2014/main" id="{AA7895CC-E171-0944-9AB2-2435EE75298C}"/>
              </a:ext>
            </a:extLst>
          </p:cNvPr>
          <p:cNvSpPr/>
          <p:nvPr/>
        </p:nvSpPr>
        <p:spPr>
          <a:xfrm>
            <a:off x="3231969" y="2276565"/>
            <a:ext cx="2119086" cy="899886"/>
          </a:xfrm>
          <a:prstGeom prst="ellipse">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a:latin typeface="SVN-Androgyne" panose="02040603050506020204" pitchFamily="18" charset="0"/>
              </a:rPr>
              <a:t>Mở</a:t>
            </a:r>
            <a:r>
              <a:rPr lang="en-US" sz="2400" dirty="0">
                <a:latin typeface="SVN-Androgyne" panose="02040603050506020204" pitchFamily="18" charset="0"/>
              </a:rPr>
              <a:t> </a:t>
            </a:r>
            <a:r>
              <a:rPr lang="en-US" sz="2400" dirty="0" err="1">
                <a:latin typeface="SVN-Androgyne" panose="02040603050506020204" pitchFamily="18" charset="0"/>
              </a:rPr>
              <a:t>đoạn</a:t>
            </a:r>
            <a:endParaRPr lang="en-US" sz="2400" dirty="0">
              <a:latin typeface="SVN-Androgyne" panose="02040603050506020204" pitchFamily="18" charset="0"/>
            </a:endParaRPr>
          </a:p>
        </p:txBody>
      </p:sp>
      <p:sp>
        <p:nvSpPr>
          <p:cNvPr id="20" name="Oval 19">
            <a:extLst>
              <a:ext uri="{FF2B5EF4-FFF2-40B4-BE49-F238E27FC236}">
                <a16:creationId xmlns:a16="http://schemas.microsoft.com/office/drawing/2014/main" id="{DBD920E6-7D77-CF40-A92B-3BFE9B00DD09}"/>
              </a:ext>
            </a:extLst>
          </p:cNvPr>
          <p:cNvSpPr/>
          <p:nvPr/>
        </p:nvSpPr>
        <p:spPr>
          <a:xfrm>
            <a:off x="3231969" y="3874587"/>
            <a:ext cx="2119086" cy="899886"/>
          </a:xfrm>
          <a:prstGeom prst="ellipse">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a:latin typeface="SVN-Androgyne" panose="02040603050506020204" pitchFamily="18" charset="0"/>
              </a:rPr>
              <a:t>Thân</a:t>
            </a:r>
            <a:r>
              <a:rPr lang="en-US" sz="2400" dirty="0">
                <a:latin typeface="SVN-Androgyne" panose="02040603050506020204" pitchFamily="18" charset="0"/>
              </a:rPr>
              <a:t> </a:t>
            </a:r>
            <a:r>
              <a:rPr lang="en-US" sz="2400" dirty="0" err="1">
                <a:latin typeface="SVN-Androgyne" panose="02040603050506020204" pitchFamily="18" charset="0"/>
              </a:rPr>
              <a:t>đoạn</a:t>
            </a:r>
            <a:endParaRPr lang="en-US" sz="2400" dirty="0">
              <a:latin typeface="SVN-Androgyne" panose="02040603050506020204" pitchFamily="18" charset="0"/>
            </a:endParaRPr>
          </a:p>
        </p:txBody>
      </p:sp>
      <p:sp>
        <p:nvSpPr>
          <p:cNvPr id="21" name="Oval 20">
            <a:extLst>
              <a:ext uri="{FF2B5EF4-FFF2-40B4-BE49-F238E27FC236}">
                <a16:creationId xmlns:a16="http://schemas.microsoft.com/office/drawing/2014/main" id="{555E2630-8879-3E43-B8CB-A2CB05B20B41}"/>
              </a:ext>
            </a:extLst>
          </p:cNvPr>
          <p:cNvSpPr/>
          <p:nvPr/>
        </p:nvSpPr>
        <p:spPr>
          <a:xfrm>
            <a:off x="3231969" y="5659843"/>
            <a:ext cx="2119086" cy="899886"/>
          </a:xfrm>
          <a:prstGeom prst="ellipse">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a:latin typeface="SVN-Androgyne" panose="02040603050506020204" pitchFamily="18" charset="0"/>
              </a:rPr>
              <a:t>Kết đoạn</a:t>
            </a:r>
          </a:p>
        </p:txBody>
      </p:sp>
      <p:cxnSp>
        <p:nvCxnSpPr>
          <p:cNvPr id="22" name="Straight Connector 21">
            <a:extLst>
              <a:ext uri="{FF2B5EF4-FFF2-40B4-BE49-F238E27FC236}">
                <a16:creationId xmlns:a16="http://schemas.microsoft.com/office/drawing/2014/main" id="{B76080FA-36E4-B544-94F5-CEE80A300DA3}"/>
              </a:ext>
            </a:extLst>
          </p:cNvPr>
          <p:cNvCxnSpPr>
            <a:stCxn id="19" idx="6"/>
            <a:endCxn id="13" idx="1"/>
          </p:cNvCxnSpPr>
          <p:nvPr/>
        </p:nvCxnSpPr>
        <p:spPr>
          <a:xfrm flipV="1">
            <a:off x="5351055" y="2031274"/>
            <a:ext cx="769257" cy="69523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0AB87D9-189B-1143-B24D-E006B487587A}"/>
              </a:ext>
            </a:extLst>
          </p:cNvPr>
          <p:cNvCxnSpPr>
            <a:stCxn id="19" idx="6"/>
            <a:endCxn id="15" idx="1"/>
          </p:cNvCxnSpPr>
          <p:nvPr/>
        </p:nvCxnSpPr>
        <p:spPr>
          <a:xfrm>
            <a:off x="5351055" y="2726508"/>
            <a:ext cx="769257" cy="1596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14178B3-68A3-2046-8BE4-F3715D0EBAD5}"/>
              </a:ext>
            </a:extLst>
          </p:cNvPr>
          <p:cNvCxnSpPr>
            <a:stCxn id="20" idx="6"/>
            <a:endCxn id="16" idx="1"/>
          </p:cNvCxnSpPr>
          <p:nvPr/>
        </p:nvCxnSpPr>
        <p:spPr>
          <a:xfrm flipV="1">
            <a:off x="5351055" y="3453674"/>
            <a:ext cx="769257" cy="870856"/>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E401087-F747-E24F-87D9-1E3606203297}"/>
              </a:ext>
            </a:extLst>
          </p:cNvPr>
          <p:cNvCxnSpPr>
            <a:stCxn id="20" idx="6"/>
            <a:endCxn id="28" idx="1"/>
          </p:cNvCxnSpPr>
          <p:nvPr/>
        </p:nvCxnSpPr>
        <p:spPr>
          <a:xfrm>
            <a:off x="5351055" y="4324530"/>
            <a:ext cx="769257" cy="449943"/>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77A5BD3-CC38-3844-9791-DCF981FC84E1}"/>
              </a:ext>
            </a:extLst>
          </p:cNvPr>
          <p:cNvCxnSpPr>
            <a:stCxn id="21" idx="6"/>
            <a:endCxn id="17" idx="1"/>
          </p:cNvCxnSpPr>
          <p:nvPr/>
        </p:nvCxnSpPr>
        <p:spPr>
          <a:xfrm flipV="1">
            <a:off x="5351055" y="5746929"/>
            <a:ext cx="769257" cy="36285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F72A4CF-2EF3-874A-B590-E8C794BF1BC4}"/>
              </a:ext>
            </a:extLst>
          </p:cNvPr>
          <p:cNvCxnSpPr>
            <a:stCxn id="21" idx="6"/>
            <a:endCxn id="18" idx="1"/>
          </p:cNvCxnSpPr>
          <p:nvPr/>
        </p:nvCxnSpPr>
        <p:spPr>
          <a:xfrm>
            <a:off x="5351055" y="6109786"/>
            <a:ext cx="769257" cy="34834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a16="http://schemas.microsoft.com/office/drawing/2014/main" id="{44B8745D-710E-2042-B59B-6F3D92564388}"/>
              </a:ext>
            </a:extLst>
          </p:cNvPr>
          <p:cNvSpPr/>
          <p:nvPr/>
        </p:nvSpPr>
        <p:spPr>
          <a:xfrm>
            <a:off x="6120312" y="4280987"/>
            <a:ext cx="5355771" cy="986972"/>
          </a:xfrm>
          <a:prstGeom prst="roundRect">
            <a:avLst/>
          </a:prstGeom>
          <a:solidFill>
            <a:schemeClr val="accent6">
              <a:lumMod val="20000"/>
              <a:lumOff val="8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p>
          <a:p>
            <a:pPr algn="just"/>
            <a:r>
              <a:rPr lang="en-US" sz="2400" i="1" dirty="0" err="1">
                <a:latin typeface="Times New Roman" panose="02020603050405020304" pitchFamily="18" charset="0"/>
                <a:cs typeface="Times New Roman" panose="02020603050405020304" pitchFamily="18" charset="0"/>
              </a:rPr>
              <a:t>Bằng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chứng</a:t>
            </a:r>
            <a:r>
              <a:rPr lang="en-US" sz="24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6577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14" presetClass="entr" presetSubtype="1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1000" fill="hold"/>
                                        <p:tgtEl>
                                          <p:spTgt spid="19"/>
                                        </p:tgtEl>
                                        <p:attrNameLst>
                                          <p:attrName>ppt_w</p:attrName>
                                        </p:attrNameLst>
                                      </p:cBhvr>
                                      <p:tavLst>
                                        <p:tav tm="0">
                                          <p:val>
                                            <p:strVal val="#ppt_w*0.70"/>
                                          </p:val>
                                        </p:tav>
                                        <p:tav tm="100000">
                                          <p:val>
                                            <p:strVal val="#ppt_w"/>
                                          </p:val>
                                        </p:tav>
                                      </p:tavLst>
                                    </p:anim>
                                    <p:anim calcmode="lin" valueType="num">
                                      <p:cBhvr>
                                        <p:cTn id="25" dur="1000" fill="hold"/>
                                        <p:tgtEl>
                                          <p:spTgt spid="19"/>
                                        </p:tgtEl>
                                        <p:attrNameLst>
                                          <p:attrName>ppt_h</p:attrName>
                                        </p:attrNameLst>
                                      </p:cBhvr>
                                      <p:tavLst>
                                        <p:tav tm="0">
                                          <p:val>
                                            <p:strVal val="#ppt_h"/>
                                          </p:val>
                                        </p:tav>
                                        <p:tav tm="100000">
                                          <p:val>
                                            <p:strVal val="#ppt_h"/>
                                          </p:val>
                                        </p:tav>
                                      </p:tavLst>
                                    </p:anim>
                                    <p:animEffect transition="in" filter="fade">
                                      <p:cBhvr>
                                        <p:cTn id="26" dur="1000"/>
                                        <p:tgtEl>
                                          <p:spTgt spid="19"/>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strVal val="#ppt_w*0.70"/>
                                          </p:val>
                                        </p:tav>
                                        <p:tav tm="100000">
                                          <p:val>
                                            <p:strVal val="#ppt_w"/>
                                          </p:val>
                                        </p:tav>
                                      </p:tavLst>
                                    </p:anim>
                                    <p:anim calcmode="lin" valueType="num">
                                      <p:cBhvr>
                                        <p:cTn id="30" dur="1000" fill="hold"/>
                                        <p:tgtEl>
                                          <p:spTgt spid="20"/>
                                        </p:tgtEl>
                                        <p:attrNameLst>
                                          <p:attrName>ppt_h</p:attrName>
                                        </p:attrNameLst>
                                      </p:cBhvr>
                                      <p:tavLst>
                                        <p:tav tm="0">
                                          <p:val>
                                            <p:strVal val="#ppt_h"/>
                                          </p:val>
                                        </p:tav>
                                        <p:tav tm="100000">
                                          <p:val>
                                            <p:strVal val="#ppt_h"/>
                                          </p:val>
                                        </p:tav>
                                      </p:tavLst>
                                    </p:anim>
                                    <p:animEffect transition="in" filter="fade">
                                      <p:cBhvr>
                                        <p:cTn id="31" dur="1000"/>
                                        <p:tgtEl>
                                          <p:spTgt spid="20"/>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strVal val="#ppt_w*0.70"/>
                                          </p:val>
                                        </p:tav>
                                        <p:tav tm="100000">
                                          <p:val>
                                            <p:strVal val="#ppt_w"/>
                                          </p:val>
                                        </p:tav>
                                      </p:tavLst>
                                    </p:anim>
                                    <p:anim calcmode="lin" valueType="num">
                                      <p:cBhvr>
                                        <p:cTn id="35" dur="1000" fill="hold"/>
                                        <p:tgtEl>
                                          <p:spTgt spid="21"/>
                                        </p:tgtEl>
                                        <p:attrNameLst>
                                          <p:attrName>ppt_h</p:attrName>
                                        </p:attrNameLst>
                                      </p:cBhvr>
                                      <p:tavLst>
                                        <p:tav tm="0">
                                          <p:val>
                                            <p:strVal val="#ppt_h"/>
                                          </p:val>
                                        </p:tav>
                                        <p:tav tm="100000">
                                          <p:val>
                                            <p:strVal val="#ppt_h"/>
                                          </p:val>
                                        </p:tav>
                                      </p:tavLst>
                                    </p:anim>
                                    <p:animEffect transition="in" filter="fade">
                                      <p:cBhvr>
                                        <p:cTn id="36" dur="10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2" grpId="0" animBg="1"/>
      <p:bldP spid="13" grpId="0" animBg="1"/>
      <p:bldP spid="15" grpId="0" animBg="1"/>
      <p:bldP spid="16" grpId="0" animBg="1"/>
      <p:bldP spid="17" grpId="0" animBg="1"/>
      <p:bldP spid="18" grpId="0" animBg="1"/>
      <p:bldP spid="19" grpId="0" animBg="1"/>
      <p:bldP spid="20" grpId="0" animBg="1"/>
      <p:bldP spid="21"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7257F61-C953-4C99-B499-EE6E7F9F54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4290"/>
            <a:ext cx="12192000" cy="6858000"/>
          </a:xfrm>
          <a:prstGeom prst="rect">
            <a:avLst/>
          </a:prstGeom>
          <a:ln>
            <a:noFill/>
          </a:ln>
        </p:spPr>
      </p:pic>
      <p:sp>
        <p:nvSpPr>
          <p:cNvPr id="16" name="TextBox 15">
            <a:extLst>
              <a:ext uri="{FF2B5EF4-FFF2-40B4-BE49-F238E27FC236}">
                <a16:creationId xmlns:a16="http://schemas.microsoft.com/office/drawing/2014/main" id="{3527AC36-20A1-5F4F-B176-9CC3DF4FE018}"/>
              </a:ext>
            </a:extLst>
          </p:cNvPr>
          <p:cNvSpPr txBox="1"/>
          <p:nvPr/>
        </p:nvSpPr>
        <p:spPr>
          <a:xfrm>
            <a:off x="3939078" y="720142"/>
            <a:ext cx="4313843" cy="769441"/>
          </a:xfrm>
          <a:prstGeom prst="rect">
            <a:avLst/>
          </a:prstGeom>
          <a:solidFill>
            <a:schemeClr val="accent1">
              <a:lumMod val="20000"/>
              <a:lumOff val="80000"/>
            </a:schemeClr>
          </a:solidFill>
          <a:ln w="28575">
            <a:solidFill>
              <a:schemeClr val="tx2">
                <a:lumMod val="60000"/>
                <a:lumOff val="40000"/>
              </a:schemeClr>
            </a:solidFill>
            <a:prstDash val="dash"/>
          </a:ln>
        </p:spPr>
        <p:txBody>
          <a:bodyPr wrap="square" rtlCol="0">
            <a:spAutoFit/>
          </a:bodyPr>
          <a:lstStyle/>
          <a:p>
            <a:pPr algn="ctr"/>
            <a:r>
              <a:rPr lang="en-US" sz="4400" b="1" dirty="0" err="1">
                <a:solidFill>
                  <a:srgbClr val="FF0000"/>
                </a:solidFill>
                <a:latin typeface="SVN-Androgyne" panose="02040603050506020204" pitchFamily="18" charset="0"/>
              </a:rPr>
              <a:t>Yêu</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cầu</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cần</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đạt</a:t>
            </a:r>
            <a:endParaRPr lang="en-US" sz="4400" b="1" dirty="0">
              <a:solidFill>
                <a:srgbClr val="FF0000"/>
              </a:solidFill>
              <a:latin typeface="SVN-Androgyne" panose="02040603050506020204" pitchFamily="18" charset="0"/>
            </a:endParaRPr>
          </a:p>
        </p:txBody>
      </p:sp>
      <p:pic>
        <p:nvPicPr>
          <p:cNvPr id="18" name="图片 10">
            <a:extLst>
              <a:ext uri="{FF2B5EF4-FFF2-40B4-BE49-F238E27FC236}">
                <a16:creationId xmlns:a16="http://schemas.microsoft.com/office/drawing/2014/main" id="{DCA3047C-A62A-7F47-A926-C5D9628577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772701">
            <a:off x="2506734" y="323178"/>
            <a:ext cx="1549280" cy="1501815"/>
          </a:xfrm>
          <a:prstGeom prst="rect">
            <a:avLst/>
          </a:prstGeom>
        </p:spPr>
      </p:pic>
      <p:sp>
        <p:nvSpPr>
          <p:cNvPr id="19" name="TextBox 18">
            <a:extLst>
              <a:ext uri="{FF2B5EF4-FFF2-40B4-BE49-F238E27FC236}">
                <a16:creationId xmlns:a16="http://schemas.microsoft.com/office/drawing/2014/main" id="{64468452-0973-1244-9663-FF88E226CA19}"/>
              </a:ext>
            </a:extLst>
          </p:cNvPr>
          <p:cNvSpPr txBox="1"/>
          <p:nvPr/>
        </p:nvSpPr>
        <p:spPr>
          <a:xfrm>
            <a:off x="1320800" y="1085634"/>
            <a:ext cx="9557407" cy="3719160"/>
          </a:xfrm>
          <a:prstGeom prst="rect">
            <a:avLst/>
          </a:prstGeom>
          <a:noFill/>
        </p:spPr>
        <p:txBody>
          <a:bodyPr wrap="square" rtlCol="0">
            <a:spAutoFit/>
          </a:bodyPr>
          <a:lstStyle/>
          <a:p>
            <a:pPr marL="457200" indent="-457200" algn="just">
              <a:lnSpc>
                <a:spcPct val="150000"/>
              </a:lnSpc>
              <a:buFont typeface="Wingdings" pitchFamily="2" charset="2"/>
              <a:buChar char="ü"/>
            </a:pPr>
            <a:endParaRPr lang="en-US" sz="3200" b="1" dirty="0">
              <a:solidFill>
                <a:srgbClr val="21A5B1"/>
              </a:solidFill>
              <a:latin typeface="SVN-Monday" pitchFamily="2" charset="77"/>
            </a:endParaRPr>
          </a:p>
          <a:p>
            <a:pPr marL="457200" indent="-457200" algn="just">
              <a:lnSpc>
                <a:spcPct val="150000"/>
              </a:lnSpc>
              <a:buFont typeface="Wingdings" pitchFamily="2" charset="2"/>
              <a:buChar char="ü"/>
            </a:pPr>
            <a:r>
              <a:rPr lang="en-US" sz="3200" dirty="0" err="1">
                <a:solidFill>
                  <a:srgbClr val="21A5B1"/>
                </a:solidFill>
                <a:latin typeface="SVN-Monday" pitchFamily="2" charset="77"/>
              </a:rPr>
              <a:t>Biết</a:t>
            </a:r>
            <a:r>
              <a:rPr lang="en-US" sz="3200" dirty="0">
                <a:solidFill>
                  <a:srgbClr val="21A5B1"/>
                </a:solidFill>
                <a:latin typeface="SVN-Monday" pitchFamily="2" charset="77"/>
              </a:rPr>
              <a:t> </a:t>
            </a:r>
            <a:r>
              <a:rPr lang="en-US" sz="3200" dirty="0" err="1">
                <a:solidFill>
                  <a:srgbClr val="21A5B1"/>
                </a:solidFill>
                <a:latin typeface="SVN-Monday" pitchFamily="2" charset="77"/>
              </a:rPr>
              <a:t>viết</a:t>
            </a:r>
            <a:r>
              <a:rPr lang="en-US" sz="3200" dirty="0">
                <a:solidFill>
                  <a:srgbClr val="21A5B1"/>
                </a:solidFill>
                <a:latin typeface="SVN-Monday" pitchFamily="2" charset="77"/>
              </a:rPr>
              <a:t> </a:t>
            </a:r>
            <a:r>
              <a:rPr lang="en-US" sz="3200" dirty="0" err="1">
                <a:solidFill>
                  <a:srgbClr val="21A5B1"/>
                </a:solidFill>
                <a:latin typeface="SVN-Monday" pitchFamily="2" charset="77"/>
              </a:rPr>
              <a:t>đoạn</a:t>
            </a:r>
            <a:r>
              <a:rPr lang="en-US" sz="3200" dirty="0">
                <a:solidFill>
                  <a:srgbClr val="21A5B1"/>
                </a:solidFill>
                <a:latin typeface="SVN-Monday" pitchFamily="2" charset="77"/>
              </a:rPr>
              <a:t> </a:t>
            </a:r>
            <a:r>
              <a:rPr lang="en-US" sz="3200" dirty="0" err="1">
                <a:solidFill>
                  <a:srgbClr val="21A5B1"/>
                </a:solidFill>
                <a:latin typeface="SVN-Monday" pitchFamily="2" charset="77"/>
              </a:rPr>
              <a:t>văn</a:t>
            </a:r>
            <a:r>
              <a:rPr lang="en-US" sz="3200" dirty="0">
                <a:solidFill>
                  <a:srgbClr val="21A5B1"/>
                </a:solidFill>
                <a:latin typeface="SVN-Monday" pitchFamily="2" charset="77"/>
              </a:rPr>
              <a:t> </a:t>
            </a:r>
            <a:r>
              <a:rPr lang="en-US" sz="3200" dirty="0" err="1">
                <a:solidFill>
                  <a:srgbClr val="21A5B1"/>
                </a:solidFill>
                <a:latin typeface="SVN-Monday" pitchFamily="2" charset="77"/>
              </a:rPr>
              <a:t>đảm</a:t>
            </a:r>
            <a:r>
              <a:rPr lang="en-US" sz="3200" dirty="0">
                <a:solidFill>
                  <a:srgbClr val="21A5B1"/>
                </a:solidFill>
                <a:latin typeface="SVN-Monday" pitchFamily="2" charset="77"/>
              </a:rPr>
              <a:t> </a:t>
            </a:r>
            <a:r>
              <a:rPr lang="en-US" sz="3200" dirty="0" err="1">
                <a:solidFill>
                  <a:srgbClr val="21A5B1"/>
                </a:solidFill>
                <a:latin typeface="SVN-Monday" pitchFamily="2" charset="77"/>
              </a:rPr>
              <a:t>bảo</a:t>
            </a:r>
            <a:r>
              <a:rPr lang="en-US" sz="3200" dirty="0">
                <a:solidFill>
                  <a:srgbClr val="21A5B1"/>
                </a:solidFill>
                <a:latin typeface="SVN-Monday" pitchFamily="2" charset="77"/>
              </a:rPr>
              <a:t> </a:t>
            </a:r>
            <a:r>
              <a:rPr lang="en-US" sz="3200" dirty="0" err="1">
                <a:solidFill>
                  <a:srgbClr val="21A5B1"/>
                </a:solidFill>
                <a:latin typeface="SVN-Monday" pitchFamily="2" charset="77"/>
              </a:rPr>
              <a:t>các</a:t>
            </a:r>
            <a:r>
              <a:rPr lang="en-US" sz="3200" dirty="0">
                <a:solidFill>
                  <a:srgbClr val="21A5B1"/>
                </a:solidFill>
                <a:latin typeface="SVN-Monday" pitchFamily="2" charset="77"/>
              </a:rPr>
              <a:t> </a:t>
            </a:r>
            <a:r>
              <a:rPr lang="en-US" sz="3200" dirty="0" err="1">
                <a:solidFill>
                  <a:srgbClr val="21A5B1"/>
                </a:solidFill>
                <a:latin typeface="SVN-Monday" pitchFamily="2" charset="77"/>
              </a:rPr>
              <a:t>bước</a:t>
            </a:r>
            <a:r>
              <a:rPr lang="en-US" sz="3200" dirty="0">
                <a:solidFill>
                  <a:srgbClr val="21A5B1"/>
                </a:solidFill>
                <a:latin typeface="SVN-Monday" pitchFamily="2" charset="77"/>
              </a:rPr>
              <a:t>: </a:t>
            </a:r>
            <a:r>
              <a:rPr lang="en-US" sz="3200" dirty="0" err="1">
                <a:solidFill>
                  <a:srgbClr val="21A5B1"/>
                </a:solidFill>
                <a:latin typeface="SVN-Monday" pitchFamily="2" charset="77"/>
              </a:rPr>
              <a:t>chuẩn</a:t>
            </a:r>
            <a:r>
              <a:rPr lang="en-US" sz="3200" dirty="0">
                <a:solidFill>
                  <a:srgbClr val="21A5B1"/>
                </a:solidFill>
                <a:latin typeface="SVN-Monday" pitchFamily="2" charset="77"/>
              </a:rPr>
              <a:t> </a:t>
            </a:r>
            <a:r>
              <a:rPr lang="en-US" sz="3200" dirty="0" err="1">
                <a:solidFill>
                  <a:srgbClr val="21A5B1"/>
                </a:solidFill>
                <a:latin typeface="SVN-Monday" pitchFamily="2" charset="77"/>
              </a:rPr>
              <a:t>bị</a:t>
            </a:r>
            <a:r>
              <a:rPr lang="en-US" sz="3200" dirty="0">
                <a:solidFill>
                  <a:srgbClr val="21A5B1"/>
                </a:solidFill>
                <a:latin typeface="SVN-Monday" pitchFamily="2" charset="77"/>
              </a:rPr>
              <a:t> </a:t>
            </a:r>
            <a:r>
              <a:rPr lang="en-US" sz="3200" dirty="0" err="1">
                <a:solidFill>
                  <a:srgbClr val="21A5B1"/>
                </a:solidFill>
                <a:latin typeface="SVN-Monday" pitchFamily="2" charset="77"/>
              </a:rPr>
              <a:t>trước</a:t>
            </a:r>
            <a:r>
              <a:rPr lang="en-US" sz="3200" dirty="0">
                <a:solidFill>
                  <a:srgbClr val="21A5B1"/>
                </a:solidFill>
                <a:latin typeface="SVN-Monday" pitchFamily="2" charset="77"/>
              </a:rPr>
              <a:t> </a:t>
            </a:r>
            <a:r>
              <a:rPr lang="en-US" sz="3200" dirty="0" err="1">
                <a:solidFill>
                  <a:srgbClr val="21A5B1"/>
                </a:solidFill>
                <a:latin typeface="SVN-Monday" pitchFamily="2" charset="77"/>
              </a:rPr>
              <a:t>khi</a:t>
            </a:r>
            <a:r>
              <a:rPr lang="en-US" sz="3200" dirty="0">
                <a:solidFill>
                  <a:srgbClr val="21A5B1"/>
                </a:solidFill>
                <a:latin typeface="SVN-Monday" pitchFamily="2" charset="77"/>
              </a:rPr>
              <a:t> </a:t>
            </a:r>
            <a:r>
              <a:rPr lang="en-US" sz="3200" dirty="0" err="1">
                <a:solidFill>
                  <a:srgbClr val="21A5B1"/>
                </a:solidFill>
                <a:latin typeface="SVN-Monday" pitchFamily="2" charset="77"/>
              </a:rPr>
              <a:t>viết</a:t>
            </a:r>
            <a:r>
              <a:rPr lang="en-US" sz="3200" dirty="0">
                <a:solidFill>
                  <a:srgbClr val="21A5B1"/>
                </a:solidFill>
                <a:latin typeface="SVN-Monday" pitchFamily="2" charset="77"/>
              </a:rPr>
              <a:t> (</a:t>
            </a:r>
            <a:r>
              <a:rPr lang="en-US" sz="3200" dirty="0" err="1">
                <a:solidFill>
                  <a:srgbClr val="21A5B1"/>
                </a:solidFill>
                <a:latin typeface="SVN-Monday" pitchFamily="2" charset="77"/>
              </a:rPr>
              <a:t>xác</a:t>
            </a:r>
            <a:r>
              <a:rPr lang="en-US" sz="3200" dirty="0">
                <a:solidFill>
                  <a:srgbClr val="21A5B1"/>
                </a:solidFill>
                <a:latin typeface="SVN-Monday" pitchFamily="2" charset="77"/>
              </a:rPr>
              <a:t> </a:t>
            </a:r>
            <a:r>
              <a:rPr lang="en-US" sz="3200" dirty="0" err="1">
                <a:solidFill>
                  <a:srgbClr val="21A5B1"/>
                </a:solidFill>
                <a:latin typeface="SVN-Monday" pitchFamily="2" charset="77"/>
              </a:rPr>
              <a:t>định</a:t>
            </a:r>
            <a:r>
              <a:rPr lang="en-US" sz="3200" dirty="0">
                <a:solidFill>
                  <a:srgbClr val="21A5B1"/>
                </a:solidFill>
                <a:latin typeface="SVN-Monday" pitchFamily="2" charset="77"/>
              </a:rPr>
              <a:t> </a:t>
            </a:r>
            <a:r>
              <a:rPr lang="en-US" sz="3200" dirty="0" err="1">
                <a:solidFill>
                  <a:srgbClr val="21A5B1"/>
                </a:solidFill>
                <a:latin typeface="SVN-Monday" pitchFamily="2" charset="77"/>
              </a:rPr>
              <a:t>đề</a:t>
            </a:r>
            <a:r>
              <a:rPr lang="en-US" sz="3200" dirty="0">
                <a:solidFill>
                  <a:srgbClr val="21A5B1"/>
                </a:solidFill>
                <a:latin typeface="SVN-Monday" pitchFamily="2" charset="77"/>
              </a:rPr>
              <a:t> </a:t>
            </a:r>
            <a:r>
              <a:rPr lang="en-US" sz="3200" dirty="0" err="1">
                <a:solidFill>
                  <a:srgbClr val="21A5B1"/>
                </a:solidFill>
                <a:latin typeface="SVN-Monday" pitchFamily="2" charset="77"/>
              </a:rPr>
              <a:t>tài</a:t>
            </a:r>
            <a:r>
              <a:rPr lang="en-US" sz="3200" dirty="0">
                <a:solidFill>
                  <a:srgbClr val="21A5B1"/>
                </a:solidFill>
                <a:latin typeface="SVN-Monday" pitchFamily="2" charset="77"/>
              </a:rPr>
              <a:t>, </a:t>
            </a:r>
            <a:r>
              <a:rPr lang="en-US" sz="3200" dirty="0" err="1">
                <a:solidFill>
                  <a:srgbClr val="21A5B1"/>
                </a:solidFill>
                <a:latin typeface="SVN-Monday" pitchFamily="2" charset="77"/>
              </a:rPr>
              <a:t>mục</a:t>
            </a:r>
            <a:r>
              <a:rPr lang="en-US" sz="3200" dirty="0">
                <a:solidFill>
                  <a:srgbClr val="21A5B1"/>
                </a:solidFill>
                <a:latin typeface="SVN-Monday" pitchFamily="2" charset="77"/>
              </a:rPr>
              <a:t> </a:t>
            </a:r>
            <a:r>
              <a:rPr lang="en-US" sz="3200" dirty="0" err="1">
                <a:solidFill>
                  <a:srgbClr val="21A5B1"/>
                </a:solidFill>
                <a:latin typeface="SVN-Monday" pitchFamily="2" charset="77"/>
              </a:rPr>
              <a:t>đích</a:t>
            </a:r>
            <a:r>
              <a:rPr lang="en-US" sz="3200" dirty="0">
                <a:solidFill>
                  <a:srgbClr val="21A5B1"/>
                </a:solidFill>
                <a:latin typeface="SVN-Monday" pitchFamily="2" charset="77"/>
              </a:rPr>
              <a:t>, </a:t>
            </a:r>
            <a:r>
              <a:rPr lang="en-US" sz="3200" dirty="0" err="1">
                <a:solidFill>
                  <a:srgbClr val="21A5B1"/>
                </a:solidFill>
                <a:latin typeface="SVN-Monday" pitchFamily="2" charset="77"/>
              </a:rPr>
              <a:t>thu</a:t>
            </a:r>
            <a:r>
              <a:rPr lang="en-US" sz="3200" dirty="0">
                <a:solidFill>
                  <a:srgbClr val="21A5B1"/>
                </a:solidFill>
                <a:latin typeface="SVN-Monday" pitchFamily="2" charset="77"/>
              </a:rPr>
              <a:t> </a:t>
            </a:r>
            <a:r>
              <a:rPr lang="en-US" sz="3200" dirty="0" err="1">
                <a:solidFill>
                  <a:srgbClr val="21A5B1"/>
                </a:solidFill>
                <a:latin typeface="SVN-Monday" pitchFamily="2" charset="77"/>
              </a:rPr>
              <a:t>thập</a:t>
            </a:r>
            <a:r>
              <a:rPr lang="en-US" sz="3200" dirty="0">
                <a:solidFill>
                  <a:srgbClr val="21A5B1"/>
                </a:solidFill>
                <a:latin typeface="SVN-Monday" pitchFamily="2" charset="77"/>
              </a:rPr>
              <a:t> </a:t>
            </a:r>
            <a:r>
              <a:rPr lang="en-US" sz="3200" dirty="0" err="1">
                <a:solidFill>
                  <a:srgbClr val="21A5B1"/>
                </a:solidFill>
                <a:latin typeface="SVN-Monday" pitchFamily="2" charset="77"/>
              </a:rPr>
              <a:t>tư</a:t>
            </a:r>
            <a:r>
              <a:rPr lang="en-US" sz="3200" dirty="0">
                <a:solidFill>
                  <a:srgbClr val="21A5B1"/>
                </a:solidFill>
                <a:latin typeface="SVN-Monday" pitchFamily="2" charset="77"/>
              </a:rPr>
              <a:t> </a:t>
            </a:r>
            <a:r>
              <a:rPr lang="en-US" sz="3200" dirty="0" err="1">
                <a:solidFill>
                  <a:srgbClr val="21A5B1"/>
                </a:solidFill>
                <a:latin typeface="SVN-Monday" pitchFamily="2" charset="77"/>
              </a:rPr>
              <a:t>liệu</a:t>
            </a:r>
            <a:r>
              <a:rPr lang="en-US" sz="3200" dirty="0">
                <a:solidFill>
                  <a:srgbClr val="21A5B1"/>
                </a:solidFill>
                <a:latin typeface="SVN-Monday" pitchFamily="2" charset="77"/>
              </a:rPr>
              <a:t>); </a:t>
            </a:r>
            <a:r>
              <a:rPr lang="en-US" sz="3200" dirty="0" err="1">
                <a:solidFill>
                  <a:srgbClr val="21A5B1"/>
                </a:solidFill>
                <a:latin typeface="SVN-Monday" pitchFamily="2" charset="77"/>
              </a:rPr>
              <a:t>tìm</a:t>
            </a:r>
            <a:r>
              <a:rPr lang="en-US" sz="3200" dirty="0">
                <a:solidFill>
                  <a:srgbClr val="21A5B1"/>
                </a:solidFill>
                <a:latin typeface="SVN-Monday" pitchFamily="2" charset="77"/>
              </a:rPr>
              <a:t> </a:t>
            </a:r>
            <a:r>
              <a:rPr lang="en-US" sz="3200" dirty="0" err="1">
                <a:solidFill>
                  <a:srgbClr val="21A5B1"/>
                </a:solidFill>
                <a:latin typeface="SVN-Monday" pitchFamily="2" charset="77"/>
              </a:rPr>
              <a:t>ý</a:t>
            </a:r>
            <a:r>
              <a:rPr lang="en-US" sz="3200" dirty="0">
                <a:solidFill>
                  <a:srgbClr val="21A5B1"/>
                </a:solidFill>
                <a:latin typeface="SVN-Monday" pitchFamily="2" charset="77"/>
              </a:rPr>
              <a:t> </a:t>
            </a:r>
            <a:r>
              <a:rPr lang="en-US" sz="3200" dirty="0" err="1">
                <a:solidFill>
                  <a:srgbClr val="21A5B1"/>
                </a:solidFill>
                <a:latin typeface="SVN-Monday" pitchFamily="2" charset="77"/>
              </a:rPr>
              <a:t>và</a:t>
            </a:r>
            <a:r>
              <a:rPr lang="en-US" sz="3200" dirty="0">
                <a:solidFill>
                  <a:srgbClr val="21A5B1"/>
                </a:solidFill>
                <a:latin typeface="SVN-Monday" pitchFamily="2" charset="77"/>
              </a:rPr>
              <a:t> </a:t>
            </a:r>
            <a:r>
              <a:rPr lang="en-US" sz="3200" dirty="0" err="1">
                <a:solidFill>
                  <a:srgbClr val="21A5B1"/>
                </a:solidFill>
                <a:latin typeface="SVN-Monday" pitchFamily="2" charset="77"/>
              </a:rPr>
              <a:t>lập</a:t>
            </a:r>
            <a:r>
              <a:rPr lang="en-US" sz="3200" dirty="0">
                <a:solidFill>
                  <a:srgbClr val="21A5B1"/>
                </a:solidFill>
                <a:latin typeface="SVN-Monday" pitchFamily="2" charset="77"/>
              </a:rPr>
              <a:t> </a:t>
            </a:r>
            <a:r>
              <a:rPr lang="en-US" sz="3200" dirty="0" err="1">
                <a:solidFill>
                  <a:srgbClr val="21A5B1"/>
                </a:solidFill>
                <a:latin typeface="SVN-Monday" pitchFamily="2" charset="77"/>
              </a:rPr>
              <a:t>dàn</a:t>
            </a:r>
            <a:r>
              <a:rPr lang="en-US" sz="3200" dirty="0">
                <a:solidFill>
                  <a:srgbClr val="21A5B1"/>
                </a:solidFill>
                <a:latin typeface="SVN-Monday" pitchFamily="2" charset="77"/>
              </a:rPr>
              <a:t> </a:t>
            </a:r>
            <a:r>
              <a:rPr lang="en-US" sz="3200" dirty="0" err="1">
                <a:solidFill>
                  <a:srgbClr val="21A5B1"/>
                </a:solidFill>
                <a:latin typeface="SVN-Monday" pitchFamily="2" charset="77"/>
              </a:rPr>
              <a:t>ý</a:t>
            </a:r>
            <a:r>
              <a:rPr lang="en-US" sz="3200" dirty="0">
                <a:solidFill>
                  <a:srgbClr val="21A5B1"/>
                </a:solidFill>
                <a:latin typeface="SVN-Monday" pitchFamily="2" charset="77"/>
              </a:rPr>
              <a:t>, </a:t>
            </a:r>
            <a:r>
              <a:rPr lang="en-US" sz="3200" dirty="0" err="1">
                <a:solidFill>
                  <a:srgbClr val="21A5B1"/>
                </a:solidFill>
                <a:latin typeface="SVN-Monday" pitchFamily="2" charset="77"/>
              </a:rPr>
              <a:t>viết</a:t>
            </a:r>
            <a:r>
              <a:rPr lang="en-US" sz="3200" dirty="0">
                <a:solidFill>
                  <a:srgbClr val="21A5B1"/>
                </a:solidFill>
                <a:latin typeface="SVN-Monday" pitchFamily="2" charset="77"/>
              </a:rPr>
              <a:t> </a:t>
            </a:r>
            <a:r>
              <a:rPr lang="en-US" sz="3200" dirty="0" err="1">
                <a:solidFill>
                  <a:srgbClr val="21A5B1"/>
                </a:solidFill>
                <a:latin typeface="SVN-Monday" pitchFamily="2" charset="77"/>
              </a:rPr>
              <a:t>bài</a:t>
            </a:r>
            <a:r>
              <a:rPr lang="en-US" sz="3200" dirty="0">
                <a:solidFill>
                  <a:srgbClr val="21A5B1"/>
                </a:solidFill>
                <a:latin typeface="SVN-Monday" pitchFamily="2" charset="77"/>
              </a:rPr>
              <a:t>; </a:t>
            </a:r>
            <a:r>
              <a:rPr lang="en-US" sz="3200" dirty="0" err="1">
                <a:solidFill>
                  <a:srgbClr val="21A5B1"/>
                </a:solidFill>
                <a:latin typeface="SVN-Monday" pitchFamily="2" charset="77"/>
              </a:rPr>
              <a:t>xem</a:t>
            </a:r>
            <a:r>
              <a:rPr lang="en-US" sz="3200" dirty="0">
                <a:solidFill>
                  <a:srgbClr val="21A5B1"/>
                </a:solidFill>
                <a:latin typeface="SVN-Monday" pitchFamily="2" charset="77"/>
              </a:rPr>
              <a:t> </a:t>
            </a:r>
            <a:r>
              <a:rPr lang="en-US" sz="3200" dirty="0" err="1">
                <a:solidFill>
                  <a:srgbClr val="21A5B1"/>
                </a:solidFill>
                <a:latin typeface="SVN-Monday" pitchFamily="2" charset="77"/>
              </a:rPr>
              <a:t>lại</a:t>
            </a:r>
            <a:r>
              <a:rPr lang="en-US" sz="3200" dirty="0">
                <a:solidFill>
                  <a:srgbClr val="21A5B1"/>
                </a:solidFill>
                <a:latin typeface="SVN-Monday" pitchFamily="2" charset="77"/>
              </a:rPr>
              <a:t> </a:t>
            </a:r>
            <a:r>
              <a:rPr lang="en-US" sz="3200" dirty="0" err="1">
                <a:solidFill>
                  <a:srgbClr val="21A5B1"/>
                </a:solidFill>
                <a:latin typeface="SVN-Monday" pitchFamily="2" charset="77"/>
              </a:rPr>
              <a:t>và</a:t>
            </a:r>
            <a:r>
              <a:rPr lang="en-US" sz="3200" dirty="0">
                <a:solidFill>
                  <a:srgbClr val="21A5B1"/>
                </a:solidFill>
                <a:latin typeface="SVN-Monday" pitchFamily="2" charset="77"/>
              </a:rPr>
              <a:t> </a:t>
            </a:r>
            <a:r>
              <a:rPr lang="en-US" sz="3200" dirty="0" err="1">
                <a:solidFill>
                  <a:srgbClr val="21A5B1"/>
                </a:solidFill>
                <a:latin typeface="SVN-Monday" pitchFamily="2" charset="77"/>
              </a:rPr>
              <a:t>chỉnh</a:t>
            </a:r>
            <a:r>
              <a:rPr lang="en-US" sz="3200" dirty="0">
                <a:solidFill>
                  <a:srgbClr val="21A5B1"/>
                </a:solidFill>
                <a:latin typeface="SVN-Monday" pitchFamily="2" charset="77"/>
              </a:rPr>
              <a:t> </a:t>
            </a:r>
            <a:r>
              <a:rPr lang="en-US" sz="3200" dirty="0" err="1">
                <a:solidFill>
                  <a:srgbClr val="21A5B1"/>
                </a:solidFill>
                <a:latin typeface="SVN-Monday" pitchFamily="2" charset="77"/>
              </a:rPr>
              <a:t>sửa</a:t>
            </a:r>
            <a:r>
              <a:rPr lang="en-US" sz="3200" dirty="0">
                <a:solidFill>
                  <a:srgbClr val="21A5B1"/>
                </a:solidFill>
                <a:latin typeface="SVN-Monday" pitchFamily="2" charset="77"/>
              </a:rPr>
              <a:t>, </a:t>
            </a:r>
            <a:r>
              <a:rPr lang="en-US" sz="3200" dirty="0" err="1">
                <a:solidFill>
                  <a:srgbClr val="21A5B1"/>
                </a:solidFill>
                <a:latin typeface="SVN-Monday" pitchFamily="2" charset="77"/>
              </a:rPr>
              <a:t>rút</a:t>
            </a:r>
            <a:r>
              <a:rPr lang="en-US" sz="3200" dirty="0">
                <a:solidFill>
                  <a:srgbClr val="21A5B1"/>
                </a:solidFill>
                <a:latin typeface="SVN-Monday" pitchFamily="2" charset="77"/>
              </a:rPr>
              <a:t> </a:t>
            </a:r>
            <a:r>
              <a:rPr lang="en-US" sz="3200" dirty="0" err="1">
                <a:solidFill>
                  <a:srgbClr val="21A5B1"/>
                </a:solidFill>
                <a:latin typeface="SVN-Monday" pitchFamily="2" charset="77"/>
              </a:rPr>
              <a:t>kinh</a:t>
            </a:r>
            <a:r>
              <a:rPr lang="en-US" sz="3200" dirty="0">
                <a:solidFill>
                  <a:srgbClr val="21A5B1"/>
                </a:solidFill>
                <a:latin typeface="SVN-Monday" pitchFamily="2" charset="77"/>
              </a:rPr>
              <a:t> </a:t>
            </a:r>
            <a:r>
              <a:rPr lang="en-US" sz="3200" dirty="0" err="1">
                <a:solidFill>
                  <a:srgbClr val="21A5B1"/>
                </a:solidFill>
                <a:latin typeface="SVN-Monday" pitchFamily="2" charset="77"/>
              </a:rPr>
              <a:t>nghiệm</a:t>
            </a:r>
            <a:r>
              <a:rPr lang="en-US" sz="3200" dirty="0">
                <a:solidFill>
                  <a:srgbClr val="21A5B1"/>
                </a:solidFill>
                <a:latin typeface="SVN-Monday" pitchFamily="2" charset="77"/>
              </a:rPr>
              <a:t>.</a:t>
            </a:r>
          </a:p>
          <a:p>
            <a:pPr marL="457200" indent="-457200" algn="just">
              <a:lnSpc>
                <a:spcPct val="150000"/>
              </a:lnSpc>
              <a:buFont typeface="Wingdings" pitchFamily="2" charset="2"/>
              <a:buChar char="ü"/>
            </a:pPr>
            <a:r>
              <a:rPr lang="en-US" sz="3200" dirty="0" err="1">
                <a:solidFill>
                  <a:srgbClr val="21A5B1"/>
                </a:solidFill>
                <a:latin typeface="SVN-Monday" pitchFamily="2" charset="77"/>
              </a:rPr>
              <a:t>Viết</a:t>
            </a:r>
            <a:r>
              <a:rPr lang="en-US" sz="3200" dirty="0">
                <a:solidFill>
                  <a:srgbClr val="21A5B1"/>
                </a:solidFill>
                <a:latin typeface="SVN-Monday" pitchFamily="2" charset="77"/>
              </a:rPr>
              <a:t> </a:t>
            </a:r>
            <a:r>
              <a:rPr lang="en-US" sz="3200" dirty="0" err="1">
                <a:solidFill>
                  <a:srgbClr val="21A5B1"/>
                </a:solidFill>
                <a:latin typeface="SVN-Monday" pitchFamily="2" charset="77"/>
              </a:rPr>
              <a:t>được</a:t>
            </a:r>
            <a:r>
              <a:rPr lang="en-US" sz="3200" dirty="0">
                <a:solidFill>
                  <a:srgbClr val="21A5B1"/>
                </a:solidFill>
                <a:latin typeface="SVN-Monday" pitchFamily="2" charset="77"/>
              </a:rPr>
              <a:t> </a:t>
            </a:r>
            <a:r>
              <a:rPr lang="en-US" sz="3200" dirty="0" err="1">
                <a:solidFill>
                  <a:srgbClr val="21A5B1"/>
                </a:solidFill>
                <a:latin typeface="SVN-Monday" pitchFamily="2" charset="77"/>
              </a:rPr>
              <a:t>đoạn</a:t>
            </a:r>
            <a:r>
              <a:rPr lang="en-US" sz="3200" dirty="0">
                <a:solidFill>
                  <a:srgbClr val="21A5B1"/>
                </a:solidFill>
                <a:latin typeface="SVN-Monday" pitchFamily="2" charset="77"/>
              </a:rPr>
              <a:t> </a:t>
            </a:r>
            <a:r>
              <a:rPr lang="en-US" sz="3200" dirty="0" err="1">
                <a:solidFill>
                  <a:srgbClr val="21A5B1"/>
                </a:solidFill>
                <a:latin typeface="SVN-Monday" pitchFamily="2" charset="77"/>
              </a:rPr>
              <a:t>văn</a:t>
            </a:r>
            <a:r>
              <a:rPr lang="en-US" sz="3200" dirty="0">
                <a:solidFill>
                  <a:srgbClr val="21A5B1"/>
                </a:solidFill>
                <a:latin typeface="SVN-Monday" pitchFamily="2" charset="77"/>
              </a:rPr>
              <a:t> </a:t>
            </a:r>
            <a:r>
              <a:rPr lang="en-US" sz="3200" dirty="0" err="1">
                <a:solidFill>
                  <a:srgbClr val="21A5B1"/>
                </a:solidFill>
                <a:latin typeface="SVN-Monday" pitchFamily="2" charset="77"/>
              </a:rPr>
              <a:t>ghi</a:t>
            </a:r>
            <a:r>
              <a:rPr lang="en-US" sz="3200" dirty="0">
                <a:solidFill>
                  <a:srgbClr val="21A5B1"/>
                </a:solidFill>
                <a:latin typeface="SVN-Monday" pitchFamily="2" charset="77"/>
              </a:rPr>
              <a:t> </a:t>
            </a:r>
            <a:r>
              <a:rPr lang="en-US" sz="3200" dirty="0" err="1">
                <a:solidFill>
                  <a:srgbClr val="21A5B1"/>
                </a:solidFill>
                <a:latin typeface="SVN-Monday" pitchFamily="2" charset="77"/>
              </a:rPr>
              <a:t>lại</a:t>
            </a:r>
            <a:r>
              <a:rPr lang="en-US" sz="3200" dirty="0">
                <a:solidFill>
                  <a:srgbClr val="21A5B1"/>
                </a:solidFill>
                <a:latin typeface="SVN-Monday" pitchFamily="2" charset="77"/>
              </a:rPr>
              <a:t> </a:t>
            </a:r>
            <a:r>
              <a:rPr lang="en-US" sz="3200" dirty="0" err="1">
                <a:solidFill>
                  <a:srgbClr val="21A5B1"/>
                </a:solidFill>
                <a:latin typeface="SVN-Monday" pitchFamily="2" charset="77"/>
              </a:rPr>
              <a:t>cảm</a:t>
            </a:r>
            <a:r>
              <a:rPr lang="en-US" sz="3200" dirty="0">
                <a:solidFill>
                  <a:srgbClr val="21A5B1"/>
                </a:solidFill>
                <a:latin typeface="SVN-Monday" pitchFamily="2" charset="77"/>
              </a:rPr>
              <a:t> </a:t>
            </a:r>
            <a:r>
              <a:rPr lang="en-US" sz="3200" dirty="0" err="1">
                <a:solidFill>
                  <a:srgbClr val="21A5B1"/>
                </a:solidFill>
                <a:latin typeface="SVN-Monday" pitchFamily="2" charset="77"/>
              </a:rPr>
              <a:t>xúc</a:t>
            </a:r>
            <a:r>
              <a:rPr lang="en-US" sz="3200" dirty="0">
                <a:solidFill>
                  <a:srgbClr val="21A5B1"/>
                </a:solidFill>
                <a:latin typeface="SVN-Monday" pitchFamily="2" charset="77"/>
              </a:rPr>
              <a:t> </a:t>
            </a:r>
            <a:r>
              <a:rPr lang="en-US" sz="3200" dirty="0" err="1">
                <a:solidFill>
                  <a:srgbClr val="21A5B1"/>
                </a:solidFill>
                <a:latin typeface="SVN-Monday" pitchFamily="2" charset="77"/>
              </a:rPr>
              <a:t>sau</a:t>
            </a:r>
            <a:r>
              <a:rPr lang="en-US" sz="3200" dirty="0">
                <a:solidFill>
                  <a:srgbClr val="21A5B1"/>
                </a:solidFill>
                <a:latin typeface="SVN-Monday" pitchFamily="2" charset="77"/>
              </a:rPr>
              <a:t> </a:t>
            </a:r>
            <a:r>
              <a:rPr lang="en-US" sz="3200" dirty="0" err="1">
                <a:solidFill>
                  <a:srgbClr val="21A5B1"/>
                </a:solidFill>
                <a:latin typeface="SVN-Monday" pitchFamily="2" charset="77"/>
              </a:rPr>
              <a:t>khi</a:t>
            </a:r>
            <a:r>
              <a:rPr lang="en-US" sz="3200" dirty="0">
                <a:solidFill>
                  <a:srgbClr val="21A5B1"/>
                </a:solidFill>
                <a:latin typeface="SVN-Monday" pitchFamily="2" charset="77"/>
              </a:rPr>
              <a:t> </a:t>
            </a:r>
            <a:r>
              <a:rPr lang="en-US" sz="3200" dirty="0" err="1">
                <a:solidFill>
                  <a:srgbClr val="21A5B1"/>
                </a:solidFill>
                <a:latin typeface="SVN-Monday" pitchFamily="2" charset="77"/>
              </a:rPr>
              <a:t>đọc</a:t>
            </a:r>
            <a:r>
              <a:rPr lang="en-US" sz="3200" dirty="0">
                <a:solidFill>
                  <a:srgbClr val="21A5B1"/>
                </a:solidFill>
                <a:latin typeface="SVN-Monday" pitchFamily="2" charset="77"/>
              </a:rPr>
              <a:t> </a:t>
            </a:r>
            <a:r>
              <a:rPr lang="en-US" sz="3200" dirty="0" err="1">
                <a:solidFill>
                  <a:srgbClr val="21A5B1"/>
                </a:solidFill>
                <a:latin typeface="SVN-Monday" pitchFamily="2" charset="77"/>
              </a:rPr>
              <a:t>xong</a:t>
            </a:r>
            <a:r>
              <a:rPr lang="en-US" sz="3200" dirty="0">
                <a:solidFill>
                  <a:srgbClr val="21A5B1"/>
                </a:solidFill>
                <a:latin typeface="SVN-Monday" pitchFamily="2" charset="77"/>
              </a:rPr>
              <a:t> </a:t>
            </a:r>
            <a:r>
              <a:rPr lang="en-US" sz="3200" dirty="0" err="1">
                <a:solidFill>
                  <a:srgbClr val="21A5B1"/>
                </a:solidFill>
                <a:latin typeface="SVN-Monday" pitchFamily="2" charset="77"/>
              </a:rPr>
              <a:t>một</a:t>
            </a:r>
            <a:r>
              <a:rPr lang="en-US" sz="3200" dirty="0">
                <a:solidFill>
                  <a:srgbClr val="21A5B1"/>
                </a:solidFill>
                <a:latin typeface="SVN-Monday" pitchFamily="2" charset="77"/>
              </a:rPr>
              <a:t> </a:t>
            </a:r>
            <a:r>
              <a:rPr lang="en-US" sz="3200" dirty="0" err="1">
                <a:solidFill>
                  <a:srgbClr val="21A5B1"/>
                </a:solidFill>
                <a:latin typeface="SVN-Monday" pitchFamily="2" charset="77"/>
              </a:rPr>
              <a:t>bài</a:t>
            </a:r>
            <a:r>
              <a:rPr lang="en-US" sz="3200" dirty="0">
                <a:solidFill>
                  <a:srgbClr val="21A5B1"/>
                </a:solidFill>
                <a:latin typeface="SVN-Monday" pitchFamily="2" charset="77"/>
              </a:rPr>
              <a:t> </a:t>
            </a:r>
            <a:r>
              <a:rPr lang="en-US" sz="3200" dirty="0" err="1">
                <a:solidFill>
                  <a:srgbClr val="21A5B1"/>
                </a:solidFill>
                <a:latin typeface="SVN-Monday" pitchFamily="2" charset="77"/>
              </a:rPr>
              <a:t>thơ</a:t>
            </a:r>
            <a:r>
              <a:rPr lang="en-US" sz="3200" dirty="0">
                <a:solidFill>
                  <a:srgbClr val="21A5B1"/>
                </a:solidFill>
                <a:latin typeface="SVN-Monday" pitchFamily="2" charset="77"/>
              </a:rPr>
              <a:t>.</a:t>
            </a:r>
          </a:p>
        </p:txBody>
      </p:sp>
    </p:spTree>
    <p:extLst>
      <p:ext uri="{BB962C8B-B14F-4D97-AF65-F5344CB8AC3E}">
        <p14:creationId xmlns:p14="http://schemas.microsoft.com/office/powerpoint/2010/main" val="18345851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1000" fill="hold"/>
                                        <p:tgtEl>
                                          <p:spTgt spid="18"/>
                                        </p:tgtEl>
                                        <p:attrNameLst>
                                          <p:attrName>ppt_w</p:attrName>
                                        </p:attrNameLst>
                                      </p:cBhvr>
                                      <p:tavLst>
                                        <p:tav tm="0">
                                          <p:val>
                                            <p:strVal val="#ppt_w*0.70"/>
                                          </p:val>
                                        </p:tav>
                                        <p:tav tm="100000">
                                          <p:val>
                                            <p:strVal val="#ppt_w"/>
                                          </p:val>
                                        </p:tav>
                                      </p:tavLst>
                                    </p:anim>
                                    <p:anim calcmode="lin" valueType="num">
                                      <p:cBhvr>
                                        <p:cTn id="11" dur="1000" fill="hold"/>
                                        <p:tgtEl>
                                          <p:spTgt spid="18"/>
                                        </p:tgtEl>
                                        <p:attrNameLst>
                                          <p:attrName>ppt_h</p:attrName>
                                        </p:attrNameLst>
                                      </p:cBhvr>
                                      <p:tavLst>
                                        <p:tav tm="0">
                                          <p:val>
                                            <p:strVal val="#ppt_h"/>
                                          </p:val>
                                        </p:tav>
                                        <p:tav tm="100000">
                                          <p:val>
                                            <p:strVal val="#ppt_h"/>
                                          </p:val>
                                        </p:tav>
                                      </p:tavLst>
                                    </p:anim>
                                    <p:animEffect transition="in" filter="fade">
                                      <p:cBhvr>
                                        <p:cTn id="12" dur="1000"/>
                                        <p:tgtEl>
                                          <p:spTgt spid="1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fade">
                                      <p:cBhvr>
                                        <p:cTn id="22" dur="500"/>
                                        <p:tgtEl>
                                          <p:spTgt spid="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fade">
                                      <p:cBhvr>
                                        <p:cTn id="27"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530D4A-6874-F143-BD9F-2658DF4D14B8}"/>
              </a:ext>
            </a:extLst>
          </p:cNvPr>
          <p:cNvSpPr/>
          <p:nvPr/>
        </p:nvSpPr>
        <p:spPr>
          <a:xfrm>
            <a:off x="1677505" y="2414233"/>
            <a:ext cx="3147015" cy="742511"/>
          </a:xfrm>
          <a:prstGeom prst="rect">
            <a:avLst/>
          </a:prstGeom>
        </p:spPr>
        <p:txBody>
          <a:bodyPr wrap="none">
            <a:spAutoFit/>
          </a:bodyPr>
          <a:lstStyle/>
          <a:p>
            <a:pPr>
              <a:lnSpc>
                <a:spcPct val="150000"/>
              </a:lnSpc>
            </a:pPr>
            <a:r>
              <a:rPr lang="vi-VN" sz="3200" b="1" dirty="0">
                <a:solidFill>
                  <a:schemeClr val="bg1"/>
                </a:solidFill>
                <a:latin typeface="Times New Roman" panose="02020603050405020304" pitchFamily="18" charset="0"/>
                <a:cs typeface="Times New Roman" panose="02020603050405020304" pitchFamily="18" charset="0"/>
              </a:rPr>
              <a:t>* Xác định đề tài</a:t>
            </a:r>
          </a:p>
        </p:txBody>
      </p:sp>
      <p:grpSp>
        <p:nvGrpSpPr>
          <p:cNvPr id="9" name="组合 7">
            <a:extLst>
              <a:ext uri="{FF2B5EF4-FFF2-40B4-BE49-F238E27FC236}">
                <a16:creationId xmlns:a16="http://schemas.microsoft.com/office/drawing/2014/main" id="{967776BF-8FF3-3247-A5C9-01E3014A8A10}"/>
              </a:ext>
            </a:extLst>
          </p:cNvPr>
          <p:cNvGrpSpPr/>
          <p:nvPr/>
        </p:nvGrpSpPr>
        <p:grpSpPr>
          <a:xfrm>
            <a:off x="1108710" y="46614"/>
            <a:ext cx="4007030" cy="1355483"/>
            <a:chOff x="3839754" y="5334287"/>
            <a:chExt cx="4007030" cy="1355483"/>
          </a:xfrm>
        </p:grpSpPr>
        <p:pic>
          <p:nvPicPr>
            <p:cNvPr id="10" name="图片 2">
              <a:extLst>
                <a:ext uri="{FF2B5EF4-FFF2-40B4-BE49-F238E27FC236}">
                  <a16:creationId xmlns:a16="http://schemas.microsoft.com/office/drawing/2014/main" id="{7E9EA597-E65D-1A45-8FBE-8D69C6EE0DA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11" name="文本框 18">
              <a:extLst>
                <a:ext uri="{FF2B5EF4-FFF2-40B4-BE49-F238E27FC236}">
                  <a16:creationId xmlns:a16="http://schemas.microsoft.com/office/drawing/2014/main" id="{E66BFE29-8B2A-374F-9651-C420B3B5F4ED}"/>
                </a:ext>
              </a:extLst>
            </p:cNvPr>
            <p:cNvSpPr txBox="1">
              <a:spLocks noChangeArrowheads="1"/>
            </p:cNvSpPr>
            <p:nvPr/>
          </p:nvSpPr>
          <p:spPr bwMode="auto">
            <a:xfrm>
              <a:off x="3993883" y="5839997"/>
              <a:ext cx="3698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lvl="0" algn="ctr" defTabSz="914400">
                <a:lnSpc>
                  <a:spcPct val="100000"/>
                </a:lnSpc>
                <a:spcBef>
                  <a:spcPct val="0"/>
                </a:spcBef>
                <a:buNone/>
                <a:defRPr/>
              </a:pPr>
              <a:r>
                <a:rPr lang="en-US" altLang="zh-CN" sz="2400" dirty="0" err="1">
                  <a:solidFill>
                    <a:prstClr val="black">
                      <a:lumMod val="85000"/>
                      <a:lumOff val="15000"/>
                    </a:prstClr>
                  </a:solidFill>
                  <a:latin typeface="SVN-Androgyne" panose="02040603050506020204" pitchFamily="18" charset="0"/>
                  <a:cs typeface="+mn-ea"/>
                  <a:sym typeface="+mn-lt"/>
                </a:rPr>
                <a:t>Bước</a:t>
              </a:r>
              <a:r>
                <a:rPr lang="en-US" altLang="zh-CN" sz="2400" dirty="0">
                  <a:solidFill>
                    <a:prstClr val="black">
                      <a:lumMod val="85000"/>
                      <a:lumOff val="15000"/>
                    </a:prstClr>
                  </a:solidFill>
                  <a:latin typeface="SVN-Androgyne" panose="02040603050506020204" pitchFamily="18" charset="0"/>
                  <a:cs typeface="+mn-ea"/>
                  <a:sym typeface="+mn-lt"/>
                </a:rPr>
                <a:t> 3: </a:t>
              </a:r>
              <a:r>
                <a:rPr lang="en-US" altLang="zh-CN" sz="2400" dirty="0" err="1">
                  <a:solidFill>
                    <a:prstClr val="black">
                      <a:lumMod val="85000"/>
                      <a:lumOff val="15000"/>
                    </a:prstClr>
                  </a:solidFill>
                  <a:latin typeface="SVN-Androgyne" panose="02040603050506020204" pitchFamily="18" charset="0"/>
                  <a:cs typeface="+mn-ea"/>
                  <a:sym typeface="+mn-lt"/>
                </a:rPr>
                <a:t>Viết</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đoạn</a:t>
              </a:r>
              <a:r>
                <a:rPr lang="en-US" altLang="zh-CN" sz="2400" dirty="0">
                  <a:solidFill>
                    <a:prstClr val="black">
                      <a:lumMod val="85000"/>
                      <a:lumOff val="15000"/>
                    </a:prstClr>
                  </a:solidFill>
                  <a:latin typeface="SVN-Androgyne" panose="02040603050506020204" pitchFamily="18" charset="0"/>
                  <a:cs typeface="+mn-ea"/>
                  <a:sym typeface="+mn-lt"/>
                </a:rPr>
                <a:t> </a:t>
              </a:r>
              <a:r>
                <a:rPr lang="en-US" altLang="zh-CN" sz="2400" dirty="0" err="1">
                  <a:solidFill>
                    <a:prstClr val="black">
                      <a:lumMod val="85000"/>
                      <a:lumOff val="15000"/>
                    </a:prstClr>
                  </a:solidFill>
                  <a:latin typeface="SVN-Androgyne" panose="02040603050506020204" pitchFamily="18" charset="0"/>
                  <a:cs typeface="+mn-ea"/>
                  <a:sym typeface="+mn-lt"/>
                </a:rPr>
                <a:t>văn</a:t>
              </a:r>
              <a:endParaRPr lang="zh-CN" altLang="en-US" sz="2400" dirty="0">
                <a:solidFill>
                  <a:prstClr val="black">
                    <a:lumMod val="85000"/>
                    <a:lumOff val="15000"/>
                  </a:prstClr>
                </a:solidFill>
                <a:latin typeface="SVN-Androgyne" panose="02040603050506020204" pitchFamily="18" charset="0"/>
                <a:cs typeface="+mn-ea"/>
                <a:sym typeface="+mn-lt"/>
              </a:endParaRPr>
            </a:p>
          </p:txBody>
        </p:sp>
      </p:grpSp>
      <p:pic>
        <p:nvPicPr>
          <p:cNvPr id="29" name="Picture 2" descr="vector trẻ em đẹp đáng yêu">
            <a:extLst>
              <a:ext uri="{FF2B5EF4-FFF2-40B4-BE49-F238E27FC236}">
                <a16:creationId xmlns:a16="http://schemas.microsoft.com/office/drawing/2014/main" id="{4E8101FA-AFC3-914B-95F8-A3B56CE137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59" t="13340" r="12813" b="15161"/>
          <a:stretch/>
        </p:blipFill>
        <p:spPr bwMode="auto">
          <a:xfrm>
            <a:off x="559880" y="1416048"/>
            <a:ext cx="4993561" cy="49775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1241E7E5-3850-BD42-B172-38560508064A}"/>
              </a:ext>
            </a:extLst>
          </p:cNvPr>
          <p:cNvPicPr>
            <a:picLocks noChangeAspect="1"/>
          </p:cNvPicPr>
          <p:nvPr/>
        </p:nvPicPr>
        <p:blipFill rotWithShape="1">
          <a:blip r:embed="rId4">
            <a:extLst>
              <a:ext uri="{28A0092B-C50C-407E-A947-70E740481C1C}">
                <a14:useLocalDpi xmlns:a14="http://schemas.microsoft.com/office/drawing/2010/main" val="0"/>
              </a:ext>
            </a:extLst>
          </a:blip>
          <a:srcRect l="55576" t="17151" r="5418" b="52522"/>
          <a:stretch/>
        </p:blipFill>
        <p:spPr>
          <a:xfrm>
            <a:off x="6671066" y="2018514"/>
            <a:ext cx="4922996" cy="3685056"/>
          </a:xfrm>
          <a:prstGeom prst="rect">
            <a:avLst/>
          </a:prstGeom>
        </p:spPr>
      </p:pic>
      <p:sp>
        <p:nvSpPr>
          <p:cNvPr id="31" name="Rectangle 30">
            <a:extLst>
              <a:ext uri="{FF2B5EF4-FFF2-40B4-BE49-F238E27FC236}">
                <a16:creationId xmlns:a16="http://schemas.microsoft.com/office/drawing/2014/main" id="{8EDC2F18-53B1-A846-ADFB-D2205F383A81}"/>
              </a:ext>
            </a:extLst>
          </p:cNvPr>
          <p:cNvSpPr/>
          <p:nvPr/>
        </p:nvSpPr>
        <p:spPr>
          <a:xfrm>
            <a:off x="7558871" y="2597113"/>
            <a:ext cx="3585379" cy="830997"/>
          </a:xfrm>
          <a:prstGeom prst="rect">
            <a:avLst/>
          </a:prstGeom>
        </p:spPr>
        <p:txBody>
          <a:bodyPr wrap="square">
            <a:spAutoFit/>
          </a:bodyPr>
          <a:lstStyle/>
          <a:p>
            <a:r>
              <a:rPr lang="vi-VN" sz="2400" b="1" dirty="0">
                <a:solidFill>
                  <a:srgbClr val="7030A0"/>
                </a:solidFill>
                <a:latin typeface="Times New Roman" panose="02020603050405020304" pitchFamily="18" charset="0"/>
                <a:cs typeface="Times New Roman" panose="02020603050405020304" pitchFamily="18" charset="0"/>
              </a:rPr>
              <a:t>* Dựa vào dàn ý, viết đoạn văn hoàn chỉnh.</a:t>
            </a:r>
          </a:p>
        </p:txBody>
      </p:sp>
      <p:sp>
        <p:nvSpPr>
          <p:cNvPr id="32" name="Rectangle 31">
            <a:extLst>
              <a:ext uri="{FF2B5EF4-FFF2-40B4-BE49-F238E27FC236}">
                <a16:creationId xmlns:a16="http://schemas.microsoft.com/office/drawing/2014/main" id="{1ADA86C1-36EB-0742-BAB2-5FEDD53B6B93}"/>
              </a:ext>
            </a:extLst>
          </p:cNvPr>
          <p:cNvSpPr/>
          <p:nvPr/>
        </p:nvSpPr>
        <p:spPr>
          <a:xfrm>
            <a:off x="6810011" y="4403196"/>
            <a:ext cx="4592755" cy="830997"/>
          </a:xfrm>
          <a:prstGeom prst="rect">
            <a:avLst/>
          </a:prstGeom>
        </p:spPr>
        <p:txBody>
          <a:bodyPr wrap="square">
            <a:spAutoFit/>
          </a:bodyPr>
          <a:lstStyle/>
          <a:p>
            <a:pPr algn="ctr"/>
            <a:r>
              <a:rPr lang="vi-VN" sz="2400" b="1" dirty="0">
                <a:solidFill>
                  <a:srgbClr val="7030A0"/>
                </a:solidFill>
                <a:latin typeface="Times New Roman" panose="02020603050405020304" pitchFamily="18" charset="0"/>
                <a:cs typeface="Times New Roman" panose="02020603050405020304" pitchFamily="18" charset="0"/>
              </a:rPr>
              <a:t> * Khi viết, cần đảm bảo </a:t>
            </a:r>
          </a:p>
          <a:p>
            <a:pPr algn="ctr"/>
            <a:r>
              <a:rPr lang="vi-VN" sz="2400" b="1" dirty="0">
                <a:solidFill>
                  <a:srgbClr val="7030A0"/>
                </a:solidFill>
                <a:latin typeface="Times New Roman" panose="02020603050405020304" pitchFamily="18" charset="0"/>
                <a:cs typeface="Times New Roman" panose="02020603050405020304" pitchFamily="18" charset="0"/>
              </a:rPr>
              <a:t>các yêu cầu đối với kiểu bài.</a:t>
            </a:r>
          </a:p>
        </p:txBody>
      </p:sp>
    </p:spTree>
    <p:extLst>
      <p:ext uri="{BB962C8B-B14F-4D97-AF65-F5344CB8AC3E}">
        <p14:creationId xmlns:p14="http://schemas.microsoft.com/office/powerpoint/2010/main" val="342100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1000" fill="hold"/>
                                        <p:tgtEl>
                                          <p:spTgt spid="30"/>
                                        </p:tgtEl>
                                        <p:attrNameLst>
                                          <p:attrName>ppt_w</p:attrName>
                                        </p:attrNameLst>
                                      </p:cBhvr>
                                      <p:tavLst>
                                        <p:tav tm="0">
                                          <p:val>
                                            <p:fltVal val="0"/>
                                          </p:val>
                                        </p:tav>
                                        <p:tav tm="100000">
                                          <p:val>
                                            <p:strVal val="#ppt_w"/>
                                          </p:val>
                                        </p:tav>
                                      </p:tavLst>
                                    </p:anim>
                                    <p:anim calcmode="lin" valueType="num">
                                      <p:cBhvr>
                                        <p:cTn id="22" dur="1000" fill="hold"/>
                                        <p:tgtEl>
                                          <p:spTgt spid="30"/>
                                        </p:tgtEl>
                                        <p:attrNameLst>
                                          <p:attrName>ppt_h</p:attrName>
                                        </p:attrNameLst>
                                      </p:cBhvr>
                                      <p:tavLst>
                                        <p:tav tm="0">
                                          <p:val>
                                            <p:fltVal val="0"/>
                                          </p:val>
                                        </p:tav>
                                        <p:tav tm="100000">
                                          <p:val>
                                            <p:strVal val="#ppt_h"/>
                                          </p:val>
                                        </p:tav>
                                      </p:tavLst>
                                    </p:anim>
                                    <p:animEffect transition="in" filter="fade">
                                      <p:cBhvr>
                                        <p:cTn id="23" dur="1000"/>
                                        <p:tgtEl>
                                          <p:spTgt spid="3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1000" fill="hold"/>
                                        <p:tgtEl>
                                          <p:spTgt spid="31"/>
                                        </p:tgtEl>
                                        <p:attrNameLst>
                                          <p:attrName>ppt_w</p:attrName>
                                        </p:attrNameLst>
                                      </p:cBhvr>
                                      <p:tavLst>
                                        <p:tav tm="0">
                                          <p:val>
                                            <p:fltVal val="0"/>
                                          </p:val>
                                        </p:tav>
                                        <p:tav tm="100000">
                                          <p:val>
                                            <p:strVal val="#ppt_w"/>
                                          </p:val>
                                        </p:tav>
                                      </p:tavLst>
                                    </p:anim>
                                    <p:anim calcmode="lin" valueType="num">
                                      <p:cBhvr>
                                        <p:cTn id="27" dur="1000" fill="hold"/>
                                        <p:tgtEl>
                                          <p:spTgt spid="31"/>
                                        </p:tgtEl>
                                        <p:attrNameLst>
                                          <p:attrName>ppt_h</p:attrName>
                                        </p:attrNameLst>
                                      </p:cBhvr>
                                      <p:tavLst>
                                        <p:tav tm="0">
                                          <p:val>
                                            <p:fltVal val="0"/>
                                          </p:val>
                                        </p:tav>
                                        <p:tav tm="100000">
                                          <p:val>
                                            <p:strVal val="#ppt_h"/>
                                          </p:val>
                                        </p:tav>
                                      </p:tavLst>
                                    </p:anim>
                                    <p:animEffect transition="in" filter="fade">
                                      <p:cBhvr>
                                        <p:cTn id="28" dur="1000"/>
                                        <p:tgtEl>
                                          <p:spTgt spid="3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1000" fill="hold"/>
                                        <p:tgtEl>
                                          <p:spTgt spid="32"/>
                                        </p:tgtEl>
                                        <p:attrNameLst>
                                          <p:attrName>ppt_w</p:attrName>
                                        </p:attrNameLst>
                                      </p:cBhvr>
                                      <p:tavLst>
                                        <p:tav tm="0">
                                          <p:val>
                                            <p:fltVal val="0"/>
                                          </p:val>
                                        </p:tav>
                                        <p:tav tm="100000">
                                          <p:val>
                                            <p:strVal val="#ppt_w"/>
                                          </p:val>
                                        </p:tav>
                                      </p:tavLst>
                                    </p:anim>
                                    <p:anim calcmode="lin" valueType="num">
                                      <p:cBhvr>
                                        <p:cTn id="32" dur="1000" fill="hold"/>
                                        <p:tgtEl>
                                          <p:spTgt spid="32"/>
                                        </p:tgtEl>
                                        <p:attrNameLst>
                                          <p:attrName>ppt_h</p:attrName>
                                        </p:attrNameLst>
                                      </p:cBhvr>
                                      <p:tavLst>
                                        <p:tav tm="0">
                                          <p:val>
                                            <p:fltVal val="0"/>
                                          </p:val>
                                        </p:tav>
                                        <p:tav tm="100000">
                                          <p:val>
                                            <p:strVal val="#ppt_h"/>
                                          </p:val>
                                        </p:tav>
                                      </p:tavLst>
                                    </p:anim>
                                    <p:animEffect transition="in" filter="fade">
                                      <p:cBhvr>
                                        <p:cTn id="3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6295-FB8F-1544-9421-F151257EA877}"/>
              </a:ext>
            </a:extLst>
          </p:cNvPr>
          <p:cNvSpPr>
            <a:spLocks noGrp="1"/>
          </p:cNvSpPr>
          <p:nvPr>
            <p:ph type="title"/>
          </p:nvPr>
        </p:nvSpPr>
        <p:spPr/>
        <p:txBody>
          <a:bodyPr/>
          <a:lstStyle/>
          <a:p>
            <a:endParaRPr lang="en-US" dirty="0"/>
          </a:p>
        </p:txBody>
      </p:sp>
      <p:pic>
        <p:nvPicPr>
          <p:cNvPr id="10" name="Content Placeholder 9">
            <a:extLst>
              <a:ext uri="{FF2B5EF4-FFF2-40B4-BE49-F238E27FC236}">
                <a16:creationId xmlns:a16="http://schemas.microsoft.com/office/drawing/2014/main" id="{EDBA538B-12CF-F04D-B37A-0CD6E7C2FA8C}"/>
              </a:ext>
            </a:extLst>
          </p:cNvPr>
          <p:cNvPicPr>
            <a:picLocks noGrp="1" noChangeAspect="1"/>
          </p:cNvPicPr>
          <p:nvPr>
            <p:ph idx="1"/>
          </p:nvPr>
        </p:nvPicPr>
        <p:blipFill>
          <a:blip r:embed="rId2"/>
          <a:stretch>
            <a:fillRect/>
          </a:stretch>
        </p:blipFill>
        <p:spPr/>
      </p:pic>
      <p:grpSp>
        <p:nvGrpSpPr>
          <p:cNvPr id="4" name="组合 7">
            <a:extLst>
              <a:ext uri="{FF2B5EF4-FFF2-40B4-BE49-F238E27FC236}">
                <a16:creationId xmlns:a16="http://schemas.microsoft.com/office/drawing/2014/main" id="{ECA8C77C-485D-C643-A3FE-DCBBC247F05D}"/>
              </a:ext>
            </a:extLst>
          </p:cNvPr>
          <p:cNvGrpSpPr/>
          <p:nvPr/>
        </p:nvGrpSpPr>
        <p:grpSpPr>
          <a:xfrm>
            <a:off x="2107951" y="41517"/>
            <a:ext cx="4007030" cy="1355483"/>
            <a:chOff x="3839754" y="5334287"/>
            <a:chExt cx="4007030" cy="1355483"/>
          </a:xfrm>
        </p:grpSpPr>
        <p:pic>
          <p:nvPicPr>
            <p:cNvPr id="5" name="图片 2">
              <a:extLst>
                <a:ext uri="{FF2B5EF4-FFF2-40B4-BE49-F238E27FC236}">
                  <a16:creationId xmlns:a16="http://schemas.microsoft.com/office/drawing/2014/main" id="{E0BAEB52-6784-3641-9A1B-7FABDE9AC44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66674"/>
            <a:stretch/>
          </p:blipFill>
          <p:spPr>
            <a:xfrm>
              <a:off x="3839754" y="5334287"/>
              <a:ext cx="4007030" cy="1355483"/>
            </a:xfrm>
            <a:prstGeom prst="rect">
              <a:avLst/>
            </a:prstGeom>
          </p:spPr>
        </p:pic>
        <p:sp>
          <p:nvSpPr>
            <p:cNvPr id="6" name="文本框 18">
              <a:extLst>
                <a:ext uri="{FF2B5EF4-FFF2-40B4-BE49-F238E27FC236}">
                  <a16:creationId xmlns:a16="http://schemas.microsoft.com/office/drawing/2014/main" id="{0403E125-A2A4-0F4E-9921-654A5307196F}"/>
                </a:ext>
              </a:extLst>
            </p:cNvPr>
            <p:cNvSpPr txBox="1">
              <a:spLocks noChangeArrowheads="1"/>
            </p:cNvSpPr>
            <p:nvPr/>
          </p:nvSpPr>
          <p:spPr bwMode="auto">
            <a:xfrm>
              <a:off x="3993883" y="5753498"/>
              <a:ext cx="369877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Bước</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4: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Xem</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lại</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và</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chỉnh</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 </a:t>
              </a:r>
              <a:r>
                <a:rPr kumimoji="0" lang="en-US" altLang="zh-CN" sz="2000" i="0" u="none" strike="noStrike" kern="1200" cap="none" spc="0" normalizeH="0" baseline="0" noProof="0" dirty="0" err="1">
                  <a:ln>
                    <a:noFill/>
                  </a:ln>
                  <a:solidFill>
                    <a:prstClr val="black">
                      <a:lumMod val="85000"/>
                      <a:lumOff val="15000"/>
                    </a:prstClr>
                  </a:solidFill>
                  <a:effectLst/>
                  <a:uLnTx/>
                  <a:uFillTx/>
                  <a:latin typeface="SVN-Androgyne" panose="02040603050506020204" pitchFamily="18" charset="0"/>
                  <a:ea typeface="+mn-ea"/>
                  <a:cs typeface="+mn-ea"/>
                  <a:sym typeface="+mn-lt"/>
                </a:rPr>
                <a:t>sửa</a:t>
              </a:r>
              <a:r>
                <a:rPr kumimoji="0" lang="en-US" altLang="zh-CN"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rPr>
                <a:t>,</a:t>
              </a: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zh-CN" sz="2000" dirty="0" err="1">
                  <a:solidFill>
                    <a:prstClr val="black">
                      <a:lumMod val="85000"/>
                      <a:lumOff val="15000"/>
                    </a:prstClr>
                  </a:solidFill>
                  <a:latin typeface="SVN-Androgyne" panose="02040603050506020204" pitchFamily="18" charset="0"/>
                  <a:ea typeface="+mn-ea"/>
                  <a:cs typeface="+mn-ea"/>
                  <a:sym typeface="+mn-lt"/>
                </a:rPr>
                <a:t>rút</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kinh</a:t>
              </a:r>
              <a:r>
                <a:rPr lang="en-US" altLang="zh-CN" sz="2000" dirty="0">
                  <a:solidFill>
                    <a:prstClr val="black">
                      <a:lumMod val="85000"/>
                      <a:lumOff val="15000"/>
                    </a:prstClr>
                  </a:solidFill>
                  <a:latin typeface="SVN-Androgyne" panose="02040603050506020204" pitchFamily="18" charset="0"/>
                  <a:ea typeface="+mn-ea"/>
                  <a:cs typeface="+mn-ea"/>
                  <a:sym typeface="+mn-lt"/>
                </a:rPr>
                <a:t> </a:t>
              </a:r>
              <a:r>
                <a:rPr lang="en-US" altLang="zh-CN" sz="2000" dirty="0" err="1">
                  <a:solidFill>
                    <a:prstClr val="black">
                      <a:lumMod val="85000"/>
                      <a:lumOff val="15000"/>
                    </a:prstClr>
                  </a:solidFill>
                  <a:latin typeface="SVN-Androgyne" panose="02040603050506020204" pitchFamily="18" charset="0"/>
                  <a:ea typeface="+mn-ea"/>
                  <a:cs typeface="+mn-ea"/>
                  <a:sym typeface="+mn-lt"/>
                </a:rPr>
                <a:t>nghiệm</a:t>
              </a:r>
              <a:endParaRPr kumimoji="0" lang="zh-CN" altLang="en-US" sz="2000" i="0" u="none" strike="noStrike" kern="1200" cap="none" spc="0" normalizeH="0" baseline="0" noProof="0" dirty="0">
                <a:ln>
                  <a:noFill/>
                </a:ln>
                <a:solidFill>
                  <a:prstClr val="black">
                    <a:lumMod val="85000"/>
                    <a:lumOff val="15000"/>
                  </a:prstClr>
                </a:solidFill>
                <a:effectLst/>
                <a:uLnTx/>
                <a:uFillTx/>
                <a:latin typeface="SVN-Androgyne" panose="02040603050506020204" pitchFamily="18" charset="0"/>
                <a:ea typeface="+mn-ea"/>
                <a:cs typeface="+mn-ea"/>
                <a:sym typeface="+mn-lt"/>
              </a:endParaRPr>
            </a:p>
          </p:txBody>
        </p:sp>
      </p:grpSp>
      <p:pic>
        <p:nvPicPr>
          <p:cNvPr id="13" name="图片 3">
            <a:extLst>
              <a:ext uri="{FF2B5EF4-FFF2-40B4-BE49-F238E27FC236}">
                <a16:creationId xmlns:a16="http://schemas.microsoft.com/office/drawing/2014/main" id="{BEA4C0CA-0761-6944-8048-D775CF2852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15205" y="2095500"/>
            <a:ext cx="4484265" cy="4484265"/>
          </a:xfrm>
          <a:prstGeom prst="rect">
            <a:avLst/>
          </a:prstGeom>
        </p:spPr>
      </p:pic>
      <p:pic>
        <p:nvPicPr>
          <p:cNvPr id="7" name="Picture 6">
            <a:extLst>
              <a:ext uri="{FF2B5EF4-FFF2-40B4-BE49-F238E27FC236}">
                <a16:creationId xmlns:a16="http://schemas.microsoft.com/office/drawing/2014/main" id="{E412FDCD-F1ED-3947-9F06-051B8D063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828" y="1587825"/>
            <a:ext cx="6035274" cy="5119577"/>
          </a:xfrm>
          <a:prstGeom prst="rect">
            <a:avLst/>
          </a:prstGeom>
        </p:spPr>
      </p:pic>
    </p:spTree>
    <p:extLst>
      <p:ext uri="{BB962C8B-B14F-4D97-AF65-F5344CB8AC3E}">
        <p14:creationId xmlns:p14="http://schemas.microsoft.com/office/powerpoint/2010/main" val="26062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7A0A-0578-FC41-B241-05DC5431C48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F3F0DB-AFCF-BB48-AEF4-584CC902585B}"/>
              </a:ext>
            </a:extLst>
          </p:cNvPr>
          <p:cNvSpPr>
            <a:spLocks noGrp="1"/>
          </p:cNvSpPr>
          <p:nvPr>
            <p:ph idx="1"/>
          </p:nvPr>
        </p:nvSpPr>
        <p:spPr/>
        <p:txBody>
          <a:bodyPr/>
          <a:lstStyle/>
          <a:p>
            <a:endParaRPr lang="en-US"/>
          </a:p>
        </p:txBody>
      </p:sp>
      <p:sp>
        <p:nvSpPr>
          <p:cNvPr id="6" name="TextBox 5">
            <a:extLst>
              <a:ext uri="{FF2B5EF4-FFF2-40B4-BE49-F238E27FC236}">
                <a16:creationId xmlns:a16="http://schemas.microsoft.com/office/drawing/2014/main" id="{DAE27452-4332-E44C-A286-A88A446DF9FD}"/>
              </a:ext>
            </a:extLst>
          </p:cNvPr>
          <p:cNvSpPr txBox="1"/>
          <p:nvPr/>
        </p:nvSpPr>
        <p:spPr>
          <a:xfrm>
            <a:off x="2364469" y="3757451"/>
            <a:ext cx="4009455" cy="1015663"/>
          </a:xfrm>
          <a:prstGeom prst="rect">
            <a:avLst/>
          </a:prstGeom>
          <a:noFill/>
        </p:spPr>
        <p:txBody>
          <a:bodyPr wrap="square" rtlCol="0">
            <a:spAutoFit/>
          </a:bodyPr>
          <a:lstStyle/>
          <a:p>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Viết</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lại</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kết</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đoạn</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theo</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hướng</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khẳng</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định</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lại</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cảm</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xúc</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ý</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nghĩa</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của</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bài</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thơ</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đối</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với</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bản</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thân</a:t>
            </a:r>
            <a:r>
              <a:rPr lang="en-US" altLang="ko-KR" sz="2000"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grpSp>
        <p:nvGrpSpPr>
          <p:cNvPr id="7" name="Group 6">
            <a:extLst>
              <a:ext uri="{FF2B5EF4-FFF2-40B4-BE49-F238E27FC236}">
                <a16:creationId xmlns:a16="http://schemas.microsoft.com/office/drawing/2014/main" id="{53F9C86D-767E-AD40-91BE-1258CEC126F4}"/>
              </a:ext>
            </a:extLst>
          </p:cNvPr>
          <p:cNvGrpSpPr/>
          <p:nvPr/>
        </p:nvGrpSpPr>
        <p:grpSpPr>
          <a:xfrm>
            <a:off x="1387668" y="3813260"/>
            <a:ext cx="4777785" cy="984889"/>
            <a:chOff x="3409315" y="1772975"/>
            <a:chExt cx="3751165" cy="738667"/>
          </a:xfrm>
        </p:grpSpPr>
        <p:cxnSp>
          <p:nvCxnSpPr>
            <p:cNvPr id="8" name="Straight Connector 7">
              <a:extLst>
                <a:ext uri="{FF2B5EF4-FFF2-40B4-BE49-F238E27FC236}">
                  <a16:creationId xmlns:a16="http://schemas.microsoft.com/office/drawing/2014/main" id="{8486DE30-8E68-9444-A6B1-B64D30DDB4FA}"/>
                </a:ext>
              </a:extLst>
            </p:cNvPr>
            <p:cNvCxnSpPr>
              <a:cxnSpLocks/>
            </p:cNvCxnSpPr>
            <p:nvPr/>
          </p:nvCxnSpPr>
          <p:spPr>
            <a:xfrm>
              <a:off x="3528785" y="2511642"/>
              <a:ext cx="3631695"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AA48A37-7D18-5946-86B8-C254FA8428DB}"/>
                </a:ext>
              </a:extLst>
            </p:cNvPr>
            <p:cNvSpPr/>
            <p:nvPr/>
          </p:nvSpPr>
          <p:spPr>
            <a:xfrm>
              <a:off x="3409315" y="1772975"/>
              <a:ext cx="738749" cy="738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sp>
        <p:nvSpPr>
          <p:cNvPr id="10" name="TextBox 9">
            <a:extLst>
              <a:ext uri="{FF2B5EF4-FFF2-40B4-BE49-F238E27FC236}">
                <a16:creationId xmlns:a16="http://schemas.microsoft.com/office/drawing/2014/main" id="{E07E918D-FADF-DD44-92A9-5ED565E3AAD2}"/>
              </a:ext>
            </a:extLst>
          </p:cNvPr>
          <p:cNvSpPr txBox="1"/>
          <p:nvPr/>
        </p:nvSpPr>
        <p:spPr>
          <a:xfrm>
            <a:off x="6197488" y="2647931"/>
            <a:ext cx="4625624" cy="923330"/>
          </a:xfrm>
          <a:prstGeom prst="rect">
            <a:avLst/>
          </a:prstGeom>
          <a:noFill/>
        </p:spPr>
        <p:txBody>
          <a:bodyPr wrap="square" rtlCol="0">
            <a:spAutoFit/>
          </a:bodyPr>
          <a:lstStyle/>
          <a:p>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Bổ</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sung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từ</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ngữ</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hình</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ảnh</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được</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trích</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dẫn</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từ</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bài</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thơ</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Bổ</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sung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những</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từ</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ngữ</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dùng</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để</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liên</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kết</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các</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câu</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trong</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đoạn</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văn</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nếu</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còn</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2">
                    <a:lumMod val="75000"/>
                  </a:schemeClr>
                </a:solidFill>
                <a:latin typeface="Times New Roman" panose="02020603050405020304" pitchFamily="18" charset="0"/>
                <a:cs typeface="Times New Roman" panose="02020603050405020304" pitchFamily="18" charset="0"/>
              </a:rPr>
              <a:t>thiếu</a:t>
            </a:r>
            <a:r>
              <a:rPr lang="en-US" altLang="ko-KR" dirty="0">
                <a:solidFill>
                  <a:schemeClr val="accent2">
                    <a:lumMod val="75000"/>
                  </a:schemeClr>
                </a:solidFill>
                <a:latin typeface="Times New Roman" panose="02020603050405020304" pitchFamily="18" charset="0"/>
                <a:cs typeface="Times New Roman" panose="02020603050405020304" pitchFamily="18" charset="0"/>
              </a:rPr>
              <a:t>).</a:t>
            </a:r>
          </a:p>
        </p:txBody>
      </p:sp>
      <p:grpSp>
        <p:nvGrpSpPr>
          <p:cNvPr id="11" name="Group 10">
            <a:extLst>
              <a:ext uri="{FF2B5EF4-FFF2-40B4-BE49-F238E27FC236}">
                <a16:creationId xmlns:a16="http://schemas.microsoft.com/office/drawing/2014/main" id="{0B696EB6-9457-2048-8007-4B0D71111096}"/>
              </a:ext>
            </a:extLst>
          </p:cNvPr>
          <p:cNvGrpSpPr/>
          <p:nvPr/>
        </p:nvGrpSpPr>
        <p:grpSpPr>
          <a:xfrm>
            <a:off x="5232879" y="2717455"/>
            <a:ext cx="4948479" cy="987296"/>
            <a:chOff x="3409315" y="1772975"/>
            <a:chExt cx="3885177" cy="740472"/>
          </a:xfrm>
        </p:grpSpPr>
        <p:cxnSp>
          <p:nvCxnSpPr>
            <p:cNvPr id="12" name="Straight Connector 11">
              <a:extLst>
                <a:ext uri="{FF2B5EF4-FFF2-40B4-BE49-F238E27FC236}">
                  <a16:creationId xmlns:a16="http://schemas.microsoft.com/office/drawing/2014/main" id="{6DAB6AA1-7F21-E647-A417-C85038888A53}"/>
                </a:ext>
              </a:extLst>
            </p:cNvPr>
            <p:cNvCxnSpPr>
              <a:cxnSpLocks/>
            </p:cNvCxnSpPr>
            <p:nvPr/>
          </p:nvCxnSpPr>
          <p:spPr>
            <a:xfrm>
              <a:off x="3662796" y="2502498"/>
              <a:ext cx="3631696" cy="10949"/>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9E8C05-411E-1140-9422-C95D1066E6C1}"/>
                </a:ext>
              </a:extLst>
            </p:cNvPr>
            <p:cNvSpPr/>
            <p:nvPr/>
          </p:nvSpPr>
          <p:spPr>
            <a:xfrm>
              <a:off x="3409315" y="1772975"/>
              <a:ext cx="738749" cy="738667"/>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sp>
        <p:nvSpPr>
          <p:cNvPr id="14" name="TextBox 13">
            <a:extLst>
              <a:ext uri="{FF2B5EF4-FFF2-40B4-BE49-F238E27FC236}">
                <a16:creationId xmlns:a16="http://schemas.microsoft.com/office/drawing/2014/main" id="{99470328-AFD1-2C47-BE9F-B7FDA2A9966F}"/>
              </a:ext>
            </a:extLst>
          </p:cNvPr>
          <p:cNvSpPr txBox="1"/>
          <p:nvPr/>
        </p:nvSpPr>
        <p:spPr>
          <a:xfrm>
            <a:off x="2366394" y="1688521"/>
            <a:ext cx="3858561" cy="923330"/>
          </a:xfrm>
          <a:prstGeom prst="rect">
            <a:avLst/>
          </a:prstGeom>
          <a:noFill/>
        </p:spPr>
        <p:txBody>
          <a:bodyPr wrap="square" rtlCol="0">
            <a:spAutoFit/>
          </a:bodyPr>
          <a:lstStyle/>
          <a:p>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Tìm</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câu</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chủ</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đề</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của</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đoạn</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văn</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và</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thêm</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vào</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những</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từ</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ngữ</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miêu</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tả</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khái</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quát</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cảm</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xúc</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của</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em</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khi</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đọc</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dirty="0" err="1">
                <a:solidFill>
                  <a:schemeClr val="accent4">
                    <a:lumMod val="75000"/>
                  </a:schemeClr>
                </a:solidFill>
                <a:latin typeface="Times New Roman" panose="02020603050405020304" pitchFamily="18" charset="0"/>
                <a:cs typeface="Times New Roman" panose="02020603050405020304" pitchFamily="18" charset="0"/>
              </a:rPr>
              <a:t>bài</a:t>
            </a:r>
            <a:r>
              <a:rPr lang="en-US" altLang="ko-KR" dirty="0">
                <a:solidFill>
                  <a:schemeClr val="accent4">
                    <a:lumMod val="75000"/>
                  </a:schemeClr>
                </a:solidFill>
                <a:latin typeface="Times New Roman" panose="02020603050405020304" pitchFamily="18" charset="0"/>
                <a:cs typeface="Times New Roman" panose="02020603050405020304" pitchFamily="18" charset="0"/>
              </a:rPr>
              <a:t> </a:t>
            </a:r>
            <a:r>
              <a:rPr lang="en-US" altLang="ko-KR">
                <a:solidFill>
                  <a:schemeClr val="accent4">
                    <a:lumMod val="75000"/>
                  </a:schemeClr>
                </a:solidFill>
                <a:latin typeface="Times New Roman" panose="02020603050405020304" pitchFamily="18" charset="0"/>
                <a:cs typeface="Times New Roman" panose="02020603050405020304" pitchFamily="18" charset="0"/>
              </a:rPr>
              <a:t>thơ.</a:t>
            </a:r>
            <a:endParaRPr lang="en-US" altLang="ko-KR" dirty="0">
              <a:solidFill>
                <a:schemeClr val="accent4">
                  <a:lumMod val="75000"/>
                </a:schemeClr>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3F4809FF-0F24-0F4E-8539-DEF1476D510F}"/>
              </a:ext>
            </a:extLst>
          </p:cNvPr>
          <p:cNvGrpSpPr/>
          <p:nvPr/>
        </p:nvGrpSpPr>
        <p:grpSpPr>
          <a:xfrm>
            <a:off x="1387667" y="1675396"/>
            <a:ext cx="3538412" cy="997081"/>
            <a:chOff x="3300415" y="1607365"/>
            <a:chExt cx="2778098" cy="747811"/>
          </a:xfrm>
        </p:grpSpPr>
        <p:cxnSp>
          <p:nvCxnSpPr>
            <p:cNvPr id="16" name="Straight Connector 15">
              <a:extLst>
                <a:ext uri="{FF2B5EF4-FFF2-40B4-BE49-F238E27FC236}">
                  <a16:creationId xmlns:a16="http://schemas.microsoft.com/office/drawing/2014/main" id="{54837283-E49D-714F-89F4-8D5FD7DD644C}"/>
                </a:ext>
              </a:extLst>
            </p:cNvPr>
            <p:cNvCxnSpPr>
              <a:cxnSpLocks/>
            </p:cNvCxnSpPr>
            <p:nvPr/>
          </p:nvCxnSpPr>
          <p:spPr>
            <a:xfrm>
              <a:off x="3541292" y="2346032"/>
              <a:ext cx="2537221" cy="9144"/>
            </a:xfrm>
            <a:prstGeom prst="line">
              <a:avLst/>
            </a:prstGeom>
            <a:ln>
              <a:solidFill>
                <a:schemeClr val="accent4">
                  <a:lumMod val="40000"/>
                  <a:lumOff val="60000"/>
                </a:schemeClr>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3CAC898-0D3D-194C-BC10-7121E03E2EF3}"/>
                </a:ext>
              </a:extLst>
            </p:cNvPr>
            <p:cNvSpPr/>
            <p:nvPr/>
          </p:nvSpPr>
          <p:spPr>
            <a:xfrm>
              <a:off x="3300415" y="1607365"/>
              <a:ext cx="738749" cy="73866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sp>
        <p:nvSpPr>
          <p:cNvPr id="18" name="TextBox 17">
            <a:extLst>
              <a:ext uri="{FF2B5EF4-FFF2-40B4-BE49-F238E27FC236}">
                <a16:creationId xmlns:a16="http://schemas.microsoft.com/office/drawing/2014/main" id="{EA97EB3A-629B-2D47-BDD9-260D709F6C79}"/>
              </a:ext>
            </a:extLst>
          </p:cNvPr>
          <p:cNvSpPr txBox="1"/>
          <p:nvPr/>
        </p:nvSpPr>
        <p:spPr>
          <a:xfrm>
            <a:off x="6251054" y="5189508"/>
            <a:ext cx="4302421" cy="707886"/>
          </a:xfrm>
          <a:prstGeom prst="rect">
            <a:avLst/>
          </a:prstGeom>
          <a:noFill/>
        </p:spPr>
        <p:txBody>
          <a:bodyPr wrap="square" rtlCol="0">
            <a:spAutoFit/>
          </a:bodyPr>
          <a:lstStyle/>
          <a:p>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Điều</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chỉnh</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lỗi</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chính</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tả</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ngữ</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pháp</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và</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lỗi</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sử</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dụng</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từ</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ngữ</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nếu</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ko-KR" sz="2000" dirty="0" err="1">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có</a:t>
            </a:r>
            <a:r>
              <a:rPr lang="en-US" altLang="ko-KR" sz="2000" dirty="0">
                <a:ln w="0"/>
                <a:solidFill>
                  <a:schemeClr val="accent6">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grpSp>
        <p:nvGrpSpPr>
          <p:cNvPr id="19" name="Group 18">
            <a:extLst>
              <a:ext uri="{FF2B5EF4-FFF2-40B4-BE49-F238E27FC236}">
                <a16:creationId xmlns:a16="http://schemas.microsoft.com/office/drawing/2014/main" id="{1F0CE390-A74D-F048-9215-053E5EED5AFA}"/>
              </a:ext>
            </a:extLst>
          </p:cNvPr>
          <p:cNvGrpSpPr/>
          <p:nvPr/>
        </p:nvGrpSpPr>
        <p:grpSpPr>
          <a:xfrm>
            <a:off x="5232879" y="5090169"/>
            <a:ext cx="5096088" cy="984889"/>
            <a:chOff x="3409315" y="1772975"/>
            <a:chExt cx="4001069" cy="738667"/>
          </a:xfrm>
        </p:grpSpPr>
        <p:cxnSp>
          <p:nvCxnSpPr>
            <p:cNvPr id="20" name="Straight Connector 19">
              <a:extLst>
                <a:ext uri="{FF2B5EF4-FFF2-40B4-BE49-F238E27FC236}">
                  <a16:creationId xmlns:a16="http://schemas.microsoft.com/office/drawing/2014/main" id="{CAFD75EF-BC60-834C-92CD-AB40464C3325}"/>
                </a:ext>
              </a:extLst>
            </p:cNvPr>
            <p:cNvCxnSpPr>
              <a:cxnSpLocks/>
            </p:cNvCxnSpPr>
            <p:nvPr/>
          </p:nvCxnSpPr>
          <p:spPr>
            <a:xfrm>
              <a:off x="3778688" y="2502498"/>
              <a:ext cx="3631696" cy="0"/>
            </a:xfrm>
            <a:prstGeom prst="line">
              <a:avLst/>
            </a:prstGeom>
            <a:ln>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4CC1F6A-5602-DD41-A9D7-380511633132}"/>
                </a:ext>
              </a:extLst>
            </p:cNvPr>
            <p:cNvSpPr/>
            <p:nvPr/>
          </p:nvSpPr>
          <p:spPr>
            <a:xfrm>
              <a:off x="3409315" y="1772975"/>
              <a:ext cx="738749" cy="7386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sp>
        <p:nvSpPr>
          <p:cNvPr id="22" name="Rectangle 16">
            <a:extLst>
              <a:ext uri="{FF2B5EF4-FFF2-40B4-BE49-F238E27FC236}">
                <a16:creationId xmlns:a16="http://schemas.microsoft.com/office/drawing/2014/main" id="{9C52A39B-5F0E-7045-80C6-BAE2B1AF08B1}"/>
              </a:ext>
            </a:extLst>
          </p:cNvPr>
          <p:cNvSpPr/>
          <p:nvPr/>
        </p:nvSpPr>
        <p:spPr>
          <a:xfrm rot="2700000">
            <a:off x="1620065" y="1705213"/>
            <a:ext cx="519187" cy="93080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p>
        </p:txBody>
      </p:sp>
      <p:sp>
        <p:nvSpPr>
          <p:cNvPr id="23" name="Oval 25">
            <a:extLst>
              <a:ext uri="{FF2B5EF4-FFF2-40B4-BE49-F238E27FC236}">
                <a16:creationId xmlns:a16="http://schemas.microsoft.com/office/drawing/2014/main" id="{EB9D2C58-22BF-824D-BA3D-DC9C6D7B9D04}"/>
              </a:ext>
            </a:extLst>
          </p:cNvPr>
          <p:cNvSpPr>
            <a:spLocks noChangeAspect="1"/>
          </p:cNvSpPr>
          <p:nvPr/>
        </p:nvSpPr>
        <p:spPr>
          <a:xfrm>
            <a:off x="5350616" y="2824125"/>
            <a:ext cx="705453" cy="706416"/>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24" name="Round Same Side Corner Rectangle 6">
            <a:extLst>
              <a:ext uri="{FF2B5EF4-FFF2-40B4-BE49-F238E27FC236}">
                <a16:creationId xmlns:a16="http://schemas.microsoft.com/office/drawing/2014/main" id="{1FB6B947-2AAD-7243-9643-E3280ECE893B}"/>
              </a:ext>
            </a:extLst>
          </p:cNvPr>
          <p:cNvSpPr/>
          <p:nvPr/>
        </p:nvSpPr>
        <p:spPr>
          <a:xfrm rot="2700000">
            <a:off x="5576195" y="5090573"/>
            <a:ext cx="254295" cy="1019496"/>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5" name="Rectangle 16">
            <a:extLst>
              <a:ext uri="{FF2B5EF4-FFF2-40B4-BE49-F238E27FC236}">
                <a16:creationId xmlns:a16="http://schemas.microsoft.com/office/drawing/2014/main" id="{55048C50-097F-AF4D-A7A3-5FCB3211401D}"/>
              </a:ext>
            </a:extLst>
          </p:cNvPr>
          <p:cNvSpPr/>
          <p:nvPr/>
        </p:nvSpPr>
        <p:spPr>
          <a:xfrm>
            <a:off x="1447855" y="4003827"/>
            <a:ext cx="820555" cy="53928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6" name="ïšḻïḓê">
            <a:extLst>
              <a:ext uri="{FF2B5EF4-FFF2-40B4-BE49-F238E27FC236}">
                <a16:creationId xmlns:a16="http://schemas.microsoft.com/office/drawing/2014/main" id="{FC79A83F-F928-BE48-8655-EEA60DF4A136}"/>
              </a:ext>
            </a:extLst>
          </p:cNvPr>
          <p:cNvSpPr/>
          <p:nvPr/>
        </p:nvSpPr>
        <p:spPr>
          <a:xfrm>
            <a:off x="4098025" y="449358"/>
            <a:ext cx="4007030" cy="668790"/>
          </a:xfrm>
          <a:prstGeom prst="rect">
            <a:avLst/>
          </a:prstGeom>
          <a:solidFill>
            <a:srgbClr val="E0A8E4">
              <a:alpha val="70000"/>
            </a:srgb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Chỉnh</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sửa</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viết</a:t>
            </a:r>
            <a:endPar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341298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1000" fill="hold"/>
                                        <p:tgtEl>
                                          <p:spTgt spid="22"/>
                                        </p:tgtEl>
                                        <p:attrNameLst>
                                          <p:attrName>ppt_w</p:attrName>
                                        </p:attrNameLst>
                                      </p:cBhvr>
                                      <p:tavLst>
                                        <p:tav tm="0">
                                          <p:val>
                                            <p:fltVal val="0"/>
                                          </p:val>
                                        </p:tav>
                                        <p:tav tm="100000">
                                          <p:val>
                                            <p:strVal val="#ppt_w"/>
                                          </p:val>
                                        </p:tav>
                                      </p:tavLst>
                                    </p:anim>
                                    <p:anim calcmode="lin" valueType="num">
                                      <p:cBhvr>
                                        <p:cTn id="19" dur="1000" fill="hold"/>
                                        <p:tgtEl>
                                          <p:spTgt spid="22"/>
                                        </p:tgtEl>
                                        <p:attrNameLst>
                                          <p:attrName>ppt_h</p:attrName>
                                        </p:attrNameLst>
                                      </p:cBhvr>
                                      <p:tavLst>
                                        <p:tav tm="0">
                                          <p:val>
                                            <p:fltVal val="0"/>
                                          </p:val>
                                        </p:tav>
                                        <p:tav tm="100000">
                                          <p:val>
                                            <p:strVal val="#ppt_h"/>
                                          </p:val>
                                        </p:tav>
                                      </p:tavLst>
                                    </p:anim>
                                    <p:anim calcmode="lin" valueType="num">
                                      <p:cBhvr>
                                        <p:cTn id="20" dur="1000" fill="hold"/>
                                        <p:tgtEl>
                                          <p:spTgt spid="22"/>
                                        </p:tgtEl>
                                        <p:attrNameLst>
                                          <p:attrName>style.rotation</p:attrName>
                                        </p:attrNameLst>
                                      </p:cBhvr>
                                      <p:tavLst>
                                        <p:tav tm="0">
                                          <p:val>
                                            <p:fltVal val="90"/>
                                          </p:val>
                                        </p:tav>
                                        <p:tav tm="100000">
                                          <p:val>
                                            <p:fltVal val="0"/>
                                          </p:val>
                                        </p:tav>
                                      </p:tavLst>
                                    </p:anim>
                                    <p:animEffect transition="in" filter="fade">
                                      <p:cBhvr>
                                        <p:cTn id="21" dur="1000"/>
                                        <p:tgtEl>
                                          <p:spTgt spid="22"/>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1000" fill="hold"/>
                                        <p:tgtEl>
                                          <p:spTgt spid="14"/>
                                        </p:tgtEl>
                                        <p:attrNameLst>
                                          <p:attrName>ppt_w</p:attrName>
                                        </p:attrNameLst>
                                      </p:cBhvr>
                                      <p:tavLst>
                                        <p:tav tm="0">
                                          <p:val>
                                            <p:fltVal val="0"/>
                                          </p:val>
                                        </p:tav>
                                        <p:tav tm="100000">
                                          <p:val>
                                            <p:strVal val="#ppt_w"/>
                                          </p:val>
                                        </p:tav>
                                      </p:tavLst>
                                    </p:anim>
                                    <p:anim calcmode="lin" valueType="num">
                                      <p:cBhvr>
                                        <p:cTn id="25" dur="1000" fill="hold"/>
                                        <p:tgtEl>
                                          <p:spTgt spid="14"/>
                                        </p:tgtEl>
                                        <p:attrNameLst>
                                          <p:attrName>ppt_h</p:attrName>
                                        </p:attrNameLst>
                                      </p:cBhvr>
                                      <p:tavLst>
                                        <p:tav tm="0">
                                          <p:val>
                                            <p:fltVal val="0"/>
                                          </p:val>
                                        </p:tav>
                                        <p:tav tm="100000">
                                          <p:val>
                                            <p:strVal val="#ppt_h"/>
                                          </p:val>
                                        </p:tav>
                                      </p:tavLst>
                                    </p:anim>
                                    <p:anim calcmode="lin" valueType="num">
                                      <p:cBhvr>
                                        <p:cTn id="26" dur="1000" fill="hold"/>
                                        <p:tgtEl>
                                          <p:spTgt spid="14"/>
                                        </p:tgtEl>
                                        <p:attrNameLst>
                                          <p:attrName>style.rotation</p:attrName>
                                        </p:attrNameLst>
                                      </p:cBhvr>
                                      <p:tavLst>
                                        <p:tav tm="0">
                                          <p:val>
                                            <p:fltVal val="90"/>
                                          </p:val>
                                        </p:tav>
                                        <p:tav tm="100000">
                                          <p:val>
                                            <p:fltVal val="0"/>
                                          </p:val>
                                        </p:tav>
                                      </p:tavLst>
                                    </p:anim>
                                    <p:animEffect transition="in" filter="fade">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1000" fill="hold"/>
                                        <p:tgtEl>
                                          <p:spTgt spid="11"/>
                                        </p:tgtEl>
                                        <p:attrNameLst>
                                          <p:attrName>ppt_w</p:attrName>
                                        </p:attrNameLst>
                                      </p:cBhvr>
                                      <p:tavLst>
                                        <p:tav tm="0">
                                          <p:val>
                                            <p:fltVal val="0"/>
                                          </p:val>
                                        </p:tav>
                                        <p:tav tm="100000">
                                          <p:val>
                                            <p:strVal val="#ppt_w"/>
                                          </p:val>
                                        </p:tav>
                                      </p:tavLst>
                                    </p:anim>
                                    <p:anim calcmode="lin" valueType="num">
                                      <p:cBhvr>
                                        <p:cTn id="33" dur="1000" fill="hold"/>
                                        <p:tgtEl>
                                          <p:spTgt spid="11"/>
                                        </p:tgtEl>
                                        <p:attrNameLst>
                                          <p:attrName>ppt_h</p:attrName>
                                        </p:attrNameLst>
                                      </p:cBhvr>
                                      <p:tavLst>
                                        <p:tav tm="0">
                                          <p:val>
                                            <p:fltVal val="0"/>
                                          </p:val>
                                        </p:tav>
                                        <p:tav tm="100000">
                                          <p:val>
                                            <p:strVal val="#ppt_h"/>
                                          </p:val>
                                        </p:tav>
                                      </p:tavLst>
                                    </p:anim>
                                    <p:anim calcmode="lin" valueType="num">
                                      <p:cBhvr>
                                        <p:cTn id="34" dur="1000" fill="hold"/>
                                        <p:tgtEl>
                                          <p:spTgt spid="11"/>
                                        </p:tgtEl>
                                        <p:attrNameLst>
                                          <p:attrName>style.rotation</p:attrName>
                                        </p:attrNameLst>
                                      </p:cBhvr>
                                      <p:tavLst>
                                        <p:tav tm="0">
                                          <p:val>
                                            <p:fltVal val="90"/>
                                          </p:val>
                                        </p:tav>
                                        <p:tav tm="100000">
                                          <p:val>
                                            <p:fltVal val="0"/>
                                          </p:val>
                                        </p:tav>
                                      </p:tavLst>
                                    </p:anim>
                                    <p:animEffect transition="in" filter="fade">
                                      <p:cBhvr>
                                        <p:cTn id="35" dur="1000"/>
                                        <p:tgtEl>
                                          <p:spTgt spid="11"/>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1000" fill="hold"/>
                                        <p:tgtEl>
                                          <p:spTgt spid="7"/>
                                        </p:tgtEl>
                                        <p:attrNameLst>
                                          <p:attrName>ppt_w</p:attrName>
                                        </p:attrNameLst>
                                      </p:cBhvr>
                                      <p:tavLst>
                                        <p:tav tm="0">
                                          <p:val>
                                            <p:fltVal val="0"/>
                                          </p:val>
                                        </p:tav>
                                        <p:tav tm="100000">
                                          <p:val>
                                            <p:strVal val="#ppt_w"/>
                                          </p:val>
                                        </p:tav>
                                      </p:tavLst>
                                    </p:anim>
                                    <p:anim calcmode="lin" valueType="num">
                                      <p:cBhvr>
                                        <p:cTn id="53" dur="1000" fill="hold"/>
                                        <p:tgtEl>
                                          <p:spTgt spid="7"/>
                                        </p:tgtEl>
                                        <p:attrNameLst>
                                          <p:attrName>ppt_h</p:attrName>
                                        </p:attrNameLst>
                                      </p:cBhvr>
                                      <p:tavLst>
                                        <p:tav tm="0">
                                          <p:val>
                                            <p:fltVal val="0"/>
                                          </p:val>
                                        </p:tav>
                                        <p:tav tm="100000">
                                          <p:val>
                                            <p:strVal val="#ppt_h"/>
                                          </p:val>
                                        </p:tav>
                                      </p:tavLst>
                                    </p:anim>
                                    <p:anim calcmode="lin" valueType="num">
                                      <p:cBhvr>
                                        <p:cTn id="54" dur="1000" fill="hold"/>
                                        <p:tgtEl>
                                          <p:spTgt spid="7"/>
                                        </p:tgtEl>
                                        <p:attrNameLst>
                                          <p:attrName>style.rotation</p:attrName>
                                        </p:attrNameLst>
                                      </p:cBhvr>
                                      <p:tavLst>
                                        <p:tav tm="0">
                                          <p:val>
                                            <p:fltVal val="90"/>
                                          </p:val>
                                        </p:tav>
                                        <p:tav tm="100000">
                                          <p:val>
                                            <p:fltVal val="0"/>
                                          </p:val>
                                        </p:tav>
                                      </p:tavLst>
                                    </p:anim>
                                    <p:animEffect transition="in" filter="fade">
                                      <p:cBhvr>
                                        <p:cTn id="55" dur="1000"/>
                                        <p:tgtEl>
                                          <p:spTgt spid="7"/>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fltVal val="0"/>
                                          </p:val>
                                        </p:tav>
                                        <p:tav tm="100000">
                                          <p:val>
                                            <p:strVal val="#ppt_w"/>
                                          </p:val>
                                        </p:tav>
                                      </p:tavLst>
                                    </p:anim>
                                    <p:anim calcmode="lin" valueType="num">
                                      <p:cBhvr>
                                        <p:cTn id="59" dur="1000" fill="hold"/>
                                        <p:tgtEl>
                                          <p:spTgt spid="25"/>
                                        </p:tgtEl>
                                        <p:attrNameLst>
                                          <p:attrName>ppt_h</p:attrName>
                                        </p:attrNameLst>
                                      </p:cBhvr>
                                      <p:tavLst>
                                        <p:tav tm="0">
                                          <p:val>
                                            <p:fltVal val="0"/>
                                          </p:val>
                                        </p:tav>
                                        <p:tav tm="100000">
                                          <p:val>
                                            <p:strVal val="#ppt_h"/>
                                          </p:val>
                                        </p:tav>
                                      </p:tavLst>
                                    </p:anim>
                                    <p:anim calcmode="lin" valueType="num">
                                      <p:cBhvr>
                                        <p:cTn id="60" dur="1000" fill="hold"/>
                                        <p:tgtEl>
                                          <p:spTgt spid="25"/>
                                        </p:tgtEl>
                                        <p:attrNameLst>
                                          <p:attrName>style.rotation</p:attrName>
                                        </p:attrNameLst>
                                      </p:cBhvr>
                                      <p:tavLst>
                                        <p:tav tm="0">
                                          <p:val>
                                            <p:fltVal val="90"/>
                                          </p:val>
                                        </p:tav>
                                        <p:tav tm="100000">
                                          <p:val>
                                            <p:fltVal val="0"/>
                                          </p:val>
                                        </p:tav>
                                      </p:tavLst>
                                    </p:anim>
                                    <p:animEffect transition="in" filter="fade">
                                      <p:cBhvr>
                                        <p:cTn id="61" dur="1000"/>
                                        <p:tgtEl>
                                          <p:spTgt spid="25"/>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1000" fill="hold"/>
                                        <p:tgtEl>
                                          <p:spTgt spid="6"/>
                                        </p:tgtEl>
                                        <p:attrNameLst>
                                          <p:attrName>ppt_w</p:attrName>
                                        </p:attrNameLst>
                                      </p:cBhvr>
                                      <p:tavLst>
                                        <p:tav tm="0">
                                          <p:val>
                                            <p:fltVal val="0"/>
                                          </p:val>
                                        </p:tav>
                                        <p:tav tm="100000">
                                          <p:val>
                                            <p:strVal val="#ppt_w"/>
                                          </p:val>
                                        </p:tav>
                                      </p:tavLst>
                                    </p:anim>
                                    <p:anim calcmode="lin" valueType="num">
                                      <p:cBhvr>
                                        <p:cTn id="65" dur="1000" fill="hold"/>
                                        <p:tgtEl>
                                          <p:spTgt spid="6"/>
                                        </p:tgtEl>
                                        <p:attrNameLst>
                                          <p:attrName>ppt_h</p:attrName>
                                        </p:attrNameLst>
                                      </p:cBhvr>
                                      <p:tavLst>
                                        <p:tav tm="0">
                                          <p:val>
                                            <p:fltVal val="0"/>
                                          </p:val>
                                        </p:tav>
                                        <p:tav tm="100000">
                                          <p:val>
                                            <p:strVal val="#ppt_h"/>
                                          </p:val>
                                        </p:tav>
                                      </p:tavLst>
                                    </p:anim>
                                    <p:anim calcmode="lin" valueType="num">
                                      <p:cBhvr>
                                        <p:cTn id="66" dur="1000" fill="hold"/>
                                        <p:tgtEl>
                                          <p:spTgt spid="6"/>
                                        </p:tgtEl>
                                        <p:attrNameLst>
                                          <p:attrName>style.rotation</p:attrName>
                                        </p:attrNameLst>
                                      </p:cBhvr>
                                      <p:tavLst>
                                        <p:tav tm="0">
                                          <p:val>
                                            <p:fltVal val="90"/>
                                          </p:val>
                                        </p:tav>
                                        <p:tav tm="100000">
                                          <p:val>
                                            <p:fltVal val="0"/>
                                          </p:val>
                                        </p:tav>
                                      </p:tavLst>
                                    </p:anim>
                                    <p:animEffect transition="in" filter="fade">
                                      <p:cBhvr>
                                        <p:cTn id="67" dur="10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fltVal val="0"/>
                                          </p:val>
                                        </p:tav>
                                        <p:tav tm="100000">
                                          <p:val>
                                            <p:strVal val="#ppt_w"/>
                                          </p:val>
                                        </p:tav>
                                      </p:tavLst>
                                    </p:anim>
                                    <p:anim calcmode="lin" valueType="num">
                                      <p:cBhvr>
                                        <p:cTn id="73" dur="1000" fill="hold"/>
                                        <p:tgtEl>
                                          <p:spTgt spid="24"/>
                                        </p:tgtEl>
                                        <p:attrNameLst>
                                          <p:attrName>ppt_h</p:attrName>
                                        </p:attrNameLst>
                                      </p:cBhvr>
                                      <p:tavLst>
                                        <p:tav tm="0">
                                          <p:val>
                                            <p:fltVal val="0"/>
                                          </p:val>
                                        </p:tav>
                                        <p:tav tm="100000">
                                          <p:val>
                                            <p:strVal val="#ppt_h"/>
                                          </p:val>
                                        </p:tav>
                                      </p:tavLst>
                                    </p:anim>
                                    <p:anim calcmode="lin" valueType="num">
                                      <p:cBhvr>
                                        <p:cTn id="74" dur="1000" fill="hold"/>
                                        <p:tgtEl>
                                          <p:spTgt spid="24"/>
                                        </p:tgtEl>
                                        <p:attrNameLst>
                                          <p:attrName>style.rotation</p:attrName>
                                        </p:attrNameLst>
                                      </p:cBhvr>
                                      <p:tavLst>
                                        <p:tav tm="0">
                                          <p:val>
                                            <p:fltVal val="90"/>
                                          </p:val>
                                        </p:tav>
                                        <p:tav tm="100000">
                                          <p:val>
                                            <p:fltVal val="0"/>
                                          </p:val>
                                        </p:tav>
                                      </p:tavLst>
                                    </p:anim>
                                    <p:animEffect transition="in" filter="fade">
                                      <p:cBhvr>
                                        <p:cTn id="75" dur="1000"/>
                                        <p:tgtEl>
                                          <p:spTgt spid="24"/>
                                        </p:tgtEl>
                                      </p:cBhvr>
                                    </p:animEffect>
                                  </p:childTnLst>
                                </p:cTn>
                              </p:par>
                              <p:par>
                                <p:cTn id="76" presetID="31" presetClass="entr" presetSubtype="0" fill="hold"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1000" fill="hold"/>
                                        <p:tgtEl>
                                          <p:spTgt spid="19"/>
                                        </p:tgtEl>
                                        <p:attrNameLst>
                                          <p:attrName>ppt_w</p:attrName>
                                        </p:attrNameLst>
                                      </p:cBhvr>
                                      <p:tavLst>
                                        <p:tav tm="0">
                                          <p:val>
                                            <p:fltVal val="0"/>
                                          </p:val>
                                        </p:tav>
                                        <p:tav tm="100000">
                                          <p:val>
                                            <p:strVal val="#ppt_w"/>
                                          </p:val>
                                        </p:tav>
                                      </p:tavLst>
                                    </p:anim>
                                    <p:anim calcmode="lin" valueType="num">
                                      <p:cBhvr>
                                        <p:cTn id="79" dur="1000" fill="hold"/>
                                        <p:tgtEl>
                                          <p:spTgt spid="19"/>
                                        </p:tgtEl>
                                        <p:attrNameLst>
                                          <p:attrName>ppt_h</p:attrName>
                                        </p:attrNameLst>
                                      </p:cBhvr>
                                      <p:tavLst>
                                        <p:tav tm="0">
                                          <p:val>
                                            <p:fltVal val="0"/>
                                          </p:val>
                                        </p:tav>
                                        <p:tav tm="100000">
                                          <p:val>
                                            <p:strVal val="#ppt_h"/>
                                          </p:val>
                                        </p:tav>
                                      </p:tavLst>
                                    </p:anim>
                                    <p:anim calcmode="lin" valueType="num">
                                      <p:cBhvr>
                                        <p:cTn id="80" dur="1000" fill="hold"/>
                                        <p:tgtEl>
                                          <p:spTgt spid="19"/>
                                        </p:tgtEl>
                                        <p:attrNameLst>
                                          <p:attrName>style.rotation</p:attrName>
                                        </p:attrNameLst>
                                      </p:cBhvr>
                                      <p:tavLst>
                                        <p:tav tm="0">
                                          <p:val>
                                            <p:fltVal val="90"/>
                                          </p:val>
                                        </p:tav>
                                        <p:tav tm="100000">
                                          <p:val>
                                            <p:fltVal val="0"/>
                                          </p:val>
                                        </p:tav>
                                      </p:tavLst>
                                    </p:anim>
                                    <p:animEffect transition="in" filter="fade">
                                      <p:cBhvr>
                                        <p:cTn id="81" dur="1000"/>
                                        <p:tgtEl>
                                          <p:spTgt spid="19"/>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1000" fill="hold"/>
                                        <p:tgtEl>
                                          <p:spTgt spid="18"/>
                                        </p:tgtEl>
                                        <p:attrNameLst>
                                          <p:attrName>ppt_w</p:attrName>
                                        </p:attrNameLst>
                                      </p:cBhvr>
                                      <p:tavLst>
                                        <p:tav tm="0">
                                          <p:val>
                                            <p:fltVal val="0"/>
                                          </p:val>
                                        </p:tav>
                                        <p:tav tm="100000">
                                          <p:val>
                                            <p:strVal val="#ppt_w"/>
                                          </p:val>
                                        </p:tav>
                                      </p:tavLst>
                                    </p:anim>
                                    <p:anim calcmode="lin" valueType="num">
                                      <p:cBhvr>
                                        <p:cTn id="85" dur="1000" fill="hold"/>
                                        <p:tgtEl>
                                          <p:spTgt spid="18"/>
                                        </p:tgtEl>
                                        <p:attrNameLst>
                                          <p:attrName>ppt_h</p:attrName>
                                        </p:attrNameLst>
                                      </p:cBhvr>
                                      <p:tavLst>
                                        <p:tav tm="0">
                                          <p:val>
                                            <p:fltVal val="0"/>
                                          </p:val>
                                        </p:tav>
                                        <p:tav tm="100000">
                                          <p:val>
                                            <p:strVal val="#ppt_h"/>
                                          </p:val>
                                        </p:tav>
                                      </p:tavLst>
                                    </p:anim>
                                    <p:anim calcmode="lin" valueType="num">
                                      <p:cBhvr>
                                        <p:cTn id="86" dur="1000" fill="hold"/>
                                        <p:tgtEl>
                                          <p:spTgt spid="18"/>
                                        </p:tgtEl>
                                        <p:attrNameLst>
                                          <p:attrName>style.rotation</p:attrName>
                                        </p:attrNameLst>
                                      </p:cBhvr>
                                      <p:tavLst>
                                        <p:tav tm="0">
                                          <p:val>
                                            <p:fltVal val="90"/>
                                          </p:val>
                                        </p:tav>
                                        <p:tav tm="100000">
                                          <p:val>
                                            <p:fltVal val="0"/>
                                          </p:val>
                                        </p:tav>
                                      </p:tavLst>
                                    </p:anim>
                                    <p:animEffect transition="in" filter="fade">
                                      <p:cBhvr>
                                        <p:cTn id="8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4" grpId="0"/>
      <p:bldP spid="18" grpId="0"/>
      <p:bldP spid="22" grpId="0" animBg="1"/>
      <p:bldP spid="23" grpId="0" animBg="1"/>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FB0E-17F9-474E-821D-A1D00FD551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120D7E-8179-0946-90B0-319955DF980B}"/>
              </a:ext>
            </a:extLst>
          </p:cNvPr>
          <p:cNvSpPr>
            <a:spLocks noGrp="1"/>
          </p:cNvSpPr>
          <p:nvPr>
            <p:ph idx="1"/>
          </p:nvPr>
        </p:nvSpPr>
        <p:spPr/>
        <p:txBody>
          <a:bodyPr/>
          <a:lstStyle/>
          <a:p>
            <a:endParaRPr lang="en-US"/>
          </a:p>
        </p:txBody>
      </p:sp>
      <p:sp>
        <p:nvSpPr>
          <p:cNvPr id="4" name="ïšḻïḓê">
            <a:extLst>
              <a:ext uri="{FF2B5EF4-FFF2-40B4-BE49-F238E27FC236}">
                <a16:creationId xmlns:a16="http://schemas.microsoft.com/office/drawing/2014/main" id="{9FD5F0C2-5A5C-1545-88BB-35B52BC1946E}"/>
              </a:ext>
            </a:extLst>
          </p:cNvPr>
          <p:cNvSpPr/>
          <p:nvPr/>
        </p:nvSpPr>
        <p:spPr>
          <a:xfrm>
            <a:off x="4098025" y="449358"/>
            <a:ext cx="4007030" cy="668790"/>
          </a:xfrm>
          <a:prstGeom prst="rect">
            <a:avLst/>
          </a:prstGeom>
          <a:solidFill>
            <a:schemeClr val="tx2">
              <a:lumMod val="60000"/>
              <a:lumOff val="40000"/>
              <a:alpha val="70000"/>
            </a:schemeClr>
          </a:solidFill>
          <a:ln>
            <a:solidFill>
              <a:srgbClr val="0070C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Rút</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kinh</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nghiệm</a:t>
            </a:r>
            <a:endPar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p:txBody>
      </p:sp>
      <p:pic>
        <p:nvPicPr>
          <p:cNvPr id="5" name="Picture 4">
            <a:extLst>
              <a:ext uri="{FF2B5EF4-FFF2-40B4-BE49-F238E27FC236}">
                <a16:creationId xmlns:a16="http://schemas.microsoft.com/office/drawing/2014/main" id="{9B8C2127-48E0-684B-B00C-F4DBCD2F51A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766963" y="3166822"/>
            <a:ext cx="3425037" cy="4044553"/>
          </a:xfrm>
          <a:prstGeom prst="rect">
            <a:avLst/>
          </a:prstGeom>
        </p:spPr>
      </p:pic>
      <p:pic>
        <p:nvPicPr>
          <p:cNvPr id="6" name="图片 22">
            <a:extLst>
              <a:ext uri="{FF2B5EF4-FFF2-40B4-BE49-F238E27FC236}">
                <a16:creationId xmlns:a16="http://schemas.microsoft.com/office/drawing/2014/main" id="{49C080AB-6D56-9B49-BE77-D71640E3E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64431" y="1249997"/>
            <a:ext cx="1327820" cy="1298953"/>
          </a:xfrm>
          <a:prstGeom prst="rect">
            <a:avLst/>
          </a:prstGeom>
        </p:spPr>
      </p:pic>
      <p:pic>
        <p:nvPicPr>
          <p:cNvPr id="7" name="图片 23" descr="Mục đích">
            <a:extLst>
              <a:ext uri="{FF2B5EF4-FFF2-40B4-BE49-F238E27FC236}">
                <a16:creationId xmlns:a16="http://schemas.microsoft.com/office/drawing/2014/main" id="{5B4D5884-FB2A-FD46-9CC8-40C5DBBC81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8069" y="1668901"/>
            <a:ext cx="1562147" cy="1528185"/>
          </a:xfrm>
          <a:prstGeom prst="rect">
            <a:avLst/>
          </a:prstGeom>
        </p:spPr>
      </p:pic>
      <p:pic>
        <p:nvPicPr>
          <p:cNvPr id="8" name="图片 23" descr="Mục đích">
            <a:extLst>
              <a:ext uri="{FF2B5EF4-FFF2-40B4-BE49-F238E27FC236}">
                <a16:creationId xmlns:a16="http://schemas.microsoft.com/office/drawing/2014/main" id="{E60FDD40-C6B5-844B-8C3B-5B034305C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8949" y="3777974"/>
            <a:ext cx="1799215" cy="1760100"/>
          </a:xfrm>
          <a:prstGeom prst="rect">
            <a:avLst/>
          </a:prstGeom>
        </p:spPr>
      </p:pic>
      <p:pic>
        <p:nvPicPr>
          <p:cNvPr id="9" name="Picture 8">
            <a:extLst>
              <a:ext uri="{FF2B5EF4-FFF2-40B4-BE49-F238E27FC236}">
                <a16:creationId xmlns:a16="http://schemas.microsoft.com/office/drawing/2014/main" id="{9285B3B5-04D4-1F4B-B5C9-6EABB99D46DA}"/>
              </a:ext>
            </a:extLst>
          </p:cNvPr>
          <p:cNvPicPr>
            <a:picLocks noChangeAspect="1"/>
          </p:cNvPicPr>
          <p:nvPr/>
        </p:nvPicPr>
        <p:blipFill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34000" b="45929" l="57429" r="92357">
                        <a14:foregroundMark x1="59857" y1="34714" x2="57500" y2="36929"/>
                        <a14:foregroundMark x1="91857" y1="42714" x2="89214" y2="44929"/>
                        <a14:foregroundMark x1="92000" y1="42571" x2="92357" y2="42429"/>
                      </a14:backgroundRemoval>
                    </a14:imgEffect>
                  </a14:imgLayer>
                </a14:imgProps>
              </a:ext>
              <a:ext uri="{28A0092B-C50C-407E-A947-70E740481C1C}">
                <a14:useLocalDpi xmlns:a14="http://schemas.microsoft.com/office/drawing/2010/main" val="0"/>
              </a:ext>
            </a:extLst>
          </a:blip>
          <a:srcRect l="55576" t="32604" r="5418" b="52522"/>
          <a:stretch/>
        </p:blipFill>
        <p:spPr>
          <a:xfrm>
            <a:off x="779538" y="2059660"/>
            <a:ext cx="6518689" cy="2453211"/>
          </a:xfrm>
          <a:prstGeom prst="rect">
            <a:avLst/>
          </a:prstGeom>
        </p:spPr>
      </p:pic>
      <p:sp>
        <p:nvSpPr>
          <p:cNvPr id="10" name="Rectangle 9">
            <a:extLst>
              <a:ext uri="{FF2B5EF4-FFF2-40B4-BE49-F238E27FC236}">
                <a16:creationId xmlns:a16="http://schemas.microsoft.com/office/drawing/2014/main" id="{ECC5D30D-B922-B34E-8889-9F6068785A73}"/>
              </a:ext>
            </a:extLst>
          </p:cNvPr>
          <p:cNvSpPr/>
          <p:nvPr/>
        </p:nvSpPr>
        <p:spPr>
          <a:xfrm>
            <a:off x="1208220" y="2814341"/>
            <a:ext cx="5571421" cy="913199"/>
          </a:xfrm>
          <a:prstGeom prst="rect">
            <a:avLst/>
          </a:prstGeom>
        </p:spPr>
        <p:txBody>
          <a:bodyPr wrap="square">
            <a:spAutoFit/>
          </a:bodyPr>
          <a:lstStyle/>
          <a:p>
            <a:pPr algn="ctr"/>
            <a:r>
              <a:rPr lang="en-US" sz="2667" i="1" dirty="0" err="1">
                <a:solidFill>
                  <a:schemeClr val="accent6">
                    <a:lumMod val="75000"/>
                  </a:schemeClr>
                </a:solidFill>
                <a:latin typeface="Times New Roman" panose="02020603050405020304" pitchFamily="18" charset="0"/>
                <a:cs typeface="Times New Roman" panose="02020603050405020304" pitchFamily="18" charset="0"/>
              </a:rPr>
              <a:t>Nếu</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được</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viết</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lại</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em</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sẽ</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điều</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chỉnh</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như</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thế</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nào</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để</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bài</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viết</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tốt</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r>
              <a:rPr lang="en-US" sz="2667" i="1" dirty="0" err="1">
                <a:solidFill>
                  <a:schemeClr val="accent6">
                    <a:lumMod val="75000"/>
                  </a:schemeClr>
                </a:solidFill>
                <a:latin typeface="Times New Roman" panose="02020603050405020304" pitchFamily="18" charset="0"/>
                <a:cs typeface="Times New Roman" panose="02020603050405020304" pitchFamily="18" charset="0"/>
              </a:rPr>
              <a:t>hơn</a:t>
            </a:r>
            <a:r>
              <a:rPr lang="en-US" sz="2667" i="1" dirty="0">
                <a:solidFill>
                  <a:schemeClr val="accent6">
                    <a:lumMod val="7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7249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par>
                                <p:cTn id="22" presetID="10" presetClass="entr" presetSubtype="0" fill="hold" nodeType="with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0" presetClass="path" presetSubtype="0" accel="50000" decel="50000" fill="hold" nodeType="withEffect">
                                  <p:stCondLst>
                                    <p:cond delay="1000"/>
                                  </p:stCondLst>
                                  <p:childTnLst>
                                    <p:animMotion origin="layout" path="M -0.18785 -0.19537 L -0.18785 -0.19506 L -0.17813 -0.18889 C -0.1757 -0.18735 -0.17292 -0.18735 -0.17083 -0.18457 L -0.16354 -0.17593 L -0.15625 -0.16728 L -0.15261 -0.16296 C -0.15087 -0.15864 -0.14983 -0.1537 -0.14774 -0.15 C -0.14688 -0.14846 -0.14601 -0.14722 -0.14531 -0.14568 C -0.1434 -0.14136 -0.14236 -0.13642 -0.14028 -0.13272 C -0.13958 -0.13117 -0.13872 -0.12994 -0.13785 -0.1284 C -0.13559 -0.12315 -0.13594 -0.1213 -0.13299 -0.11759 C -0.13073 -0.11451 -0.12813 -0.11173 -0.1257 -0.10895 C -0.12448 -0.10741 -0.12309 -0.10648 -0.12205 -0.10463 C -0.12118 -0.10309 -0.12049 -0.10123 -0.11962 -0.10031 C -0.11736 -0.09691 -0.11441 -0.09506 -0.11233 -0.09136 C -0.10781 -0.08333 -0.11077 -0.08827 -0.10261 -0.0784 C -0.10139 -0.07716 -0.1 -0.07593 -0.09896 -0.07407 C -0.09809 -0.07284 -0.0974 -0.07099 -0.09653 -0.06975 C -0.09531 -0.06852 -0.09393 -0.06852 -0.09271 -0.06759 C -0.08941 -0.06142 -0.08854 -0.05957 -0.08299 -0.05463 C -0.08143 -0.05309 -0.07969 -0.05185 -0.07813 -0.05031 C -0.07153 -0.04352 -0.07761 -0.04784 -0.07083 -0.04383 C -0.0684 -0.04105 -0.06632 -0.03673 -0.06354 -0.03519 C -0.06111 -0.03364 -0.05868 -0.03179 -0.05625 -0.03086 C -0.05469 -0.03025 -0.04948 -0.02809 -0.04774 -0.02654 C -0.04636 -0.02531 -0.04531 -0.02315 -0.04393 -0.02222 C -0.04202 -0.02099 -0.03993 -0.02099 -0.03785 -0.02006 C -0.03663 -0.01944 -0.03542 -0.01852 -0.0342 -0.0179 C -0.03264 -0.01698 -0.03108 -0.01636 -0.02934 -0.01574 C -0.02222 -0.01265 -0.02188 -0.01327 -0.01354 -0.01142 C -0.01233 -0.01049 -0.01111 -0.00988 -0.0099 -0.00926 C -0.00816 -0.00833 -0.00643 -0.00803 -0.00504 -0.0071 C -0.00261 -0.00525 -0.00174 -0.0034 1.66667E-6 -0.00031 L 1.66667E-6 3.7037E-7 " pathEditMode="relative" rAng="0" ptsTypes="AAAAAAAAAAAAAAAAAAAAAAAAAAAAAAAAAAA">
                                      <p:cBhvr>
                                        <p:cTn id="26" dur="3250" fill="hold"/>
                                        <p:tgtEl>
                                          <p:spTgt spid="7"/>
                                        </p:tgtEl>
                                        <p:attrNameLst>
                                          <p:attrName>ppt_x</p:attrName>
                                          <p:attrName>ppt_y</p:attrName>
                                        </p:attrNameLst>
                                      </p:cBhvr>
                                      <p:rCtr x="9392" y="9753"/>
                                    </p:animMotion>
                                  </p:childTnLst>
                                </p:cTn>
                              </p:par>
                              <p:par>
                                <p:cTn id="27" presetID="8" presetClass="emph" presetSubtype="0" fill="hold" nodeType="withEffect">
                                  <p:stCondLst>
                                    <p:cond delay="1000"/>
                                  </p:stCondLst>
                                  <p:childTnLst>
                                    <p:animRot by="21600000">
                                      <p:cBhvr>
                                        <p:cTn id="28" dur="3250" fill="hold"/>
                                        <p:tgtEl>
                                          <p:spTgt spid="7"/>
                                        </p:tgtEl>
                                        <p:attrNameLst>
                                          <p:attrName>r</p:attrName>
                                        </p:attrNameLst>
                                      </p:cBhvr>
                                    </p:animRot>
                                  </p:childTnLst>
                                </p:cTn>
                              </p:par>
                              <p:par>
                                <p:cTn id="29" presetID="10" presetClass="entr" presetSubtype="0" fill="hold" nodeType="withEffect">
                                  <p:stCondLst>
                                    <p:cond delay="10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0" presetClass="path" presetSubtype="0" accel="50000" decel="50000" fill="hold" nodeType="withEffect">
                                  <p:stCondLst>
                                    <p:cond delay="1000"/>
                                  </p:stCondLst>
                                  <p:childTnLst>
                                    <p:animMotion origin="layout" path="M -0.15729 -0.6392 L -0.15729 -0.63889 C -0.15868 -0.61697 -0.15972 -0.61327 -0.15729 -0.58734 C -0.1566 -0.57932 -0.15382 -0.57747 -0.15121 -0.57222 C -0.15035 -0.57006 -0.14983 -0.56759 -0.14878 -0.56574 C -0.14809 -0.5642 -0.14705 -0.56296 -0.14635 -0.56142 C -0.14548 -0.55926 -0.14479 -0.55679 -0.14392 -0.55494 C -0.14323 -0.55308 -0.14219 -0.55216 -0.14149 -0.55062 C -0.14062 -0.54845 -0.1401 -0.54599 -0.13906 -0.54383 C -0.13715 -0.54012 -0.13507 -0.53673 -0.13298 -0.53302 C -0.13212 -0.53179 -0.13142 -0.52994 -0.13055 -0.5287 C -0.12326 -0.51913 -0.12743 -0.52438 -0.1184 -0.51358 C -0.11719 -0.51204 -0.11597 -0.51049 -0.11476 -0.50926 L -0.10989 -0.50494 C -0.10816 -0.50216 -0.10677 -0.49845 -0.10486 -0.49629 C -0.10364 -0.49475 -0.10243 -0.49352 -0.10121 -0.49197 C -0.09913 -0.48858 -0.09722 -0.48457 -0.09514 -0.48117 L -0.09271 -0.47685 L -0.09028 -0.47253 C -0.08993 -0.47037 -0.08976 -0.4679 -0.08906 -0.46605 C -0.08767 -0.46142 -0.08507 -0.45771 -0.0842 -0.45278 C -0.08385 -0.45062 -0.08368 -0.44845 -0.08298 -0.44629 C -0.08246 -0.44475 -0.08125 -0.44383 -0.08055 -0.44197 C -0.07969 -0.44012 -0.07882 -0.43796 -0.07812 -0.43549 C -0.0776 -0.43364 -0.0776 -0.43086 -0.07691 -0.42901 C -0.07552 -0.42562 -0.07344 -0.42345 -0.07205 -0.42037 C -0.07014 -0.41636 -0.06875 -0.41173 -0.06719 -0.40741 C -0.06632 -0.40525 -0.06528 -0.40308 -0.06476 -0.40092 C -0.06389 -0.39815 -0.06319 -0.39506 -0.06233 -0.39228 C -0.06163 -0.39043 -0.06059 -0.3895 -0.05989 -0.38796 C -0.05851 -0.38518 -0.05746 -0.3821 -0.05625 -0.37932 C -0.05312 -0.36296 -0.05729 -0.38302 -0.05243 -0.36636 C -0.04739 -0.34815 -0.0559 -0.37191 -0.04878 -0.35308 C -0.04496 -0.33241 -0.05121 -0.36481 -0.04514 -0.33796 C -0.04427 -0.33364 -0.04427 -0.3287 -0.04271 -0.325 C -0.04201 -0.32284 -0.04097 -0.32099 -0.04028 -0.31852 C -0.03733 -0.30648 -0.03837 -0.30617 -0.03663 -0.29475 C -0.03628 -0.29259 -0.03576 -0.29043 -0.03542 -0.28827 C -0.03246 -0.26913 -0.03594 -0.28889 -0.03298 -0.27284 C -0.03264 -0.26759 -0.03212 -0.26142 -0.03177 -0.25586 C -0.03125 -0.24845 -0.03108 -0.24105 -0.03055 -0.23395 C -0.03021 -0.22963 -0.02969 -0.22531 -0.02934 -0.22099 C -0.02726 -0.19413 -0.02934 -0.20987 -0.02691 -0.1929 C -0.02639 -0.18333 -0.02569 -0.17037 -0.02448 -0.16018 C -0.02413 -0.15802 -0.02361 -0.15586 -0.02326 -0.1537 C -0.02292 -0.14845 -0.02135 -0.12284 -0.02083 -0.11697 C -0.02014 -0.10957 -0.01927 -0.10247 -0.0184 -0.09568 L -0.01597 -0.07345 C -0.0118 -0.05185 -0.01805 -0.08549 -0.01354 -0.05833 C -0.01267 -0.05401 -0.01163 -0.04969 -0.01111 -0.04537 C -0.01076 -0.04352 -0.00764 -0.01883 -0.00625 -0.01574 L -0.00382 -0.00864 C -0.00243 -0.00123 -0.0026 -0.00432 -0.0026 -1.85185E-6 L -1.11111E-6 -1.85185E-6 " pathEditMode="relative" rAng="0" ptsTypes="AAAAAAAAAAAAAAAAAAAAAAAAAAAAAAAAAAAAAAAAAAAAAAAAAAAAAA">
                                      <p:cBhvr>
                                        <p:cTn id="33" dur="3000" fill="hold"/>
                                        <p:tgtEl>
                                          <p:spTgt spid="6"/>
                                        </p:tgtEl>
                                        <p:attrNameLst>
                                          <p:attrName>ppt_x</p:attrName>
                                          <p:attrName>ppt_y</p:attrName>
                                        </p:attrNameLst>
                                      </p:cBhvr>
                                      <p:rCtr x="7778" y="31975"/>
                                    </p:animMotion>
                                  </p:childTnLst>
                                </p:cTn>
                              </p:par>
                              <p:par>
                                <p:cTn id="34" presetID="8" presetClass="emph" presetSubtype="0" fill="hold" nodeType="withEffect">
                                  <p:stCondLst>
                                    <p:cond delay="1000"/>
                                  </p:stCondLst>
                                  <p:childTnLst>
                                    <p:animRot by="21600000">
                                      <p:cBhvr>
                                        <p:cTn id="35" dur="3000" fill="hold"/>
                                        <p:tgtEl>
                                          <p:spTgt spid="6"/>
                                        </p:tgtEl>
                                        <p:attrNameLst>
                                          <p:attrName>r</p:attrName>
                                        </p:attrNameLst>
                                      </p:cBhvr>
                                    </p:animRot>
                                  </p:childTnLst>
                                </p:cTn>
                              </p:par>
                              <p:par>
                                <p:cTn id="36" presetID="10" presetClass="entr" presetSubtype="0" fill="hold" nodeType="withEffect">
                                  <p:stCondLst>
                                    <p:cond delay="100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0" presetClass="path" presetSubtype="0" accel="50000" decel="50000" fill="hold" nodeType="withEffect">
                                  <p:stCondLst>
                                    <p:cond delay="1000"/>
                                  </p:stCondLst>
                                  <p:childTnLst>
                                    <p:animMotion origin="layout" path="M -0.18785 -0.19537 L -0.18785 -0.19506 L -0.17813 -0.18889 C -0.1757 -0.18734 -0.17292 -0.18734 -0.17083 -0.18457 L -0.16354 -0.17592 L -0.15625 -0.16728 L -0.15261 -0.16296 C -0.15087 -0.15864 -0.14983 -0.1537 -0.14774 -0.15 C -0.14688 -0.14845 -0.14601 -0.14722 -0.14531 -0.14568 C -0.1434 -0.14136 -0.14236 -0.13642 -0.14028 -0.13271 C -0.13958 -0.13117 -0.13872 -0.12994 -0.13785 -0.12839 C -0.13559 -0.12315 -0.13594 -0.12129 -0.13299 -0.11759 C -0.13073 -0.1145 -0.12813 -0.11173 -0.1257 -0.10895 C -0.12448 -0.10741 -0.12309 -0.10648 -0.12205 -0.10463 C -0.12118 -0.10308 -0.12049 -0.10123 -0.11962 -0.10031 C -0.11736 -0.09691 -0.11441 -0.09506 -0.11233 -0.09136 C -0.10781 -0.08333 -0.11076 -0.08827 -0.10261 -0.07839 C -0.10139 -0.07716 -0.1 -0.07592 -0.09896 -0.07407 C -0.09809 -0.07284 -0.0974 -0.07099 -0.09653 -0.06975 C -0.09531 -0.06852 -0.09392 -0.06852 -0.09271 -0.06759 C -0.08941 -0.06142 -0.08854 -0.05957 -0.08299 -0.05463 C -0.08142 -0.05308 -0.07969 -0.05185 -0.07813 -0.05031 C -0.07153 -0.04352 -0.07761 -0.04784 -0.07083 -0.04382 C -0.0684 -0.04105 -0.06632 -0.03673 -0.06354 -0.03518 C -0.06111 -0.03364 -0.05868 -0.03179 -0.05625 -0.03086 C -0.05469 -0.03024 -0.04948 -0.02808 -0.04774 -0.02654 C -0.04636 -0.02531 -0.04531 -0.02315 -0.04392 -0.02222 C -0.04201 -0.02099 -0.03993 -0.02099 -0.03785 -0.02006 C -0.03663 -0.01944 -0.03542 -0.01852 -0.0342 -0.0179 C -0.03264 -0.01697 -0.03108 -0.01636 -0.02934 -0.01574 C -0.02222 -0.01265 -0.02188 -0.01327 -0.01354 -0.01142 C -0.01233 -0.01049 -0.01111 -0.00987 -0.0099 -0.00926 C -0.00816 -0.00833 -0.00642 -0.00802 -0.00504 -0.0071 C -0.00261 -0.00524 -0.00174 -0.00339 1.11111E-6 -0.00031 L 1.11111E-6 -2.34568E-6 " pathEditMode="relative" rAng="0" ptsTypes="AAAAAAAAAAAAAAAAAAAAAAAAAAAAAAAAAAA">
                                      <p:cBhvr>
                                        <p:cTn id="40" dur="3250" fill="hold"/>
                                        <p:tgtEl>
                                          <p:spTgt spid="8"/>
                                        </p:tgtEl>
                                        <p:attrNameLst>
                                          <p:attrName>ppt_x</p:attrName>
                                          <p:attrName>ppt_y</p:attrName>
                                        </p:attrNameLst>
                                      </p:cBhvr>
                                      <p:rCtr x="9392" y="9753"/>
                                    </p:animMotion>
                                  </p:childTnLst>
                                </p:cTn>
                              </p:par>
                              <p:par>
                                <p:cTn id="41" presetID="8" presetClass="emph" presetSubtype="0" fill="hold" nodeType="withEffect">
                                  <p:stCondLst>
                                    <p:cond delay="1000"/>
                                  </p:stCondLst>
                                  <p:childTnLst>
                                    <p:animRot by="21600000">
                                      <p:cBhvr>
                                        <p:cTn id="42" dur="325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ChangeArrowheads="1"/>
          </p:cNvSpPr>
          <p:nvPr/>
        </p:nvSpPr>
        <p:spPr bwMode="auto">
          <a:xfrm>
            <a:off x="273076" y="225699"/>
            <a:ext cx="2797501" cy="584775"/>
          </a:xfrm>
          <a:prstGeom prst="rect">
            <a:avLst/>
          </a:prstGeom>
          <a:solidFill>
            <a:schemeClr val="accent3"/>
          </a:solidFill>
          <a:ln w="19050">
            <a:solidFill>
              <a:srgbClr val="689733"/>
            </a:solidFill>
            <a:miter lim="800000"/>
            <a:headEnd/>
            <a:tailEnd/>
          </a:ln>
        </p:spPr>
        <p:txBody>
          <a:bodyPr wrap="square">
            <a:spAutoFit/>
          </a:bodyPr>
          <a:lstStyle/>
          <a:p>
            <a:pPr algn="ctr"/>
            <a:r>
              <a:rPr lang="en-US" sz="3200">
                <a:solidFill>
                  <a:schemeClr val="bg1"/>
                </a:solidFill>
                <a:latin typeface="SVN-Androgyne" panose="02040603050506020204" pitchFamily="18" charset="0"/>
                <a:ea typeface="Aachen" panose="02020500000000000000" pitchFamily="18" charset="0"/>
                <a:cs typeface="Aachen" panose="02020500000000000000" pitchFamily="18" charset="0"/>
              </a:rPr>
              <a:t>VI. Luyện tập</a:t>
            </a:r>
          </a:p>
        </p:txBody>
      </p:sp>
      <p:sp>
        <p:nvSpPr>
          <p:cNvPr id="5" name="Rectangle 4">
            <a:extLst>
              <a:ext uri="{FF2B5EF4-FFF2-40B4-BE49-F238E27FC236}">
                <a16:creationId xmlns:a16="http://schemas.microsoft.com/office/drawing/2014/main" id="{D45E8050-F128-A544-90B0-3CE126B56924}"/>
              </a:ext>
            </a:extLst>
          </p:cNvPr>
          <p:cNvSpPr/>
          <p:nvPr/>
        </p:nvSpPr>
        <p:spPr>
          <a:xfrm>
            <a:off x="1352993" y="1820814"/>
            <a:ext cx="5553061" cy="2554545"/>
          </a:xfrm>
          <a:prstGeom prst="rect">
            <a:avLst/>
          </a:prstGeom>
        </p:spPr>
        <p:txBody>
          <a:bodyPr wrap="square">
            <a:spAutoFit/>
          </a:bodyPr>
          <a:lstStyle/>
          <a:p>
            <a:pPr algn="ct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Dựa</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vào</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quy</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trình</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viết</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a:t>
            </a:r>
          </a:p>
          <a:p>
            <a:pPr algn="ct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em</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hãy</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viết</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một</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đoạn</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văn</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hoàn</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chỉnh</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khoảng</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200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chữ</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ghi</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lại</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cảm</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xúc</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về</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một</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bài</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thơ</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bốn</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chữ</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hoặc</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năm</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 </a:t>
            </a:r>
            <a:r>
              <a:rPr lang="en-US" sz="3200" i="1" dirty="0" err="1">
                <a:solidFill>
                  <a:srgbClr val="00B050"/>
                </a:solidFill>
                <a:latin typeface="Times New Roman" panose="02020603050405020304" pitchFamily="18" charset="0"/>
                <a:ea typeface="Aachen" panose="02020500000000000000" pitchFamily="18" charset="0"/>
                <a:cs typeface="Times New Roman" panose="02020603050405020304" pitchFamily="18" charset="0"/>
              </a:rPr>
              <a:t>chữ</a:t>
            </a:r>
            <a:r>
              <a:rPr lang="en-US"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rPr>
              <a:t>.</a:t>
            </a:r>
            <a:endParaRPr lang="vi-VN" sz="3200" i="1" dirty="0">
              <a:solidFill>
                <a:srgbClr val="00B050"/>
              </a:solidFill>
              <a:latin typeface="Times New Roman" panose="02020603050405020304" pitchFamily="18" charset="0"/>
              <a:ea typeface="Aachen" panose="02020500000000000000" pitchFamily="18" charset="0"/>
              <a:cs typeface="Times New Roman" panose="02020603050405020304" pitchFamily="18" charset="0"/>
            </a:endParaRPr>
          </a:p>
        </p:txBody>
      </p:sp>
    </p:spTree>
    <p:extLst>
      <p:ext uri="{BB962C8B-B14F-4D97-AF65-F5344CB8AC3E}">
        <p14:creationId xmlns:p14="http://schemas.microsoft.com/office/powerpoint/2010/main" val="29393285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7257F61-C953-4C99-B499-EE6E7F9F54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ln>
            <a:noFill/>
          </a:ln>
        </p:spPr>
      </p:pic>
      <p:sp>
        <p:nvSpPr>
          <p:cNvPr id="5" name="文本框 4">
            <a:extLst>
              <a:ext uri="{FF2B5EF4-FFF2-40B4-BE49-F238E27FC236}">
                <a16:creationId xmlns:a16="http://schemas.microsoft.com/office/drawing/2014/main" id="{91F08059-EE62-43D7-B537-F4295115DE85}"/>
              </a:ext>
            </a:extLst>
          </p:cNvPr>
          <p:cNvSpPr txBox="1"/>
          <p:nvPr/>
        </p:nvSpPr>
        <p:spPr>
          <a:xfrm>
            <a:off x="2105188" y="1913991"/>
            <a:ext cx="7991312" cy="1200329"/>
          </a:xfrm>
          <a:prstGeom prst="rect">
            <a:avLst/>
          </a:prstGeom>
          <a:noFill/>
        </p:spPr>
        <p:txBody>
          <a:bodyPr wrap="square" rtlCol="0">
            <a:spAutoFit/>
          </a:bodyPr>
          <a:lstStyle/>
          <a:p>
            <a:r>
              <a:rPr lang="en-US" altLang="zh-CN" sz="7200" dirty="0" err="1">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Chúc</a:t>
            </a:r>
            <a:r>
              <a:rPr lang="en-US" altLang="zh-CN"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 </a:t>
            </a:r>
            <a:r>
              <a:rPr lang="en-US" altLang="zh-CN" sz="7200" dirty="0" err="1">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các</a:t>
            </a:r>
            <a:r>
              <a:rPr lang="en-US" altLang="zh-CN"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 </a:t>
            </a:r>
            <a:r>
              <a:rPr lang="en-US" altLang="zh-CN" sz="7200" dirty="0" err="1">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em</a:t>
            </a:r>
            <a:r>
              <a:rPr lang="en-US" altLang="zh-CN"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 </a:t>
            </a:r>
            <a:r>
              <a:rPr lang="en-US" altLang="zh-CN" sz="7200" dirty="0" err="1">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học</a:t>
            </a:r>
            <a:r>
              <a:rPr lang="en-US" altLang="zh-CN"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 </a:t>
            </a:r>
            <a:r>
              <a:rPr lang="en-US" altLang="zh-CN" sz="7200" dirty="0" err="1">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tốt</a:t>
            </a:r>
            <a:r>
              <a:rPr lang="en-US" altLang="zh-CN"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rPr>
              <a:t>!</a:t>
            </a:r>
            <a:endParaRPr lang="zh-CN" altLang="en-US" sz="7200" dirty="0">
              <a:ln w="22225">
                <a:noFill/>
              </a:ln>
              <a:solidFill>
                <a:schemeClr val="tx2">
                  <a:lumMod val="60000"/>
                  <a:lumOff val="40000"/>
                </a:schemeClr>
              </a:solidFill>
              <a:latin typeface="SVN-Androgyne" panose="02040603050506020204" pitchFamily="18" charset="0"/>
              <a:ea typeface="Aachen" panose="02020500000000000000" pitchFamily="18" charset="0"/>
              <a:cs typeface="Aachen" panose="02020500000000000000" pitchFamily="18" charset="0"/>
              <a:sym typeface="+mn-lt"/>
            </a:endParaRPr>
          </a:p>
        </p:txBody>
      </p:sp>
      <p:pic>
        <p:nvPicPr>
          <p:cNvPr id="11" name="图片 10">
            <a:extLst>
              <a:ext uri="{FF2B5EF4-FFF2-40B4-BE49-F238E27FC236}">
                <a16:creationId xmlns:a16="http://schemas.microsoft.com/office/drawing/2014/main" id="{52211FDB-B7F7-48EF-9426-F95E1A2A8A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42155" y="2363412"/>
            <a:ext cx="1549280" cy="1501815"/>
          </a:xfrm>
          <a:prstGeom prst="rect">
            <a:avLst/>
          </a:prstGeom>
        </p:spPr>
      </p:pic>
      <p:pic>
        <p:nvPicPr>
          <p:cNvPr id="12" name="图片 11">
            <a:extLst>
              <a:ext uri="{FF2B5EF4-FFF2-40B4-BE49-F238E27FC236}">
                <a16:creationId xmlns:a16="http://schemas.microsoft.com/office/drawing/2014/main" id="{089AC637-AFBF-4779-8FE2-25A9AB7F17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363811">
            <a:off x="1330547" y="2485860"/>
            <a:ext cx="1549280" cy="1501815"/>
          </a:xfrm>
          <a:prstGeom prst="rect">
            <a:avLst/>
          </a:prstGeom>
        </p:spPr>
      </p:pic>
    </p:spTree>
    <p:extLst>
      <p:ext uri="{BB962C8B-B14F-4D97-AF65-F5344CB8AC3E}">
        <p14:creationId xmlns:p14="http://schemas.microsoft.com/office/powerpoint/2010/main" val="8557055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şľïdê">
            <a:extLst>
              <a:ext uri="{FF2B5EF4-FFF2-40B4-BE49-F238E27FC236}">
                <a16:creationId xmlns:a16="http://schemas.microsoft.com/office/drawing/2014/main" id="{B458613A-8894-4EF6-9733-DC56E1C480EC}"/>
              </a:ext>
            </a:extLst>
          </p:cNvPr>
          <p:cNvSpPr/>
          <p:nvPr/>
        </p:nvSpPr>
        <p:spPr bwMode="auto">
          <a:xfrm>
            <a:off x="10198327" y="4456799"/>
            <a:ext cx="1852282" cy="2221602"/>
          </a:xfrm>
          <a:custGeom>
            <a:avLst/>
            <a:gdLst>
              <a:gd name="connsiteX0" fmla="*/ 1458402 w 1852282"/>
              <a:gd name="connsiteY0" fmla="*/ 1536229 h 2221602"/>
              <a:gd name="connsiteX1" fmla="*/ 1479938 w 1852282"/>
              <a:gd name="connsiteY1" fmla="*/ 1737984 h 2221602"/>
              <a:gd name="connsiteX2" fmla="*/ 1504345 w 1852282"/>
              <a:gd name="connsiteY2" fmla="*/ 1721053 h 2221602"/>
              <a:gd name="connsiteX3" fmla="*/ 1515831 w 1852282"/>
              <a:gd name="connsiteY3" fmla="*/ 1711177 h 2221602"/>
              <a:gd name="connsiteX4" fmla="*/ 1524445 w 1852282"/>
              <a:gd name="connsiteY4" fmla="*/ 1701301 h 2221602"/>
              <a:gd name="connsiteX5" fmla="*/ 1533060 w 1852282"/>
              <a:gd name="connsiteY5" fmla="*/ 1688603 h 2221602"/>
              <a:gd name="connsiteX6" fmla="*/ 1538803 w 1852282"/>
              <a:gd name="connsiteY6" fmla="*/ 1677316 h 2221602"/>
              <a:gd name="connsiteX7" fmla="*/ 1543110 w 1852282"/>
              <a:gd name="connsiteY7" fmla="*/ 1663208 h 2221602"/>
              <a:gd name="connsiteX8" fmla="*/ 1543110 w 1852282"/>
              <a:gd name="connsiteY8" fmla="*/ 1649099 h 2221602"/>
              <a:gd name="connsiteX9" fmla="*/ 1543110 w 1852282"/>
              <a:gd name="connsiteY9" fmla="*/ 1629347 h 2221602"/>
              <a:gd name="connsiteX10" fmla="*/ 1535931 w 1852282"/>
              <a:gd name="connsiteY10" fmla="*/ 1609595 h 2221602"/>
              <a:gd name="connsiteX11" fmla="*/ 1528753 w 1852282"/>
              <a:gd name="connsiteY11" fmla="*/ 1594075 h 2221602"/>
              <a:gd name="connsiteX12" fmla="*/ 1518703 w 1852282"/>
              <a:gd name="connsiteY12" fmla="*/ 1578556 h 2221602"/>
              <a:gd name="connsiteX13" fmla="*/ 1505781 w 1852282"/>
              <a:gd name="connsiteY13" fmla="*/ 1565858 h 2221602"/>
              <a:gd name="connsiteX14" fmla="*/ 1492859 w 1852282"/>
              <a:gd name="connsiteY14" fmla="*/ 1554571 h 2221602"/>
              <a:gd name="connsiteX15" fmla="*/ 1475630 w 1852282"/>
              <a:gd name="connsiteY15" fmla="*/ 1544695 h 2221602"/>
              <a:gd name="connsiteX16" fmla="*/ 1405279 w 1852282"/>
              <a:gd name="connsiteY16" fmla="*/ 1431825 h 2221602"/>
              <a:gd name="connsiteX17" fmla="*/ 1418201 w 1852282"/>
              <a:gd name="connsiteY17" fmla="*/ 1433236 h 2221602"/>
              <a:gd name="connsiteX18" fmla="*/ 1442609 w 1852282"/>
              <a:gd name="connsiteY18" fmla="*/ 1440290 h 2221602"/>
              <a:gd name="connsiteX19" fmla="*/ 1465580 w 1852282"/>
              <a:gd name="connsiteY19" fmla="*/ 1447345 h 2221602"/>
              <a:gd name="connsiteX20" fmla="*/ 1488552 w 1852282"/>
              <a:gd name="connsiteY20" fmla="*/ 1455810 h 2221602"/>
              <a:gd name="connsiteX21" fmla="*/ 1508652 w 1852282"/>
              <a:gd name="connsiteY21" fmla="*/ 1465686 h 2221602"/>
              <a:gd name="connsiteX22" fmla="*/ 1528753 w 1852282"/>
              <a:gd name="connsiteY22" fmla="*/ 1475562 h 2221602"/>
              <a:gd name="connsiteX23" fmla="*/ 1545982 w 1852282"/>
              <a:gd name="connsiteY23" fmla="*/ 1486849 h 2221602"/>
              <a:gd name="connsiteX24" fmla="*/ 1563210 w 1852282"/>
              <a:gd name="connsiteY24" fmla="*/ 1499547 h 2221602"/>
              <a:gd name="connsiteX25" fmla="*/ 1576132 w 1852282"/>
              <a:gd name="connsiteY25" fmla="*/ 1513656 h 2221602"/>
              <a:gd name="connsiteX26" fmla="*/ 1589054 w 1852282"/>
              <a:gd name="connsiteY26" fmla="*/ 1526353 h 2221602"/>
              <a:gd name="connsiteX27" fmla="*/ 1600540 w 1852282"/>
              <a:gd name="connsiteY27" fmla="*/ 1543284 h 2221602"/>
              <a:gd name="connsiteX28" fmla="*/ 1609154 w 1852282"/>
              <a:gd name="connsiteY28" fmla="*/ 1558803 h 2221602"/>
              <a:gd name="connsiteX29" fmla="*/ 1616333 w 1852282"/>
              <a:gd name="connsiteY29" fmla="*/ 1575734 h 2221602"/>
              <a:gd name="connsiteX30" fmla="*/ 1623511 w 1852282"/>
              <a:gd name="connsiteY30" fmla="*/ 1594075 h 2221602"/>
              <a:gd name="connsiteX31" fmla="*/ 1627819 w 1852282"/>
              <a:gd name="connsiteY31" fmla="*/ 1612416 h 2221602"/>
              <a:gd name="connsiteX32" fmla="*/ 1630690 w 1852282"/>
              <a:gd name="connsiteY32" fmla="*/ 1632169 h 2221602"/>
              <a:gd name="connsiteX33" fmla="*/ 1630690 w 1852282"/>
              <a:gd name="connsiteY33" fmla="*/ 1651921 h 2221602"/>
              <a:gd name="connsiteX34" fmla="*/ 1629254 w 1852282"/>
              <a:gd name="connsiteY34" fmla="*/ 1667440 h 2221602"/>
              <a:gd name="connsiteX35" fmla="*/ 1627819 w 1852282"/>
              <a:gd name="connsiteY35" fmla="*/ 1682960 h 2221602"/>
              <a:gd name="connsiteX36" fmla="*/ 1623511 w 1852282"/>
              <a:gd name="connsiteY36" fmla="*/ 1697068 h 2221602"/>
              <a:gd name="connsiteX37" fmla="*/ 1619204 w 1852282"/>
              <a:gd name="connsiteY37" fmla="*/ 1711177 h 2221602"/>
              <a:gd name="connsiteX38" fmla="*/ 1610590 w 1852282"/>
              <a:gd name="connsiteY38" fmla="*/ 1725286 h 2221602"/>
              <a:gd name="connsiteX39" fmla="*/ 1603411 w 1852282"/>
              <a:gd name="connsiteY39" fmla="*/ 1737984 h 2221602"/>
              <a:gd name="connsiteX40" fmla="*/ 1594797 w 1852282"/>
              <a:gd name="connsiteY40" fmla="*/ 1752092 h 2221602"/>
              <a:gd name="connsiteX41" fmla="*/ 1584746 w 1852282"/>
              <a:gd name="connsiteY41" fmla="*/ 1764790 h 2221602"/>
              <a:gd name="connsiteX42" fmla="*/ 1573261 w 1852282"/>
              <a:gd name="connsiteY42" fmla="*/ 1777488 h 2221602"/>
              <a:gd name="connsiteX43" fmla="*/ 1560339 w 1852282"/>
              <a:gd name="connsiteY43" fmla="*/ 1790186 h 2221602"/>
              <a:gd name="connsiteX44" fmla="*/ 1530188 w 1852282"/>
              <a:gd name="connsiteY44" fmla="*/ 1809938 h 2221602"/>
              <a:gd name="connsiteX45" fmla="*/ 1495731 w 1852282"/>
              <a:gd name="connsiteY45" fmla="*/ 1829690 h 2221602"/>
              <a:gd name="connsiteX46" fmla="*/ 1458402 w 1852282"/>
              <a:gd name="connsiteY46" fmla="*/ 1845210 h 2221602"/>
              <a:gd name="connsiteX47" fmla="*/ 1452659 w 1852282"/>
              <a:gd name="connsiteY47" fmla="*/ 1848031 h 2221602"/>
              <a:gd name="connsiteX48" fmla="*/ 1444044 w 1852282"/>
              <a:gd name="connsiteY48" fmla="*/ 1849442 h 2221602"/>
              <a:gd name="connsiteX49" fmla="*/ 1432558 w 1852282"/>
              <a:gd name="connsiteY49" fmla="*/ 1848031 h 2221602"/>
              <a:gd name="connsiteX50" fmla="*/ 1419637 w 1852282"/>
              <a:gd name="connsiteY50" fmla="*/ 1840977 h 2221602"/>
              <a:gd name="connsiteX51" fmla="*/ 1412458 w 1852282"/>
              <a:gd name="connsiteY51" fmla="*/ 1835334 h 2221602"/>
              <a:gd name="connsiteX52" fmla="*/ 1405279 w 1852282"/>
              <a:gd name="connsiteY52" fmla="*/ 1826868 h 2221602"/>
              <a:gd name="connsiteX53" fmla="*/ 1402408 w 1852282"/>
              <a:gd name="connsiteY53" fmla="*/ 1819814 h 2221602"/>
              <a:gd name="connsiteX54" fmla="*/ 1399536 w 1852282"/>
              <a:gd name="connsiteY54" fmla="*/ 1809938 h 2221602"/>
              <a:gd name="connsiteX55" fmla="*/ 1363643 w 1852282"/>
              <a:gd name="connsiteY55" fmla="*/ 1481206 h 2221602"/>
              <a:gd name="connsiteX56" fmla="*/ 1363643 w 1852282"/>
              <a:gd name="connsiteY56" fmla="*/ 1469919 h 2221602"/>
              <a:gd name="connsiteX57" fmla="*/ 1367950 w 1852282"/>
              <a:gd name="connsiteY57" fmla="*/ 1460043 h 2221602"/>
              <a:gd name="connsiteX58" fmla="*/ 1370822 w 1852282"/>
              <a:gd name="connsiteY58" fmla="*/ 1451577 h 2221602"/>
              <a:gd name="connsiteX59" fmla="*/ 1378000 w 1852282"/>
              <a:gd name="connsiteY59" fmla="*/ 1443112 h 2221602"/>
              <a:gd name="connsiteX60" fmla="*/ 1388051 w 1852282"/>
              <a:gd name="connsiteY60" fmla="*/ 1437469 h 2221602"/>
              <a:gd name="connsiteX61" fmla="*/ 1395229 w 1852282"/>
              <a:gd name="connsiteY61" fmla="*/ 1433236 h 2221602"/>
              <a:gd name="connsiteX62" fmla="*/ 1226635 w 1852282"/>
              <a:gd name="connsiteY62" fmla="*/ 531252 h 2221602"/>
              <a:gd name="connsiteX63" fmla="*/ 1240693 w 1852282"/>
              <a:gd name="connsiteY63" fmla="*/ 531252 h 2221602"/>
              <a:gd name="connsiteX64" fmla="*/ 1253345 w 1852282"/>
              <a:gd name="connsiteY64" fmla="*/ 534057 h 2221602"/>
              <a:gd name="connsiteX65" fmla="*/ 1265998 w 1852282"/>
              <a:gd name="connsiteY65" fmla="*/ 536861 h 2221602"/>
              <a:gd name="connsiteX66" fmla="*/ 1277244 w 1852282"/>
              <a:gd name="connsiteY66" fmla="*/ 545275 h 2221602"/>
              <a:gd name="connsiteX67" fmla="*/ 1285679 w 1852282"/>
              <a:gd name="connsiteY67" fmla="*/ 553688 h 2221602"/>
              <a:gd name="connsiteX68" fmla="*/ 1292708 w 1852282"/>
              <a:gd name="connsiteY68" fmla="*/ 563504 h 2221602"/>
              <a:gd name="connsiteX69" fmla="*/ 1299737 w 1852282"/>
              <a:gd name="connsiteY69" fmla="*/ 574722 h 2221602"/>
              <a:gd name="connsiteX70" fmla="*/ 1301143 w 1852282"/>
              <a:gd name="connsiteY70" fmla="*/ 588745 h 2221602"/>
              <a:gd name="connsiteX71" fmla="*/ 1301143 w 1852282"/>
              <a:gd name="connsiteY71" fmla="*/ 602767 h 2221602"/>
              <a:gd name="connsiteX72" fmla="*/ 1296926 w 1852282"/>
              <a:gd name="connsiteY72" fmla="*/ 685500 h 2221602"/>
              <a:gd name="connsiteX73" fmla="*/ 1295520 w 1852282"/>
              <a:gd name="connsiteY73" fmla="*/ 698121 h 2221602"/>
              <a:gd name="connsiteX74" fmla="*/ 1289896 w 1852282"/>
              <a:gd name="connsiteY74" fmla="*/ 710741 h 2221602"/>
              <a:gd name="connsiteX75" fmla="*/ 1282867 w 1852282"/>
              <a:gd name="connsiteY75" fmla="*/ 721959 h 2221602"/>
              <a:gd name="connsiteX76" fmla="*/ 1275838 w 1852282"/>
              <a:gd name="connsiteY76" fmla="*/ 731775 h 2221602"/>
              <a:gd name="connsiteX77" fmla="*/ 1265998 w 1852282"/>
              <a:gd name="connsiteY77" fmla="*/ 740188 h 2221602"/>
              <a:gd name="connsiteX78" fmla="*/ 1253345 w 1852282"/>
              <a:gd name="connsiteY78" fmla="*/ 745797 h 2221602"/>
              <a:gd name="connsiteX79" fmla="*/ 1240693 w 1852282"/>
              <a:gd name="connsiteY79" fmla="*/ 747200 h 2221602"/>
              <a:gd name="connsiteX80" fmla="*/ 1226635 w 1852282"/>
              <a:gd name="connsiteY80" fmla="*/ 750004 h 2221602"/>
              <a:gd name="connsiteX81" fmla="*/ 1213983 w 1852282"/>
              <a:gd name="connsiteY81" fmla="*/ 747200 h 2221602"/>
              <a:gd name="connsiteX82" fmla="*/ 1201330 w 1852282"/>
              <a:gd name="connsiteY82" fmla="*/ 741591 h 2221602"/>
              <a:gd name="connsiteX83" fmla="*/ 1191489 w 1852282"/>
              <a:gd name="connsiteY83" fmla="*/ 735982 h 2221602"/>
              <a:gd name="connsiteX84" fmla="*/ 1180243 w 1852282"/>
              <a:gd name="connsiteY84" fmla="*/ 726166 h 2221602"/>
              <a:gd name="connsiteX85" fmla="*/ 1174620 w 1852282"/>
              <a:gd name="connsiteY85" fmla="*/ 716350 h 2221602"/>
              <a:gd name="connsiteX86" fmla="*/ 1168996 w 1852282"/>
              <a:gd name="connsiteY86" fmla="*/ 705132 h 2221602"/>
              <a:gd name="connsiteX87" fmla="*/ 1167591 w 1852282"/>
              <a:gd name="connsiteY87" fmla="*/ 691109 h 2221602"/>
              <a:gd name="connsiteX88" fmla="*/ 1164779 w 1852282"/>
              <a:gd name="connsiteY88" fmla="*/ 677087 h 2221602"/>
              <a:gd name="connsiteX89" fmla="*/ 1170402 w 1852282"/>
              <a:gd name="connsiteY89" fmla="*/ 594354 h 2221602"/>
              <a:gd name="connsiteX90" fmla="*/ 1173214 w 1852282"/>
              <a:gd name="connsiteY90" fmla="*/ 580331 h 2221602"/>
              <a:gd name="connsiteX91" fmla="*/ 1177431 w 1852282"/>
              <a:gd name="connsiteY91" fmla="*/ 569113 h 2221602"/>
              <a:gd name="connsiteX92" fmla="*/ 1184460 w 1852282"/>
              <a:gd name="connsiteY92" fmla="*/ 556493 h 2221602"/>
              <a:gd name="connsiteX93" fmla="*/ 1192895 w 1852282"/>
              <a:gd name="connsiteY93" fmla="*/ 546677 h 2221602"/>
              <a:gd name="connsiteX94" fmla="*/ 1202736 w 1852282"/>
              <a:gd name="connsiteY94" fmla="*/ 539666 h 2221602"/>
              <a:gd name="connsiteX95" fmla="*/ 1213983 w 1852282"/>
              <a:gd name="connsiteY95" fmla="*/ 535459 h 2221602"/>
              <a:gd name="connsiteX96" fmla="*/ 791196 w 1852282"/>
              <a:gd name="connsiteY96" fmla="*/ 468751 h 2221602"/>
              <a:gd name="connsiteX97" fmla="*/ 805400 w 1852282"/>
              <a:gd name="connsiteY97" fmla="*/ 468751 h 2221602"/>
              <a:gd name="connsiteX98" fmla="*/ 819605 w 1852282"/>
              <a:gd name="connsiteY98" fmla="*/ 470181 h 2221602"/>
              <a:gd name="connsiteX99" fmla="*/ 830969 w 1852282"/>
              <a:gd name="connsiteY99" fmla="*/ 475899 h 2221602"/>
              <a:gd name="connsiteX100" fmla="*/ 843753 w 1852282"/>
              <a:gd name="connsiteY100" fmla="*/ 483048 h 2221602"/>
              <a:gd name="connsiteX101" fmla="*/ 850855 w 1852282"/>
              <a:gd name="connsiteY101" fmla="*/ 493055 h 2221602"/>
              <a:gd name="connsiteX102" fmla="*/ 859378 w 1852282"/>
              <a:gd name="connsiteY102" fmla="*/ 503062 h 2221602"/>
              <a:gd name="connsiteX103" fmla="*/ 863639 w 1852282"/>
              <a:gd name="connsiteY103" fmla="*/ 514499 h 2221602"/>
              <a:gd name="connsiteX104" fmla="*/ 866480 w 1852282"/>
              <a:gd name="connsiteY104" fmla="*/ 528796 h 2221602"/>
              <a:gd name="connsiteX105" fmla="*/ 866480 w 1852282"/>
              <a:gd name="connsiteY105" fmla="*/ 543092 h 2221602"/>
              <a:gd name="connsiteX106" fmla="*/ 860798 w 1852282"/>
              <a:gd name="connsiteY106" fmla="*/ 627440 h 2221602"/>
              <a:gd name="connsiteX107" fmla="*/ 859378 w 1852282"/>
              <a:gd name="connsiteY107" fmla="*/ 640306 h 2221602"/>
              <a:gd name="connsiteX108" fmla="*/ 853696 w 1852282"/>
              <a:gd name="connsiteY108" fmla="*/ 653173 h 2221602"/>
              <a:gd name="connsiteX109" fmla="*/ 846594 w 1852282"/>
              <a:gd name="connsiteY109" fmla="*/ 664610 h 2221602"/>
              <a:gd name="connsiteX110" fmla="*/ 839491 w 1852282"/>
              <a:gd name="connsiteY110" fmla="*/ 674617 h 2221602"/>
              <a:gd name="connsiteX111" fmla="*/ 826707 w 1852282"/>
              <a:gd name="connsiteY111" fmla="*/ 680336 h 2221602"/>
              <a:gd name="connsiteX112" fmla="*/ 815343 w 1852282"/>
              <a:gd name="connsiteY112" fmla="*/ 687484 h 2221602"/>
              <a:gd name="connsiteX113" fmla="*/ 803980 w 1852282"/>
              <a:gd name="connsiteY113" fmla="*/ 690343 h 2221602"/>
              <a:gd name="connsiteX114" fmla="*/ 789775 w 1852282"/>
              <a:gd name="connsiteY114" fmla="*/ 690343 h 2221602"/>
              <a:gd name="connsiteX115" fmla="*/ 775571 w 1852282"/>
              <a:gd name="connsiteY115" fmla="*/ 688914 h 2221602"/>
              <a:gd name="connsiteX116" fmla="*/ 764207 w 1852282"/>
              <a:gd name="connsiteY116" fmla="*/ 683195 h 2221602"/>
              <a:gd name="connsiteX117" fmla="*/ 754264 w 1852282"/>
              <a:gd name="connsiteY117" fmla="*/ 677477 h 2221602"/>
              <a:gd name="connsiteX118" fmla="*/ 744321 w 1852282"/>
              <a:gd name="connsiteY118" fmla="*/ 667469 h 2221602"/>
              <a:gd name="connsiteX119" fmla="*/ 737218 w 1852282"/>
              <a:gd name="connsiteY119" fmla="*/ 657462 h 2221602"/>
              <a:gd name="connsiteX120" fmla="*/ 731536 w 1852282"/>
              <a:gd name="connsiteY120" fmla="*/ 644595 h 2221602"/>
              <a:gd name="connsiteX121" fmla="*/ 730116 w 1852282"/>
              <a:gd name="connsiteY121" fmla="*/ 630299 h 2221602"/>
              <a:gd name="connsiteX122" fmla="*/ 730116 w 1852282"/>
              <a:gd name="connsiteY122" fmla="*/ 617432 h 2221602"/>
              <a:gd name="connsiteX123" fmla="*/ 735798 w 1852282"/>
              <a:gd name="connsiteY123" fmla="*/ 533084 h 2221602"/>
              <a:gd name="connsiteX124" fmla="*/ 737218 w 1852282"/>
              <a:gd name="connsiteY124" fmla="*/ 518788 h 2221602"/>
              <a:gd name="connsiteX125" fmla="*/ 741480 w 1852282"/>
              <a:gd name="connsiteY125" fmla="*/ 505922 h 2221602"/>
              <a:gd name="connsiteX126" fmla="*/ 750002 w 1852282"/>
              <a:gd name="connsiteY126" fmla="*/ 494485 h 2221602"/>
              <a:gd name="connsiteX127" fmla="*/ 757105 w 1852282"/>
              <a:gd name="connsiteY127" fmla="*/ 484477 h 2221602"/>
              <a:gd name="connsiteX128" fmla="*/ 767048 w 1852282"/>
              <a:gd name="connsiteY128" fmla="*/ 475899 h 2221602"/>
              <a:gd name="connsiteX129" fmla="*/ 779832 w 1852282"/>
              <a:gd name="connsiteY129" fmla="*/ 473040 h 2221602"/>
              <a:gd name="connsiteX130" fmla="*/ 1222080 w 1852282"/>
              <a:gd name="connsiteY130" fmla="*/ 86648 h 2221602"/>
              <a:gd name="connsiteX131" fmla="*/ 1192273 w 1852282"/>
              <a:gd name="connsiteY131" fmla="*/ 88069 h 2221602"/>
              <a:gd name="connsiteX132" fmla="*/ 1162467 w 1852282"/>
              <a:gd name="connsiteY132" fmla="*/ 89489 h 2221602"/>
              <a:gd name="connsiteX133" fmla="*/ 1134079 w 1852282"/>
              <a:gd name="connsiteY133" fmla="*/ 93751 h 2221602"/>
              <a:gd name="connsiteX134" fmla="*/ 1104272 w 1852282"/>
              <a:gd name="connsiteY134" fmla="*/ 99433 h 2221602"/>
              <a:gd name="connsiteX135" fmla="*/ 1078724 w 1852282"/>
              <a:gd name="connsiteY135" fmla="*/ 107955 h 2221602"/>
              <a:gd name="connsiteX136" fmla="*/ 1050336 w 1852282"/>
              <a:gd name="connsiteY136" fmla="*/ 116478 h 2221602"/>
              <a:gd name="connsiteX137" fmla="*/ 1024787 w 1852282"/>
              <a:gd name="connsiteY137" fmla="*/ 126421 h 2221602"/>
              <a:gd name="connsiteX138" fmla="*/ 1000658 w 1852282"/>
              <a:gd name="connsiteY138" fmla="*/ 137785 h 2221602"/>
              <a:gd name="connsiteX139" fmla="*/ 975109 w 1852282"/>
              <a:gd name="connsiteY139" fmla="*/ 149149 h 2221602"/>
              <a:gd name="connsiteX140" fmla="*/ 950980 w 1852282"/>
              <a:gd name="connsiteY140" fmla="*/ 163353 h 2221602"/>
              <a:gd name="connsiteX141" fmla="*/ 929689 w 1852282"/>
              <a:gd name="connsiteY141" fmla="*/ 178978 h 2221602"/>
              <a:gd name="connsiteX142" fmla="*/ 906979 w 1852282"/>
              <a:gd name="connsiteY142" fmla="*/ 196024 h 2221602"/>
              <a:gd name="connsiteX143" fmla="*/ 885689 w 1852282"/>
              <a:gd name="connsiteY143" fmla="*/ 211649 h 2221602"/>
              <a:gd name="connsiteX144" fmla="*/ 865818 w 1852282"/>
              <a:gd name="connsiteY144" fmla="*/ 231535 h 2221602"/>
              <a:gd name="connsiteX145" fmla="*/ 847366 w 1852282"/>
              <a:gd name="connsiteY145" fmla="*/ 248581 h 2221602"/>
              <a:gd name="connsiteX146" fmla="*/ 827495 w 1852282"/>
              <a:gd name="connsiteY146" fmla="*/ 269888 h 2221602"/>
              <a:gd name="connsiteX147" fmla="*/ 811881 w 1852282"/>
              <a:gd name="connsiteY147" fmla="*/ 291195 h 2221602"/>
              <a:gd name="connsiteX148" fmla="*/ 796268 w 1852282"/>
              <a:gd name="connsiteY148" fmla="*/ 312502 h 2221602"/>
              <a:gd name="connsiteX149" fmla="*/ 780655 w 1852282"/>
              <a:gd name="connsiteY149" fmla="*/ 335229 h 2221602"/>
              <a:gd name="connsiteX150" fmla="*/ 766461 w 1852282"/>
              <a:gd name="connsiteY150" fmla="*/ 356536 h 2221602"/>
              <a:gd name="connsiteX151" fmla="*/ 740913 w 1852282"/>
              <a:gd name="connsiteY151" fmla="*/ 404832 h 2221602"/>
              <a:gd name="connsiteX152" fmla="*/ 718203 w 1852282"/>
              <a:gd name="connsiteY152" fmla="*/ 454548 h 2221602"/>
              <a:gd name="connsiteX153" fmla="*/ 701170 w 1852282"/>
              <a:gd name="connsiteY153" fmla="*/ 504264 h 2221602"/>
              <a:gd name="connsiteX154" fmla="*/ 688396 w 1852282"/>
              <a:gd name="connsiteY154" fmla="*/ 555401 h 2221602"/>
              <a:gd name="connsiteX155" fmla="*/ 684138 w 1852282"/>
              <a:gd name="connsiteY155" fmla="*/ 582389 h 2221602"/>
              <a:gd name="connsiteX156" fmla="*/ 682719 w 1852282"/>
              <a:gd name="connsiteY156" fmla="*/ 607958 h 2221602"/>
              <a:gd name="connsiteX157" fmla="*/ 681299 w 1852282"/>
              <a:gd name="connsiteY157" fmla="*/ 636367 h 2221602"/>
              <a:gd name="connsiteX158" fmla="*/ 678460 w 1852282"/>
              <a:gd name="connsiteY158" fmla="*/ 661935 h 2221602"/>
              <a:gd name="connsiteX159" fmla="*/ 681299 w 1852282"/>
              <a:gd name="connsiteY159" fmla="*/ 705970 h 2221602"/>
              <a:gd name="connsiteX160" fmla="*/ 686977 w 1852282"/>
              <a:gd name="connsiteY160" fmla="*/ 747163 h 2221602"/>
              <a:gd name="connsiteX161" fmla="*/ 694073 w 1852282"/>
              <a:gd name="connsiteY161" fmla="*/ 786936 h 2221602"/>
              <a:gd name="connsiteX162" fmla="*/ 708267 w 1852282"/>
              <a:gd name="connsiteY162" fmla="*/ 825288 h 2221602"/>
              <a:gd name="connsiteX163" fmla="*/ 723880 w 1852282"/>
              <a:gd name="connsiteY163" fmla="*/ 860800 h 2221602"/>
              <a:gd name="connsiteX164" fmla="*/ 742332 w 1852282"/>
              <a:gd name="connsiteY164" fmla="*/ 894891 h 2221602"/>
              <a:gd name="connsiteX165" fmla="*/ 766461 w 1852282"/>
              <a:gd name="connsiteY165" fmla="*/ 926141 h 2221602"/>
              <a:gd name="connsiteX166" fmla="*/ 792010 w 1852282"/>
              <a:gd name="connsiteY166" fmla="*/ 955971 h 2221602"/>
              <a:gd name="connsiteX167" fmla="*/ 820398 w 1852282"/>
              <a:gd name="connsiteY167" fmla="*/ 984380 h 2221602"/>
              <a:gd name="connsiteX168" fmla="*/ 851624 w 1852282"/>
              <a:gd name="connsiteY168" fmla="*/ 1008528 h 2221602"/>
              <a:gd name="connsiteX169" fmla="*/ 887108 w 1852282"/>
              <a:gd name="connsiteY169" fmla="*/ 1029835 h 2221602"/>
              <a:gd name="connsiteX170" fmla="*/ 925431 w 1852282"/>
              <a:gd name="connsiteY170" fmla="*/ 1049721 h 2221602"/>
              <a:gd name="connsiteX171" fmla="*/ 965174 w 1852282"/>
              <a:gd name="connsiteY171" fmla="*/ 1068187 h 2221602"/>
              <a:gd name="connsiteX172" fmla="*/ 1009174 w 1852282"/>
              <a:gd name="connsiteY172" fmla="*/ 1082392 h 2221602"/>
              <a:gd name="connsiteX173" fmla="*/ 1054594 w 1852282"/>
              <a:gd name="connsiteY173" fmla="*/ 1093756 h 2221602"/>
              <a:gd name="connsiteX174" fmla="*/ 1102853 w 1852282"/>
              <a:gd name="connsiteY174" fmla="*/ 1102278 h 2221602"/>
              <a:gd name="connsiteX175" fmla="*/ 1109950 w 1852282"/>
              <a:gd name="connsiteY175" fmla="*/ 1103699 h 2221602"/>
              <a:gd name="connsiteX176" fmla="*/ 1118466 w 1852282"/>
              <a:gd name="connsiteY176" fmla="*/ 1107960 h 2221602"/>
              <a:gd name="connsiteX177" fmla="*/ 1124143 w 1852282"/>
              <a:gd name="connsiteY177" fmla="*/ 1112222 h 2221602"/>
              <a:gd name="connsiteX178" fmla="*/ 1129821 w 1852282"/>
              <a:gd name="connsiteY178" fmla="*/ 1117903 h 2221602"/>
              <a:gd name="connsiteX179" fmla="*/ 1134079 w 1852282"/>
              <a:gd name="connsiteY179" fmla="*/ 1123585 h 2221602"/>
              <a:gd name="connsiteX180" fmla="*/ 1136918 w 1852282"/>
              <a:gd name="connsiteY180" fmla="*/ 1132108 h 2221602"/>
              <a:gd name="connsiteX181" fmla="*/ 1138337 w 1852282"/>
              <a:gd name="connsiteY181" fmla="*/ 1137790 h 2221602"/>
              <a:gd name="connsiteX182" fmla="*/ 1139757 w 1852282"/>
              <a:gd name="connsiteY182" fmla="*/ 1147733 h 2221602"/>
              <a:gd name="connsiteX183" fmla="*/ 1136918 w 1852282"/>
              <a:gd name="connsiteY183" fmla="*/ 1201711 h 2221602"/>
              <a:gd name="connsiteX184" fmla="*/ 1134079 w 1852282"/>
              <a:gd name="connsiteY184" fmla="*/ 1218756 h 2221602"/>
              <a:gd name="connsiteX185" fmla="*/ 1129821 w 1852282"/>
              <a:gd name="connsiteY185" fmla="*/ 1232961 h 2221602"/>
              <a:gd name="connsiteX186" fmla="*/ 1124143 w 1852282"/>
              <a:gd name="connsiteY186" fmla="*/ 1247166 h 2221602"/>
              <a:gd name="connsiteX187" fmla="*/ 1117047 w 1852282"/>
              <a:gd name="connsiteY187" fmla="*/ 1261370 h 2221602"/>
              <a:gd name="connsiteX188" fmla="*/ 1108531 w 1852282"/>
              <a:gd name="connsiteY188" fmla="*/ 1272734 h 2221602"/>
              <a:gd name="connsiteX189" fmla="*/ 1102853 w 1852282"/>
              <a:gd name="connsiteY189" fmla="*/ 1276995 h 2221602"/>
              <a:gd name="connsiteX190" fmla="*/ 1097175 w 1852282"/>
              <a:gd name="connsiteY190" fmla="*/ 1278416 h 2221602"/>
              <a:gd name="connsiteX191" fmla="*/ 1088659 w 1852282"/>
              <a:gd name="connsiteY191" fmla="*/ 1281257 h 2221602"/>
              <a:gd name="connsiteX192" fmla="*/ 1082982 w 1852282"/>
              <a:gd name="connsiteY192" fmla="*/ 1282677 h 2221602"/>
              <a:gd name="connsiteX193" fmla="*/ 1023368 w 1852282"/>
              <a:gd name="connsiteY193" fmla="*/ 1276995 h 2221602"/>
              <a:gd name="connsiteX194" fmla="*/ 990723 w 1852282"/>
              <a:gd name="connsiteY194" fmla="*/ 1272734 h 2221602"/>
              <a:gd name="connsiteX195" fmla="*/ 956657 w 1852282"/>
              <a:gd name="connsiteY195" fmla="*/ 1267052 h 2221602"/>
              <a:gd name="connsiteX196" fmla="*/ 924012 w 1852282"/>
              <a:gd name="connsiteY196" fmla="*/ 1258529 h 2221602"/>
              <a:gd name="connsiteX197" fmla="*/ 889947 w 1852282"/>
              <a:gd name="connsiteY197" fmla="*/ 1248586 h 2221602"/>
              <a:gd name="connsiteX198" fmla="*/ 854463 w 1852282"/>
              <a:gd name="connsiteY198" fmla="*/ 1237222 h 2221602"/>
              <a:gd name="connsiteX199" fmla="*/ 817559 w 1852282"/>
              <a:gd name="connsiteY199" fmla="*/ 1223018 h 2221602"/>
              <a:gd name="connsiteX200" fmla="*/ 782075 w 1852282"/>
              <a:gd name="connsiteY200" fmla="*/ 1205972 h 2221602"/>
              <a:gd name="connsiteX201" fmla="*/ 745171 w 1852282"/>
              <a:gd name="connsiteY201" fmla="*/ 1186086 h 2221602"/>
              <a:gd name="connsiteX202" fmla="*/ 708267 w 1852282"/>
              <a:gd name="connsiteY202" fmla="*/ 1161938 h 2221602"/>
              <a:gd name="connsiteX203" fmla="*/ 671363 w 1852282"/>
              <a:gd name="connsiteY203" fmla="*/ 1133529 h 2221602"/>
              <a:gd name="connsiteX204" fmla="*/ 634460 w 1852282"/>
              <a:gd name="connsiteY204" fmla="*/ 1102278 h 2221602"/>
              <a:gd name="connsiteX205" fmla="*/ 598975 w 1852282"/>
              <a:gd name="connsiteY205" fmla="*/ 1068187 h 2221602"/>
              <a:gd name="connsiteX206" fmla="*/ 563491 w 1852282"/>
              <a:gd name="connsiteY206" fmla="*/ 1028414 h 2221602"/>
              <a:gd name="connsiteX207" fmla="*/ 528007 w 1852282"/>
              <a:gd name="connsiteY207" fmla="*/ 984380 h 2221602"/>
              <a:gd name="connsiteX208" fmla="*/ 523749 w 1852282"/>
              <a:gd name="connsiteY208" fmla="*/ 975857 h 2221602"/>
              <a:gd name="connsiteX209" fmla="*/ 519491 w 1852282"/>
              <a:gd name="connsiteY209" fmla="*/ 968755 h 2221602"/>
              <a:gd name="connsiteX210" fmla="*/ 513813 w 1852282"/>
              <a:gd name="connsiteY210" fmla="*/ 940346 h 2221602"/>
              <a:gd name="connsiteX211" fmla="*/ 498200 w 1852282"/>
              <a:gd name="connsiteY211" fmla="*/ 875005 h 2221602"/>
              <a:gd name="connsiteX212" fmla="*/ 481167 w 1852282"/>
              <a:gd name="connsiteY212" fmla="*/ 789777 h 2221602"/>
              <a:gd name="connsiteX213" fmla="*/ 474071 w 1852282"/>
              <a:gd name="connsiteY213" fmla="*/ 742902 h 2221602"/>
              <a:gd name="connsiteX214" fmla="*/ 469813 w 1852282"/>
              <a:gd name="connsiteY214" fmla="*/ 698867 h 2221602"/>
              <a:gd name="connsiteX215" fmla="*/ 465554 w 1852282"/>
              <a:gd name="connsiteY215" fmla="*/ 671879 h 2221602"/>
              <a:gd name="connsiteX216" fmla="*/ 458458 w 1852282"/>
              <a:gd name="connsiteY216" fmla="*/ 585230 h 2221602"/>
              <a:gd name="connsiteX217" fmla="*/ 451361 w 1852282"/>
              <a:gd name="connsiteY217" fmla="*/ 544037 h 2221602"/>
              <a:gd name="connsiteX218" fmla="*/ 445683 w 1852282"/>
              <a:gd name="connsiteY218" fmla="*/ 504264 h 2221602"/>
              <a:gd name="connsiteX219" fmla="*/ 438586 w 1852282"/>
              <a:gd name="connsiteY219" fmla="*/ 468753 h 2221602"/>
              <a:gd name="connsiteX220" fmla="*/ 428651 w 1852282"/>
              <a:gd name="connsiteY220" fmla="*/ 440343 h 2221602"/>
              <a:gd name="connsiteX221" fmla="*/ 421554 w 1852282"/>
              <a:gd name="connsiteY221" fmla="*/ 430400 h 2221602"/>
              <a:gd name="connsiteX222" fmla="*/ 415876 w 1852282"/>
              <a:gd name="connsiteY222" fmla="*/ 421877 h 2221602"/>
              <a:gd name="connsiteX223" fmla="*/ 410199 w 1852282"/>
              <a:gd name="connsiteY223" fmla="*/ 419036 h 2221602"/>
              <a:gd name="connsiteX224" fmla="*/ 401683 w 1852282"/>
              <a:gd name="connsiteY224" fmla="*/ 416195 h 2221602"/>
              <a:gd name="connsiteX225" fmla="*/ 391747 w 1852282"/>
              <a:gd name="connsiteY225" fmla="*/ 416195 h 2221602"/>
              <a:gd name="connsiteX226" fmla="*/ 388908 w 1852282"/>
              <a:gd name="connsiteY226" fmla="*/ 421877 h 2221602"/>
              <a:gd name="connsiteX227" fmla="*/ 384650 w 1852282"/>
              <a:gd name="connsiteY227" fmla="*/ 430400 h 2221602"/>
              <a:gd name="connsiteX228" fmla="*/ 380392 w 1852282"/>
              <a:gd name="connsiteY228" fmla="*/ 446025 h 2221602"/>
              <a:gd name="connsiteX229" fmla="*/ 376134 w 1852282"/>
              <a:gd name="connsiteY229" fmla="*/ 465912 h 2221602"/>
              <a:gd name="connsiteX230" fmla="*/ 374715 w 1852282"/>
              <a:gd name="connsiteY230" fmla="*/ 495741 h 2221602"/>
              <a:gd name="connsiteX231" fmla="*/ 374715 w 1852282"/>
              <a:gd name="connsiteY231" fmla="*/ 535514 h 2221602"/>
              <a:gd name="connsiteX232" fmla="*/ 376134 w 1852282"/>
              <a:gd name="connsiteY232" fmla="*/ 588071 h 2221602"/>
              <a:gd name="connsiteX233" fmla="*/ 378973 w 1852282"/>
              <a:gd name="connsiteY233" fmla="*/ 598015 h 2221602"/>
              <a:gd name="connsiteX234" fmla="*/ 376134 w 1852282"/>
              <a:gd name="connsiteY234" fmla="*/ 607958 h 2221602"/>
              <a:gd name="connsiteX235" fmla="*/ 374715 w 1852282"/>
              <a:gd name="connsiteY235" fmla="*/ 616481 h 2221602"/>
              <a:gd name="connsiteX236" fmla="*/ 370456 w 1852282"/>
              <a:gd name="connsiteY236" fmla="*/ 623583 h 2221602"/>
              <a:gd name="connsiteX237" fmla="*/ 364779 w 1852282"/>
              <a:gd name="connsiteY237" fmla="*/ 632106 h 2221602"/>
              <a:gd name="connsiteX238" fmla="*/ 359101 w 1852282"/>
              <a:gd name="connsiteY238" fmla="*/ 637787 h 2221602"/>
              <a:gd name="connsiteX239" fmla="*/ 350585 w 1852282"/>
              <a:gd name="connsiteY239" fmla="*/ 642049 h 2221602"/>
              <a:gd name="connsiteX240" fmla="*/ 340650 w 1852282"/>
              <a:gd name="connsiteY240" fmla="*/ 643469 h 2221602"/>
              <a:gd name="connsiteX241" fmla="*/ 332133 w 1852282"/>
              <a:gd name="connsiteY241" fmla="*/ 643469 h 2221602"/>
              <a:gd name="connsiteX242" fmla="*/ 300907 w 1852282"/>
              <a:gd name="connsiteY242" fmla="*/ 643469 h 2221602"/>
              <a:gd name="connsiteX243" fmla="*/ 271100 w 1852282"/>
              <a:gd name="connsiteY243" fmla="*/ 647731 h 2221602"/>
              <a:gd name="connsiteX244" fmla="*/ 242713 w 1852282"/>
              <a:gd name="connsiteY244" fmla="*/ 653413 h 2221602"/>
              <a:gd name="connsiteX245" fmla="*/ 215745 w 1852282"/>
              <a:gd name="connsiteY245" fmla="*/ 661935 h 2221602"/>
              <a:gd name="connsiteX246" fmla="*/ 191615 w 1852282"/>
              <a:gd name="connsiteY246" fmla="*/ 673299 h 2221602"/>
              <a:gd name="connsiteX247" fmla="*/ 168905 w 1852282"/>
              <a:gd name="connsiteY247" fmla="*/ 688924 h 2221602"/>
              <a:gd name="connsiteX248" fmla="*/ 147615 w 1852282"/>
              <a:gd name="connsiteY248" fmla="*/ 705970 h 2221602"/>
              <a:gd name="connsiteX249" fmla="*/ 129163 w 1852282"/>
              <a:gd name="connsiteY249" fmla="*/ 725856 h 2221602"/>
              <a:gd name="connsiteX250" fmla="*/ 117808 w 1852282"/>
              <a:gd name="connsiteY250" fmla="*/ 745743 h 2221602"/>
              <a:gd name="connsiteX251" fmla="*/ 106453 w 1852282"/>
              <a:gd name="connsiteY251" fmla="*/ 762788 h 2221602"/>
              <a:gd name="connsiteX252" fmla="*/ 97937 w 1852282"/>
              <a:gd name="connsiteY252" fmla="*/ 785516 h 2221602"/>
              <a:gd name="connsiteX253" fmla="*/ 92259 w 1852282"/>
              <a:gd name="connsiteY253" fmla="*/ 805402 h 2221602"/>
              <a:gd name="connsiteX254" fmla="*/ 88001 w 1852282"/>
              <a:gd name="connsiteY254" fmla="*/ 826709 h 2221602"/>
              <a:gd name="connsiteX255" fmla="*/ 88001 w 1852282"/>
              <a:gd name="connsiteY255" fmla="*/ 849436 h 2221602"/>
              <a:gd name="connsiteX256" fmla="*/ 88001 w 1852282"/>
              <a:gd name="connsiteY256" fmla="*/ 870743 h 2221602"/>
              <a:gd name="connsiteX257" fmla="*/ 92259 w 1852282"/>
              <a:gd name="connsiteY257" fmla="*/ 892050 h 2221602"/>
              <a:gd name="connsiteX258" fmla="*/ 97937 w 1852282"/>
              <a:gd name="connsiteY258" fmla="*/ 914778 h 2221602"/>
              <a:gd name="connsiteX259" fmla="*/ 106453 w 1852282"/>
              <a:gd name="connsiteY259" fmla="*/ 934664 h 2221602"/>
              <a:gd name="connsiteX260" fmla="*/ 116389 w 1852282"/>
              <a:gd name="connsiteY260" fmla="*/ 951710 h 2221602"/>
              <a:gd name="connsiteX261" fmla="*/ 126324 w 1852282"/>
              <a:gd name="connsiteY261" fmla="*/ 970176 h 2221602"/>
              <a:gd name="connsiteX262" fmla="*/ 137679 w 1852282"/>
              <a:gd name="connsiteY262" fmla="*/ 985801 h 2221602"/>
              <a:gd name="connsiteX263" fmla="*/ 151873 w 1852282"/>
              <a:gd name="connsiteY263" fmla="*/ 1000005 h 2221602"/>
              <a:gd name="connsiteX264" fmla="*/ 166067 w 1852282"/>
              <a:gd name="connsiteY264" fmla="*/ 1012789 h 2221602"/>
              <a:gd name="connsiteX265" fmla="*/ 178841 w 1852282"/>
              <a:gd name="connsiteY265" fmla="*/ 1022733 h 2221602"/>
              <a:gd name="connsiteX266" fmla="*/ 195873 w 1852282"/>
              <a:gd name="connsiteY266" fmla="*/ 1032676 h 2221602"/>
              <a:gd name="connsiteX267" fmla="*/ 211487 w 1852282"/>
              <a:gd name="connsiteY267" fmla="*/ 1042619 h 2221602"/>
              <a:gd name="connsiteX268" fmla="*/ 228519 w 1852282"/>
              <a:gd name="connsiteY268" fmla="*/ 1048301 h 2221602"/>
              <a:gd name="connsiteX269" fmla="*/ 245552 w 1852282"/>
              <a:gd name="connsiteY269" fmla="*/ 1053983 h 2221602"/>
              <a:gd name="connsiteX270" fmla="*/ 262584 w 1852282"/>
              <a:gd name="connsiteY270" fmla="*/ 1058244 h 2221602"/>
              <a:gd name="connsiteX271" fmla="*/ 281036 w 1852282"/>
              <a:gd name="connsiteY271" fmla="*/ 1062505 h 2221602"/>
              <a:gd name="connsiteX272" fmla="*/ 298068 w 1852282"/>
              <a:gd name="connsiteY272" fmla="*/ 1063926 h 2221602"/>
              <a:gd name="connsiteX273" fmla="*/ 315101 w 1852282"/>
              <a:gd name="connsiteY273" fmla="*/ 1063926 h 2221602"/>
              <a:gd name="connsiteX274" fmla="*/ 344908 w 1852282"/>
              <a:gd name="connsiteY274" fmla="*/ 1062505 h 2221602"/>
              <a:gd name="connsiteX275" fmla="*/ 371876 w 1852282"/>
              <a:gd name="connsiteY275" fmla="*/ 1058244 h 2221602"/>
              <a:gd name="connsiteX276" fmla="*/ 386069 w 1852282"/>
              <a:gd name="connsiteY276" fmla="*/ 1055403 h 2221602"/>
              <a:gd name="connsiteX277" fmla="*/ 398844 w 1852282"/>
              <a:gd name="connsiteY277" fmla="*/ 1058244 h 2221602"/>
              <a:gd name="connsiteX278" fmla="*/ 410199 w 1852282"/>
              <a:gd name="connsiteY278" fmla="*/ 1065346 h 2221602"/>
              <a:gd name="connsiteX279" fmla="*/ 420134 w 1852282"/>
              <a:gd name="connsiteY279" fmla="*/ 1075290 h 2221602"/>
              <a:gd name="connsiteX280" fmla="*/ 441425 w 1852282"/>
              <a:gd name="connsiteY280" fmla="*/ 1107960 h 2221602"/>
              <a:gd name="connsiteX281" fmla="*/ 465554 w 1852282"/>
              <a:gd name="connsiteY281" fmla="*/ 1139210 h 2221602"/>
              <a:gd name="connsiteX282" fmla="*/ 491103 w 1852282"/>
              <a:gd name="connsiteY282" fmla="*/ 1169040 h 2221602"/>
              <a:gd name="connsiteX283" fmla="*/ 519491 w 1852282"/>
              <a:gd name="connsiteY283" fmla="*/ 1197449 h 2221602"/>
              <a:gd name="connsiteX284" fmla="*/ 549297 w 1852282"/>
              <a:gd name="connsiteY284" fmla="*/ 1223018 h 2221602"/>
              <a:gd name="connsiteX285" fmla="*/ 579104 w 1852282"/>
              <a:gd name="connsiteY285" fmla="*/ 1247166 h 2221602"/>
              <a:gd name="connsiteX286" fmla="*/ 611750 w 1852282"/>
              <a:gd name="connsiteY286" fmla="*/ 1271313 h 2221602"/>
              <a:gd name="connsiteX287" fmla="*/ 644395 w 1852282"/>
              <a:gd name="connsiteY287" fmla="*/ 1291200 h 2221602"/>
              <a:gd name="connsiteX288" fmla="*/ 678460 w 1852282"/>
              <a:gd name="connsiteY288" fmla="*/ 1311086 h 2221602"/>
              <a:gd name="connsiteX289" fmla="*/ 713945 w 1852282"/>
              <a:gd name="connsiteY289" fmla="*/ 1329552 h 2221602"/>
              <a:gd name="connsiteX290" fmla="*/ 752268 w 1852282"/>
              <a:gd name="connsiteY290" fmla="*/ 1342336 h 2221602"/>
              <a:gd name="connsiteX291" fmla="*/ 792010 w 1852282"/>
              <a:gd name="connsiteY291" fmla="*/ 1356541 h 2221602"/>
              <a:gd name="connsiteX292" fmla="*/ 831753 w 1852282"/>
              <a:gd name="connsiteY292" fmla="*/ 1370746 h 2221602"/>
              <a:gd name="connsiteX293" fmla="*/ 874334 w 1852282"/>
              <a:gd name="connsiteY293" fmla="*/ 1380689 h 2221602"/>
              <a:gd name="connsiteX294" fmla="*/ 916915 w 1852282"/>
              <a:gd name="connsiteY294" fmla="*/ 1389212 h 2221602"/>
              <a:gd name="connsiteX295" fmla="*/ 963754 w 1852282"/>
              <a:gd name="connsiteY295" fmla="*/ 1396314 h 2221602"/>
              <a:gd name="connsiteX296" fmla="*/ 970851 w 1852282"/>
              <a:gd name="connsiteY296" fmla="*/ 1399155 h 2221602"/>
              <a:gd name="connsiteX297" fmla="*/ 979367 w 1852282"/>
              <a:gd name="connsiteY297" fmla="*/ 1401996 h 2221602"/>
              <a:gd name="connsiteX298" fmla="*/ 985045 w 1852282"/>
              <a:gd name="connsiteY298" fmla="*/ 1409098 h 2221602"/>
              <a:gd name="connsiteX299" fmla="*/ 990723 w 1852282"/>
              <a:gd name="connsiteY299" fmla="*/ 1414780 h 2221602"/>
              <a:gd name="connsiteX300" fmla="*/ 997819 w 1852282"/>
              <a:gd name="connsiteY300" fmla="*/ 1421882 h 2221602"/>
              <a:gd name="connsiteX301" fmla="*/ 999239 w 1852282"/>
              <a:gd name="connsiteY301" fmla="*/ 1430405 h 2221602"/>
              <a:gd name="connsiteX302" fmla="*/ 999239 w 1852282"/>
              <a:gd name="connsiteY302" fmla="*/ 1440348 h 2221602"/>
              <a:gd name="connsiteX303" fmla="*/ 999239 w 1852282"/>
              <a:gd name="connsiteY303" fmla="*/ 1448871 h 2221602"/>
              <a:gd name="connsiteX304" fmla="*/ 973690 w 1852282"/>
              <a:gd name="connsiteY304" fmla="*/ 1607963 h 2221602"/>
              <a:gd name="connsiteX305" fmla="*/ 945303 w 1852282"/>
              <a:gd name="connsiteY305" fmla="*/ 1796884 h 2221602"/>
              <a:gd name="connsiteX306" fmla="*/ 904141 w 1852282"/>
              <a:gd name="connsiteY306" fmla="*/ 2099442 h 2221602"/>
              <a:gd name="connsiteX307" fmla="*/ 959496 w 1852282"/>
              <a:gd name="connsiteY307" fmla="*/ 2109386 h 2221602"/>
              <a:gd name="connsiteX308" fmla="*/ 1033304 w 1852282"/>
              <a:gd name="connsiteY308" fmla="*/ 2122170 h 2221602"/>
              <a:gd name="connsiteX309" fmla="*/ 1074465 w 1852282"/>
              <a:gd name="connsiteY309" fmla="*/ 2125011 h 2221602"/>
              <a:gd name="connsiteX310" fmla="*/ 1118466 w 1852282"/>
              <a:gd name="connsiteY310" fmla="*/ 2129272 h 2221602"/>
              <a:gd name="connsiteX311" fmla="*/ 1163886 w 1852282"/>
              <a:gd name="connsiteY311" fmla="*/ 2132113 h 2221602"/>
              <a:gd name="connsiteX312" fmla="*/ 1212145 w 1852282"/>
              <a:gd name="connsiteY312" fmla="*/ 2133534 h 2221602"/>
              <a:gd name="connsiteX313" fmla="*/ 1273178 w 1852282"/>
              <a:gd name="connsiteY313" fmla="*/ 2132113 h 2221602"/>
              <a:gd name="connsiteX314" fmla="*/ 1331372 w 1852282"/>
              <a:gd name="connsiteY314" fmla="*/ 2125011 h 2221602"/>
              <a:gd name="connsiteX315" fmla="*/ 1385308 w 1852282"/>
              <a:gd name="connsiteY315" fmla="*/ 2115068 h 2221602"/>
              <a:gd name="connsiteX316" fmla="*/ 1430728 w 1852282"/>
              <a:gd name="connsiteY316" fmla="*/ 2103704 h 2221602"/>
              <a:gd name="connsiteX317" fmla="*/ 1426470 w 1852282"/>
              <a:gd name="connsiteY317" fmla="*/ 2063931 h 2221602"/>
              <a:gd name="connsiteX318" fmla="*/ 1426470 w 1852282"/>
              <a:gd name="connsiteY318" fmla="*/ 2055408 h 2221602"/>
              <a:gd name="connsiteX319" fmla="*/ 1429309 w 1852282"/>
              <a:gd name="connsiteY319" fmla="*/ 2048306 h 2221602"/>
              <a:gd name="connsiteX320" fmla="*/ 1430728 w 1852282"/>
              <a:gd name="connsiteY320" fmla="*/ 2039783 h 2221602"/>
              <a:gd name="connsiteX321" fmla="*/ 1434986 w 1852282"/>
              <a:gd name="connsiteY321" fmla="*/ 2034101 h 2221602"/>
              <a:gd name="connsiteX322" fmla="*/ 1440664 w 1852282"/>
              <a:gd name="connsiteY322" fmla="*/ 2028419 h 2221602"/>
              <a:gd name="connsiteX323" fmla="*/ 1446341 w 1852282"/>
              <a:gd name="connsiteY323" fmla="*/ 2024158 h 2221602"/>
              <a:gd name="connsiteX324" fmla="*/ 1454857 w 1852282"/>
              <a:gd name="connsiteY324" fmla="*/ 2019897 h 2221602"/>
              <a:gd name="connsiteX325" fmla="*/ 1460535 w 1852282"/>
              <a:gd name="connsiteY325" fmla="*/ 2018476 h 2221602"/>
              <a:gd name="connsiteX326" fmla="*/ 1490342 w 1852282"/>
              <a:gd name="connsiteY326" fmla="*/ 2009953 h 2221602"/>
              <a:gd name="connsiteX327" fmla="*/ 1518729 w 1852282"/>
              <a:gd name="connsiteY327" fmla="*/ 2000010 h 2221602"/>
              <a:gd name="connsiteX328" fmla="*/ 1545697 w 1852282"/>
              <a:gd name="connsiteY328" fmla="*/ 1990067 h 2221602"/>
              <a:gd name="connsiteX329" fmla="*/ 1569827 w 1852282"/>
              <a:gd name="connsiteY329" fmla="*/ 1978703 h 2221602"/>
              <a:gd name="connsiteX330" fmla="*/ 1595375 w 1852282"/>
              <a:gd name="connsiteY330" fmla="*/ 1964499 h 2221602"/>
              <a:gd name="connsiteX331" fmla="*/ 1618085 w 1852282"/>
              <a:gd name="connsiteY331" fmla="*/ 1948874 h 2221602"/>
              <a:gd name="connsiteX332" fmla="*/ 1639376 w 1852282"/>
              <a:gd name="connsiteY332" fmla="*/ 1931828 h 2221602"/>
              <a:gd name="connsiteX333" fmla="*/ 1659247 w 1852282"/>
              <a:gd name="connsiteY333" fmla="*/ 1914782 h 2221602"/>
              <a:gd name="connsiteX334" fmla="*/ 1677699 w 1852282"/>
              <a:gd name="connsiteY334" fmla="*/ 1894896 h 2221602"/>
              <a:gd name="connsiteX335" fmla="*/ 1696151 w 1852282"/>
              <a:gd name="connsiteY335" fmla="*/ 1875010 h 2221602"/>
              <a:gd name="connsiteX336" fmla="*/ 1708925 w 1852282"/>
              <a:gd name="connsiteY336" fmla="*/ 1852282 h 2221602"/>
              <a:gd name="connsiteX337" fmla="*/ 1723119 w 1852282"/>
              <a:gd name="connsiteY337" fmla="*/ 1830975 h 2221602"/>
              <a:gd name="connsiteX338" fmla="*/ 1735893 w 1852282"/>
              <a:gd name="connsiteY338" fmla="*/ 1806827 h 2221602"/>
              <a:gd name="connsiteX339" fmla="*/ 1745829 w 1852282"/>
              <a:gd name="connsiteY339" fmla="*/ 1782680 h 2221602"/>
              <a:gd name="connsiteX340" fmla="*/ 1752926 w 1852282"/>
              <a:gd name="connsiteY340" fmla="*/ 1757111 h 2221602"/>
              <a:gd name="connsiteX341" fmla="*/ 1758603 w 1852282"/>
              <a:gd name="connsiteY341" fmla="*/ 1731543 h 2221602"/>
              <a:gd name="connsiteX342" fmla="*/ 1762861 w 1852282"/>
              <a:gd name="connsiteY342" fmla="*/ 1688929 h 2221602"/>
              <a:gd name="connsiteX343" fmla="*/ 1765700 w 1852282"/>
              <a:gd name="connsiteY343" fmla="*/ 1647736 h 2221602"/>
              <a:gd name="connsiteX344" fmla="*/ 1762861 w 1852282"/>
              <a:gd name="connsiteY344" fmla="*/ 1607963 h 2221602"/>
              <a:gd name="connsiteX345" fmla="*/ 1757184 w 1852282"/>
              <a:gd name="connsiteY345" fmla="*/ 1569610 h 2221602"/>
              <a:gd name="connsiteX346" fmla="*/ 1745829 w 1852282"/>
              <a:gd name="connsiteY346" fmla="*/ 1532678 h 2221602"/>
              <a:gd name="connsiteX347" fmla="*/ 1731635 w 1852282"/>
              <a:gd name="connsiteY347" fmla="*/ 1495746 h 2221602"/>
              <a:gd name="connsiteX348" fmla="*/ 1713183 w 1852282"/>
              <a:gd name="connsiteY348" fmla="*/ 1464496 h 2221602"/>
              <a:gd name="connsiteX349" fmla="*/ 1689054 w 1852282"/>
              <a:gd name="connsiteY349" fmla="*/ 1431826 h 2221602"/>
              <a:gd name="connsiteX350" fmla="*/ 1666344 w 1852282"/>
              <a:gd name="connsiteY350" fmla="*/ 1401996 h 2221602"/>
              <a:gd name="connsiteX351" fmla="*/ 1636537 w 1852282"/>
              <a:gd name="connsiteY351" fmla="*/ 1376428 h 2221602"/>
              <a:gd name="connsiteX352" fmla="*/ 1603892 w 1852282"/>
              <a:gd name="connsiteY352" fmla="*/ 1352280 h 2221602"/>
              <a:gd name="connsiteX353" fmla="*/ 1568407 w 1852282"/>
              <a:gd name="connsiteY353" fmla="*/ 1332393 h 2221602"/>
              <a:gd name="connsiteX354" fmla="*/ 1530084 w 1852282"/>
              <a:gd name="connsiteY354" fmla="*/ 1315348 h 2221602"/>
              <a:gd name="connsiteX355" fmla="*/ 1490342 w 1852282"/>
              <a:gd name="connsiteY355" fmla="*/ 1298302 h 2221602"/>
              <a:gd name="connsiteX356" fmla="*/ 1446341 w 1852282"/>
              <a:gd name="connsiteY356" fmla="*/ 1286938 h 2221602"/>
              <a:gd name="connsiteX357" fmla="*/ 1403760 w 1852282"/>
              <a:gd name="connsiteY357" fmla="*/ 1276995 h 2221602"/>
              <a:gd name="connsiteX358" fmla="*/ 1405179 w 1852282"/>
              <a:gd name="connsiteY358" fmla="*/ 1276995 h 2221602"/>
              <a:gd name="connsiteX359" fmla="*/ 1356921 w 1852282"/>
              <a:gd name="connsiteY359" fmla="*/ 1268472 h 2221602"/>
              <a:gd name="connsiteX360" fmla="*/ 1317178 w 1852282"/>
              <a:gd name="connsiteY360" fmla="*/ 1265632 h 2221602"/>
              <a:gd name="connsiteX361" fmla="*/ 1290210 w 1852282"/>
              <a:gd name="connsiteY361" fmla="*/ 1261370 h 2221602"/>
              <a:gd name="connsiteX362" fmla="*/ 1283113 w 1852282"/>
              <a:gd name="connsiteY362" fmla="*/ 1247166 h 2221602"/>
              <a:gd name="connsiteX363" fmla="*/ 1280275 w 1852282"/>
              <a:gd name="connsiteY363" fmla="*/ 1231540 h 2221602"/>
              <a:gd name="connsiteX364" fmla="*/ 1273178 w 1852282"/>
              <a:gd name="connsiteY364" fmla="*/ 1211654 h 2221602"/>
              <a:gd name="connsiteX365" fmla="*/ 1271758 w 1852282"/>
              <a:gd name="connsiteY365" fmla="*/ 1187506 h 2221602"/>
              <a:gd name="connsiteX366" fmla="*/ 1270339 w 1852282"/>
              <a:gd name="connsiteY366" fmla="*/ 1161938 h 2221602"/>
              <a:gd name="connsiteX367" fmla="*/ 1273178 w 1852282"/>
              <a:gd name="connsiteY367" fmla="*/ 1136369 h 2221602"/>
              <a:gd name="connsiteX368" fmla="*/ 1277436 w 1852282"/>
              <a:gd name="connsiteY368" fmla="*/ 1122165 h 2221602"/>
              <a:gd name="connsiteX369" fmla="*/ 1283113 w 1852282"/>
              <a:gd name="connsiteY369" fmla="*/ 1107960 h 2221602"/>
              <a:gd name="connsiteX370" fmla="*/ 1317178 w 1852282"/>
              <a:gd name="connsiteY370" fmla="*/ 1105119 h 2221602"/>
              <a:gd name="connsiteX371" fmla="*/ 1352663 w 1852282"/>
              <a:gd name="connsiteY371" fmla="*/ 1099437 h 2221602"/>
              <a:gd name="connsiteX372" fmla="*/ 1390986 w 1852282"/>
              <a:gd name="connsiteY372" fmla="*/ 1093756 h 2221602"/>
              <a:gd name="connsiteX373" fmla="*/ 1429309 w 1852282"/>
              <a:gd name="connsiteY373" fmla="*/ 1085233 h 2221602"/>
              <a:gd name="connsiteX374" fmla="*/ 1469051 w 1852282"/>
              <a:gd name="connsiteY374" fmla="*/ 1073869 h 2221602"/>
              <a:gd name="connsiteX375" fmla="*/ 1505955 w 1852282"/>
              <a:gd name="connsiteY375" fmla="*/ 1058244 h 2221602"/>
              <a:gd name="connsiteX376" fmla="*/ 1544278 w 1852282"/>
              <a:gd name="connsiteY376" fmla="*/ 1042619 h 2221602"/>
              <a:gd name="connsiteX377" fmla="*/ 1579762 w 1852282"/>
              <a:gd name="connsiteY377" fmla="*/ 1019892 h 2221602"/>
              <a:gd name="connsiteX378" fmla="*/ 1613827 w 1852282"/>
              <a:gd name="connsiteY378" fmla="*/ 994323 h 2221602"/>
              <a:gd name="connsiteX379" fmla="*/ 1629440 w 1852282"/>
              <a:gd name="connsiteY379" fmla="*/ 980119 h 2221602"/>
              <a:gd name="connsiteX380" fmla="*/ 1643634 w 1852282"/>
              <a:gd name="connsiteY380" fmla="*/ 964494 h 2221602"/>
              <a:gd name="connsiteX381" fmla="*/ 1659247 w 1852282"/>
              <a:gd name="connsiteY381" fmla="*/ 948869 h 2221602"/>
              <a:gd name="connsiteX382" fmla="*/ 1672022 w 1852282"/>
              <a:gd name="connsiteY382" fmla="*/ 930403 h 2221602"/>
              <a:gd name="connsiteX383" fmla="*/ 1686215 w 1852282"/>
              <a:gd name="connsiteY383" fmla="*/ 911937 h 2221602"/>
              <a:gd name="connsiteX384" fmla="*/ 1696151 w 1852282"/>
              <a:gd name="connsiteY384" fmla="*/ 892050 h 2221602"/>
              <a:gd name="connsiteX385" fmla="*/ 1707506 w 1852282"/>
              <a:gd name="connsiteY385" fmla="*/ 870743 h 2221602"/>
              <a:gd name="connsiteX386" fmla="*/ 1716022 w 1852282"/>
              <a:gd name="connsiteY386" fmla="*/ 849436 h 2221602"/>
              <a:gd name="connsiteX387" fmla="*/ 1723119 w 1852282"/>
              <a:gd name="connsiteY387" fmla="*/ 825288 h 2221602"/>
              <a:gd name="connsiteX388" fmla="*/ 1731635 w 1852282"/>
              <a:gd name="connsiteY388" fmla="*/ 799720 h 2221602"/>
              <a:gd name="connsiteX389" fmla="*/ 1737313 w 1852282"/>
              <a:gd name="connsiteY389" fmla="*/ 771311 h 2221602"/>
              <a:gd name="connsiteX390" fmla="*/ 1741571 w 1852282"/>
              <a:gd name="connsiteY390" fmla="*/ 742902 h 2221602"/>
              <a:gd name="connsiteX391" fmla="*/ 1742990 w 1852282"/>
              <a:gd name="connsiteY391" fmla="*/ 713072 h 2221602"/>
              <a:gd name="connsiteX392" fmla="*/ 1742990 w 1852282"/>
              <a:gd name="connsiteY392" fmla="*/ 681822 h 2221602"/>
              <a:gd name="connsiteX393" fmla="*/ 1742990 w 1852282"/>
              <a:gd name="connsiteY393" fmla="*/ 656253 h 2221602"/>
              <a:gd name="connsiteX394" fmla="*/ 1741571 w 1852282"/>
              <a:gd name="connsiteY394" fmla="*/ 627844 h 2221602"/>
              <a:gd name="connsiteX395" fmla="*/ 1733055 w 1852282"/>
              <a:gd name="connsiteY395" fmla="*/ 573867 h 2221602"/>
              <a:gd name="connsiteX396" fmla="*/ 1721700 w 1852282"/>
              <a:gd name="connsiteY396" fmla="*/ 519889 h 2221602"/>
              <a:gd name="connsiteX397" fmla="*/ 1706087 w 1852282"/>
              <a:gd name="connsiteY397" fmla="*/ 468753 h 2221602"/>
              <a:gd name="connsiteX398" fmla="*/ 1686215 w 1852282"/>
              <a:gd name="connsiteY398" fmla="*/ 416195 h 2221602"/>
              <a:gd name="connsiteX399" fmla="*/ 1662086 w 1852282"/>
              <a:gd name="connsiteY399" fmla="*/ 366479 h 2221602"/>
              <a:gd name="connsiteX400" fmla="*/ 1632279 w 1852282"/>
              <a:gd name="connsiteY400" fmla="*/ 321025 h 2221602"/>
              <a:gd name="connsiteX401" fmla="*/ 1615247 w 1852282"/>
              <a:gd name="connsiteY401" fmla="*/ 296877 h 2221602"/>
              <a:gd name="connsiteX402" fmla="*/ 1599634 w 1852282"/>
              <a:gd name="connsiteY402" fmla="*/ 276990 h 2221602"/>
              <a:gd name="connsiteX403" fmla="*/ 1582601 w 1852282"/>
              <a:gd name="connsiteY403" fmla="*/ 255683 h 2221602"/>
              <a:gd name="connsiteX404" fmla="*/ 1564149 w 1852282"/>
              <a:gd name="connsiteY404" fmla="*/ 235797 h 2221602"/>
              <a:gd name="connsiteX405" fmla="*/ 1544278 w 1852282"/>
              <a:gd name="connsiteY405" fmla="*/ 217331 h 2221602"/>
              <a:gd name="connsiteX406" fmla="*/ 1524407 w 1852282"/>
              <a:gd name="connsiteY406" fmla="*/ 198865 h 2221602"/>
              <a:gd name="connsiteX407" fmla="*/ 1503116 w 1852282"/>
              <a:gd name="connsiteY407" fmla="*/ 181819 h 2221602"/>
              <a:gd name="connsiteX408" fmla="*/ 1480406 w 1852282"/>
              <a:gd name="connsiteY408" fmla="*/ 166194 h 2221602"/>
              <a:gd name="connsiteX409" fmla="*/ 1459116 w 1852282"/>
              <a:gd name="connsiteY409" fmla="*/ 151990 h 2221602"/>
              <a:gd name="connsiteX410" fmla="*/ 1434986 w 1852282"/>
              <a:gd name="connsiteY410" fmla="*/ 139205 h 2221602"/>
              <a:gd name="connsiteX411" fmla="*/ 1410857 w 1852282"/>
              <a:gd name="connsiteY411" fmla="*/ 127842 h 2221602"/>
              <a:gd name="connsiteX412" fmla="*/ 1385308 w 1852282"/>
              <a:gd name="connsiteY412" fmla="*/ 116478 h 2221602"/>
              <a:gd name="connsiteX413" fmla="*/ 1361179 w 1852282"/>
              <a:gd name="connsiteY413" fmla="*/ 107955 h 2221602"/>
              <a:gd name="connsiteX414" fmla="*/ 1332791 w 1852282"/>
              <a:gd name="connsiteY414" fmla="*/ 99433 h 2221602"/>
              <a:gd name="connsiteX415" fmla="*/ 1307243 w 1852282"/>
              <a:gd name="connsiteY415" fmla="*/ 93751 h 2221602"/>
              <a:gd name="connsiteX416" fmla="*/ 1280275 w 1852282"/>
              <a:gd name="connsiteY416" fmla="*/ 89489 h 2221602"/>
              <a:gd name="connsiteX417" fmla="*/ 1251887 w 1852282"/>
              <a:gd name="connsiteY417" fmla="*/ 88069 h 2221602"/>
              <a:gd name="connsiteX418" fmla="*/ 1190854 w 1852282"/>
              <a:gd name="connsiteY418" fmla="*/ 0 h 2221602"/>
              <a:gd name="connsiteX419" fmla="*/ 1222080 w 1852282"/>
              <a:gd name="connsiteY419" fmla="*/ 0 h 2221602"/>
              <a:gd name="connsiteX420" fmla="*/ 1253307 w 1852282"/>
              <a:gd name="connsiteY420" fmla="*/ 0 h 2221602"/>
              <a:gd name="connsiteX421" fmla="*/ 1285952 w 1852282"/>
              <a:gd name="connsiteY421" fmla="*/ 2841 h 2221602"/>
              <a:gd name="connsiteX422" fmla="*/ 1315759 w 1852282"/>
              <a:gd name="connsiteY422" fmla="*/ 8523 h 2221602"/>
              <a:gd name="connsiteX423" fmla="*/ 1345566 w 1852282"/>
              <a:gd name="connsiteY423" fmla="*/ 14205 h 2221602"/>
              <a:gd name="connsiteX424" fmla="*/ 1376792 w 1852282"/>
              <a:gd name="connsiteY424" fmla="*/ 22728 h 2221602"/>
              <a:gd name="connsiteX425" fmla="*/ 1405179 w 1852282"/>
              <a:gd name="connsiteY425" fmla="*/ 29830 h 2221602"/>
              <a:gd name="connsiteX426" fmla="*/ 1434986 w 1852282"/>
              <a:gd name="connsiteY426" fmla="*/ 42614 h 2221602"/>
              <a:gd name="connsiteX427" fmla="*/ 1463374 w 1852282"/>
              <a:gd name="connsiteY427" fmla="*/ 55398 h 2221602"/>
              <a:gd name="connsiteX428" fmla="*/ 1490342 w 1852282"/>
              <a:gd name="connsiteY428" fmla="*/ 69603 h 2221602"/>
              <a:gd name="connsiteX429" fmla="*/ 1518729 w 1852282"/>
              <a:gd name="connsiteY429" fmla="*/ 86648 h 2221602"/>
              <a:gd name="connsiteX430" fmla="*/ 1544278 w 1852282"/>
              <a:gd name="connsiteY430" fmla="*/ 103694 h 2221602"/>
              <a:gd name="connsiteX431" fmla="*/ 1569827 w 1852282"/>
              <a:gd name="connsiteY431" fmla="*/ 123580 h 2221602"/>
              <a:gd name="connsiteX432" fmla="*/ 1593956 w 1852282"/>
              <a:gd name="connsiteY432" fmla="*/ 143467 h 2221602"/>
              <a:gd name="connsiteX433" fmla="*/ 1618085 w 1852282"/>
              <a:gd name="connsiteY433" fmla="*/ 166194 h 2221602"/>
              <a:gd name="connsiteX434" fmla="*/ 1642215 w 1852282"/>
              <a:gd name="connsiteY434" fmla="*/ 188922 h 2221602"/>
              <a:gd name="connsiteX435" fmla="*/ 1663505 w 1852282"/>
              <a:gd name="connsiteY435" fmla="*/ 215910 h 2221602"/>
              <a:gd name="connsiteX436" fmla="*/ 1683377 w 1852282"/>
              <a:gd name="connsiteY436" fmla="*/ 238638 h 2221602"/>
              <a:gd name="connsiteX437" fmla="*/ 1701829 w 1852282"/>
              <a:gd name="connsiteY437" fmla="*/ 265627 h 2221602"/>
              <a:gd name="connsiteX438" fmla="*/ 1717441 w 1852282"/>
              <a:gd name="connsiteY438" fmla="*/ 291195 h 2221602"/>
              <a:gd name="connsiteX439" fmla="*/ 1735893 w 1852282"/>
              <a:gd name="connsiteY439" fmla="*/ 319604 h 2221602"/>
              <a:gd name="connsiteX440" fmla="*/ 1748668 w 1852282"/>
              <a:gd name="connsiteY440" fmla="*/ 346593 h 2221602"/>
              <a:gd name="connsiteX441" fmla="*/ 1762861 w 1852282"/>
              <a:gd name="connsiteY441" fmla="*/ 375002 h 2221602"/>
              <a:gd name="connsiteX442" fmla="*/ 1775636 w 1852282"/>
              <a:gd name="connsiteY442" fmla="*/ 404832 h 2221602"/>
              <a:gd name="connsiteX443" fmla="*/ 1786991 w 1852282"/>
              <a:gd name="connsiteY443" fmla="*/ 433241 h 2221602"/>
              <a:gd name="connsiteX444" fmla="*/ 1796927 w 1852282"/>
              <a:gd name="connsiteY444" fmla="*/ 464491 h 2221602"/>
              <a:gd name="connsiteX445" fmla="*/ 1805443 w 1852282"/>
              <a:gd name="connsiteY445" fmla="*/ 494321 h 2221602"/>
              <a:gd name="connsiteX446" fmla="*/ 1812539 w 1852282"/>
              <a:gd name="connsiteY446" fmla="*/ 524151 h 2221602"/>
              <a:gd name="connsiteX447" fmla="*/ 1818217 w 1852282"/>
              <a:gd name="connsiteY447" fmla="*/ 555401 h 2221602"/>
              <a:gd name="connsiteX448" fmla="*/ 1825314 w 1852282"/>
              <a:gd name="connsiteY448" fmla="*/ 588071 h 2221602"/>
              <a:gd name="connsiteX449" fmla="*/ 1826733 w 1852282"/>
              <a:gd name="connsiteY449" fmla="*/ 619321 h 2221602"/>
              <a:gd name="connsiteX450" fmla="*/ 1828153 w 1852282"/>
              <a:gd name="connsiteY450" fmla="*/ 649151 h 2221602"/>
              <a:gd name="connsiteX451" fmla="*/ 1830991 w 1852282"/>
              <a:gd name="connsiteY451" fmla="*/ 681822 h 2221602"/>
              <a:gd name="connsiteX452" fmla="*/ 1828153 w 1852282"/>
              <a:gd name="connsiteY452" fmla="*/ 732958 h 2221602"/>
              <a:gd name="connsiteX453" fmla="*/ 1822475 w 1852282"/>
              <a:gd name="connsiteY453" fmla="*/ 782675 h 2221602"/>
              <a:gd name="connsiteX454" fmla="*/ 1812539 w 1852282"/>
              <a:gd name="connsiteY454" fmla="*/ 829550 h 2221602"/>
              <a:gd name="connsiteX455" fmla="*/ 1798346 w 1852282"/>
              <a:gd name="connsiteY455" fmla="*/ 872164 h 2221602"/>
              <a:gd name="connsiteX456" fmla="*/ 1782733 w 1852282"/>
              <a:gd name="connsiteY456" fmla="*/ 914778 h 2221602"/>
              <a:gd name="connsiteX457" fmla="*/ 1762861 w 1852282"/>
              <a:gd name="connsiteY457" fmla="*/ 951710 h 2221602"/>
              <a:gd name="connsiteX458" fmla="*/ 1737313 w 1852282"/>
              <a:gd name="connsiteY458" fmla="*/ 988642 h 2221602"/>
              <a:gd name="connsiteX459" fmla="*/ 1711764 w 1852282"/>
              <a:gd name="connsiteY459" fmla="*/ 1022733 h 2221602"/>
              <a:gd name="connsiteX460" fmla="*/ 1679119 w 1852282"/>
              <a:gd name="connsiteY460" fmla="*/ 1052562 h 2221602"/>
              <a:gd name="connsiteX461" fmla="*/ 1646473 w 1852282"/>
              <a:gd name="connsiteY461" fmla="*/ 1079551 h 2221602"/>
              <a:gd name="connsiteX462" fmla="*/ 1608150 w 1852282"/>
              <a:gd name="connsiteY462" fmla="*/ 1105119 h 2221602"/>
              <a:gd name="connsiteX463" fmla="*/ 1565569 w 1852282"/>
              <a:gd name="connsiteY463" fmla="*/ 1127847 h 2221602"/>
              <a:gd name="connsiteX464" fmla="*/ 1522987 w 1852282"/>
              <a:gd name="connsiteY464" fmla="*/ 1147733 h 2221602"/>
              <a:gd name="connsiteX465" fmla="*/ 1474729 w 1852282"/>
              <a:gd name="connsiteY465" fmla="*/ 1163358 h 2221602"/>
              <a:gd name="connsiteX466" fmla="*/ 1425051 w 1852282"/>
              <a:gd name="connsiteY466" fmla="*/ 1176142 h 2221602"/>
              <a:gd name="connsiteX467" fmla="*/ 1371115 w 1852282"/>
              <a:gd name="connsiteY467" fmla="*/ 1186086 h 2221602"/>
              <a:gd name="connsiteX468" fmla="*/ 1400921 w 1852282"/>
              <a:gd name="connsiteY468" fmla="*/ 1188927 h 2221602"/>
              <a:gd name="connsiteX469" fmla="*/ 1430728 w 1852282"/>
              <a:gd name="connsiteY469" fmla="*/ 1193188 h 2221602"/>
              <a:gd name="connsiteX470" fmla="*/ 1460535 w 1852282"/>
              <a:gd name="connsiteY470" fmla="*/ 1198870 h 2221602"/>
              <a:gd name="connsiteX471" fmla="*/ 1488923 w 1852282"/>
              <a:gd name="connsiteY471" fmla="*/ 1207393 h 2221602"/>
              <a:gd name="connsiteX472" fmla="*/ 1515891 w 1852282"/>
              <a:gd name="connsiteY472" fmla="*/ 1215915 h 2221602"/>
              <a:gd name="connsiteX473" fmla="*/ 1542859 w 1852282"/>
              <a:gd name="connsiteY473" fmla="*/ 1225859 h 2221602"/>
              <a:gd name="connsiteX474" fmla="*/ 1568407 w 1852282"/>
              <a:gd name="connsiteY474" fmla="*/ 1235802 h 2221602"/>
              <a:gd name="connsiteX475" fmla="*/ 1593956 w 1852282"/>
              <a:gd name="connsiteY475" fmla="*/ 1247166 h 2221602"/>
              <a:gd name="connsiteX476" fmla="*/ 1618085 w 1852282"/>
              <a:gd name="connsiteY476" fmla="*/ 1258529 h 2221602"/>
              <a:gd name="connsiteX477" fmla="*/ 1639376 w 1852282"/>
              <a:gd name="connsiteY477" fmla="*/ 1272734 h 2221602"/>
              <a:gd name="connsiteX478" fmla="*/ 1663505 w 1852282"/>
              <a:gd name="connsiteY478" fmla="*/ 1286938 h 2221602"/>
              <a:gd name="connsiteX479" fmla="*/ 1683377 w 1852282"/>
              <a:gd name="connsiteY479" fmla="*/ 1302564 h 2221602"/>
              <a:gd name="connsiteX480" fmla="*/ 1703248 w 1852282"/>
              <a:gd name="connsiteY480" fmla="*/ 1321030 h 2221602"/>
              <a:gd name="connsiteX481" fmla="*/ 1723119 w 1852282"/>
              <a:gd name="connsiteY481" fmla="*/ 1339496 h 2221602"/>
              <a:gd name="connsiteX482" fmla="*/ 1741571 w 1852282"/>
              <a:gd name="connsiteY482" fmla="*/ 1359382 h 2221602"/>
              <a:gd name="connsiteX483" fmla="*/ 1758603 w 1852282"/>
              <a:gd name="connsiteY483" fmla="*/ 1379268 h 2221602"/>
              <a:gd name="connsiteX484" fmla="*/ 1772797 w 1852282"/>
              <a:gd name="connsiteY484" fmla="*/ 1396314 h 2221602"/>
              <a:gd name="connsiteX485" fmla="*/ 1786991 w 1852282"/>
              <a:gd name="connsiteY485" fmla="*/ 1416200 h 2221602"/>
              <a:gd name="connsiteX486" fmla="*/ 1798346 w 1852282"/>
              <a:gd name="connsiteY486" fmla="*/ 1438928 h 2221602"/>
              <a:gd name="connsiteX487" fmla="*/ 1808281 w 1852282"/>
              <a:gd name="connsiteY487" fmla="*/ 1458814 h 2221602"/>
              <a:gd name="connsiteX488" fmla="*/ 1818217 w 1852282"/>
              <a:gd name="connsiteY488" fmla="*/ 1480121 h 2221602"/>
              <a:gd name="connsiteX489" fmla="*/ 1826733 w 1852282"/>
              <a:gd name="connsiteY489" fmla="*/ 1502849 h 2221602"/>
              <a:gd name="connsiteX490" fmla="*/ 1835249 w 1852282"/>
              <a:gd name="connsiteY490" fmla="*/ 1524156 h 2221602"/>
              <a:gd name="connsiteX491" fmla="*/ 1840927 w 1852282"/>
              <a:gd name="connsiteY491" fmla="*/ 1548303 h 2221602"/>
              <a:gd name="connsiteX492" fmla="*/ 1845185 w 1852282"/>
              <a:gd name="connsiteY492" fmla="*/ 1572451 h 2221602"/>
              <a:gd name="connsiteX493" fmla="*/ 1849443 w 1852282"/>
              <a:gd name="connsiteY493" fmla="*/ 1595179 h 2221602"/>
              <a:gd name="connsiteX494" fmla="*/ 1850863 w 1852282"/>
              <a:gd name="connsiteY494" fmla="*/ 1619326 h 2221602"/>
              <a:gd name="connsiteX495" fmla="*/ 1852282 w 1852282"/>
              <a:gd name="connsiteY495" fmla="*/ 1643474 h 2221602"/>
              <a:gd name="connsiteX496" fmla="*/ 1852282 w 1852282"/>
              <a:gd name="connsiteY496" fmla="*/ 1669043 h 2221602"/>
              <a:gd name="connsiteX497" fmla="*/ 1850863 w 1852282"/>
              <a:gd name="connsiteY497" fmla="*/ 1696031 h 2221602"/>
              <a:gd name="connsiteX498" fmla="*/ 1849443 w 1852282"/>
              <a:gd name="connsiteY498" fmla="*/ 1721600 h 2221602"/>
              <a:gd name="connsiteX499" fmla="*/ 1845185 w 1852282"/>
              <a:gd name="connsiteY499" fmla="*/ 1747168 h 2221602"/>
              <a:gd name="connsiteX500" fmla="*/ 1836669 w 1852282"/>
              <a:gd name="connsiteY500" fmla="*/ 1776998 h 2221602"/>
              <a:gd name="connsiteX501" fmla="*/ 1828153 w 1852282"/>
              <a:gd name="connsiteY501" fmla="*/ 1806827 h 2221602"/>
              <a:gd name="connsiteX502" fmla="*/ 1816798 w 1852282"/>
              <a:gd name="connsiteY502" fmla="*/ 1836657 h 2221602"/>
              <a:gd name="connsiteX503" fmla="*/ 1805443 w 1852282"/>
              <a:gd name="connsiteY503" fmla="*/ 1862225 h 2221602"/>
              <a:gd name="connsiteX504" fmla="*/ 1791249 w 1852282"/>
              <a:gd name="connsiteY504" fmla="*/ 1890635 h 2221602"/>
              <a:gd name="connsiteX505" fmla="*/ 1772797 w 1852282"/>
              <a:gd name="connsiteY505" fmla="*/ 1916203 h 2221602"/>
              <a:gd name="connsiteX506" fmla="*/ 1755765 w 1852282"/>
              <a:gd name="connsiteY506" fmla="*/ 1940351 h 2221602"/>
              <a:gd name="connsiteX507" fmla="*/ 1735893 w 1852282"/>
              <a:gd name="connsiteY507" fmla="*/ 1961658 h 2221602"/>
              <a:gd name="connsiteX508" fmla="*/ 1713183 w 1852282"/>
              <a:gd name="connsiteY508" fmla="*/ 1984385 h 2221602"/>
              <a:gd name="connsiteX509" fmla="*/ 1689054 w 1852282"/>
              <a:gd name="connsiteY509" fmla="*/ 2004272 h 2221602"/>
              <a:gd name="connsiteX510" fmla="*/ 1663505 w 1852282"/>
              <a:gd name="connsiteY510" fmla="*/ 2024158 h 2221602"/>
              <a:gd name="connsiteX511" fmla="*/ 1637957 w 1852282"/>
              <a:gd name="connsiteY511" fmla="*/ 2042624 h 2221602"/>
              <a:gd name="connsiteX512" fmla="*/ 1609569 w 1852282"/>
              <a:gd name="connsiteY512" fmla="*/ 2055408 h 2221602"/>
              <a:gd name="connsiteX513" fmla="*/ 1579762 w 1852282"/>
              <a:gd name="connsiteY513" fmla="*/ 2069613 h 2221602"/>
              <a:gd name="connsiteX514" fmla="*/ 1549955 w 1852282"/>
              <a:gd name="connsiteY514" fmla="*/ 2083817 h 2221602"/>
              <a:gd name="connsiteX515" fmla="*/ 1518729 w 1852282"/>
              <a:gd name="connsiteY515" fmla="*/ 2093761 h 2221602"/>
              <a:gd name="connsiteX516" fmla="*/ 1522987 w 1852282"/>
              <a:gd name="connsiteY516" fmla="*/ 2129272 h 2221602"/>
              <a:gd name="connsiteX517" fmla="*/ 1522987 w 1852282"/>
              <a:gd name="connsiteY517" fmla="*/ 2134954 h 2221602"/>
              <a:gd name="connsiteX518" fmla="*/ 1520149 w 1852282"/>
              <a:gd name="connsiteY518" fmla="*/ 2143477 h 2221602"/>
              <a:gd name="connsiteX519" fmla="*/ 1514471 w 1852282"/>
              <a:gd name="connsiteY519" fmla="*/ 2157681 h 2221602"/>
              <a:gd name="connsiteX520" fmla="*/ 1505955 w 1852282"/>
              <a:gd name="connsiteY520" fmla="*/ 2167625 h 2221602"/>
              <a:gd name="connsiteX521" fmla="*/ 1500277 w 1852282"/>
              <a:gd name="connsiteY521" fmla="*/ 2171886 h 2221602"/>
              <a:gd name="connsiteX522" fmla="*/ 1493181 w 1852282"/>
              <a:gd name="connsiteY522" fmla="*/ 2174727 h 2221602"/>
              <a:gd name="connsiteX523" fmla="*/ 1464793 w 1852282"/>
              <a:gd name="connsiteY523" fmla="*/ 2184670 h 2221602"/>
              <a:gd name="connsiteX524" fmla="*/ 1434986 w 1852282"/>
              <a:gd name="connsiteY524" fmla="*/ 2193193 h 2221602"/>
              <a:gd name="connsiteX525" fmla="*/ 1400921 w 1852282"/>
              <a:gd name="connsiteY525" fmla="*/ 2201716 h 2221602"/>
              <a:gd name="connsiteX526" fmla="*/ 1366856 w 1852282"/>
              <a:gd name="connsiteY526" fmla="*/ 2208818 h 2221602"/>
              <a:gd name="connsiteX527" fmla="*/ 1331372 w 1852282"/>
              <a:gd name="connsiteY527" fmla="*/ 2213079 h 2221602"/>
              <a:gd name="connsiteX528" fmla="*/ 1293049 w 1852282"/>
              <a:gd name="connsiteY528" fmla="*/ 2217341 h 2221602"/>
              <a:gd name="connsiteX529" fmla="*/ 1253307 w 1852282"/>
              <a:gd name="connsiteY529" fmla="*/ 2218761 h 2221602"/>
              <a:gd name="connsiteX530" fmla="*/ 1212145 w 1852282"/>
              <a:gd name="connsiteY530" fmla="*/ 2221602 h 2221602"/>
              <a:gd name="connsiteX531" fmla="*/ 1142595 w 1852282"/>
              <a:gd name="connsiteY531" fmla="*/ 2218761 h 2221602"/>
              <a:gd name="connsiteX532" fmla="*/ 1077304 w 1852282"/>
              <a:gd name="connsiteY532" fmla="*/ 2213079 h 2221602"/>
              <a:gd name="connsiteX533" fmla="*/ 1017691 w 1852282"/>
              <a:gd name="connsiteY533" fmla="*/ 2207398 h 2221602"/>
              <a:gd name="connsiteX534" fmla="*/ 960916 w 1852282"/>
              <a:gd name="connsiteY534" fmla="*/ 2198875 h 2221602"/>
              <a:gd name="connsiteX535" fmla="*/ 880011 w 1852282"/>
              <a:gd name="connsiteY535" fmla="*/ 2184670 h 2221602"/>
              <a:gd name="connsiteX536" fmla="*/ 845946 w 1852282"/>
              <a:gd name="connsiteY536" fmla="*/ 2177568 h 2221602"/>
              <a:gd name="connsiteX537" fmla="*/ 837430 w 1852282"/>
              <a:gd name="connsiteY537" fmla="*/ 2174727 h 2221602"/>
              <a:gd name="connsiteX538" fmla="*/ 831753 w 1852282"/>
              <a:gd name="connsiteY538" fmla="*/ 2169045 h 2221602"/>
              <a:gd name="connsiteX539" fmla="*/ 826075 w 1852282"/>
              <a:gd name="connsiteY539" fmla="*/ 2164784 h 2221602"/>
              <a:gd name="connsiteX540" fmla="*/ 820398 w 1852282"/>
              <a:gd name="connsiteY540" fmla="*/ 2157681 h 2221602"/>
              <a:gd name="connsiteX541" fmla="*/ 816140 w 1852282"/>
              <a:gd name="connsiteY541" fmla="*/ 2152000 h 2221602"/>
              <a:gd name="connsiteX542" fmla="*/ 814720 w 1852282"/>
              <a:gd name="connsiteY542" fmla="*/ 2143477 h 2221602"/>
              <a:gd name="connsiteX543" fmla="*/ 811881 w 1852282"/>
              <a:gd name="connsiteY543" fmla="*/ 2133534 h 2221602"/>
              <a:gd name="connsiteX544" fmla="*/ 811881 w 1852282"/>
              <a:gd name="connsiteY544" fmla="*/ 2125011 h 2221602"/>
              <a:gd name="connsiteX545" fmla="*/ 845946 w 1852282"/>
              <a:gd name="connsiteY545" fmla="*/ 1884953 h 2221602"/>
              <a:gd name="connsiteX546" fmla="*/ 875753 w 1852282"/>
              <a:gd name="connsiteY546" fmla="*/ 1673304 h 2221602"/>
              <a:gd name="connsiteX547" fmla="*/ 905560 w 1852282"/>
              <a:gd name="connsiteY547" fmla="*/ 1474439 h 2221602"/>
              <a:gd name="connsiteX548" fmla="*/ 864398 w 1852282"/>
              <a:gd name="connsiteY548" fmla="*/ 1465917 h 2221602"/>
              <a:gd name="connsiteX549" fmla="*/ 821817 w 1852282"/>
              <a:gd name="connsiteY549" fmla="*/ 1455973 h 2221602"/>
              <a:gd name="connsiteX550" fmla="*/ 780655 w 1852282"/>
              <a:gd name="connsiteY550" fmla="*/ 1444610 h 2221602"/>
              <a:gd name="connsiteX551" fmla="*/ 740913 w 1852282"/>
              <a:gd name="connsiteY551" fmla="*/ 1430405 h 2221602"/>
              <a:gd name="connsiteX552" fmla="*/ 702590 w 1852282"/>
              <a:gd name="connsiteY552" fmla="*/ 1416200 h 2221602"/>
              <a:gd name="connsiteX553" fmla="*/ 664267 w 1852282"/>
              <a:gd name="connsiteY553" fmla="*/ 1399155 h 2221602"/>
              <a:gd name="connsiteX554" fmla="*/ 628782 w 1852282"/>
              <a:gd name="connsiteY554" fmla="*/ 1380689 h 2221602"/>
              <a:gd name="connsiteX555" fmla="*/ 593298 w 1852282"/>
              <a:gd name="connsiteY555" fmla="*/ 1360802 h 2221602"/>
              <a:gd name="connsiteX556" fmla="*/ 559233 w 1852282"/>
              <a:gd name="connsiteY556" fmla="*/ 1339496 h 2221602"/>
              <a:gd name="connsiteX557" fmla="*/ 528007 w 1852282"/>
              <a:gd name="connsiteY557" fmla="*/ 1316768 h 2221602"/>
              <a:gd name="connsiteX558" fmla="*/ 498200 w 1852282"/>
              <a:gd name="connsiteY558" fmla="*/ 1292620 h 2221602"/>
              <a:gd name="connsiteX559" fmla="*/ 468393 w 1852282"/>
              <a:gd name="connsiteY559" fmla="*/ 1265632 h 2221602"/>
              <a:gd name="connsiteX560" fmla="*/ 440006 w 1852282"/>
              <a:gd name="connsiteY560" fmla="*/ 1238643 h 2221602"/>
              <a:gd name="connsiteX561" fmla="*/ 411618 w 1852282"/>
              <a:gd name="connsiteY561" fmla="*/ 1208813 h 2221602"/>
              <a:gd name="connsiteX562" fmla="*/ 388908 w 1852282"/>
              <a:gd name="connsiteY562" fmla="*/ 1178983 h 2221602"/>
              <a:gd name="connsiteX563" fmla="*/ 364779 w 1852282"/>
              <a:gd name="connsiteY563" fmla="*/ 1147733 h 2221602"/>
              <a:gd name="connsiteX564" fmla="*/ 340650 w 1852282"/>
              <a:gd name="connsiteY564" fmla="*/ 1149154 h 2221602"/>
              <a:gd name="connsiteX565" fmla="*/ 315101 w 1852282"/>
              <a:gd name="connsiteY565" fmla="*/ 1151995 h 2221602"/>
              <a:gd name="connsiteX566" fmla="*/ 292391 w 1852282"/>
              <a:gd name="connsiteY566" fmla="*/ 1149154 h 2221602"/>
              <a:gd name="connsiteX567" fmla="*/ 268262 w 1852282"/>
              <a:gd name="connsiteY567" fmla="*/ 1147733 h 2221602"/>
              <a:gd name="connsiteX568" fmla="*/ 245552 w 1852282"/>
              <a:gd name="connsiteY568" fmla="*/ 1143472 h 2221602"/>
              <a:gd name="connsiteX569" fmla="*/ 221422 w 1852282"/>
              <a:gd name="connsiteY569" fmla="*/ 1137790 h 2221602"/>
              <a:gd name="connsiteX570" fmla="*/ 197293 w 1852282"/>
              <a:gd name="connsiteY570" fmla="*/ 1129267 h 2221602"/>
              <a:gd name="connsiteX571" fmla="*/ 176002 w 1852282"/>
              <a:gd name="connsiteY571" fmla="*/ 1119324 h 2221602"/>
              <a:gd name="connsiteX572" fmla="*/ 151873 w 1852282"/>
              <a:gd name="connsiteY572" fmla="*/ 1107960 h 2221602"/>
              <a:gd name="connsiteX573" fmla="*/ 129163 w 1852282"/>
              <a:gd name="connsiteY573" fmla="*/ 1093756 h 2221602"/>
              <a:gd name="connsiteX574" fmla="*/ 109292 w 1852282"/>
              <a:gd name="connsiteY574" fmla="*/ 1078131 h 2221602"/>
              <a:gd name="connsiteX575" fmla="*/ 89421 w 1852282"/>
              <a:gd name="connsiteY575" fmla="*/ 1059665 h 2221602"/>
              <a:gd name="connsiteX576" fmla="*/ 72388 w 1852282"/>
              <a:gd name="connsiteY576" fmla="*/ 1039778 h 2221602"/>
              <a:gd name="connsiteX577" fmla="*/ 53936 w 1852282"/>
              <a:gd name="connsiteY577" fmla="*/ 1019892 h 2221602"/>
              <a:gd name="connsiteX578" fmla="*/ 39742 w 1852282"/>
              <a:gd name="connsiteY578" fmla="*/ 995744 h 2221602"/>
              <a:gd name="connsiteX579" fmla="*/ 25549 w 1852282"/>
              <a:gd name="connsiteY579" fmla="*/ 970176 h 2221602"/>
              <a:gd name="connsiteX580" fmla="*/ 15613 w 1852282"/>
              <a:gd name="connsiteY580" fmla="*/ 941766 h 2221602"/>
              <a:gd name="connsiteX581" fmla="*/ 8516 w 1852282"/>
              <a:gd name="connsiteY581" fmla="*/ 911937 h 2221602"/>
              <a:gd name="connsiteX582" fmla="*/ 2839 w 1852282"/>
              <a:gd name="connsiteY582" fmla="*/ 880686 h 2221602"/>
              <a:gd name="connsiteX583" fmla="*/ 0 w 1852282"/>
              <a:gd name="connsiteY583" fmla="*/ 849436 h 2221602"/>
              <a:gd name="connsiteX584" fmla="*/ 2839 w 1852282"/>
              <a:gd name="connsiteY584" fmla="*/ 816766 h 2221602"/>
              <a:gd name="connsiteX585" fmla="*/ 8516 w 1852282"/>
              <a:gd name="connsiteY585" fmla="*/ 786936 h 2221602"/>
              <a:gd name="connsiteX586" fmla="*/ 15613 w 1852282"/>
              <a:gd name="connsiteY586" fmla="*/ 755686 h 2221602"/>
              <a:gd name="connsiteX587" fmla="*/ 28387 w 1852282"/>
              <a:gd name="connsiteY587" fmla="*/ 727277 h 2221602"/>
              <a:gd name="connsiteX588" fmla="*/ 44001 w 1852282"/>
              <a:gd name="connsiteY588" fmla="*/ 697447 h 2221602"/>
              <a:gd name="connsiteX589" fmla="*/ 62452 w 1852282"/>
              <a:gd name="connsiteY589" fmla="*/ 671879 h 2221602"/>
              <a:gd name="connsiteX590" fmla="*/ 83743 w 1852282"/>
              <a:gd name="connsiteY590" fmla="*/ 647731 h 2221602"/>
              <a:gd name="connsiteX591" fmla="*/ 107872 w 1852282"/>
              <a:gd name="connsiteY591" fmla="*/ 626424 h 2221602"/>
              <a:gd name="connsiteX592" fmla="*/ 133421 w 1852282"/>
              <a:gd name="connsiteY592" fmla="*/ 607958 h 2221602"/>
              <a:gd name="connsiteX593" fmla="*/ 158970 w 1852282"/>
              <a:gd name="connsiteY593" fmla="*/ 592333 h 2221602"/>
              <a:gd name="connsiteX594" fmla="*/ 188777 w 1852282"/>
              <a:gd name="connsiteY594" fmla="*/ 579549 h 2221602"/>
              <a:gd name="connsiteX595" fmla="*/ 221422 w 1852282"/>
              <a:gd name="connsiteY595" fmla="*/ 569605 h 2221602"/>
              <a:gd name="connsiteX596" fmla="*/ 252648 w 1852282"/>
              <a:gd name="connsiteY596" fmla="*/ 562503 h 2221602"/>
              <a:gd name="connsiteX597" fmla="*/ 288133 w 1852282"/>
              <a:gd name="connsiteY597" fmla="*/ 558242 h 2221602"/>
              <a:gd name="connsiteX598" fmla="*/ 286713 w 1852282"/>
              <a:gd name="connsiteY598" fmla="*/ 525571 h 2221602"/>
              <a:gd name="connsiteX599" fmla="*/ 286713 w 1852282"/>
              <a:gd name="connsiteY599" fmla="*/ 492900 h 2221602"/>
              <a:gd name="connsiteX600" fmla="*/ 290971 w 1852282"/>
              <a:gd name="connsiteY600" fmla="*/ 455968 h 2221602"/>
              <a:gd name="connsiteX601" fmla="*/ 296649 w 1852282"/>
              <a:gd name="connsiteY601" fmla="*/ 421877 h 2221602"/>
              <a:gd name="connsiteX602" fmla="*/ 300907 w 1852282"/>
              <a:gd name="connsiteY602" fmla="*/ 406252 h 2221602"/>
              <a:gd name="connsiteX603" fmla="*/ 306585 w 1852282"/>
              <a:gd name="connsiteY603" fmla="*/ 392048 h 2221602"/>
              <a:gd name="connsiteX604" fmla="*/ 315101 w 1852282"/>
              <a:gd name="connsiteY604" fmla="*/ 379263 h 2221602"/>
              <a:gd name="connsiteX605" fmla="*/ 322198 w 1852282"/>
              <a:gd name="connsiteY605" fmla="*/ 365059 h 2221602"/>
              <a:gd name="connsiteX606" fmla="*/ 332133 w 1852282"/>
              <a:gd name="connsiteY606" fmla="*/ 355116 h 2221602"/>
              <a:gd name="connsiteX607" fmla="*/ 344908 w 1852282"/>
              <a:gd name="connsiteY607" fmla="*/ 345172 h 2221602"/>
              <a:gd name="connsiteX608" fmla="*/ 359101 w 1852282"/>
              <a:gd name="connsiteY608" fmla="*/ 339491 h 2221602"/>
              <a:gd name="connsiteX609" fmla="*/ 371876 w 1852282"/>
              <a:gd name="connsiteY609" fmla="*/ 332388 h 2221602"/>
              <a:gd name="connsiteX610" fmla="*/ 388908 w 1852282"/>
              <a:gd name="connsiteY610" fmla="*/ 330968 h 2221602"/>
              <a:gd name="connsiteX611" fmla="*/ 401683 w 1852282"/>
              <a:gd name="connsiteY611" fmla="*/ 329547 h 2221602"/>
              <a:gd name="connsiteX612" fmla="*/ 424393 w 1852282"/>
              <a:gd name="connsiteY612" fmla="*/ 330968 h 2221602"/>
              <a:gd name="connsiteX613" fmla="*/ 444264 w 1852282"/>
              <a:gd name="connsiteY613" fmla="*/ 336650 h 2221602"/>
              <a:gd name="connsiteX614" fmla="*/ 459877 w 1852282"/>
              <a:gd name="connsiteY614" fmla="*/ 345172 h 2221602"/>
              <a:gd name="connsiteX615" fmla="*/ 474071 w 1852282"/>
              <a:gd name="connsiteY615" fmla="*/ 356536 h 2221602"/>
              <a:gd name="connsiteX616" fmla="*/ 488264 w 1852282"/>
              <a:gd name="connsiteY616" fmla="*/ 370741 h 2221602"/>
              <a:gd name="connsiteX617" fmla="*/ 498200 w 1852282"/>
              <a:gd name="connsiteY617" fmla="*/ 389207 h 2221602"/>
              <a:gd name="connsiteX618" fmla="*/ 508136 w 1852282"/>
              <a:gd name="connsiteY618" fmla="*/ 406252 h 2221602"/>
              <a:gd name="connsiteX619" fmla="*/ 515232 w 1852282"/>
              <a:gd name="connsiteY619" fmla="*/ 428980 h 2221602"/>
              <a:gd name="connsiteX620" fmla="*/ 523749 w 1852282"/>
              <a:gd name="connsiteY620" fmla="*/ 453127 h 2221602"/>
              <a:gd name="connsiteX621" fmla="*/ 529426 w 1852282"/>
              <a:gd name="connsiteY621" fmla="*/ 478696 h 2221602"/>
              <a:gd name="connsiteX622" fmla="*/ 539362 w 1852282"/>
              <a:gd name="connsiteY622" fmla="*/ 535514 h 2221602"/>
              <a:gd name="connsiteX623" fmla="*/ 547878 w 1852282"/>
              <a:gd name="connsiteY623" fmla="*/ 598015 h 2221602"/>
              <a:gd name="connsiteX624" fmla="*/ 553556 w 1852282"/>
              <a:gd name="connsiteY624" fmla="*/ 663356 h 2221602"/>
              <a:gd name="connsiteX625" fmla="*/ 554975 w 1852282"/>
              <a:gd name="connsiteY625" fmla="*/ 691765 h 2221602"/>
              <a:gd name="connsiteX626" fmla="*/ 559233 w 1852282"/>
              <a:gd name="connsiteY626" fmla="*/ 727277 h 2221602"/>
              <a:gd name="connsiteX627" fmla="*/ 564911 w 1852282"/>
              <a:gd name="connsiteY627" fmla="*/ 762788 h 2221602"/>
              <a:gd name="connsiteX628" fmla="*/ 579104 w 1852282"/>
              <a:gd name="connsiteY628" fmla="*/ 836652 h 2221602"/>
              <a:gd name="connsiteX629" fmla="*/ 593298 w 1852282"/>
              <a:gd name="connsiteY629" fmla="*/ 899152 h 2221602"/>
              <a:gd name="connsiteX630" fmla="*/ 601814 w 1852282"/>
              <a:gd name="connsiteY630" fmla="*/ 938925 h 2221602"/>
              <a:gd name="connsiteX631" fmla="*/ 631621 w 1852282"/>
              <a:gd name="connsiteY631" fmla="*/ 974437 h 2221602"/>
              <a:gd name="connsiteX632" fmla="*/ 661428 w 1852282"/>
              <a:gd name="connsiteY632" fmla="*/ 1008528 h 2221602"/>
              <a:gd name="connsiteX633" fmla="*/ 691235 w 1852282"/>
              <a:gd name="connsiteY633" fmla="*/ 1035517 h 2221602"/>
              <a:gd name="connsiteX634" fmla="*/ 722461 w 1852282"/>
              <a:gd name="connsiteY634" fmla="*/ 1063926 h 2221602"/>
              <a:gd name="connsiteX635" fmla="*/ 752268 w 1852282"/>
              <a:gd name="connsiteY635" fmla="*/ 1085233 h 2221602"/>
              <a:gd name="connsiteX636" fmla="*/ 782075 w 1852282"/>
              <a:gd name="connsiteY636" fmla="*/ 1107960 h 2221602"/>
              <a:gd name="connsiteX637" fmla="*/ 811881 w 1852282"/>
              <a:gd name="connsiteY637" fmla="*/ 1125006 h 2221602"/>
              <a:gd name="connsiteX638" fmla="*/ 841688 w 1852282"/>
              <a:gd name="connsiteY638" fmla="*/ 1142051 h 2221602"/>
              <a:gd name="connsiteX639" fmla="*/ 871495 w 1852282"/>
              <a:gd name="connsiteY639" fmla="*/ 1153415 h 2221602"/>
              <a:gd name="connsiteX640" fmla="*/ 899883 w 1852282"/>
              <a:gd name="connsiteY640" fmla="*/ 1166199 h 2221602"/>
              <a:gd name="connsiteX641" fmla="*/ 926851 w 1852282"/>
              <a:gd name="connsiteY641" fmla="*/ 1176142 h 2221602"/>
              <a:gd name="connsiteX642" fmla="*/ 953819 w 1852282"/>
              <a:gd name="connsiteY642" fmla="*/ 1181824 h 2221602"/>
              <a:gd name="connsiteX643" fmla="*/ 979367 w 1852282"/>
              <a:gd name="connsiteY643" fmla="*/ 1187506 h 2221602"/>
              <a:gd name="connsiteX644" fmla="*/ 1000658 w 1852282"/>
              <a:gd name="connsiteY644" fmla="*/ 1191768 h 2221602"/>
              <a:gd name="connsiteX645" fmla="*/ 1044659 w 1852282"/>
              <a:gd name="connsiteY645" fmla="*/ 1197449 h 2221602"/>
              <a:gd name="connsiteX646" fmla="*/ 1047497 w 1852282"/>
              <a:gd name="connsiteY646" fmla="*/ 1193188 h 2221602"/>
              <a:gd name="connsiteX647" fmla="*/ 1047497 w 1852282"/>
              <a:gd name="connsiteY647" fmla="*/ 1191768 h 2221602"/>
              <a:gd name="connsiteX648" fmla="*/ 1048917 w 1852282"/>
              <a:gd name="connsiteY648" fmla="*/ 1178983 h 2221602"/>
              <a:gd name="connsiteX649" fmla="*/ 994981 w 1852282"/>
              <a:gd name="connsiteY649" fmla="*/ 1167620 h 2221602"/>
              <a:gd name="connsiteX650" fmla="*/ 945303 w 1852282"/>
              <a:gd name="connsiteY650" fmla="*/ 1153415 h 2221602"/>
              <a:gd name="connsiteX651" fmla="*/ 899883 w 1852282"/>
              <a:gd name="connsiteY651" fmla="*/ 1136369 h 2221602"/>
              <a:gd name="connsiteX652" fmla="*/ 855882 w 1852282"/>
              <a:gd name="connsiteY652" fmla="*/ 1113642 h 2221602"/>
              <a:gd name="connsiteX653" fmla="*/ 816140 w 1852282"/>
              <a:gd name="connsiteY653" fmla="*/ 1089494 h 2221602"/>
              <a:gd name="connsiteX654" fmla="*/ 777817 w 1852282"/>
              <a:gd name="connsiteY654" fmla="*/ 1063926 h 2221602"/>
              <a:gd name="connsiteX655" fmla="*/ 745171 w 1852282"/>
              <a:gd name="connsiteY655" fmla="*/ 1034096 h 2221602"/>
              <a:gd name="connsiteX656" fmla="*/ 712525 w 1852282"/>
              <a:gd name="connsiteY656" fmla="*/ 1002846 h 2221602"/>
              <a:gd name="connsiteX657" fmla="*/ 684138 w 1852282"/>
              <a:gd name="connsiteY657" fmla="*/ 965914 h 2221602"/>
              <a:gd name="connsiteX658" fmla="*/ 661428 w 1852282"/>
              <a:gd name="connsiteY658" fmla="*/ 930403 h 2221602"/>
              <a:gd name="connsiteX659" fmla="*/ 641557 w 1852282"/>
              <a:gd name="connsiteY659" fmla="*/ 890630 h 2221602"/>
              <a:gd name="connsiteX660" fmla="*/ 623105 w 1852282"/>
              <a:gd name="connsiteY660" fmla="*/ 849436 h 2221602"/>
              <a:gd name="connsiteX661" fmla="*/ 608911 w 1852282"/>
              <a:gd name="connsiteY661" fmla="*/ 805402 h 2221602"/>
              <a:gd name="connsiteX662" fmla="*/ 601814 w 1852282"/>
              <a:gd name="connsiteY662" fmla="*/ 758527 h 2221602"/>
              <a:gd name="connsiteX663" fmla="*/ 594717 w 1852282"/>
              <a:gd name="connsiteY663" fmla="*/ 711651 h 2221602"/>
              <a:gd name="connsiteX664" fmla="*/ 593298 w 1852282"/>
              <a:gd name="connsiteY664" fmla="*/ 661935 h 2221602"/>
              <a:gd name="connsiteX665" fmla="*/ 593298 w 1852282"/>
              <a:gd name="connsiteY665" fmla="*/ 627844 h 2221602"/>
              <a:gd name="connsiteX666" fmla="*/ 594717 w 1852282"/>
              <a:gd name="connsiteY666" fmla="*/ 593753 h 2221602"/>
              <a:gd name="connsiteX667" fmla="*/ 598975 w 1852282"/>
              <a:gd name="connsiteY667" fmla="*/ 562503 h 2221602"/>
              <a:gd name="connsiteX668" fmla="*/ 604653 w 1852282"/>
              <a:gd name="connsiteY668" fmla="*/ 529832 h 2221602"/>
              <a:gd name="connsiteX669" fmla="*/ 613169 w 1852282"/>
              <a:gd name="connsiteY669" fmla="*/ 498582 h 2221602"/>
              <a:gd name="connsiteX670" fmla="*/ 621685 w 1852282"/>
              <a:gd name="connsiteY670" fmla="*/ 465912 h 2221602"/>
              <a:gd name="connsiteX671" fmla="*/ 631621 w 1852282"/>
              <a:gd name="connsiteY671" fmla="*/ 436082 h 2221602"/>
              <a:gd name="connsiteX672" fmla="*/ 642976 w 1852282"/>
              <a:gd name="connsiteY672" fmla="*/ 406252 h 2221602"/>
              <a:gd name="connsiteX673" fmla="*/ 654331 w 1852282"/>
              <a:gd name="connsiteY673" fmla="*/ 376423 h 2221602"/>
              <a:gd name="connsiteX674" fmla="*/ 671363 w 1852282"/>
              <a:gd name="connsiteY674" fmla="*/ 349434 h 2221602"/>
              <a:gd name="connsiteX675" fmla="*/ 684138 w 1852282"/>
              <a:gd name="connsiteY675" fmla="*/ 321025 h 2221602"/>
              <a:gd name="connsiteX676" fmla="*/ 702590 w 1852282"/>
              <a:gd name="connsiteY676" fmla="*/ 295456 h 2221602"/>
              <a:gd name="connsiteX677" fmla="*/ 718203 w 1852282"/>
              <a:gd name="connsiteY677" fmla="*/ 267047 h 2221602"/>
              <a:gd name="connsiteX678" fmla="*/ 738074 w 1852282"/>
              <a:gd name="connsiteY678" fmla="*/ 242899 h 2221602"/>
              <a:gd name="connsiteX679" fmla="*/ 757945 w 1852282"/>
              <a:gd name="connsiteY679" fmla="*/ 218751 h 2221602"/>
              <a:gd name="connsiteX680" fmla="*/ 780655 w 1852282"/>
              <a:gd name="connsiteY680" fmla="*/ 196024 h 2221602"/>
              <a:gd name="connsiteX681" fmla="*/ 801946 w 1852282"/>
              <a:gd name="connsiteY681" fmla="*/ 173297 h 2221602"/>
              <a:gd name="connsiteX682" fmla="*/ 824656 w 1852282"/>
              <a:gd name="connsiteY682" fmla="*/ 153410 h 2221602"/>
              <a:gd name="connsiteX683" fmla="*/ 847366 w 1852282"/>
              <a:gd name="connsiteY683" fmla="*/ 133524 h 2221602"/>
              <a:gd name="connsiteX684" fmla="*/ 874334 w 1852282"/>
              <a:gd name="connsiteY684" fmla="*/ 113637 h 2221602"/>
              <a:gd name="connsiteX685" fmla="*/ 897044 w 1852282"/>
              <a:gd name="connsiteY685" fmla="*/ 96592 h 2221602"/>
              <a:gd name="connsiteX686" fmla="*/ 925431 w 1852282"/>
              <a:gd name="connsiteY686" fmla="*/ 79546 h 2221602"/>
              <a:gd name="connsiteX687" fmla="*/ 950980 w 1852282"/>
              <a:gd name="connsiteY687" fmla="*/ 65341 h 2221602"/>
              <a:gd name="connsiteX688" fmla="*/ 979367 w 1852282"/>
              <a:gd name="connsiteY688" fmla="*/ 52557 h 2221602"/>
              <a:gd name="connsiteX689" fmla="*/ 1009174 w 1852282"/>
              <a:gd name="connsiteY689" fmla="*/ 39773 h 2221602"/>
              <a:gd name="connsiteX690" fmla="*/ 1037562 w 1852282"/>
              <a:gd name="connsiteY690" fmla="*/ 29830 h 2221602"/>
              <a:gd name="connsiteX691" fmla="*/ 1067369 w 1852282"/>
              <a:gd name="connsiteY691" fmla="*/ 19887 h 2221602"/>
              <a:gd name="connsiteX692" fmla="*/ 1097175 w 1852282"/>
              <a:gd name="connsiteY692" fmla="*/ 14205 h 2221602"/>
              <a:gd name="connsiteX693" fmla="*/ 1128402 w 1852282"/>
              <a:gd name="connsiteY693" fmla="*/ 8523 h 2221602"/>
              <a:gd name="connsiteX694" fmla="*/ 1158209 w 1852282"/>
              <a:gd name="connsiteY694" fmla="*/ 2841 h 222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Lst>
            <a:rect l="l" t="t" r="r" b="b"/>
            <a:pathLst>
              <a:path w="1852282" h="2221602">
                <a:moveTo>
                  <a:pt x="1458402" y="1536229"/>
                </a:moveTo>
                <a:lnTo>
                  <a:pt x="1479938" y="1737984"/>
                </a:lnTo>
                <a:lnTo>
                  <a:pt x="1504345" y="1721053"/>
                </a:lnTo>
                <a:lnTo>
                  <a:pt x="1515831" y="1711177"/>
                </a:lnTo>
                <a:lnTo>
                  <a:pt x="1524445" y="1701301"/>
                </a:lnTo>
                <a:lnTo>
                  <a:pt x="1533060" y="1688603"/>
                </a:lnTo>
                <a:lnTo>
                  <a:pt x="1538803" y="1677316"/>
                </a:lnTo>
                <a:lnTo>
                  <a:pt x="1543110" y="1663208"/>
                </a:lnTo>
                <a:lnTo>
                  <a:pt x="1543110" y="1649099"/>
                </a:lnTo>
                <a:lnTo>
                  <a:pt x="1543110" y="1629347"/>
                </a:lnTo>
                <a:lnTo>
                  <a:pt x="1535931" y="1609595"/>
                </a:lnTo>
                <a:lnTo>
                  <a:pt x="1528753" y="1594075"/>
                </a:lnTo>
                <a:lnTo>
                  <a:pt x="1518703" y="1578556"/>
                </a:lnTo>
                <a:lnTo>
                  <a:pt x="1505781" y="1565858"/>
                </a:lnTo>
                <a:lnTo>
                  <a:pt x="1492859" y="1554571"/>
                </a:lnTo>
                <a:lnTo>
                  <a:pt x="1475630" y="1544695"/>
                </a:lnTo>
                <a:close/>
                <a:moveTo>
                  <a:pt x="1405279" y="1431825"/>
                </a:moveTo>
                <a:lnTo>
                  <a:pt x="1418201" y="1433236"/>
                </a:lnTo>
                <a:lnTo>
                  <a:pt x="1442609" y="1440290"/>
                </a:lnTo>
                <a:lnTo>
                  <a:pt x="1465580" y="1447345"/>
                </a:lnTo>
                <a:lnTo>
                  <a:pt x="1488552" y="1455810"/>
                </a:lnTo>
                <a:lnTo>
                  <a:pt x="1508652" y="1465686"/>
                </a:lnTo>
                <a:lnTo>
                  <a:pt x="1528753" y="1475562"/>
                </a:lnTo>
                <a:lnTo>
                  <a:pt x="1545982" y="1486849"/>
                </a:lnTo>
                <a:lnTo>
                  <a:pt x="1563210" y="1499547"/>
                </a:lnTo>
                <a:lnTo>
                  <a:pt x="1576132" y="1513656"/>
                </a:lnTo>
                <a:lnTo>
                  <a:pt x="1589054" y="1526353"/>
                </a:lnTo>
                <a:lnTo>
                  <a:pt x="1600540" y="1543284"/>
                </a:lnTo>
                <a:lnTo>
                  <a:pt x="1609154" y="1558803"/>
                </a:lnTo>
                <a:lnTo>
                  <a:pt x="1616333" y="1575734"/>
                </a:lnTo>
                <a:lnTo>
                  <a:pt x="1623511" y="1594075"/>
                </a:lnTo>
                <a:lnTo>
                  <a:pt x="1627819" y="1612416"/>
                </a:lnTo>
                <a:lnTo>
                  <a:pt x="1630690" y="1632169"/>
                </a:lnTo>
                <a:lnTo>
                  <a:pt x="1630690" y="1651921"/>
                </a:lnTo>
                <a:lnTo>
                  <a:pt x="1629254" y="1667440"/>
                </a:lnTo>
                <a:lnTo>
                  <a:pt x="1627819" y="1682960"/>
                </a:lnTo>
                <a:lnTo>
                  <a:pt x="1623511" y="1697068"/>
                </a:lnTo>
                <a:lnTo>
                  <a:pt x="1619204" y="1711177"/>
                </a:lnTo>
                <a:lnTo>
                  <a:pt x="1610590" y="1725286"/>
                </a:lnTo>
                <a:lnTo>
                  <a:pt x="1603411" y="1737984"/>
                </a:lnTo>
                <a:lnTo>
                  <a:pt x="1594797" y="1752092"/>
                </a:lnTo>
                <a:lnTo>
                  <a:pt x="1584746" y="1764790"/>
                </a:lnTo>
                <a:lnTo>
                  <a:pt x="1573261" y="1777488"/>
                </a:lnTo>
                <a:lnTo>
                  <a:pt x="1560339" y="1790186"/>
                </a:lnTo>
                <a:lnTo>
                  <a:pt x="1530188" y="1809938"/>
                </a:lnTo>
                <a:lnTo>
                  <a:pt x="1495731" y="1829690"/>
                </a:lnTo>
                <a:lnTo>
                  <a:pt x="1458402" y="1845210"/>
                </a:lnTo>
                <a:lnTo>
                  <a:pt x="1452659" y="1848031"/>
                </a:lnTo>
                <a:lnTo>
                  <a:pt x="1444044" y="1849442"/>
                </a:lnTo>
                <a:lnTo>
                  <a:pt x="1432558" y="1848031"/>
                </a:lnTo>
                <a:lnTo>
                  <a:pt x="1419637" y="1840977"/>
                </a:lnTo>
                <a:lnTo>
                  <a:pt x="1412458" y="1835334"/>
                </a:lnTo>
                <a:lnTo>
                  <a:pt x="1405279" y="1826868"/>
                </a:lnTo>
                <a:lnTo>
                  <a:pt x="1402408" y="1819814"/>
                </a:lnTo>
                <a:lnTo>
                  <a:pt x="1399536" y="1809938"/>
                </a:lnTo>
                <a:lnTo>
                  <a:pt x="1363643" y="1481206"/>
                </a:lnTo>
                <a:lnTo>
                  <a:pt x="1363643" y="1469919"/>
                </a:lnTo>
                <a:lnTo>
                  <a:pt x="1367950" y="1460043"/>
                </a:lnTo>
                <a:lnTo>
                  <a:pt x="1370822" y="1451577"/>
                </a:lnTo>
                <a:lnTo>
                  <a:pt x="1378000" y="1443112"/>
                </a:lnTo>
                <a:lnTo>
                  <a:pt x="1388051" y="1437469"/>
                </a:lnTo>
                <a:lnTo>
                  <a:pt x="1395229" y="1433236"/>
                </a:lnTo>
                <a:close/>
                <a:moveTo>
                  <a:pt x="1226635" y="531252"/>
                </a:moveTo>
                <a:lnTo>
                  <a:pt x="1240693" y="531252"/>
                </a:lnTo>
                <a:lnTo>
                  <a:pt x="1253345" y="534057"/>
                </a:lnTo>
                <a:lnTo>
                  <a:pt x="1265998" y="536861"/>
                </a:lnTo>
                <a:lnTo>
                  <a:pt x="1277244" y="545275"/>
                </a:lnTo>
                <a:lnTo>
                  <a:pt x="1285679" y="553688"/>
                </a:lnTo>
                <a:lnTo>
                  <a:pt x="1292708" y="563504"/>
                </a:lnTo>
                <a:lnTo>
                  <a:pt x="1299737" y="574722"/>
                </a:lnTo>
                <a:lnTo>
                  <a:pt x="1301143" y="588745"/>
                </a:lnTo>
                <a:lnTo>
                  <a:pt x="1301143" y="602767"/>
                </a:lnTo>
                <a:lnTo>
                  <a:pt x="1296926" y="685500"/>
                </a:lnTo>
                <a:lnTo>
                  <a:pt x="1295520" y="698121"/>
                </a:lnTo>
                <a:lnTo>
                  <a:pt x="1289896" y="710741"/>
                </a:lnTo>
                <a:lnTo>
                  <a:pt x="1282867" y="721959"/>
                </a:lnTo>
                <a:lnTo>
                  <a:pt x="1275838" y="731775"/>
                </a:lnTo>
                <a:lnTo>
                  <a:pt x="1265998" y="740188"/>
                </a:lnTo>
                <a:lnTo>
                  <a:pt x="1253345" y="745797"/>
                </a:lnTo>
                <a:lnTo>
                  <a:pt x="1240693" y="747200"/>
                </a:lnTo>
                <a:lnTo>
                  <a:pt x="1226635" y="750004"/>
                </a:lnTo>
                <a:lnTo>
                  <a:pt x="1213983" y="747200"/>
                </a:lnTo>
                <a:lnTo>
                  <a:pt x="1201330" y="741591"/>
                </a:lnTo>
                <a:lnTo>
                  <a:pt x="1191489" y="735982"/>
                </a:lnTo>
                <a:lnTo>
                  <a:pt x="1180243" y="726166"/>
                </a:lnTo>
                <a:lnTo>
                  <a:pt x="1174620" y="716350"/>
                </a:lnTo>
                <a:lnTo>
                  <a:pt x="1168996" y="705132"/>
                </a:lnTo>
                <a:lnTo>
                  <a:pt x="1167591" y="691109"/>
                </a:lnTo>
                <a:lnTo>
                  <a:pt x="1164779" y="677087"/>
                </a:lnTo>
                <a:lnTo>
                  <a:pt x="1170402" y="594354"/>
                </a:lnTo>
                <a:lnTo>
                  <a:pt x="1173214" y="580331"/>
                </a:lnTo>
                <a:lnTo>
                  <a:pt x="1177431" y="569113"/>
                </a:lnTo>
                <a:lnTo>
                  <a:pt x="1184460" y="556493"/>
                </a:lnTo>
                <a:lnTo>
                  <a:pt x="1192895" y="546677"/>
                </a:lnTo>
                <a:lnTo>
                  <a:pt x="1202736" y="539666"/>
                </a:lnTo>
                <a:lnTo>
                  <a:pt x="1213983" y="535459"/>
                </a:lnTo>
                <a:close/>
                <a:moveTo>
                  <a:pt x="791196" y="468751"/>
                </a:moveTo>
                <a:lnTo>
                  <a:pt x="805400" y="468751"/>
                </a:lnTo>
                <a:lnTo>
                  <a:pt x="819605" y="470181"/>
                </a:lnTo>
                <a:lnTo>
                  <a:pt x="830969" y="475899"/>
                </a:lnTo>
                <a:lnTo>
                  <a:pt x="843753" y="483048"/>
                </a:lnTo>
                <a:lnTo>
                  <a:pt x="850855" y="493055"/>
                </a:lnTo>
                <a:lnTo>
                  <a:pt x="859378" y="503062"/>
                </a:lnTo>
                <a:lnTo>
                  <a:pt x="863639" y="514499"/>
                </a:lnTo>
                <a:lnTo>
                  <a:pt x="866480" y="528796"/>
                </a:lnTo>
                <a:lnTo>
                  <a:pt x="866480" y="543092"/>
                </a:lnTo>
                <a:lnTo>
                  <a:pt x="860798" y="627440"/>
                </a:lnTo>
                <a:lnTo>
                  <a:pt x="859378" y="640306"/>
                </a:lnTo>
                <a:lnTo>
                  <a:pt x="853696" y="653173"/>
                </a:lnTo>
                <a:lnTo>
                  <a:pt x="846594" y="664610"/>
                </a:lnTo>
                <a:lnTo>
                  <a:pt x="839491" y="674617"/>
                </a:lnTo>
                <a:lnTo>
                  <a:pt x="826707" y="680336"/>
                </a:lnTo>
                <a:lnTo>
                  <a:pt x="815343" y="687484"/>
                </a:lnTo>
                <a:lnTo>
                  <a:pt x="803980" y="690343"/>
                </a:lnTo>
                <a:lnTo>
                  <a:pt x="789775" y="690343"/>
                </a:lnTo>
                <a:lnTo>
                  <a:pt x="775571" y="688914"/>
                </a:lnTo>
                <a:lnTo>
                  <a:pt x="764207" y="683195"/>
                </a:lnTo>
                <a:lnTo>
                  <a:pt x="754264" y="677477"/>
                </a:lnTo>
                <a:lnTo>
                  <a:pt x="744321" y="667469"/>
                </a:lnTo>
                <a:lnTo>
                  <a:pt x="737218" y="657462"/>
                </a:lnTo>
                <a:lnTo>
                  <a:pt x="731536" y="644595"/>
                </a:lnTo>
                <a:lnTo>
                  <a:pt x="730116" y="630299"/>
                </a:lnTo>
                <a:lnTo>
                  <a:pt x="730116" y="617432"/>
                </a:lnTo>
                <a:lnTo>
                  <a:pt x="735798" y="533084"/>
                </a:lnTo>
                <a:lnTo>
                  <a:pt x="737218" y="518788"/>
                </a:lnTo>
                <a:lnTo>
                  <a:pt x="741480" y="505922"/>
                </a:lnTo>
                <a:lnTo>
                  <a:pt x="750002" y="494485"/>
                </a:lnTo>
                <a:lnTo>
                  <a:pt x="757105" y="484477"/>
                </a:lnTo>
                <a:lnTo>
                  <a:pt x="767048" y="475899"/>
                </a:lnTo>
                <a:lnTo>
                  <a:pt x="779832" y="473040"/>
                </a:lnTo>
                <a:close/>
                <a:moveTo>
                  <a:pt x="1222080" y="86648"/>
                </a:moveTo>
                <a:lnTo>
                  <a:pt x="1192273" y="88069"/>
                </a:lnTo>
                <a:lnTo>
                  <a:pt x="1162467" y="89489"/>
                </a:lnTo>
                <a:lnTo>
                  <a:pt x="1134079" y="93751"/>
                </a:lnTo>
                <a:lnTo>
                  <a:pt x="1104272" y="99433"/>
                </a:lnTo>
                <a:lnTo>
                  <a:pt x="1078724" y="107955"/>
                </a:lnTo>
                <a:lnTo>
                  <a:pt x="1050336" y="116478"/>
                </a:lnTo>
                <a:lnTo>
                  <a:pt x="1024787" y="126421"/>
                </a:lnTo>
                <a:lnTo>
                  <a:pt x="1000658" y="137785"/>
                </a:lnTo>
                <a:lnTo>
                  <a:pt x="975109" y="149149"/>
                </a:lnTo>
                <a:lnTo>
                  <a:pt x="950980" y="163353"/>
                </a:lnTo>
                <a:lnTo>
                  <a:pt x="929689" y="178978"/>
                </a:lnTo>
                <a:lnTo>
                  <a:pt x="906979" y="196024"/>
                </a:lnTo>
                <a:lnTo>
                  <a:pt x="885689" y="211649"/>
                </a:lnTo>
                <a:lnTo>
                  <a:pt x="865818" y="231535"/>
                </a:lnTo>
                <a:lnTo>
                  <a:pt x="847366" y="248581"/>
                </a:lnTo>
                <a:lnTo>
                  <a:pt x="827495" y="269888"/>
                </a:lnTo>
                <a:lnTo>
                  <a:pt x="811881" y="291195"/>
                </a:lnTo>
                <a:lnTo>
                  <a:pt x="796268" y="312502"/>
                </a:lnTo>
                <a:lnTo>
                  <a:pt x="780655" y="335229"/>
                </a:lnTo>
                <a:lnTo>
                  <a:pt x="766461" y="356536"/>
                </a:lnTo>
                <a:lnTo>
                  <a:pt x="740913" y="404832"/>
                </a:lnTo>
                <a:lnTo>
                  <a:pt x="718203" y="454548"/>
                </a:lnTo>
                <a:lnTo>
                  <a:pt x="701170" y="504264"/>
                </a:lnTo>
                <a:lnTo>
                  <a:pt x="688396" y="555401"/>
                </a:lnTo>
                <a:lnTo>
                  <a:pt x="684138" y="582389"/>
                </a:lnTo>
                <a:lnTo>
                  <a:pt x="682719" y="607958"/>
                </a:lnTo>
                <a:lnTo>
                  <a:pt x="681299" y="636367"/>
                </a:lnTo>
                <a:lnTo>
                  <a:pt x="678460" y="661935"/>
                </a:lnTo>
                <a:lnTo>
                  <a:pt x="681299" y="705970"/>
                </a:lnTo>
                <a:lnTo>
                  <a:pt x="686977" y="747163"/>
                </a:lnTo>
                <a:lnTo>
                  <a:pt x="694073" y="786936"/>
                </a:lnTo>
                <a:lnTo>
                  <a:pt x="708267" y="825288"/>
                </a:lnTo>
                <a:lnTo>
                  <a:pt x="723880" y="860800"/>
                </a:lnTo>
                <a:lnTo>
                  <a:pt x="742332" y="894891"/>
                </a:lnTo>
                <a:lnTo>
                  <a:pt x="766461" y="926141"/>
                </a:lnTo>
                <a:lnTo>
                  <a:pt x="792010" y="955971"/>
                </a:lnTo>
                <a:lnTo>
                  <a:pt x="820398" y="984380"/>
                </a:lnTo>
                <a:lnTo>
                  <a:pt x="851624" y="1008528"/>
                </a:lnTo>
                <a:lnTo>
                  <a:pt x="887108" y="1029835"/>
                </a:lnTo>
                <a:lnTo>
                  <a:pt x="925431" y="1049721"/>
                </a:lnTo>
                <a:lnTo>
                  <a:pt x="965174" y="1068187"/>
                </a:lnTo>
                <a:lnTo>
                  <a:pt x="1009174" y="1082392"/>
                </a:lnTo>
                <a:lnTo>
                  <a:pt x="1054594" y="1093756"/>
                </a:lnTo>
                <a:lnTo>
                  <a:pt x="1102853" y="1102278"/>
                </a:lnTo>
                <a:lnTo>
                  <a:pt x="1109950" y="1103699"/>
                </a:lnTo>
                <a:lnTo>
                  <a:pt x="1118466" y="1107960"/>
                </a:lnTo>
                <a:lnTo>
                  <a:pt x="1124143" y="1112222"/>
                </a:lnTo>
                <a:lnTo>
                  <a:pt x="1129821" y="1117903"/>
                </a:lnTo>
                <a:lnTo>
                  <a:pt x="1134079" y="1123585"/>
                </a:lnTo>
                <a:lnTo>
                  <a:pt x="1136918" y="1132108"/>
                </a:lnTo>
                <a:lnTo>
                  <a:pt x="1138337" y="1137790"/>
                </a:lnTo>
                <a:lnTo>
                  <a:pt x="1139757" y="1147733"/>
                </a:lnTo>
                <a:lnTo>
                  <a:pt x="1136918" y="1201711"/>
                </a:lnTo>
                <a:lnTo>
                  <a:pt x="1134079" y="1218756"/>
                </a:lnTo>
                <a:lnTo>
                  <a:pt x="1129821" y="1232961"/>
                </a:lnTo>
                <a:lnTo>
                  <a:pt x="1124143" y="1247166"/>
                </a:lnTo>
                <a:lnTo>
                  <a:pt x="1117047" y="1261370"/>
                </a:lnTo>
                <a:lnTo>
                  <a:pt x="1108531" y="1272734"/>
                </a:lnTo>
                <a:lnTo>
                  <a:pt x="1102853" y="1276995"/>
                </a:lnTo>
                <a:lnTo>
                  <a:pt x="1097175" y="1278416"/>
                </a:lnTo>
                <a:lnTo>
                  <a:pt x="1088659" y="1281257"/>
                </a:lnTo>
                <a:lnTo>
                  <a:pt x="1082982" y="1282677"/>
                </a:lnTo>
                <a:lnTo>
                  <a:pt x="1023368" y="1276995"/>
                </a:lnTo>
                <a:lnTo>
                  <a:pt x="990723" y="1272734"/>
                </a:lnTo>
                <a:lnTo>
                  <a:pt x="956657" y="1267052"/>
                </a:lnTo>
                <a:lnTo>
                  <a:pt x="924012" y="1258529"/>
                </a:lnTo>
                <a:lnTo>
                  <a:pt x="889947" y="1248586"/>
                </a:lnTo>
                <a:lnTo>
                  <a:pt x="854463" y="1237222"/>
                </a:lnTo>
                <a:lnTo>
                  <a:pt x="817559" y="1223018"/>
                </a:lnTo>
                <a:lnTo>
                  <a:pt x="782075" y="1205972"/>
                </a:lnTo>
                <a:lnTo>
                  <a:pt x="745171" y="1186086"/>
                </a:lnTo>
                <a:lnTo>
                  <a:pt x="708267" y="1161938"/>
                </a:lnTo>
                <a:lnTo>
                  <a:pt x="671363" y="1133529"/>
                </a:lnTo>
                <a:lnTo>
                  <a:pt x="634460" y="1102278"/>
                </a:lnTo>
                <a:lnTo>
                  <a:pt x="598975" y="1068187"/>
                </a:lnTo>
                <a:lnTo>
                  <a:pt x="563491" y="1028414"/>
                </a:lnTo>
                <a:lnTo>
                  <a:pt x="528007" y="984380"/>
                </a:lnTo>
                <a:lnTo>
                  <a:pt x="523749" y="975857"/>
                </a:lnTo>
                <a:lnTo>
                  <a:pt x="519491" y="968755"/>
                </a:lnTo>
                <a:lnTo>
                  <a:pt x="513813" y="940346"/>
                </a:lnTo>
                <a:lnTo>
                  <a:pt x="498200" y="875005"/>
                </a:lnTo>
                <a:lnTo>
                  <a:pt x="481167" y="789777"/>
                </a:lnTo>
                <a:lnTo>
                  <a:pt x="474071" y="742902"/>
                </a:lnTo>
                <a:lnTo>
                  <a:pt x="469813" y="698867"/>
                </a:lnTo>
                <a:lnTo>
                  <a:pt x="465554" y="671879"/>
                </a:lnTo>
                <a:lnTo>
                  <a:pt x="458458" y="585230"/>
                </a:lnTo>
                <a:lnTo>
                  <a:pt x="451361" y="544037"/>
                </a:lnTo>
                <a:lnTo>
                  <a:pt x="445683" y="504264"/>
                </a:lnTo>
                <a:lnTo>
                  <a:pt x="438586" y="468753"/>
                </a:lnTo>
                <a:lnTo>
                  <a:pt x="428651" y="440343"/>
                </a:lnTo>
                <a:lnTo>
                  <a:pt x="421554" y="430400"/>
                </a:lnTo>
                <a:lnTo>
                  <a:pt x="415876" y="421877"/>
                </a:lnTo>
                <a:lnTo>
                  <a:pt x="410199" y="419036"/>
                </a:lnTo>
                <a:lnTo>
                  <a:pt x="401683" y="416195"/>
                </a:lnTo>
                <a:lnTo>
                  <a:pt x="391747" y="416195"/>
                </a:lnTo>
                <a:lnTo>
                  <a:pt x="388908" y="421877"/>
                </a:lnTo>
                <a:lnTo>
                  <a:pt x="384650" y="430400"/>
                </a:lnTo>
                <a:lnTo>
                  <a:pt x="380392" y="446025"/>
                </a:lnTo>
                <a:lnTo>
                  <a:pt x="376134" y="465912"/>
                </a:lnTo>
                <a:lnTo>
                  <a:pt x="374715" y="495741"/>
                </a:lnTo>
                <a:lnTo>
                  <a:pt x="374715" y="535514"/>
                </a:lnTo>
                <a:lnTo>
                  <a:pt x="376134" y="588071"/>
                </a:lnTo>
                <a:lnTo>
                  <a:pt x="378973" y="598015"/>
                </a:lnTo>
                <a:lnTo>
                  <a:pt x="376134" y="607958"/>
                </a:lnTo>
                <a:lnTo>
                  <a:pt x="374715" y="616481"/>
                </a:lnTo>
                <a:lnTo>
                  <a:pt x="370456" y="623583"/>
                </a:lnTo>
                <a:lnTo>
                  <a:pt x="364779" y="632106"/>
                </a:lnTo>
                <a:lnTo>
                  <a:pt x="359101" y="637787"/>
                </a:lnTo>
                <a:lnTo>
                  <a:pt x="350585" y="642049"/>
                </a:lnTo>
                <a:lnTo>
                  <a:pt x="340650" y="643469"/>
                </a:lnTo>
                <a:lnTo>
                  <a:pt x="332133" y="643469"/>
                </a:lnTo>
                <a:lnTo>
                  <a:pt x="300907" y="643469"/>
                </a:lnTo>
                <a:lnTo>
                  <a:pt x="271100" y="647731"/>
                </a:lnTo>
                <a:lnTo>
                  <a:pt x="242713" y="653413"/>
                </a:lnTo>
                <a:lnTo>
                  <a:pt x="215745" y="661935"/>
                </a:lnTo>
                <a:lnTo>
                  <a:pt x="191615" y="673299"/>
                </a:lnTo>
                <a:lnTo>
                  <a:pt x="168905" y="688924"/>
                </a:lnTo>
                <a:lnTo>
                  <a:pt x="147615" y="705970"/>
                </a:lnTo>
                <a:lnTo>
                  <a:pt x="129163" y="725856"/>
                </a:lnTo>
                <a:lnTo>
                  <a:pt x="117808" y="745743"/>
                </a:lnTo>
                <a:lnTo>
                  <a:pt x="106453" y="762788"/>
                </a:lnTo>
                <a:lnTo>
                  <a:pt x="97937" y="785516"/>
                </a:lnTo>
                <a:lnTo>
                  <a:pt x="92259" y="805402"/>
                </a:lnTo>
                <a:lnTo>
                  <a:pt x="88001" y="826709"/>
                </a:lnTo>
                <a:lnTo>
                  <a:pt x="88001" y="849436"/>
                </a:lnTo>
                <a:lnTo>
                  <a:pt x="88001" y="870743"/>
                </a:lnTo>
                <a:lnTo>
                  <a:pt x="92259" y="892050"/>
                </a:lnTo>
                <a:lnTo>
                  <a:pt x="97937" y="914778"/>
                </a:lnTo>
                <a:lnTo>
                  <a:pt x="106453" y="934664"/>
                </a:lnTo>
                <a:lnTo>
                  <a:pt x="116389" y="951710"/>
                </a:lnTo>
                <a:lnTo>
                  <a:pt x="126324" y="970176"/>
                </a:lnTo>
                <a:lnTo>
                  <a:pt x="137679" y="985801"/>
                </a:lnTo>
                <a:lnTo>
                  <a:pt x="151873" y="1000005"/>
                </a:lnTo>
                <a:lnTo>
                  <a:pt x="166067" y="1012789"/>
                </a:lnTo>
                <a:lnTo>
                  <a:pt x="178841" y="1022733"/>
                </a:lnTo>
                <a:lnTo>
                  <a:pt x="195873" y="1032676"/>
                </a:lnTo>
                <a:lnTo>
                  <a:pt x="211487" y="1042619"/>
                </a:lnTo>
                <a:lnTo>
                  <a:pt x="228519" y="1048301"/>
                </a:lnTo>
                <a:lnTo>
                  <a:pt x="245552" y="1053983"/>
                </a:lnTo>
                <a:lnTo>
                  <a:pt x="262584" y="1058244"/>
                </a:lnTo>
                <a:lnTo>
                  <a:pt x="281036" y="1062505"/>
                </a:lnTo>
                <a:lnTo>
                  <a:pt x="298068" y="1063926"/>
                </a:lnTo>
                <a:lnTo>
                  <a:pt x="315101" y="1063926"/>
                </a:lnTo>
                <a:lnTo>
                  <a:pt x="344908" y="1062505"/>
                </a:lnTo>
                <a:lnTo>
                  <a:pt x="371876" y="1058244"/>
                </a:lnTo>
                <a:lnTo>
                  <a:pt x="386069" y="1055403"/>
                </a:lnTo>
                <a:lnTo>
                  <a:pt x="398844" y="1058244"/>
                </a:lnTo>
                <a:lnTo>
                  <a:pt x="410199" y="1065346"/>
                </a:lnTo>
                <a:lnTo>
                  <a:pt x="420134" y="1075290"/>
                </a:lnTo>
                <a:lnTo>
                  <a:pt x="441425" y="1107960"/>
                </a:lnTo>
                <a:lnTo>
                  <a:pt x="465554" y="1139210"/>
                </a:lnTo>
                <a:lnTo>
                  <a:pt x="491103" y="1169040"/>
                </a:lnTo>
                <a:lnTo>
                  <a:pt x="519491" y="1197449"/>
                </a:lnTo>
                <a:lnTo>
                  <a:pt x="549297" y="1223018"/>
                </a:lnTo>
                <a:lnTo>
                  <a:pt x="579104" y="1247166"/>
                </a:lnTo>
                <a:lnTo>
                  <a:pt x="611750" y="1271313"/>
                </a:lnTo>
                <a:lnTo>
                  <a:pt x="644395" y="1291200"/>
                </a:lnTo>
                <a:lnTo>
                  <a:pt x="678460" y="1311086"/>
                </a:lnTo>
                <a:lnTo>
                  <a:pt x="713945" y="1329552"/>
                </a:lnTo>
                <a:lnTo>
                  <a:pt x="752268" y="1342336"/>
                </a:lnTo>
                <a:lnTo>
                  <a:pt x="792010" y="1356541"/>
                </a:lnTo>
                <a:lnTo>
                  <a:pt x="831753" y="1370746"/>
                </a:lnTo>
                <a:lnTo>
                  <a:pt x="874334" y="1380689"/>
                </a:lnTo>
                <a:lnTo>
                  <a:pt x="916915" y="1389212"/>
                </a:lnTo>
                <a:lnTo>
                  <a:pt x="963754" y="1396314"/>
                </a:lnTo>
                <a:lnTo>
                  <a:pt x="970851" y="1399155"/>
                </a:lnTo>
                <a:lnTo>
                  <a:pt x="979367" y="1401996"/>
                </a:lnTo>
                <a:lnTo>
                  <a:pt x="985045" y="1409098"/>
                </a:lnTo>
                <a:lnTo>
                  <a:pt x="990723" y="1414780"/>
                </a:lnTo>
                <a:lnTo>
                  <a:pt x="997819" y="1421882"/>
                </a:lnTo>
                <a:lnTo>
                  <a:pt x="999239" y="1430405"/>
                </a:lnTo>
                <a:lnTo>
                  <a:pt x="999239" y="1440348"/>
                </a:lnTo>
                <a:lnTo>
                  <a:pt x="999239" y="1448871"/>
                </a:lnTo>
                <a:lnTo>
                  <a:pt x="973690" y="1607963"/>
                </a:lnTo>
                <a:lnTo>
                  <a:pt x="945303" y="1796884"/>
                </a:lnTo>
                <a:lnTo>
                  <a:pt x="904141" y="2099442"/>
                </a:lnTo>
                <a:lnTo>
                  <a:pt x="959496" y="2109386"/>
                </a:lnTo>
                <a:lnTo>
                  <a:pt x="1033304" y="2122170"/>
                </a:lnTo>
                <a:lnTo>
                  <a:pt x="1074465" y="2125011"/>
                </a:lnTo>
                <a:lnTo>
                  <a:pt x="1118466" y="2129272"/>
                </a:lnTo>
                <a:lnTo>
                  <a:pt x="1163886" y="2132113"/>
                </a:lnTo>
                <a:lnTo>
                  <a:pt x="1212145" y="2133534"/>
                </a:lnTo>
                <a:lnTo>
                  <a:pt x="1273178" y="2132113"/>
                </a:lnTo>
                <a:lnTo>
                  <a:pt x="1331372" y="2125011"/>
                </a:lnTo>
                <a:lnTo>
                  <a:pt x="1385308" y="2115068"/>
                </a:lnTo>
                <a:lnTo>
                  <a:pt x="1430728" y="2103704"/>
                </a:lnTo>
                <a:lnTo>
                  <a:pt x="1426470" y="2063931"/>
                </a:lnTo>
                <a:lnTo>
                  <a:pt x="1426470" y="2055408"/>
                </a:lnTo>
                <a:lnTo>
                  <a:pt x="1429309" y="2048306"/>
                </a:lnTo>
                <a:lnTo>
                  <a:pt x="1430728" y="2039783"/>
                </a:lnTo>
                <a:lnTo>
                  <a:pt x="1434986" y="2034101"/>
                </a:lnTo>
                <a:lnTo>
                  <a:pt x="1440664" y="2028419"/>
                </a:lnTo>
                <a:lnTo>
                  <a:pt x="1446341" y="2024158"/>
                </a:lnTo>
                <a:lnTo>
                  <a:pt x="1454857" y="2019897"/>
                </a:lnTo>
                <a:lnTo>
                  <a:pt x="1460535" y="2018476"/>
                </a:lnTo>
                <a:lnTo>
                  <a:pt x="1490342" y="2009953"/>
                </a:lnTo>
                <a:lnTo>
                  <a:pt x="1518729" y="2000010"/>
                </a:lnTo>
                <a:lnTo>
                  <a:pt x="1545697" y="1990067"/>
                </a:lnTo>
                <a:lnTo>
                  <a:pt x="1569827" y="1978703"/>
                </a:lnTo>
                <a:lnTo>
                  <a:pt x="1595375" y="1964499"/>
                </a:lnTo>
                <a:lnTo>
                  <a:pt x="1618085" y="1948874"/>
                </a:lnTo>
                <a:lnTo>
                  <a:pt x="1639376" y="1931828"/>
                </a:lnTo>
                <a:lnTo>
                  <a:pt x="1659247" y="1914782"/>
                </a:lnTo>
                <a:lnTo>
                  <a:pt x="1677699" y="1894896"/>
                </a:lnTo>
                <a:lnTo>
                  <a:pt x="1696151" y="1875010"/>
                </a:lnTo>
                <a:lnTo>
                  <a:pt x="1708925" y="1852282"/>
                </a:lnTo>
                <a:lnTo>
                  <a:pt x="1723119" y="1830975"/>
                </a:lnTo>
                <a:lnTo>
                  <a:pt x="1735893" y="1806827"/>
                </a:lnTo>
                <a:lnTo>
                  <a:pt x="1745829" y="1782680"/>
                </a:lnTo>
                <a:lnTo>
                  <a:pt x="1752926" y="1757111"/>
                </a:lnTo>
                <a:lnTo>
                  <a:pt x="1758603" y="1731543"/>
                </a:lnTo>
                <a:lnTo>
                  <a:pt x="1762861" y="1688929"/>
                </a:lnTo>
                <a:lnTo>
                  <a:pt x="1765700" y="1647736"/>
                </a:lnTo>
                <a:lnTo>
                  <a:pt x="1762861" y="1607963"/>
                </a:lnTo>
                <a:lnTo>
                  <a:pt x="1757184" y="1569610"/>
                </a:lnTo>
                <a:lnTo>
                  <a:pt x="1745829" y="1532678"/>
                </a:lnTo>
                <a:lnTo>
                  <a:pt x="1731635" y="1495746"/>
                </a:lnTo>
                <a:lnTo>
                  <a:pt x="1713183" y="1464496"/>
                </a:lnTo>
                <a:lnTo>
                  <a:pt x="1689054" y="1431826"/>
                </a:lnTo>
                <a:lnTo>
                  <a:pt x="1666344" y="1401996"/>
                </a:lnTo>
                <a:lnTo>
                  <a:pt x="1636537" y="1376428"/>
                </a:lnTo>
                <a:lnTo>
                  <a:pt x="1603892" y="1352280"/>
                </a:lnTo>
                <a:lnTo>
                  <a:pt x="1568407" y="1332393"/>
                </a:lnTo>
                <a:lnTo>
                  <a:pt x="1530084" y="1315348"/>
                </a:lnTo>
                <a:lnTo>
                  <a:pt x="1490342" y="1298302"/>
                </a:lnTo>
                <a:lnTo>
                  <a:pt x="1446341" y="1286938"/>
                </a:lnTo>
                <a:lnTo>
                  <a:pt x="1403760" y="1276995"/>
                </a:lnTo>
                <a:lnTo>
                  <a:pt x="1405179" y="1276995"/>
                </a:lnTo>
                <a:lnTo>
                  <a:pt x="1356921" y="1268472"/>
                </a:lnTo>
                <a:lnTo>
                  <a:pt x="1317178" y="1265632"/>
                </a:lnTo>
                <a:lnTo>
                  <a:pt x="1290210" y="1261370"/>
                </a:lnTo>
                <a:lnTo>
                  <a:pt x="1283113" y="1247166"/>
                </a:lnTo>
                <a:lnTo>
                  <a:pt x="1280275" y="1231540"/>
                </a:lnTo>
                <a:lnTo>
                  <a:pt x="1273178" y="1211654"/>
                </a:lnTo>
                <a:lnTo>
                  <a:pt x="1271758" y="1187506"/>
                </a:lnTo>
                <a:lnTo>
                  <a:pt x="1270339" y="1161938"/>
                </a:lnTo>
                <a:lnTo>
                  <a:pt x="1273178" y="1136369"/>
                </a:lnTo>
                <a:lnTo>
                  <a:pt x="1277436" y="1122165"/>
                </a:lnTo>
                <a:lnTo>
                  <a:pt x="1283113" y="1107960"/>
                </a:lnTo>
                <a:lnTo>
                  <a:pt x="1317178" y="1105119"/>
                </a:lnTo>
                <a:lnTo>
                  <a:pt x="1352663" y="1099437"/>
                </a:lnTo>
                <a:lnTo>
                  <a:pt x="1390986" y="1093756"/>
                </a:lnTo>
                <a:lnTo>
                  <a:pt x="1429309" y="1085233"/>
                </a:lnTo>
                <a:lnTo>
                  <a:pt x="1469051" y="1073869"/>
                </a:lnTo>
                <a:lnTo>
                  <a:pt x="1505955" y="1058244"/>
                </a:lnTo>
                <a:lnTo>
                  <a:pt x="1544278" y="1042619"/>
                </a:lnTo>
                <a:lnTo>
                  <a:pt x="1579762" y="1019892"/>
                </a:lnTo>
                <a:lnTo>
                  <a:pt x="1613827" y="994323"/>
                </a:lnTo>
                <a:lnTo>
                  <a:pt x="1629440" y="980119"/>
                </a:lnTo>
                <a:lnTo>
                  <a:pt x="1643634" y="964494"/>
                </a:lnTo>
                <a:lnTo>
                  <a:pt x="1659247" y="948869"/>
                </a:lnTo>
                <a:lnTo>
                  <a:pt x="1672022" y="930403"/>
                </a:lnTo>
                <a:lnTo>
                  <a:pt x="1686215" y="911937"/>
                </a:lnTo>
                <a:lnTo>
                  <a:pt x="1696151" y="892050"/>
                </a:lnTo>
                <a:lnTo>
                  <a:pt x="1707506" y="870743"/>
                </a:lnTo>
                <a:lnTo>
                  <a:pt x="1716022" y="849436"/>
                </a:lnTo>
                <a:lnTo>
                  <a:pt x="1723119" y="825288"/>
                </a:lnTo>
                <a:lnTo>
                  <a:pt x="1731635" y="799720"/>
                </a:lnTo>
                <a:lnTo>
                  <a:pt x="1737313" y="771311"/>
                </a:lnTo>
                <a:lnTo>
                  <a:pt x="1741571" y="742902"/>
                </a:lnTo>
                <a:lnTo>
                  <a:pt x="1742990" y="713072"/>
                </a:lnTo>
                <a:lnTo>
                  <a:pt x="1742990" y="681822"/>
                </a:lnTo>
                <a:lnTo>
                  <a:pt x="1742990" y="656253"/>
                </a:lnTo>
                <a:lnTo>
                  <a:pt x="1741571" y="627844"/>
                </a:lnTo>
                <a:lnTo>
                  <a:pt x="1733055" y="573867"/>
                </a:lnTo>
                <a:lnTo>
                  <a:pt x="1721700" y="519889"/>
                </a:lnTo>
                <a:lnTo>
                  <a:pt x="1706087" y="468753"/>
                </a:lnTo>
                <a:lnTo>
                  <a:pt x="1686215" y="416195"/>
                </a:lnTo>
                <a:lnTo>
                  <a:pt x="1662086" y="366479"/>
                </a:lnTo>
                <a:lnTo>
                  <a:pt x="1632279" y="321025"/>
                </a:lnTo>
                <a:lnTo>
                  <a:pt x="1615247" y="296877"/>
                </a:lnTo>
                <a:lnTo>
                  <a:pt x="1599634" y="276990"/>
                </a:lnTo>
                <a:lnTo>
                  <a:pt x="1582601" y="255683"/>
                </a:lnTo>
                <a:lnTo>
                  <a:pt x="1564149" y="235797"/>
                </a:lnTo>
                <a:lnTo>
                  <a:pt x="1544278" y="217331"/>
                </a:lnTo>
                <a:lnTo>
                  <a:pt x="1524407" y="198865"/>
                </a:lnTo>
                <a:lnTo>
                  <a:pt x="1503116" y="181819"/>
                </a:lnTo>
                <a:lnTo>
                  <a:pt x="1480406" y="166194"/>
                </a:lnTo>
                <a:lnTo>
                  <a:pt x="1459116" y="151990"/>
                </a:lnTo>
                <a:lnTo>
                  <a:pt x="1434986" y="139205"/>
                </a:lnTo>
                <a:lnTo>
                  <a:pt x="1410857" y="127842"/>
                </a:lnTo>
                <a:lnTo>
                  <a:pt x="1385308" y="116478"/>
                </a:lnTo>
                <a:lnTo>
                  <a:pt x="1361179" y="107955"/>
                </a:lnTo>
                <a:lnTo>
                  <a:pt x="1332791" y="99433"/>
                </a:lnTo>
                <a:lnTo>
                  <a:pt x="1307243" y="93751"/>
                </a:lnTo>
                <a:lnTo>
                  <a:pt x="1280275" y="89489"/>
                </a:lnTo>
                <a:lnTo>
                  <a:pt x="1251887" y="88069"/>
                </a:lnTo>
                <a:close/>
                <a:moveTo>
                  <a:pt x="1190854" y="0"/>
                </a:moveTo>
                <a:lnTo>
                  <a:pt x="1222080" y="0"/>
                </a:lnTo>
                <a:lnTo>
                  <a:pt x="1253307" y="0"/>
                </a:lnTo>
                <a:lnTo>
                  <a:pt x="1285952" y="2841"/>
                </a:lnTo>
                <a:lnTo>
                  <a:pt x="1315759" y="8523"/>
                </a:lnTo>
                <a:lnTo>
                  <a:pt x="1345566" y="14205"/>
                </a:lnTo>
                <a:lnTo>
                  <a:pt x="1376792" y="22728"/>
                </a:lnTo>
                <a:lnTo>
                  <a:pt x="1405179" y="29830"/>
                </a:lnTo>
                <a:lnTo>
                  <a:pt x="1434986" y="42614"/>
                </a:lnTo>
                <a:lnTo>
                  <a:pt x="1463374" y="55398"/>
                </a:lnTo>
                <a:lnTo>
                  <a:pt x="1490342" y="69603"/>
                </a:lnTo>
                <a:lnTo>
                  <a:pt x="1518729" y="86648"/>
                </a:lnTo>
                <a:lnTo>
                  <a:pt x="1544278" y="103694"/>
                </a:lnTo>
                <a:lnTo>
                  <a:pt x="1569827" y="123580"/>
                </a:lnTo>
                <a:lnTo>
                  <a:pt x="1593956" y="143467"/>
                </a:lnTo>
                <a:lnTo>
                  <a:pt x="1618085" y="166194"/>
                </a:lnTo>
                <a:lnTo>
                  <a:pt x="1642215" y="188922"/>
                </a:lnTo>
                <a:lnTo>
                  <a:pt x="1663505" y="215910"/>
                </a:lnTo>
                <a:lnTo>
                  <a:pt x="1683377" y="238638"/>
                </a:lnTo>
                <a:lnTo>
                  <a:pt x="1701829" y="265627"/>
                </a:lnTo>
                <a:lnTo>
                  <a:pt x="1717441" y="291195"/>
                </a:lnTo>
                <a:lnTo>
                  <a:pt x="1735893" y="319604"/>
                </a:lnTo>
                <a:lnTo>
                  <a:pt x="1748668" y="346593"/>
                </a:lnTo>
                <a:lnTo>
                  <a:pt x="1762861" y="375002"/>
                </a:lnTo>
                <a:lnTo>
                  <a:pt x="1775636" y="404832"/>
                </a:lnTo>
                <a:lnTo>
                  <a:pt x="1786991" y="433241"/>
                </a:lnTo>
                <a:lnTo>
                  <a:pt x="1796927" y="464491"/>
                </a:lnTo>
                <a:lnTo>
                  <a:pt x="1805443" y="494321"/>
                </a:lnTo>
                <a:lnTo>
                  <a:pt x="1812539" y="524151"/>
                </a:lnTo>
                <a:lnTo>
                  <a:pt x="1818217" y="555401"/>
                </a:lnTo>
                <a:lnTo>
                  <a:pt x="1825314" y="588071"/>
                </a:lnTo>
                <a:lnTo>
                  <a:pt x="1826733" y="619321"/>
                </a:lnTo>
                <a:lnTo>
                  <a:pt x="1828153" y="649151"/>
                </a:lnTo>
                <a:lnTo>
                  <a:pt x="1830991" y="681822"/>
                </a:lnTo>
                <a:lnTo>
                  <a:pt x="1828153" y="732958"/>
                </a:lnTo>
                <a:lnTo>
                  <a:pt x="1822475" y="782675"/>
                </a:lnTo>
                <a:lnTo>
                  <a:pt x="1812539" y="829550"/>
                </a:lnTo>
                <a:lnTo>
                  <a:pt x="1798346" y="872164"/>
                </a:lnTo>
                <a:lnTo>
                  <a:pt x="1782733" y="914778"/>
                </a:lnTo>
                <a:lnTo>
                  <a:pt x="1762861" y="951710"/>
                </a:lnTo>
                <a:lnTo>
                  <a:pt x="1737313" y="988642"/>
                </a:lnTo>
                <a:lnTo>
                  <a:pt x="1711764" y="1022733"/>
                </a:lnTo>
                <a:lnTo>
                  <a:pt x="1679119" y="1052562"/>
                </a:lnTo>
                <a:lnTo>
                  <a:pt x="1646473" y="1079551"/>
                </a:lnTo>
                <a:lnTo>
                  <a:pt x="1608150" y="1105119"/>
                </a:lnTo>
                <a:lnTo>
                  <a:pt x="1565569" y="1127847"/>
                </a:lnTo>
                <a:lnTo>
                  <a:pt x="1522987" y="1147733"/>
                </a:lnTo>
                <a:lnTo>
                  <a:pt x="1474729" y="1163358"/>
                </a:lnTo>
                <a:lnTo>
                  <a:pt x="1425051" y="1176142"/>
                </a:lnTo>
                <a:lnTo>
                  <a:pt x="1371115" y="1186086"/>
                </a:lnTo>
                <a:lnTo>
                  <a:pt x="1400921" y="1188927"/>
                </a:lnTo>
                <a:lnTo>
                  <a:pt x="1430728" y="1193188"/>
                </a:lnTo>
                <a:lnTo>
                  <a:pt x="1460535" y="1198870"/>
                </a:lnTo>
                <a:lnTo>
                  <a:pt x="1488923" y="1207393"/>
                </a:lnTo>
                <a:lnTo>
                  <a:pt x="1515891" y="1215915"/>
                </a:lnTo>
                <a:lnTo>
                  <a:pt x="1542859" y="1225859"/>
                </a:lnTo>
                <a:lnTo>
                  <a:pt x="1568407" y="1235802"/>
                </a:lnTo>
                <a:lnTo>
                  <a:pt x="1593956" y="1247166"/>
                </a:lnTo>
                <a:lnTo>
                  <a:pt x="1618085" y="1258529"/>
                </a:lnTo>
                <a:lnTo>
                  <a:pt x="1639376" y="1272734"/>
                </a:lnTo>
                <a:lnTo>
                  <a:pt x="1663505" y="1286938"/>
                </a:lnTo>
                <a:lnTo>
                  <a:pt x="1683377" y="1302564"/>
                </a:lnTo>
                <a:lnTo>
                  <a:pt x="1703248" y="1321030"/>
                </a:lnTo>
                <a:lnTo>
                  <a:pt x="1723119" y="1339496"/>
                </a:lnTo>
                <a:lnTo>
                  <a:pt x="1741571" y="1359382"/>
                </a:lnTo>
                <a:lnTo>
                  <a:pt x="1758603" y="1379268"/>
                </a:lnTo>
                <a:lnTo>
                  <a:pt x="1772797" y="1396314"/>
                </a:lnTo>
                <a:lnTo>
                  <a:pt x="1786991" y="1416200"/>
                </a:lnTo>
                <a:lnTo>
                  <a:pt x="1798346" y="1438928"/>
                </a:lnTo>
                <a:lnTo>
                  <a:pt x="1808281" y="1458814"/>
                </a:lnTo>
                <a:lnTo>
                  <a:pt x="1818217" y="1480121"/>
                </a:lnTo>
                <a:lnTo>
                  <a:pt x="1826733" y="1502849"/>
                </a:lnTo>
                <a:lnTo>
                  <a:pt x="1835249" y="1524156"/>
                </a:lnTo>
                <a:lnTo>
                  <a:pt x="1840927" y="1548303"/>
                </a:lnTo>
                <a:lnTo>
                  <a:pt x="1845185" y="1572451"/>
                </a:lnTo>
                <a:lnTo>
                  <a:pt x="1849443" y="1595179"/>
                </a:lnTo>
                <a:lnTo>
                  <a:pt x="1850863" y="1619326"/>
                </a:lnTo>
                <a:lnTo>
                  <a:pt x="1852282" y="1643474"/>
                </a:lnTo>
                <a:lnTo>
                  <a:pt x="1852282" y="1669043"/>
                </a:lnTo>
                <a:lnTo>
                  <a:pt x="1850863" y="1696031"/>
                </a:lnTo>
                <a:lnTo>
                  <a:pt x="1849443" y="1721600"/>
                </a:lnTo>
                <a:lnTo>
                  <a:pt x="1845185" y="1747168"/>
                </a:lnTo>
                <a:lnTo>
                  <a:pt x="1836669" y="1776998"/>
                </a:lnTo>
                <a:lnTo>
                  <a:pt x="1828153" y="1806827"/>
                </a:lnTo>
                <a:lnTo>
                  <a:pt x="1816798" y="1836657"/>
                </a:lnTo>
                <a:lnTo>
                  <a:pt x="1805443" y="1862225"/>
                </a:lnTo>
                <a:lnTo>
                  <a:pt x="1791249" y="1890635"/>
                </a:lnTo>
                <a:lnTo>
                  <a:pt x="1772797" y="1916203"/>
                </a:lnTo>
                <a:lnTo>
                  <a:pt x="1755765" y="1940351"/>
                </a:lnTo>
                <a:lnTo>
                  <a:pt x="1735893" y="1961658"/>
                </a:lnTo>
                <a:lnTo>
                  <a:pt x="1713183" y="1984385"/>
                </a:lnTo>
                <a:lnTo>
                  <a:pt x="1689054" y="2004272"/>
                </a:lnTo>
                <a:lnTo>
                  <a:pt x="1663505" y="2024158"/>
                </a:lnTo>
                <a:lnTo>
                  <a:pt x="1637957" y="2042624"/>
                </a:lnTo>
                <a:lnTo>
                  <a:pt x="1609569" y="2055408"/>
                </a:lnTo>
                <a:lnTo>
                  <a:pt x="1579762" y="2069613"/>
                </a:lnTo>
                <a:lnTo>
                  <a:pt x="1549955" y="2083817"/>
                </a:lnTo>
                <a:lnTo>
                  <a:pt x="1518729" y="2093761"/>
                </a:lnTo>
                <a:lnTo>
                  <a:pt x="1522987" y="2129272"/>
                </a:lnTo>
                <a:lnTo>
                  <a:pt x="1522987" y="2134954"/>
                </a:lnTo>
                <a:lnTo>
                  <a:pt x="1520149" y="2143477"/>
                </a:lnTo>
                <a:lnTo>
                  <a:pt x="1514471" y="2157681"/>
                </a:lnTo>
                <a:lnTo>
                  <a:pt x="1505955" y="2167625"/>
                </a:lnTo>
                <a:lnTo>
                  <a:pt x="1500277" y="2171886"/>
                </a:lnTo>
                <a:lnTo>
                  <a:pt x="1493181" y="2174727"/>
                </a:lnTo>
                <a:lnTo>
                  <a:pt x="1464793" y="2184670"/>
                </a:lnTo>
                <a:lnTo>
                  <a:pt x="1434986" y="2193193"/>
                </a:lnTo>
                <a:lnTo>
                  <a:pt x="1400921" y="2201716"/>
                </a:lnTo>
                <a:lnTo>
                  <a:pt x="1366856" y="2208818"/>
                </a:lnTo>
                <a:lnTo>
                  <a:pt x="1331372" y="2213079"/>
                </a:lnTo>
                <a:lnTo>
                  <a:pt x="1293049" y="2217341"/>
                </a:lnTo>
                <a:lnTo>
                  <a:pt x="1253307" y="2218761"/>
                </a:lnTo>
                <a:lnTo>
                  <a:pt x="1212145" y="2221602"/>
                </a:lnTo>
                <a:lnTo>
                  <a:pt x="1142595" y="2218761"/>
                </a:lnTo>
                <a:lnTo>
                  <a:pt x="1077304" y="2213079"/>
                </a:lnTo>
                <a:lnTo>
                  <a:pt x="1017691" y="2207398"/>
                </a:lnTo>
                <a:lnTo>
                  <a:pt x="960916" y="2198875"/>
                </a:lnTo>
                <a:lnTo>
                  <a:pt x="880011" y="2184670"/>
                </a:lnTo>
                <a:lnTo>
                  <a:pt x="845946" y="2177568"/>
                </a:lnTo>
                <a:lnTo>
                  <a:pt x="837430" y="2174727"/>
                </a:lnTo>
                <a:lnTo>
                  <a:pt x="831753" y="2169045"/>
                </a:lnTo>
                <a:lnTo>
                  <a:pt x="826075" y="2164784"/>
                </a:lnTo>
                <a:lnTo>
                  <a:pt x="820398" y="2157681"/>
                </a:lnTo>
                <a:lnTo>
                  <a:pt x="816140" y="2152000"/>
                </a:lnTo>
                <a:lnTo>
                  <a:pt x="814720" y="2143477"/>
                </a:lnTo>
                <a:lnTo>
                  <a:pt x="811881" y="2133534"/>
                </a:lnTo>
                <a:lnTo>
                  <a:pt x="811881" y="2125011"/>
                </a:lnTo>
                <a:lnTo>
                  <a:pt x="845946" y="1884953"/>
                </a:lnTo>
                <a:lnTo>
                  <a:pt x="875753" y="1673304"/>
                </a:lnTo>
                <a:lnTo>
                  <a:pt x="905560" y="1474439"/>
                </a:lnTo>
                <a:lnTo>
                  <a:pt x="864398" y="1465917"/>
                </a:lnTo>
                <a:lnTo>
                  <a:pt x="821817" y="1455973"/>
                </a:lnTo>
                <a:lnTo>
                  <a:pt x="780655" y="1444610"/>
                </a:lnTo>
                <a:lnTo>
                  <a:pt x="740913" y="1430405"/>
                </a:lnTo>
                <a:lnTo>
                  <a:pt x="702590" y="1416200"/>
                </a:lnTo>
                <a:lnTo>
                  <a:pt x="664267" y="1399155"/>
                </a:lnTo>
                <a:lnTo>
                  <a:pt x="628782" y="1380689"/>
                </a:lnTo>
                <a:lnTo>
                  <a:pt x="593298" y="1360802"/>
                </a:lnTo>
                <a:lnTo>
                  <a:pt x="559233" y="1339496"/>
                </a:lnTo>
                <a:lnTo>
                  <a:pt x="528007" y="1316768"/>
                </a:lnTo>
                <a:lnTo>
                  <a:pt x="498200" y="1292620"/>
                </a:lnTo>
                <a:lnTo>
                  <a:pt x="468393" y="1265632"/>
                </a:lnTo>
                <a:lnTo>
                  <a:pt x="440006" y="1238643"/>
                </a:lnTo>
                <a:lnTo>
                  <a:pt x="411618" y="1208813"/>
                </a:lnTo>
                <a:lnTo>
                  <a:pt x="388908" y="1178983"/>
                </a:lnTo>
                <a:lnTo>
                  <a:pt x="364779" y="1147733"/>
                </a:lnTo>
                <a:lnTo>
                  <a:pt x="340650" y="1149154"/>
                </a:lnTo>
                <a:lnTo>
                  <a:pt x="315101" y="1151995"/>
                </a:lnTo>
                <a:lnTo>
                  <a:pt x="292391" y="1149154"/>
                </a:lnTo>
                <a:lnTo>
                  <a:pt x="268262" y="1147733"/>
                </a:lnTo>
                <a:lnTo>
                  <a:pt x="245552" y="1143472"/>
                </a:lnTo>
                <a:lnTo>
                  <a:pt x="221422" y="1137790"/>
                </a:lnTo>
                <a:lnTo>
                  <a:pt x="197293" y="1129267"/>
                </a:lnTo>
                <a:lnTo>
                  <a:pt x="176002" y="1119324"/>
                </a:lnTo>
                <a:lnTo>
                  <a:pt x="151873" y="1107960"/>
                </a:lnTo>
                <a:lnTo>
                  <a:pt x="129163" y="1093756"/>
                </a:lnTo>
                <a:lnTo>
                  <a:pt x="109292" y="1078131"/>
                </a:lnTo>
                <a:lnTo>
                  <a:pt x="89421" y="1059665"/>
                </a:lnTo>
                <a:lnTo>
                  <a:pt x="72388" y="1039778"/>
                </a:lnTo>
                <a:lnTo>
                  <a:pt x="53936" y="1019892"/>
                </a:lnTo>
                <a:lnTo>
                  <a:pt x="39742" y="995744"/>
                </a:lnTo>
                <a:lnTo>
                  <a:pt x="25549" y="970176"/>
                </a:lnTo>
                <a:lnTo>
                  <a:pt x="15613" y="941766"/>
                </a:lnTo>
                <a:lnTo>
                  <a:pt x="8516" y="911937"/>
                </a:lnTo>
                <a:lnTo>
                  <a:pt x="2839" y="880686"/>
                </a:lnTo>
                <a:lnTo>
                  <a:pt x="0" y="849436"/>
                </a:lnTo>
                <a:lnTo>
                  <a:pt x="2839" y="816766"/>
                </a:lnTo>
                <a:lnTo>
                  <a:pt x="8516" y="786936"/>
                </a:lnTo>
                <a:lnTo>
                  <a:pt x="15613" y="755686"/>
                </a:lnTo>
                <a:lnTo>
                  <a:pt x="28387" y="727277"/>
                </a:lnTo>
                <a:lnTo>
                  <a:pt x="44001" y="697447"/>
                </a:lnTo>
                <a:lnTo>
                  <a:pt x="62452" y="671879"/>
                </a:lnTo>
                <a:lnTo>
                  <a:pt x="83743" y="647731"/>
                </a:lnTo>
                <a:lnTo>
                  <a:pt x="107872" y="626424"/>
                </a:lnTo>
                <a:lnTo>
                  <a:pt x="133421" y="607958"/>
                </a:lnTo>
                <a:lnTo>
                  <a:pt x="158970" y="592333"/>
                </a:lnTo>
                <a:lnTo>
                  <a:pt x="188777" y="579549"/>
                </a:lnTo>
                <a:lnTo>
                  <a:pt x="221422" y="569605"/>
                </a:lnTo>
                <a:lnTo>
                  <a:pt x="252648" y="562503"/>
                </a:lnTo>
                <a:lnTo>
                  <a:pt x="288133" y="558242"/>
                </a:lnTo>
                <a:lnTo>
                  <a:pt x="286713" y="525571"/>
                </a:lnTo>
                <a:lnTo>
                  <a:pt x="286713" y="492900"/>
                </a:lnTo>
                <a:lnTo>
                  <a:pt x="290971" y="455968"/>
                </a:lnTo>
                <a:lnTo>
                  <a:pt x="296649" y="421877"/>
                </a:lnTo>
                <a:lnTo>
                  <a:pt x="300907" y="406252"/>
                </a:lnTo>
                <a:lnTo>
                  <a:pt x="306585" y="392048"/>
                </a:lnTo>
                <a:lnTo>
                  <a:pt x="315101" y="379263"/>
                </a:lnTo>
                <a:lnTo>
                  <a:pt x="322198" y="365059"/>
                </a:lnTo>
                <a:lnTo>
                  <a:pt x="332133" y="355116"/>
                </a:lnTo>
                <a:lnTo>
                  <a:pt x="344908" y="345172"/>
                </a:lnTo>
                <a:lnTo>
                  <a:pt x="359101" y="339491"/>
                </a:lnTo>
                <a:lnTo>
                  <a:pt x="371876" y="332388"/>
                </a:lnTo>
                <a:lnTo>
                  <a:pt x="388908" y="330968"/>
                </a:lnTo>
                <a:lnTo>
                  <a:pt x="401683" y="329547"/>
                </a:lnTo>
                <a:lnTo>
                  <a:pt x="424393" y="330968"/>
                </a:lnTo>
                <a:lnTo>
                  <a:pt x="444264" y="336650"/>
                </a:lnTo>
                <a:lnTo>
                  <a:pt x="459877" y="345172"/>
                </a:lnTo>
                <a:lnTo>
                  <a:pt x="474071" y="356536"/>
                </a:lnTo>
                <a:lnTo>
                  <a:pt x="488264" y="370741"/>
                </a:lnTo>
                <a:lnTo>
                  <a:pt x="498200" y="389207"/>
                </a:lnTo>
                <a:lnTo>
                  <a:pt x="508136" y="406252"/>
                </a:lnTo>
                <a:lnTo>
                  <a:pt x="515232" y="428980"/>
                </a:lnTo>
                <a:lnTo>
                  <a:pt x="523749" y="453127"/>
                </a:lnTo>
                <a:lnTo>
                  <a:pt x="529426" y="478696"/>
                </a:lnTo>
                <a:lnTo>
                  <a:pt x="539362" y="535514"/>
                </a:lnTo>
                <a:lnTo>
                  <a:pt x="547878" y="598015"/>
                </a:lnTo>
                <a:lnTo>
                  <a:pt x="553556" y="663356"/>
                </a:lnTo>
                <a:lnTo>
                  <a:pt x="554975" y="691765"/>
                </a:lnTo>
                <a:lnTo>
                  <a:pt x="559233" y="727277"/>
                </a:lnTo>
                <a:lnTo>
                  <a:pt x="564911" y="762788"/>
                </a:lnTo>
                <a:lnTo>
                  <a:pt x="579104" y="836652"/>
                </a:lnTo>
                <a:lnTo>
                  <a:pt x="593298" y="899152"/>
                </a:lnTo>
                <a:lnTo>
                  <a:pt x="601814" y="938925"/>
                </a:lnTo>
                <a:lnTo>
                  <a:pt x="631621" y="974437"/>
                </a:lnTo>
                <a:lnTo>
                  <a:pt x="661428" y="1008528"/>
                </a:lnTo>
                <a:lnTo>
                  <a:pt x="691235" y="1035517"/>
                </a:lnTo>
                <a:lnTo>
                  <a:pt x="722461" y="1063926"/>
                </a:lnTo>
                <a:lnTo>
                  <a:pt x="752268" y="1085233"/>
                </a:lnTo>
                <a:lnTo>
                  <a:pt x="782075" y="1107960"/>
                </a:lnTo>
                <a:lnTo>
                  <a:pt x="811881" y="1125006"/>
                </a:lnTo>
                <a:lnTo>
                  <a:pt x="841688" y="1142051"/>
                </a:lnTo>
                <a:lnTo>
                  <a:pt x="871495" y="1153415"/>
                </a:lnTo>
                <a:lnTo>
                  <a:pt x="899883" y="1166199"/>
                </a:lnTo>
                <a:lnTo>
                  <a:pt x="926851" y="1176142"/>
                </a:lnTo>
                <a:lnTo>
                  <a:pt x="953819" y="1181824"/>
                </a:lnTo>
                <a:lnTo>
                  <a:pt x="979367" y="1187506"/>
                </a:lnTo>
                <a:lnTo>
                  <a:pt x="1000658" y="1191768"/>
                </a:lnTo>
                <a:lnTo>
                  <a:pt x="1044659" y="1197449"/>
                </a:lnTo>
                <a:lnTo>
                  <a:pt x="1047497" y="1193188"/>
                </a:lnTo>
                <a:lnTo>
                  <a:pt x="1047497" y="1191768"/>
                </a:lnTo>
                <a:lnTo>
                  <a:pt x="1048917" y="1178983"/>
                </a:lnTo>
                <a:lnTo>
                  <a:pt x="994981" y="1167620"/>
                </a:lnTo>
                <a:lnTo>
                  <a:pt x="945303" y="1153415"/>
                </a:lnTo>
                <a:lnTo>
                  <a:pt x="899883" y="1136369"/>
                </a:lnTo>
                <a:lnTo>
                  <a:pt x="855882" y="1113642"/>
                </a:lnTo>
                <a:lnTo>
                  <a:pt x="816140" y="1089494"/>
                </a:lnTo>
                <a:lnTo>
                  <a:pt x="777817" y="1063926"/>
                </a:lnTo>
                <a:lnTo>
                  <a:pt x="745171" y="1034096"/>
                </a:lnTo>
                <a:lnTo>
                  <a:pt x="712525" y="1002846"/>
                </a:lnTo>
                <a:lnTo>
                  <a:pt x="684138" y="965914"/>
                </a:lnTo>
                <a:lnTo>
                  <a:pt x="661428" y="930403"/>
                </a:lnTo>
                <a:lnTo>
                  <a:pt x="641557" y="890630"/>
                </a:lnTo>
                <a:lnTo>
                  <a:pt x="623105" y="849436"/>
                </a:lnTo>
                <a:lnTo>
                  <a:pt x="608911" y="805402"/>
                </a:lnTo>
                <a:lnTo>
                  <a:pt x="601814" y="758527"/>
                </a:lnTo>
                <a:lnTo>
                  <a:pt x="594717" y="711651"/>
                </a:lnTo>
                <a:lnTo>
                  <a:pt x="593298" y="661935"/>
                </a:lnTo>
                <a:lnTo>
                  <a:pt x="593298" y="627844"/>
                </a:lnTo>
                <a:lnTo>
                  <a:pt x="594717" y="593753"/>
                </a:lnTo>
                <a:lnTo>
                  <a:pt x="598975" y="562503"/>
                </a:lnTo>
                <a:lnTo>
                  <a:pt x="604653" y="529832"/>
                </a:lnTo>
                <a:lnTo>
                  <a:pt x="613169" y="498582"/>
                </a:lnTo>
                <a:lnTo>
                  <a:pt x="621685" y="465912"/>
                </a:lnTo>
                <a:lnTo>
                  <a:pt x="631621" y="436082"/>
                </a:lnTo>
                <a:lnTo>
                  <a:pt x="642976" y="406252"/>
                </a:lnTo>
                <a:lnTo>
                  <a:pt x="654331" y="376423"/>
                </a:lnTo>
                <a:lnTo>
                  <a:pt x="671363" y="349434"/>
                </a:lnTo>
                <a:lnTo>
                  <a:pt x="684138" y="321025"/>
                </a:lnTo>
                <a:lnTo>
                  <a:pt x="702590" y="295456"/>
                </a:lnTo>
                <a:lnTo>
                  <a:pt x="718203" y="267047"/>
                </a:lnTo>
                <a:lnTo>
                  <a:pt x="738074" y="242899"/>
                </a:lnTo>
                <a:lnTo>
                  <a:pt x="757945" y="218751"/>
                </a:lnTo>
                <a:lnTo>
                  <a:pt x="780655" y="196024"/>
                </a:lnTo>
                <a:lnTo>
                  <a:pt x="801946" y="173297"/>
                </a:lnTo>
                <a:lnTo>
                  <a:pt x="824656" y="153410"/>
                </a:lnTo>
                <a:lnTo>
                  <a:pt x="847366" y="133524"/>
                </a:lnTo>
                <a:lnTo>
                  <a:pt x="874334" y="113637"/>
                </a:lnTo>
                <a:lnTo>
                  <a:pt x="897044" y="96592"/>
                </a:lnTo>
                <a:lnTo>
                  <a:pt x="925431" y="79546"/>
                </a:lnTo>
                <a:lnTo>
                  <a:pt x="950980" y="65341"/>
                </a:lnTo>
                <a:lnTo>
                  <a:pt x="979367" y="52557"/>
                </a:lnTo>
                <a:lnTo>
                  <a:pt x="1009174" y="39773"/>
                </a:lnTo>
                <a:lnTo>
                  <a:pt x="1037562" y="29830"/>
                </a:lnTo>
                <a:lnTo>
                  <a:pt x="1067369" y="19887"/>
                </a:lnTo>
                <a:lnTo>
                  <a:pt x="1097175" y="14205"/>
                </a:lnTo>
                <a:lnTo>
                  <a:pt x="1128402" y="8523"/>
                </a:lnTo>
                <a:lnTo>
                  <a:pt x="1158209"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5" name="í$ľîḋe">
            <a:extLst>
              <a:ext uri="{FF2B5EF4-FFF2-40B4-BE49-F238E27FC236}">
                <a16:creationId xmlns:a16="http://schemas.microsoft.com/office/drawing/2014/main" id="{889D207E-D1D4-45B1-BF93-6C7C2349B31F}"/>
              </a:ext>
            </a:extLst>
          </p:cNvPr>
          <p:cNvSpPr/>
          <p:nvPr/>
        </p:nvSpPr>
        <p:spPr bwMode="auto">
          <a:xfrm>
            <a:off x="59202" y="4644922"/>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6" name="îşḻïḍê">
            <a:extLst>
              <a:ext uri="{FF2B5EF4-FFF2-40B4-BE49-F238E27FC236}">
                <a16:creationId xmlns:a16="http://schemas.microsoft.com/office/drawing/2014/main" id="{8F2FC5BE-E35F-4D30-9CF0-86C4BABDD4EB}"/>
              </a:ext>
            </a:extLst>
          </p:cNvPr>
          <p:cNvSpPr/>
          <p:nvPr/>
        </p:nvSpPr>
        <p:spPr bwMode="auto">
          <a:xfrm>
            <a:off x="1335626" y="3895612"/>
            <a:ext cx="2547261" cy="1671988"/>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E672E"/>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8" name="îşḷïḋè">
            <a:extLst>
              <a:ext uri="{FF2B5EF4-FFF2-40B4-BE49-F238E27FC236}">
                <a16:creationId xmlns:a16="http://schemas.microsoft.com/office/drawing/2014/main" id="{87FF0CC7-1D15-4A8F-8654-74C5E0C90728}"/>
              </a:ext>
            </a:extLst>
          </p:cNvPr>
          <p:cNvSpPr/>
          <p:nvPr/>
        </p:nvSpPr>
        <p:spPr bwMode="auto">
          <a:xfrm>
            <a:off x="2677805" y="1933019"/>
            <a:ext cx="3060385" cy="1779520"/>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5B642"/>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10" name="îšľiḋé">
            <a:extLst>
              <a:ext uri="{FF2B5EF4-FFF2-40B4-BE49-F238E27FC236}">
                <a16:creationId xmlns:a16="http://schemas.microsoft.com/office/drawing/2014/main" id="{7A66ED5C-3497-4FE5-9035-5FD6CA115E32}"/>
              </a:ext>
            </a:extLst>
          </p:cNvPr>
          <p:cNvSpPr/>
          <p:nvPr/>
        </p:nvSpPr>
        <p:spPr bwMode="auto">
          <a:xfrm flipH="1">
            <a:off x="7335445" y="4079473"/>
            <a:ext cx="2547261" cy="1671988"/>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986F69"/>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12" name="íṥḷîḑè">
            <a:extLst>
              <a:ext uri="{FF2B5EF4-FFF2-40B4-BE49-F238E27FC236}">
                <a16:creationId xmlns:a16="http://schemas.microsoft.com/office/drawing/2014/main" id="{74D2F4AF-2231-4802-A773-E5B3EC810374}"/>
              </a:ext>
            </a:extLst>
          </p:cNvPr>
          <p:cNvSpPr/>
          <p:nvPr/>
        </p:nvSpPr>
        <p:spPr bwMode="auto">
          <a:xfrm flipH="1">
            <a:off x="6490798" y="2040550"/>
            <a:ext cx="3060384" cy="1671989"/>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21A5B1"/>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20" name="TextBox 19">
            <a:extLst>
              <a:ext uri="{FF2B5EF4-FFF2-40B4-BE49-F238E27FC236}">
                <a16:creationId xmlns:a16="http://schemas.microsoft.com/office/drawing/2014/main" id="{B2CE076D-1165-5546-8F4B-973A4FE9DFAB}"/>
              </a:ext>
            </a:extLst>
          </p:cNvPr>
          <p:cNvSpPr txBox="1"/>
          <p:nvPr/>
        </p:nvSpPr>
        <p:spPr>
          <a:xfrm>
            <a:off x="3939078" y="720142"/>
            <a:ext cx="4313843" cy="769441"/>
          </a:xfrm>
          <a:prstGeom prst="rect">
            <a:avLst/>
          </a:prstGeom>
          <a:solidFill>
            <a:schemeClr val="accent1">
              <a:lumMod val="20000"/>
              <a:lumOff val="80000"/>
            </a:schemeClr>
          </a:solidFill>
          <a:ln w="28575">
            <a:solidFill>
              <a:schemeClr val="tx2">
                <a:lumMod val="60000"/>
                <a:lumOff val="40000"/>
              </a:schemeClr>
            </a:solidFill>
            <a:prstDash val="dash"/>
          </a:ln>
        </p:spPr>
        <p:txBody>
          <a:bodyPr wrap="square" rtlCol="0">
            <a:spAutoFit/>
          </a:bodyPr>
          <a:lstStyle/>
          <a:p>
            <a:pPr algn="ctr"/>
            <a:r>
              <a:rPr lang="en-US" sz="4400" b="1" dirty="0" err="1">
                <a:solidFill>
                  <a:srgbClr val="FF0000"/>
                </a:solidFill>
                <a:latin typeface="SVN-Androgyne" panose="02040603050506020204" pitchFamily="18" charset="0"/>
              </a:rPr>
              <a:t>Tiến</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trình</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bài</a:t>
            </a:r>
            <a:r>
              <a:rPr lang="en-US" sz="4400" b="1" dirty="0">
                <a:solidFill>
                  <a:srgbClr val="FF0000"/>
                </a:solidFill>
                <a:latin typeface="SVN-Androgyne" panose="02040603050506020204" pitchFamily="18" charset="0"/>
              </a:rPr>
              <a:t> </a:t>
            </a:r>
            <a:r>
              <a:rPr lang="en-US" sz="4400" b="1" dirty="0" err="1">
                <a:solidFill>
                  <a:srgbClr val="FF0000"/>
                </a:solidFill>
                <a:latin typeface="SVN-Androgyne" panose="02040603050506020204" pitchFamily="18" charset="0"/>
              </a:rPr>
              <a:t>học</a:t>
            </a:r>
            <a:endParaRPr lang="en-US" sz="4400" b="1" dirty="0">
              <a:solidFill>
                <a:srgbClr val="FF0000"/>
              </a:solidFill>
              <a:latin typeface="SVN-Androgyne" panose="02040603050506020204" pitchFamily="18" charset="0"/>
            </a:endParaRPr>
          </a:p>
        </p:txBody>
      </p:sp>
      <p:pic>
        <p:nvPicPr>
          <p:cNvPr id="21" name="图片 10">
            <a:extLst>
              <a:ext uri="{FF2B5EF4-FFF2-40B4-BE49-F238E27FC236}">
                <a16:creationId xmlns:a16="http://schemas.microsoft.com/office/drawing/2014/main" id="{7AC5B223-ADF0-AD46-8C80-670F66F36D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6772701">
            <a:off x="2506734" y="323178"/>
            <a:ext cx="1549280" cy="1501815"/>
          </a:xfrm>
          <a:prstGeom prst="rect">
            <a:avLst/>
          </a:prstGeom>
        </p:spPr>
      </p:pic>
      <p:sp>
        <p:nvSpPr>
          <p:cNvPr id="23" name="Rectangle 8">
            <a:extLst>
              <a:ext uri="{FF2B5EF4-FFF2-40B4-BE49-F238E27FC236}">
                <a16:creationId xmlns:a16="http://schemas.microsoft.com/office/drawing/2014/main" id="{E838D6A2-9C7E-C247-A76E-A729C1402FF4}"/>
              </a:ext>
            </a:extLst>
          </p:cNvPr>
          <p:cNvSpPr>
            <a:spLocks noChangeArrowheads="1"/>
          </p:cNvSpPr>
          <p:nvPr/>
        </p:nvSpPr>
        <p:spPr bwMode="auto">
          <a:xfrm>
            <a:off x="2717148" y="2354704"/>
            <a:ext cx="2847611" cy="830997"/>
          </a:xfrm>
          <a:prstGeom prst="rect">
            <a:avLst/>
          </a:prstGeom>
          <a:noFill/>
          <a:ln w="19050">
            <a:noFill/>
            <a:miter lim="800000"/>
            <a:headEnd/>
            <a:tailEnd/>
          </a:ln>
        </p:spPr>
        <p:txBody>
          <a:bodyPr wrap="square">
            <a:spAutoFit/>
          </a:body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phân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tích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văn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bản</a:t>
            </a:r>
            <a:endPar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p:txBody>
      </p:sp>
      <p:sp>
        <p:nvSpPr>
          <p:cNvPr id="24" name="Rectangle 8">
            <a:extLst>
              <a:ext uri="{FF2B5EF4-FFF2-40B4-BE49-F238E27FC236}">
                <a16:creationId xmlns:a16="http://schemas.microsoft.com/office/drawing/2014/main" id="{C65E892A-9A52-0E49-95FA-DEC140F3C3DD}"/>
              </a:ext>
            </a:extLst>
          </p:cNvPr>
          <p:cNvSpPr>
            <a:spLocks noChangeArrowheads="1"/>
          </p:cNvSpPr>
          <p:nvPr/>
        </p:nvSpPr>
        <p:spPr bwMode="auto">
          <a:xfrm>
            <a:off x="7560012" y="4644922"/>
            <a:ext cx="2098126" cy="461665"/>
          </a:xfrm>
          <a:prstGeom prst="rect">
            <a:avLst/>
          </a:prstGeom>
          <a:noFill/>
          <a:ln w="19050">
            <a:noFill/>
            <a:miter lim="800000"/>
            <a:headEnd/>
            <a:tailEnd/>
          </a:ln>
        </p:spPr>
        <p:txBody>
          <a:bodyPr wrap="square">
            <a:spAutoFit/>
          </a:bodyPr>
          <a:lstStyle/>
          <a:p>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VI.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Luyện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tập</a:t>
            </a:r>
            <a:endPar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p:txBody>
      </p:sp>
      <p:sp>
        <p:nvSpPr>
          <p:cNvPr id="25" name="Rectangle 8">
            <a:extLst>
              <a:ext uri="{FF2B5EF4-FFF2-40B4-BE49-F238E27FC236}">
                <a16:creationId xmlns:a16="http://schemas.microsoft.com/office/drawing/2014/main" id="{6FBAFED0-A3DF-3142-AC2D-B10B9A706A76}"/>
              </a:ext>
            </a:extLst>
          </p:cNvPr>
          <p:cNvSpPr>
            <a:spLocks noChangeArrowheads="1"/>
          </p:cNvSpPr>
          <p:nvPr/>
        </p:nvSpPr>
        <p:spPr bwMode="auto">
          <a:xfrm>
            <a:off x="6834002" y="2461045"/>
            <a:ext cx="2501092" cy="830997"/>
          </a:xfrm>
          <a:prstGeom prst="rect">
            <a:avLst/>
          </a:prstGeom>
          <a:noFill/>
          <a:ln w="19050">
            <a:noFill/>
            <a:miter lim="800000"/>
            <a:headEnd/>
            <a:tailEnd/>
          </a:ln>
        </p:spPr>
        <p:txBody>
          <a:bodyPr wrap="square">
            <a:spAutoFit/>
          </a:body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quy</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trình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viết</a:t>
            </a:r>
            <a:endPar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endParaRPr>
          </a:p>
        </p:txBody>
      </p:sp>
      <p:sp>
        <p:nvSpPr>
          <p:cNvPr id="2" name="Rectangle 1">
            <a:extLst>
              <a:ext uri="{FF2B5EF4-FFF2-40B4-BE49-F238E27FC236}">
                <a16:creationId xmlns:a16="http://schemas.microsoft.com/office/drawing/2014/main" id="{EC0AA218-F21B-E542-A21C-3A49DED45E1D}"/>
              </a:ext>
            </a:extLst>
          </p:cNvPr>
          <p:cNvSpPr/>
          <p:nvPr/>
        </p:nvSpPr>
        <p:spPr>
          <a:xfrm>
            <a:off x="1583214" y="4049519"/>
            <a:ext cx="1852282" cy="1200329"/>
          </a:xfrm>
          <a:prstGeom prst="rect">
            <a:avLst/>
          </a:prstGeom>
          <a:ln>
            <a:noFill/>
          </a:ln>
        </p:spPr>
        <p:txBody>
          <a:bodyPr wrap="square">
            <a:spAutoFit/>
          </a:body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tri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thức</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về</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Tree>
    <p:extLst>
      <p:ext uri="{BB962C8B-B14F-4D97-AF65-F5344CB8AC3E}">
        <p14:creationId xmlns:p14="http://schemas.microsoft.com/office/powerpoint/2010/main" val="34720461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2" presetClass="entr" presetSubtype="12"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5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randombar(horizontal)">
                                      <p:cBhvr>
                                        <p:cTn id="56" dur="500"/>
                                        <p:tgtEl>
                                          <p:spTgt spid="10"/>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1000"/>
                                        <p:tgtEl>
                                          <p:spTgt spid="24"/>
                                        </p:tgtEl>
                                      </p:cBhvr>
                                    </p:animEffect>
                                    <p:anim calcmode="lin" valueType="num">
                                      <p:cBhvr>
                                        <p:cTn id="60" dur="1000" fill="hold"/>
                                        <p:tgtEl>
                                          <p:spTgt spid="24"/>
                                        </p:tgtEl>
                                        <p:attrNameLst>
                                          <p:attrName>ppt_x</p:attrName>
                                        </p:attrNameLst>
                                      </p:cBhvr>
                                      <p:tavLst>
                                        <p:tav tm="0">
                                          <p:val>
                                            <p:strVal val="#ppt_x"/>
                                          </p:val>
                                        </p:tav>
                                        <p:tav tm="100000">
                                          <p:val>
                                            <p:strVal val="#ppt_x"/>
                                          </p:val>
                                        </p:tav>
                                      </p:tavLst>
                                    </p:anim>
                                    <p:anim calcmode="lin" valueType="num">
                                      <p:cBhvr>
                                        <p:cTn id="6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2" grpId="0" animBg="1"/>
      <p:bldP spid="20" grpId="0" animBg="1"/>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8696F500-1407-490A-B31D-F9B73E10F55B}"/>
              </a:ext>
            </a:extLst>
          </p:cNvPr>
          <p:cNvGrpSpPr/>
          <p:nvPr/>
        </p:nvGrpSpPr>
        <p:grpSpPr>
          <a:xfrm>
            <a:off x="6951976" y="1694254"/>
            <a:ext cx="4738362" cy="3676652"/>
            <a:chOff x="1657325" y="1459183"/>
            <a:chExt cx="4738362" cy="3676652"/>
          </a:xfrm>
        </p:grpSpPr>
        <p:sp>
          <p:nvSpPr>
            <p:cNvPr id="52" name="íŝ1íḋê">
              <a:extLst>
                <a:ext uri="{FF2B5EF4-FFF2-40B4-BE49-F238E27FC236}">
                  <a16:creationId xmlns:a16="http://schemas.microsoft.com/office/drawing/2014/main" id="{24EB6059-3C6D-4B6E-84EF-4DE2E7132952}"/>
                </a:ext>
              </a:extLst>
            </p:cNvPr>
            <p:cNvSpPr/>
            <p:nvPr/>
          </p:nvSpPr>
          <p:spPr bwMode="auto">
            <a:xfrm>
              <a:off x="1657325" y="2127665"/>
              <a:ext cx="2359351" cy="3008170"/>
            </a:xfrm>
            <a:custGeom>
              <a:avLst/>
              <a:gdLst>
                <a:gd name="T0" fmla="*/ 269 w 269"/>
                <a:gd name="T1" fmla="*/ 315 h 342"/>
                <a:gd name="T2" fmla="*/ 250 w 269"/>
                <a:gd name="T3" fmla="*/ 333 h 342"/>
                <a:gd name="T4" fmla="*/ 19 w 269"/>
                <a:gd name="T5" fmla="*/ 342 h 342"/>
                <a:gd name="T6" fmla="*/ 0 w 269"/>
                <a:gd name="T7" fmla="*/ 324 h 342"/>
                <a:gd name="T8" fmla="*/ 0 w 269"/>
                <a:gd name="T9" fmla="*/ 18 h 342"/>
                <a:gd name="T10" fmla="*/ 19 w 269"/>
                <a:gd name="T11" fmla="*/ 0 h 342"/>
                <a:gd name="T12" fmla="*/ 250 w 269"/>
                <a:gd name="T13" fmla="*/ 27 h 342"/>
                <a:gd name="T14" fmla="*/ 269 w 269"/>
                <a:gd name="T15" fmla="*/ 44 h 342"/>
                <a:gd name="T16" fmla="*/ 269 w 269"/>
                <a:gd name="T17" fmla="*/ 3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15"/>
                  </a:moveTo>
                  <a:cubicBezTo>
                    <a:pt x="269" y="325"/>
                    <a:pt x="261" y="333"/>
                    <a:pt x="250" y="333"/>
                  </a:cubicBezTo>
                  <a:cubicBezTo>
                    <a:pt x="19" y="342"/>
                    <a:pt x="19" y="342"/>
                    <a:pt x="19" y="342"/>
                  </a:cubicBezTo>
                  <a:cubicBezTo>
                    <a:pt x="8" y="342"/>
                    <a:pt x="0" y="334"/>
                    <a:pt x="0" y="324"/>
                  </a:cubicBezTo>
                  <a:cubicBezTo>
                    <a:pt x="0" y="18"/>
                    <a:pt x="0" y="18"/>
                    <a:pt x="0" y="18"/>
                  </a:cubicBezTo>
                  <a:cubicBezTo>
                    <a:pt x="0" y="8"/>
                    <a:pt x="8" y="0"/>
                    <a:pt x="19" y="0"/>
                  </a:cubicBezTo>
                  <a:cubicBezTo>
                    <a:pt x="250" y="27"/>
                    <a:pt x="250" y="27"/>
                    <a:pt x="250" y="27"/>
                  </a:cubicBezTo>
                  <a:cubicBezTo>
                    <a:pt x="261" y="27"/>
                    <a:pt x="269" y="35"/>
                    <a:pt x="269" y="44"/>
                  </a:cubicBezTo>
                  <a:lnTo>
                    <a:pt x="269" y="315"/>
                  </a:lnTo>
                  <a:close/>
                </a:path>
              </a:pathLst>
            </a:custGeom>
            <a:solidFill>
              <a:srgbClr val="21A5B1"/>
            </a:solidFill>
            <a:ln w="33338" cap="rnd">
              <a:solidFill>
                <a:schemeClr val="bg1">
                  <a:lumMod val="95000"/>
                </a:schemeClr>
              </a:solidFill>
              <a:prstDash val="solid"/>
              <a:round/>
            </a:ln>
          </p:spPr>
          <p:txBody>
            <a:bodyPr wrap="square" lIns="91440" tIns="45720" rIns="91440" bIns="45720" anchor="ctr">
              <a:normAutofit/>
            </a:bodyPr>
            <a:lstStyle/>
            <a:p>
              <a:pPr algn="ctr"/>
              <a:endParaRPr>
                <a:cs typeface="+mn-ea"/>
                <a:sym typeface="+mn-lt"/>
              </a:endParaRPr>
            </a:p>
          </p:txBody>
        </p:sp>
        <p:sp>
          <p:nvSpPr>
            <p:cNvPr id="53" name="îṣliďè">
              <a:extLst>
                <a:ext uri="{FF2B5EF4-FFF2-40B4-BE49-F238E27FC236}">
                  <a16:creationId xmlns:a16="http://schemas.microsoft.com/office/drawing/2014/main" id="{C72BBA8D-1DB0-4E42-BF51-81CA45811F06}"/>
                </a:ext>
              </a:extLst>
            </p:cNvPr>
            <p:cNvSpPr/>
            <p:nvPr/>
          </p:nvSpPr>
          <p:spPr bwMode="auto">
            <a:xfrm>
              <a:off x="1844107" y="2311170"/>
              <a:ext cx="2156184" cy="2641161"/>
            </a:xfrm>
            <a:custGeom>
              <a:avLst/>
              <a:gdLst>
                <a:gd name="T0" fmla="*/ 246 w 246"/>
                <a:gd name="T1" fmla="*/ 276 h 300"/>
                <a:gd name="T2" fmla="*/ 228 w 246"/>
                <a:gd name="T3" fmla="*/ 292 h 300"/>
                <a:gd name="T4" fmla="*/ 17 w 246"/>
                <a:gd name="T5" fmla="*/ 300 h 300"/>
                <a:gd name="T6" fmla="*/ 0 w 246"/>
                <a:gd name="T7" fmla="*/ 284 h 300"/>
                <a:gd name="T8" fmla="*/ 0 w 246"/>
                <a:gd name="T9" fmla="*/ 15 h 300"/>
                <a:gd name="T10" fmla="*/ 17 w 246"/>
                <a:gd name="T11" fmla="*/ 0 h 300"/>
                <a:gd name="T12" fmla="*/ 228 w 246"/>
                <a:gd name="T13" fmla="*/ 23 h 300"/>
                <a:gd name="T14" fmla="*/ 246 w 246"/>
                <a:gd name="T15" fmla="*/ 39 h 300"/>
                <a:gd name="T16" fmla="*/ 246 w 246"/>
                <a:gd name="T17" fmla="*/ 2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00">
                  <a:moveTo>
                    <a:pt x="246" y="276"/>
                  </a:moveTo>
                  <a:cubicBezTo>
                    <a:pt x="246" y="285"/>
                    <a:pt x="238" y="292"/>
                    <a:pt x="228" y="292"/>
                  </a:cubicBezTo>
                  <a:cubicBezTo>
                    <a:pt x="17" y="300"/>
                    <a:pt x="17" y="300"/>
                    <a:pt x="17" y="300"/>
                  </a:cubicBezTo>
                  <a:cubicBezTo>
                    <a:pt x="8" y="300"/>
                    <a:pt x="0" y="293"/>
                    <a:pt x="0" y="284"/>
                  </a:cubicBezTo>
                  <a:cubicBezTo>
                    <a:pt x="0" y="15"/>
                    <a:pt x="0" y="15"/>
                    <a:pt x="0" y="15"/>
                  </a:cubicBezTo>
                  <a:cubicBezTo>
                    <a:pt x="0" y="7"/>
                    <a:pt x="8" y="0"/>
                    <a:pt x="17" y="0"/>
                  </a:cubicBezTo>
                  <a:cubicBezTo>
                    <a:pt x="228" y="23"/>
                    <a:pt x="228" y="23"/>
                    <a:pt x="228" y="23"/>
                  </a:cubicBezTo>
                  <a:cubicBezTo>
                    <a:pt x="238" y="23"/>
                    <a:pt x="246" y="30"/>
                    <a:pt x="246" y="39"/>
                  </a:cubicBezTo>
                  <a:lnTo>
                    <a:pt x="246" y="276"/>
                  </a:lnTo>
                  <a:close/>
                </a:path>
              </a:pathLst>
            </a:custGeom>
            <a:blipFill>
              <a:blip r:embed="rId2" cstate="screen">
                <a:extLst>
                  <a:ext uri="{28A0092B-C50C-407E-A947-70E740481C1C}">
                    <a14:useLocalDpi xmlns:a14="http://schemas.microsoft.com/office/drawing/2010/main"/>
                  </a:ext>
                </a:extLst>
              </a:blip>
              <a:stretch>
                <a:fillRect/>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dirty="0">
                <a:cs typeface="+mn-ea"/>
                <a:sym typeface="+mn-lt"/>
              </a:endParaRPr>
            </a:p>
          </p:txBody>
        </p:sp>
        <p:sp>
          <p:nvSpPr>
            <p:cNvPr id="54" name="ïṡľíḓê">
              <a:extLst>
                <a:ext uri="{FF2B5EF4-FFF2-40B4-BE49-F238E27FC236}">
                  <a16:creationId xmlns:a16="http://schemas.microsoft.com/office/drawing/2014/main" id="{744D3C99-5EB0-4C41-90F7-BA0135607A50}"/>
                </a:ext>
              </a:extLst>
            </p:cNvPr>
            <p:cNvSpPr/>
            <p:nvPr/>
          </p:nvSpPr>
          <p:spPr bwMode="auto">
            <a:xfrm>
              <a:off x="4036336" y="2127665"/>
              <a:ext cx="2359351" cy="3008170"/>
            </a:xfrm>
            <a:custGeom>
              <a:avLst/>
              <a:gdLst>
                <a:gd name="T0" fmla="*/ 269 w 269"/>
                <a:gd name="T1" fmla="*/ 324 h 342"/>
                <a:gd name="T2" fmla="*/ 250 w 269"/>
                <a:gd name="T3" fmla="*/ 342 h 342"/>
                <a:gd name="T4" fmla="*/ 19 w 269"/>
                <a:gd name="T5" fmla="*/ 333 h 342"/>
                <a:gd name="T6" fmla="*/ 0 w 269"/>
                <a:gd name="T7" fmla="*/ 315 h 342"/>
                <a:gd name="T8" fmla="*/ 0 w 269"/>
                <a:gd name="T9" fmla="*/ 44 h 342"/>
                <a:gd name="T10" fmla="*/ 19 w 269"/>
                <a:gd name="T11" fmla="*/ 27 h 342"/>
                <a:gd name="T12" fmla="*/ 250 w 269"/>
                <a:gd name="T13" fmla="*/ 0 h 342"/>
                <a:gd name="T14" fmla="*/ 269 w 269"/>
                <a:gd name="T15" fmla="*/ 18 h 342"/>
                <a:gd name="T16" fmla="*/ 269 w 269"/>
                <a:gd name="T17" fmla="*/ 3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24"/>
                  </a:moveTo>
                  <a:cubicBezTo>
                    <a:pt x="269" y="334"/>
                    <a:pt x="261" y="342"/>
                    <a:pt x="250" y="342"/>
                  </a:cubicBezTo>
                  <a:cubicBezTo>
                    <a:pt x="19" y="333"/>
                    <a:pt x="19" y="333"/>
                    <a:pt x="19" y="333"/>
                  </a:cubicBezTo>
                  <a:cubicBezTo>
                    <a:pt x="8" y="333"/>
                    <a:pt x="0" y="325"/>
                    <a:pt x="0" y="315"/>
                  </a:cubicBezTo>
                  <a:cubicBezTo>
                    <a:pt x="0" y="44"/>
                    <a:pt x="0" y="44"/>
                    <a:pt x="0" y="44"/>
                  </a:cubicBezTo>
                  <a:cubicBezTo>
                    <a:pt x="0" y="35"/>
                    <a:pt x="8" y="27"/>
                    <a:pt x="19" y="27"/>
                  </a:cubicBezTo>
                  <a:cubicBezTo>
                    <a:pt x="250" y="0"/>
                    <a:pt x="250" y="0"/>
                    <a:pt x="250" y="0"/>
                  </a:cubicBezTo>
                  <a:cubicBezTo>
                    <a:pt x="261" y="0"/>
                    <a:pt x="269" y="8"/>
                    <a:pt x="269" y="18"/>
                  </a:cubicBezTo>
                  <a:lnTo>
                    <a:pt x="269" y="324"/>
                  </a:lnTo>
                  <a:close/>
                </a:path>
              </a:pathLst>
            </a:custGeom>
            <a:solidFill>
              <a:srgbClr val="F5B642"/>
            </a:solidFill>
            <a:ln w="33338" cap="rnd">
              <a:solidFill>
                <a:schemeClr val="bg1">
                  <a:lumMod val="95000"/>
                </a:schemeClr>
              </a:solidFill>
              <a:prstDash val="solid"/>
              <a:round/>
            </a:ln>
          </p:spPr>
          <p:txBody>
            <a:bodyPr wrap="square" lIns="91440" tIns="45720" rIns="91440" bIns="45720" anchor="ctr">
              <a:normAutofit/>
            </a:bodyPr>
            <a:lstStyle/>
            <a:p>
              <a:pPr algn="ctr"/>
              <a:endParaRPr>
                <a:cs typeface="+mn-ea"/>
                <a:sym typeface="+mn-lt"/>
              </a:endParaRPr>
            </a:p>
          </p:txBody>
        </p:sp>
        <p:sp>
          <p:nvSpPr>
            <p:cNvPr id="55" name="iSḻiḍe">
              <a:extLst>
                <a:ext uri="{FF2B5EF4-FFF2-40B4-BE49-F238E27FC236}">
                  <a16:creationId xmlns:a16="http://schemas.microsoft.com/office/drawing/2014/main" id="{E9F0E8E0-FFA7-4B9A-9D1E-509AA8ED1BC6}"/>
                </a:ext>
              </a:extLst>
            </p:cNvPr>
            <p:cNvSpPr/>
            <p:nvPr/>
          </p:nvSpPr>
          <p:spPr bwMode="auto">
            <a:xfrm>
              <a:off x="4062552" y="2311170"/>
              <a:ext cx="2149631" cy="2641161"/>
            </a:xfrm>
            <a:custGeom>
              <a:avLst/>
              <a:gdLst>
                <a:gd name="T0" fmla="*/ 245 w 245"/>
                <a:gd name="T1" fmla="*/ 284 h 300"/>
                <a:gd name="T2" fmla="*/ 228 w 245"/>
                <a:gd name="T3" fmla="*/ 300 h 300"/>
                <a:gd name="T4" fmla="*/ 17 w 245"/>
                <a:gd name="T5" fmla="*/ 292 h 300"/>
                <a:gd name="T6" fmla="*/ 0 w 245"/>
                <a:gd name="T7" fmla="*/ 276 h 300"/>
                <a:gd name="T8" fmla="*/ 0 w 245"/>
                <a:gd name="T9" fmla="*/ 39 h 300"/>
                <a:gd name="T10" fmla="*/ 17 w 245"/>
                <a:gd name="T11" fmla="*/ 23 h 300"/>
                <a:gd name="T12" fmla="*/ 228 w 245"/>
                <a:gd name="T13" fmla="*/ 0 h 300"/>
                <a:gd name="T14" fmla="*/ 245 w 245"/>
                <a:gd name="T15" fmla="*/ 15 h 300"/>
                <a:gd name="T16" fmla="*/ 245 w 245"/>
                <a:gd name="T17" fmla="*/ 28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00">
                  <a:moveTo>
                    <a:pt x="245" y="284"/>
                  </a:moveTo>
                  <a:cubicBezTo>
                    <a:pt x="245" y="293"/>
                    <a:pt x="237" y="300"/>
                    <a:pt x="228" y="300"/>
                  </a:cubicBezTo>
                  <a:cubicBezTo>
                    <a:pt x="17" y="292"/>
                    <a:pt x="17" y="292"/>
                    <a:pt x="17" y="292"/>
                  </a:cubicBezTo>
                  <a:cubicBezTo>
                    <a:pt x="8" y="292"/>
                    <a:pt x="0" y="285"/>
                    <a:pt x="0" y="276"/>
                  </a:cubicBezTo>
                  <a:cubicBezTo>
                    <a:pt x="0" y="39"/>
                    <a:pt x="0" y="39"/>
                    <a:pt x="0" y="39"/>
                  </a:cubicBezTo>
                  <a:cubicBezTo>
                    <a:pt x="0" y="30"/>
                    <a:pt x="8" y="23"/>
                    <a:pt x="17" y="23"/>
                  </a:cubicBezTo>
                  <a:cubicBezTo>
                    <a:pt x="228" y="0"/>
                    <a:pt x="228" y="0"/>
                    <a:pt x="228" y="0"/>
                  </a:cubicBezTo>
                  <a:cubicBezTo>
                    <a:pt x="237" y="0"/>
                    <a:pt x="245" y="7"/>
                    <a:pt x="245" y="15"/>
                  </a:cubicBezTo>
                  <a:lnTo>
                    <a:pt x="245" y="284"/>
                  </a:lnTo>
                  <a:close/>
                </a:path>
              </a:pathLst>
            </a:custGeom>
            <a:blipFill>
              <a:blip r:embed="rId3" cstate="screen">
                <a:extLst>
                  <a:ext uri="{28A0092B-C50C-407E-A947-70E740481C1C}">
                    <a14:useLocalDpi xmlns:a14="http://schemas.microsoft.com/office/drawing/2010/main"/>
                  </a:ext>
                </a:extLst>
              </a:blip>
              <a:stretch>
                <a:fillRect l="-42399" r="-41900"/>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56" name="iś1iḋê">
              <a:extLst>
                <a:ext uri="{FF2B5EF4-FFF2-40B4-BE49-F238E27FC236}">
                  <a16:creationId xmlns:a16="http://schemas.microsoft.com/office/drawing/2014/main" id="{FED93A76-AC13-42E4-8059-59DF2AEEC55C}"/>
                </a:ext>
              </a:extLst>
            </p:cNvPr>
            <p:cNvSpPr/>
            <p:nvPr/>
          </p:nvSpPr>
          <p:spPr bwMode="auto">
            <a:xfrm>
              <a:off x="4078936" y="1459183"/>
              <a:ext cx="1789174" cy="3614392"/>
            </a:xfrm>
            <a:custGeom>
              <a:avLst/>
              <a:gdLst>
                <a:gd name="T0" fmla="*/ 204 w 204"/>
                <a:gd name="T1" fmla="*/ 322 h 411"/>
                <a:gd name="T2" fmla="*/ 184 w 204"/>
                <a:gd name="T3" fmla="*/ 342 h 411"/>
                <a:gd name="T4" fmla="*/ 23 w 204"/>
                <a:gd name="T5" fmla="*/ 403 h 411"/>
                <a:gd name="T6" fmla="*/ 0 w 204"/>
                <a:gd name="T7" fmla="*/ 388 h 411"/>
                <a:gd name="T8" fmla="*/ 0 w 204"/>
                <a:gd name="T9" fmla="*/ 124 h 411"/>
                <a:gd name="T10" fmla="*/ 14 w 204"/>
                <a:gd name="T11" fmla="*/ 100 h 411"/>
                <a:gd name="T12" fmla="*/ 179 w 204"/>
                <a:gd name="T13" fmla="*/ 9 h 411"/>
                <a:gd name="T14" fmla="*/ 204 w 204"/>
                <a:gd name="T15" fmla="*/ 21 h 411"/>
                <a:gd name="T16" fmla="*/ 204 w 204"/>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411">
                  <a:moveTo>
                    <a:pt x="204" y="322"/>
                  </a:moveTo>
                  <a:cubicBezTo>
                    <a:pt x="204" y="334"/>
                    <a:pt x="194" y="338"/>
                    <a:pt x="184" y="342"/>
                  </a:cubicBezTo>
                  <a:cubicBezTo>
                    <a:pt x="23" y="403"/>
                    <a:pt x="23" y="403"/>
                    <a:pt x="23" y="403"/>
                  </a:cubicBezTo>
                  <a:cubicBezTo>
                    <a:pt x="2" y="411"/>
                    <a:pt x="0" y="398"/>
                    <a:pt x="0" y="388"/>
                  </a:cubicBezTo>
                  <a:cubicBezTo>
                    <a:pt x="0" y="124"/>
                    <a:pt x="0" y="124"/>
                    <a:pt x="0" y="124"/>
                  </a:cubicBezTo>
                  <a:cubicBezTo>
                    <a:pt x="0" y="112"/>
                    <a:pt x="5" y="105"/>
                    <a:pt x="14" y="100"/>
                  </a:cubicBezTo>
                  <a:cubicBezTo>
                    <a:pt x="179" y="9"/>
                    <a:pt x="179" y="9"/>
                    <a:pt x="179" y="9"/>
                  </a:cubicBezTo>
                  <a:cubicBezTo>
                    <a:pt x="197" y="0"/>
                    <a:pt x="204" y="10"/>
                    <a:pt x="204" y="21"/>
                  </a:cubicBezTo>
                  <a:lnTo>
                    <a:pt x="204" y="322"/>
                  </a:lnTo>
                  <a:close/>
                </a:path>
              </a:pathLst>
            </a:custGeom>
            <a:solidFill>
              <a:srgbClr val="FE672E"/>
            </a:solidFill>
            <a:ln w="33338" cap="rnd">
              <a:solidFill>
                <a:schemeClr val="bg1">
                  <a:lumMod val="95000"/>
                </a:schemeClr>
              </a:solidFill>
              <a:prstDash val="solid"/>
              <a:round/>
            </a:ln>
          </p:spPr>
          <p:txBody>
            <a:bodyPr wrap="square" lIns="91440" tIns="45720" rIns="91440" bIns="45720" anchor="ctr">
              <a:normAutofit/>
            </a:bodyPr>
            <a:lstStyle/>
            <a:p>
              <a:pPr algn="ctr"/>
              <a:endParaRPr>
                <a:cs typeface="+mn-ea"/>
                <a:sym typeface="+mn-lt"/>
              </a:endParaRPr>
            </a:p>
          </p:txBody>
        </p:sp>
        <p:sp>
          <p:nvSpPr>
            <p:cNvPr id="57" name="î$ḷîḑe">
              <a:extLst>
                <a:ext uri="{FF2B5EF4-FFF2-40B4-BE49-F238E27FC236}">
                  <a16:creationId xmlns:a16="http://schemas.microsoft.com/office/drawing/2014/main" id="{B1EC6B0C-5F0F-4192-B7D4-AF68E7F763CF}"/>
                </a:ext>
              </a:extLst>
            </p:cNvPr>
            <p:cNvSpPr/>
            <p:nvPr/>
          </p:nvSpPr>
          <p:spPr bwMode="auto">
            <a:xfrm>
              <a:off x="4078936" y="1668902"/>
              <a:ext cx="1648269" cy="3237551"/>
            </a:xfrm>
            <a:custGeom>
              <a:avLst/>
              <a:gdLst>
                <a:gd name="T0" fmla="*/ 188 w 188"/>
                <a:gd name="T1" fmla="*/ 285 h 368"/>
                <a:gd name="T2" fmla="*/ 169 w 188"/>
                <a:gd name="T3" fmla="*/ 303 h 368"/>
                <a:gd name="T4" fmla="*/ 15 w 188"/>
                <a:gd name="T5" fmla="*/ 362 h 368"/>
                <a:gd name="T6" fmla="*/ 2 w 188"/>
                <a:gd name="T7" fmla="*/ 346 h 368"/>
                <a:gd name="T8" fmla="*/ 2 w 188"/>
                <a:gd name="T9" fmla="*/ 114 h 368"/>
                <a:gd name="T10" fmla="*/ 15 w 188"/>
                <a:gd name="T11" fmla="*/ 93 h 368"/>
                <a:gd name="T12" fmla="*/ 172 w 188"/>
                <a:gd name="T13" fmla="*/ 5 h 368"/>
                <a:gd name="T14" fmla="*/ 188 w 188"/>
                <a:gd name="T15" fmla="*/ 16 h 368"/>
                <a:gd name="T16" fmla="*/ 188 w 188"/>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68">
                  <a:moveTo>
                    <a:pt x="188" y="285"/>
                  </a:moveTo>
                  <a:cubicBezTo>
                    <a:pt x="188" y="293"/>
                    <a:pt x="181" y="300"/>
                    <a:pt x="169" y="303"/>
                  </a:cubicBezTo>
                  <a:cubicBezTo>
                    <a:pt x="15" y="362"/>
                    <a:pt x="15" y="362"/>
                    <a:pt x="15" y="362"/>
                  </a:cubicBezTo>
                  <a:cubicBezTo>
                    <a:pt x="0" y="368"/>
                    <a:pt x="2" y="355"/>
                    <a:pt x="2" y="346"/>
                  </a:cubicBezTo>
                  <a:cubicBezTo>
                    <a:pt x="2" y="114"/>
                    <a:pt x="2" y="114"/>
                    <a:pt x="2" y="114"/>
                  </a:cubicBezTo>
                  <a:cubicBezTo>
                    <a:pt x="2" y="104"/>
                    <a:pt x="6" y="98"/>
                    <a:pt x="15" y="93"/>
                  </a:cubicBezTo>
                  <a:cubicBezTo>
                    <a:pt x="172" y="5"/>
                    <a:pt x="172" y="5"/>
                    <a:pt x="172" y="5"/>
                  </a:cubicBezTo>
                  <a:cubicBezTo>
                    <a:pt x="182" y="0"/>
                    <a:pt x="188" y="2"/>
                    <a:pt x="188" y="16"/>
                  </a:cubicBezTo>
                  <a:lnTo>
                    <a:pt x="188" y="285"/>
                  </a:lnTo>
                  <a:close/>
                </a:path>
              </a:pathLst>
            </a:custGeom>
            <a:blipFill>
              <a:blip r:embed="rId4" cstate="screen">
                <a:extLst>
                  <a:ext uri="{28A0092B-C50C-407E-A947-70E740481C1C}">
                    <a14:useLocalDpi xmlns:a14="http://schemas.microsoft.com/office/drawing/2010/main"/>
                  </a:ext>
                </a:extLst>
              </a:blip>
              <a:stretch>
                <a:fillRect/>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58" name="ïŝḻiḓe">
              <a:extLst>
                <a:ext uri="{FF2B5EF4-FFF2-40B4-BE49-F238E27FC236}">
                  <a16:creationId xmlns:a16="http://schemas.microsoft.com/office/drawing/2014/main" id="{51097B82-69C7-429D-8B5A-1457EDC9CED8}"/>
                </a:ext>
              </a:extLst>
            </p:cNvPr>
            <p:cNvSpPr/>
            <p:nvPr/>
          </p:nvSpPr>
          <p:spPr bwMode="auto">
            <a:xfrm>
              <a:off x="2043997" y="1459183"/>
              <a:ext cx="1939911" cy="3614392"/>
            </a:xfrm>
            <a:custGeom>
              <a:avLst/>
              <a:gdLst>
                <a:gd name="T0" fmla="*/ 0 w 221"/>
                <a:gd name="T1" fmla="*/ 322 h 411"/>
                <a:gd name="T2" fmla="*/ 21 w 221"/>
                <a:gd name="T3" fmla="*/ 342 h 411"/>
                <a:gd name="T4" fmla="*/ 196 w 221"/>
                <a:gd name="T5" fmla="*/ 403 h 411"/>
                <a:gd name="T6" fmla="*/ 221 w 221"/>
                <a:gd name="T7" fmla="*/ 388 h 411"/>
                <a:gd name="T8" fmla="*/ 221 w 221"/>
                <a:gd name="T9" fmla="*/ 124 h 411"/>
                <a:gd name="T10" fmla="*/ 205 w 221"/>
                <a:gd name="T11" fmla="*/ 100 h 411"/>
                <a:gd name="T12" fmla="*/ 26 w 221"/>
                <a:gd name="T13" fmla="*/ 9 h 411"/>
                <a:gd name="T14" fmla="*/ 0 w 221"/>
                <a:gd name="T15" fmla="*/ 21 h 411"/>
                <a:gd name="T16" fmla="*/ 0 w 221"/>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11">
                  <a:moveTo>
                    <a:pt x="0" y="322"/>
                  </a:moveTo>
                  <a:cubicBezTo>
                    <a:pt x="0" y="334"/>
                    <a:pt x="10" y="338"/>
                    <a:pt x="21" y="342"/>
                  </a:cubicBezTo>
                  <a:cubicBezTo>
                    <a:pt x="196" y="403"/>
                    <a:pt x="196" y="403"/>
                    <a:pt x="196" y="403"/>
                  </a:cubicBezTo>
                  <a:cubicBezTo>
                    <a:pt x="218" y="411"/>
                    <a:pt x="221" y="398"/>
                    <a:pt x="221" y="388"/>
                  </a:cubicBezTo>
                  <a:cubicBezTo>
                    <a:pt x="221" y="124"/>
                    <a:pt x="221" y="124"/>
                    <a:pt x="221" y="124"/>
                  </a:cubicBezTo>
                  <a:cubicBezTo>
                    <a:pt x="221" y="112"/>
                    <a:pt x="216" y="105"/>
                    <a:pt x="205" y="100"/>
                  </a:cubicBezTo>
                  <a:cubicBezTo>
                    <a:pt x="26" y="9"/>
                    <a:pt x="26" y="9"/>
                    <a:pt x="26" y="9"/>
                  </a:cubicBezTo>
                  <a:cubicBezTo>
                    <a:pt x="7" y="0"/>
                    <a:pt x="0" y="10"/>
                    <a:pt x="0" y="21"/>
                  </a:cubicBezTo>
                  <a:lnTo>
                    <a:pt x="0" y="322"/>
                  </a:lnTo>
                  <a:close/>
                </a:path>
              </a:pathLst>
            </a:custGeom>
            <a:solidFill>
              <a:srgbClr val="986F69"/>
            </a:solidFill>
            <a:ln w="33338" cap="rnd">
              <a:solidFill>
                <a:schemeClr val="bg1">
                  <a:lumMod val="95000"/>
                </a:schemeClr>
              </a:solidFill>
              <a:prstDash val="solid"/>
              <a:round/>
            </a:ln>
          </p:spPr>
          <p:txBody>
            <a:bodyPr wrap="square" lIns="91440" tIns="45720" rIns="91440" bIns="45720" anchor="ctr">
              <a:normAutofit/>
            </a:bodyPr>
            <a:lstStyle/>
            <a:p>
              <a:pPr algn="ctr"/>
              <a:endParaRPr>
                <a:cs typeface="+mn-ea"/>
                <a:sym typeface="+mn-lt"/>
              </a:endParaRPr>
            </a:p>
          </p:txBody>
        </p:sp>
        <p:sp>
          <p:nvSpPr>
            <p:cNvPr id="59" name="iş1îḓê">
              <a:extLst>
                <a:ext uri="{FF2B5EF4-FFF2-40B4-BE49-F238E27FC236}">
                  <a16:creationId xmlns:a16="http://schemas.microsoft.com/office/drawing/2014/main" id="{3A36FAEC-9D04-47C1-908B-3FC061ADFF37}"/>
                </a:ext>
              </a:extLst>
            </p:cNvPr>
            <p:cNvSpPr/>
            <p:nvPr/>
          </p:nvSpPr>
          <p:spPr bwMode="auto">
            <a:xfrm>
              <a:off x="2194731" y="1668902"/>
              <a:ext cx="1779342" cy="3237551"/>
            </a:xfrm>
            <a:custGeom>
              <a:avLst/>
              <a:gdLst>
                <a:gd name="T0" fmla="*/ 0 w 203"/>
                <a:gd name="T1" fmla="*/ 285 h 368"/>
                <a:gd name="T2" fmla="*/ 20 w 203"/>
                <a:gd name="T3" fmla="*/ 303 h 368"/>
                <a:gd name="T4" fmla="*/ 187 w 203"/>
                <a:gd name="T5" fmla="*/ 362 h 368"/>
                <a:gd name="T6" fmla="*/ 201 w 203"/>
                <a:gd name="T7" fmla="*/ 346 h 368"/>
                <a:gd name="T8" fmla="*/ 201 w 203"/>
                <a:gd name="T9" fmla="*/ 114 h 368"/>
                <a:gd name="T10" fmla="*/ 187 w 203"/>
                <a:gd name="T11" fmla="*/ 93 h 368"/>
                <a:gd name="T12" fmla="*/ 17 w 203"/>
                <a:gd name="T13" fmla="*/ 5 h 368"/>
                <a:gd name="T14" fmla="*/ 0 w 203"/>
                <a:gd name="T15" fmla="*/ 16 h 368"/>
                <a:gd name="T16" fmla="*/ 0 w 203"/>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68">
                  <a:moveTo>
                    <a:pt x="0" y="285"/>
                  </a:moveTo>
                  <a:cubicBezTo>
                    <a:pt x="0" y="293"/>
                    <a:pt x="8" y="300"/>
                    <a:pt x="20" y="303"/>
                  </a:cubicBezTo>
                  <a:cubicBezTo>
                    <a:pt x="187" y="362"/>
                    <a:pt x="187" y="362"/>
                    <a:pt x="187" y="362"/>
                  </a:cubicBezTo>
                  <a:cubicBezTo>
                    <a:pt x="203" y="368"/>
                    <a:pt x="201" y="355"/>
                    <a:pt x="201" y="346"/>
                  </a:cubicBezTo>
                  <a:cubicBezTo>
                    <a:pt x="201" y="114"/>
                    <a:pt x="201" y="114"/>
                    <a:pt x="201" y="114"/>
                  </a:cubicBezTo>
                  <a:cubicBezTo>
                    <a:pt x="201" y="104"/>
                    <a:pt x="197" y="98"/>
                    <a:pt x="187" y="93"/>
                  </a:cubicBezTo>
                  <a:cubicBezTo>
                    <a:pt x="17" y="5"/>
                    <a:pt x="17" y="5"/>
                    <a:pt x="17" y="5"/>
                  </a:cubicBezTo>
                  <a:cubicBezTo>
                    <a:pt x="7" y="0"/>
                    <a:pt x="0" y="2"/>
                    <a:pt x="0" y="16"/>
                  </a:cubicBezTo>
                  <a:lnTo>
                    <a:pt x="0" y="285"/>
                  </a:lnTo>
                  <a:close/>
                </a:path>
              </a:pathLst>
            </a:custGeom>
            <a:blipFill>
              <a:blip r:embed="rId5" cstate="screen">
                <a:extLst>
                  <a:ext uri="{28A0092B-C50C-407E-A947-70E740481C1C}">
                    <a14:useLocalDpi xmlns:a14="http://schemas.microsoft.com/office/drawing/2010/main"/>
                  </a:ext>
                </a:extLst>
              </a:blip>
              <a:stretch>
                <a:fillRect l="-88390" t="-968" r="-87144" b="-968"/>
              </a:stretch>
            </a:blipFill>
            <a:ln w="381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cs typeface="+mn-ea"/>
                <a:sym typeface="+mn-lt"/>
              </a:endParaRPr>
            </a:p>
          </p:txBody>
        </p:sp>
        <p:sp>
          <p:nvSpPr>
            <p:cNvPr id="60" name="íṩḷiḑè">
              <a:extLst>
                <a:ext uri="{FF2B5EF4-FFF2-40B4-BE49-F238E27FC236}">
                  <a16:creationId xmlns:a16="http://schemas.microsoft.com/office/drawing/2014/main" id="{88034D98-9376-410A-9876-EA3811837B2C}"/>
                </a:ext>
              </a:extLst>
            </p:cNvPr>
            <p:cNvSpPr/>
            <p:nvPr/>
          </p:nvSpPr>
          <p:spPr bwMode="auto">
            <a:xfrm>
              <a:off x="3797125" y="4545997"/>
              <a:ext cx="465315" cy="167120"/>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9 h 19"/>
                <a:gd name="T24" fmla="*/ 26 w 53"/>
                <a:gd name="T25" fmla="*/ 9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32500" lnSpcReduction="20000"/>
            </a:bodyPr>
            <a:lstStyle/>
            <a:p>
              <a:pPr algn="ctr"/>
              <a:endParaRPr>
                <a:cs typeface="+mn-ea"/>
                <a:sym typeface="+mn-lt"/>
              </a:endParaRPr>
            </a:p>
          </p:txBody>
        </p:sp>
        <p:sp>
          <p:nvSpPr>
            <p:cNvPr id="61" name="ïṡlïde">
              <a:extLst>
                <a:ext uri="{FF2B5EF4-FFF2-40B4-BE49-F238E27FC236}">
                  <a16:creationId xmlns:a16="http://schemas.microsoft.com/office/drawing/2014/main" id="{597EE0B4-12B0-47A0-A88F-0316BDB1EE17}"/>
                </a:ext>
              </a:extLst>
            </p:cNvPr>
            <p:cNvSpPr/>
            <p:nvPr/>
          </p:nvSpPr>
          <p:spPr bwMode="auto">
            <a:xfrm>
              <a:off x="3797125" y="4300232"/>
              <a:ext cx="465315" cy="167120"/>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1 h 19"/>
                <a:gd name="T20" fmla="*/ 14 w 53"/>
                <a:gd name="T21" fmla="*/ 11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32500" lnSpcReduction="20000"/>
            </a:bodyPr>
            <a:lstStyle/>
            <a:p>
              <a:pPr algn="ctr"/>
              <a:endParaRPr>
                <a:cs typeface="+mn-ea"/>
                <a:sym typeface="+mn-lt"/>
              </a:endParaRPr>
            </a:p>
          </p:txBody>
        </p:sp>
        <p:sp>
          <p:nvSpPr>
            <p:cNvPr id="62" name="îṡľîḍé">
              <a:extLst>
                <a:ext uri="{FF2B5EF4-FFF2-40B4-BE49-F238E27FC236}">
                  <a16:creationId xmlns:a16="http://schemas.microsoft.com/office/drawing/2014/main" id="{F561D067-55C8-443E-980C-C01663F37628}"/>
                </a:ext>
              </a:extLst>
            </p:cNvPr>
            <p:cNvSpPr/>
            <p:nvPr/>
          </p:nvSpPr>
          <p:spPr bwMode="auto">
            <a:xfrm>
              <a:off x="3797125" y="4054467"/>
              <a:ext cx="465315" cy="157290"/>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endParaRPr>
                <a:cs typeface="+mn-ea"/>
                <a:sym typeface="+mn-lt"/>
              </a:endParaRPr>
            </a:p>
          </p:txBody>
        </p:sp>
        <p:sp>
          <p:nvSpPr>
            <p:cNvPr id="63" name="îśḷiḍe">
              <a:extLst>
                <a:ext uri="{FF2B5EF4-FFF2-40B4-BE49-F238E27FC236}">
                  <a16:creationId xmlns:a16="http://schemas.microsoft.com/office/drawing/2014/main" id="{954A2B32-0D85-4ED4-A861-8D4A50B73A70}"/>
                </a:ext>
              </a:extLst>
            </p:cNvPr>
            <p:cNvSpPr/>
            <p:nvPr/>
          </p:nvSpPr>
          <p:spPr bwMode="auto">
            <a:xfrm>
              <a:off x="3797125" y="3808701"/>
              <a:ext cx="465315" cy="157290"/>
            </a:xfrm>
            <a:custGeom>
              <a:avLst/>
              <a:gdLst>
                <a:gd name="T0" fmla="*/ 9 w 53"/>
                <a:gd name="T1" fmla="*/ 3 h 18"/>
                <a:gd name="T2" fmla="*/ 0 w 53"/>
                <a:gd name="T3" fmla="*/ 13 h 18"/>
                <a:gd name="T4" fmla="*/ 0 w 53"/>
                <a:gd name="T5" fmla="*/ 13 h 18"/>
                <a:gd name="T6" fmla="*/ 5 w 53"/>
                <a:gd name="T7" fmla="*/ 18 h 18"/>
                <a:gd name="T8" fmla="*/ 5 w 53"/>
                <a:gd name="T9" fmla="*/ 18 h 18"/>
                <a:gd name="T10" fmla="*/ 10 w 53"/>
                <a:gd name="T11" fmla="*/ 13 h 18"/>
                <a:gd name="T12" fmla="*/ 10 w 53"/>
                <a:gd name="T13" fmla="*/ 13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3 h 18"/>
                <a:gd name="T32" fmla="*/ 43 w 53"/>
                <a:gd name="T33" fmla="*/ 13 h 18"/>
                <a:gd name="T34" fmla="*/ 43 w 53"/>
                <a:gd name="T35" fmla="*/ 13 h 18"/>
                <a:gd name="T36" fmla="*/ 48 w 53"/>
                <a:gd name="T37" fmla="*/ 18 h 18"/>
                <a:gd name="T38" fmla="*/ 48 w 53"/>
                <a:gd name="T39" fmla="*/ 18 h 18"/>
                <a:gd name="T40" fmla="*/ 53 w 53"/>
                <a:gd name="T41" fmla="*/ 13 h 18"/>
                <a:gd name="T42" fmla="*/ 53 w 53"/>
                <a:gd name="T43" fmla="*/ 13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3"/>
                  </a:cubicBezTo>
                  <a:cubicBezTo>
                    <a:pt x="0" y="13"/>
                    <a:pt x="0" y="13"/>
                    <a:pt x="0" y="13"/>
                  </a:cubicBezTo>
                  <a:cubicBezTo>
                    <a:pt x="0" y="16"/>
                    <a:pt x="2" y="18"/>
                    <a:pt x="5" y="18"/>
                  </a:cubicBezTo>
                  <a:cubicBezTo>
                    <a:pt x="5" y="18"/>
                    <a:pt x="5" y="18"/>
                    <a:pt x="5" y="18"/>
                  </a:cubicBezTo>
                  <a:cubicBezTo>
                    <a:pt x="8" y="18"/>
                    <a:pt x="10" y="16"/>
                    <a:pt x="10" y="13"/>
                  </a:cubicBezTo>
                  <a:cubicBezTo>
                    <a:pt x="10" y="13"/>
                    <a:pt x="10" y="13"/>
                    <a:pt x="10" y="13"/>
                  </a:cubicBezTo>
                  <a:cubicBezTo>
                    <a:pt x="10" y="13"/>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3"/>
                    <a:pt x="43" y="13"/>
                  </a:cubicBezTo>
                  <a:cubicBezTo>
                    <a:pt x="43" y="13"/>
                    <a:pt x="43" y="13"/>
                    <a:pt x="43" y="13"/>
                  </a:cubicBezTo>
                  <a:cubicBezTo>
                    <a:pt x="43" y="13"/>
                    <a:pt x="43" y="13"/>
                    <a:pt x="43" y="13"/>
                  </a:cubicBezTo>
                  <a:cubicBezTo>
                    <a:pt x="43" y="16"/>
                    <a:pt x="45" y="18"/>
                    <a:pt x="48" y="18"/>
                  </a:cubicBezTo>
                  <a:cubicBezTo>
                    <a:pt x="48" y="18"/>
                    <a:pt x="48" y="18"/>
                    <a:pt x="48" y="18"/>
                  </a:cubicBezTo>
                  <a:cubicBezTo>
                    <a:pt x="51" y="18"/>
                    <a:pt x="53" y="16"/>
                    <a:pt x="53" y="13"/>
                  </a:cubicBezTo>
                  <a:cubicBezTo>
                    <a:pt x="53" y="13"/>
                    <a:pt x="53" y="13"/>
                    <a:pt x="53" y="13"/>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endParaRPr>
                <a:cs typeface="+mn-ea"/>
                <a:sym typeface="+mn-lt"/>
              </a:endParaRPr>
            </a:p>
          </p:txBody>
        </p:sp>
        <p:sp>
          <p:nvSpPr>
            <p:cNvPr id="64" name="ï$lïďé">
              <a:extLst>
                <a:ext uri="{FF2B5EF4-FFF2-40B4-BE49-F238E27FC236}">
                  <a16:creationId xmlns:a16="http://schemas.microsoft.com/office/drawing/2014/main" id="{F55E21AC-96C4-4217-A6A2-A79F1CF35BB5}"/>
                </a:ext>
              </a:extLst>
            </p:cNvPr>
            <p:cNvSpPr/>
            <p:nvPr/>
          </p:nvSpPr>
          <p:spPr bwMode="auto">
            <a:xfrm>
              <a:off x="3797125" y="3553106"/>
              <a:ext cx="465315" cy="167120"/>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32500" lnSpcReduction="20000"/>
            </a:bodyPr>
            <a:lstStyle/>
            <a:p>
              <a:pPr algn="ctr"/>
              <a:endParaRPr>
                <a:cs typeface="+mn-ea"/>
                <a:sym typeface="+mn-lt"/>
              </a:endParaRPr>
            </a:p>
          </p:txBody>
        </p:sp>
        <p:sp>
          <p:nvSpPr>
            <p:cNvPr id="65" name="iṥľiďê">
              <a:extLst>
                <a:ext uri="{FF2B5EF4-FFF2-40B4-BE49-F238E27FC236}">
                  <a16:creationId xmlns:a16="http://schemas.microsoft.com/office/drawing/2014/main" id="{0ED35642-7761-46C9-A74B-C1E9D9DCCCCD}"/>
                </a:ext>
              </a:extLst>
            </p:cNvPr>
            <p:cNvSpPr/>
            <p:nvPr/>
          </p:nvSpPr>
          <p:spPr bwMode="auto">
            <a:xfrm>
              <a:off x="3797125" y="3304063"/>
              <a:ext cx="465315" cy="160566"/>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9"/>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endParaRPr>
                <a:cs typeface="+mn-ea"/>
                <a:sym typeface="+mn-lt"/>
              </a:endParaRPr>
            </a:p>
          </p:txBody>
        </p:sp>
        <p:sp>
          <p:nvSpPr>
            <p:cNvPr id="66" name="iṣḷíḓè">
              <a:extLst>
                <a:ext uri="{FF2B5EF4-FFF2-40B4-BE49-F238E27FC236}">
                  <a16:creationId xmlns:a16="http://schemas.microsoft.com/office/drawing/2014/main" id="{5EAB7699-19ED-4559-A8B9-B6059275C627}"/>
                </a:ext>
              </a:extLst>
            </p:cNvPr>
            <p:cNvSpPr/>
            <p:nvPr/>
          </p:nvSpPr>
          <p:spPr bwMode="auto">
            <a:xfrm>
              <a:off x="3797125" y="3058297"/>
              <a:ext cx="465315" cy="160566"/>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25000" lnSpcReduction="20000"/>
            </a:bodyPr>
            <a:lstStyle/>
            <a:p>
              <a:pPr algn="ctr"/>
              <a:endParaRPr>
                <a:cs typeface="+mn-ea"/>
                <a:sym typeface="+mn-lt"/>
              </a:endParaRPr>
            </a:p>
          </p:txBody>
        </p:sp>
        <p:sp>
          <p:nvSpPr>
            <p:cNvPr id="67" name="ïSļïḍè">
              <a:extLst>
                <a:ext uri="{FF2B5EF4-FFF2-40B4-BE49-F238E27FC236}">
                  <a16:creationId xmlns:a16="http://schemas.microsoft.com/office/drawing/2014/main" id="{C3DA409B-3E81-45DB-A572-7307B61EC860}"/>
                </a:ext>
              </a:extLst>
            </p:cNvPr>
            <p:cNvSpPr/>
            <p:nvPr/>
          </p:nvSpPr>
          <p:spPr bwMode="auto">
            <a:xfrm>
              <a:off x="3797125" y="2802701"/>
              <a:ext cx="465315" cy="167120"/>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10 h 19"/>
                <a:gd name="T24" fmla="*/ 26 w 53"/>
                <a:gd name="T25" fmla="*/ 10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1"/>
                    <a:pt x="21" y="10"/>
                    <a:pt x="26" y="10"/>
                  </a:cubicBezTo>
                  <a:cubicBezTo>
                    <a:pt x="26" y="10"/>
                    <a:pt x="26" y="10"/>
                    <a:pt x="26" y="10"/>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32500" lnSpcReduction="20000"/>
            </a:bodyPr>
            <a:lstStyle/>
            <a:p>
              <a:pPr algn="ctr"/>
              <a:endParaRPr>
                <a:cs typeface="+mn-ea"/>
                <a:sym typeface="+mn-lt"/>
              </a:endParaRPr>
            </a:p>
          </p:txBody>
        </p:sp>
        <p:sp>
          <p:nvSpPr>
            <p:cNvPr id="68" name="ïŝļídè">
              <a:extLst>
                <a:ext uri="{FF2B5EF4-FFF2-40B4-BE49-F238E27FC236}">
                  <a16:creationId xmlns:a16="http://schemas.microsoft.com/office/drawing/2014/main" id="{D568384C-E7DC-43AF-A0AA-0CE3696F3650}"/>
                </a:ext>
              </a:extLst>
            </p:cNvPr>
            <p:cNvSpPr/>
            <p:nvPr/>
          </p:nvSpPr>
          <p:spPr bwMode="auto">
            <a:xfrm>
              <a:off x="3797125" y="2556936"/>
              <a:ext cx="465315" cy="167120"/>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solidFill>
              <a:srgbClr val="FFFFFF"/>
            </a:solidFill>
            <a:ln w="15875" cap="rnd">
              <a:solidFill>
                <a:schemeClr val="bg1">
                  <a:lumMod val="85000"/>
                </a:schemeClr>
              </a:solidFill>
              <a:prstDash val="solid"/>
              <a:round/>
            </a:ln>
          </p:spPr>
          <p:txBody>
            <a:bodyPr wrap="square" lIns="91440" tIns="45720" rIns="91440" bIns="45720" anchor="ctr">
              <a:normAutofit fontScale="32500" lnSpcReduction="20000"/>
            </a:bodyPr>
            <a:lstStyle/>
            <a:p>
              <a:pPr algn="ctr"/>
              <a:endParaRPr>
                <a:cs typeface="+mn-ea"/>
                <a:sym typeface="+mn-lt"/>
              </a:endParaRPr>
            </a:p>
          </p:txBody>
        </p:sp>
      </p:grpSp>
      <p:sp>
        <p:nvSpPr>
          <p:cNvPr id="34" name="矩形 33">
            <a:extLst>
              <a:ext uri="{FF2B5EF4-FFF2-40B4-BE49-F238E27FC236}">
                <a16:creationId xmlns:a16="http://schemas.microsoft.com/office/drawing/2014/main" id="{2656BBFB-A469-46DE-996C-A51D2B09B019}"/>
              </a:ext>
            </a:extLst>
          </p:cNvPr>
          <p:cNvSpPr/>
          <p:nvPr/>
        </p:nvSpPr>
        <p:spPr>
          <a:xfrm>
            <a:off x="3756068" y="520185"/>
            <a:ext cx="4653336" cy="6286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35" name="îślïḓê">
            <a:extLst>
              <a:ext uri="{FF2B5EF4-FFF2-40B4-BE49-F238E27FC236}">
                <a16:creationId xmlns:a16="http://schemas.microsoft.com/office/drawing/2014/main" id="{0BA1ADEC-043D-4DB9-B2A1-511C9B1E97B7}"/>
              </a:ext>
            </a:extLst>
          </p:cNvPr>
          <p:cNvSpPr/>
          <p:nvPr/>
        </p:nvSpPr>
        <p:spPr>
          <a:xfrm>
            <a:off x="3756067" y="546743"/>
            <a:ext cx="4653336"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I.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hiểu</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tri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thức</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về</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8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8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endParaRPr lang="vi-VN" sz="28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cxnSp>
        <p:nvCxnSpPr>
          <p:cNvPr id="38" name="直接连接符 37">
            <a:extLst>
              <a:ext uri="{FF2B5EF4-FFF2-40B4-BE49-F238E27FC236}">
                <a16:creationId xmlns:a16="http://schemas.microsoft.com/office/drawing/2014/main" id="{81F8AB2B-8D60-487C-9038-10B5CEEEAF0F}"/>
              </a:ext>
            </a:extLst>
          </p:cNvPr>
          <p:cNvCxnSpPr/>
          <p:nvPr/>
        </p:nvCxnSpPr>
        <p:spPr>
          <a:xfrm>
            <a:off x="6951976" y="3435554"/>
            <a:ext cx="0" cy="1728192"/>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6" name="í$ľîḋe">
            <a:extLst>
              <a:ext uri="{FF2B5EF4-FFF2-40B4-BE49-F238E27FC236}">
                <a16:creationId xmlns:a16="http://schemas.microsoft.com/office/drawing/2014/main" id="{C6A5A280-34E7-C043-A9C1-34DE2F8392BD}"/>
              </a:ext>
            </a:extLst>
          </p:cNvPr>
          <p:cNvSpPr/>
          <p:nvPr/>
        </p:nvSpPr>
        <p:spPr bwMode="auto">
          <a:xfrm>
            <a:off x="59202" y="4488348"/>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27" name="îşḻïḍê">
            <a:extLst>
              <a:ext uri="{FF2B5EF4-FFF2-40B4-BE49-F238E27FC236}">
                <a16:creationId xmlns:a16="http://schemas.microsoft.com/office/drawing/2014/main" id="{DA5CE3E1-BD0B-2B49-80EB-1A05631D4654}"/>
              </a:ext>
            </a:extLst>
          </p:cNvPr>
          <p:cNvSpPr/>
          <p:nvPr/>
        </p:nvSpPr>
        <p:spPr bwMode="auto">
          <a:xfrm>
            <a:off x="1371249" y="2158584"/>
            <a:ext cx="3868776" cy="3118475"/>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E672E"/>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28" name="Rectangle 27">
            <a:extLst>
              <a:ext uri="{FF2B5EF4-FFF2-40B4-BE49-F238E27FC236}">
                <a16:creationId xmlns:a16="http://schemas.microsoft.com/office/drawing/2014/main" id="{0ED0F7A7-8AA5-6743-96EF-A4620BAA075E}"/>
              </a:ext>
            </a:extLst>
          </p:cNvPr>
          <p:cNvSpPr/>
          <p:nvPr/>
        </p:nvSpPr>
        <p:spPr>
          <a:xfrm>
            <a:off x="1751125" y="2649921"/>
            <a:ext cx="3287421" cy="1938992"/>
          </a:xfrm>
          <a:prstGeom prst="rect">
            <a:avLst/>
          </a:prstGeom>
          <a:ln>
            <a:noFill/>
          </a:ln>
        </p:spPr>
        <p:txBody>
          <a:bodyPr wrap="square">
            <a:spAutoFit/>
          </a:bodyPr>
          <a:lstStyle/>
          <a:p>
            <a:pPr algn="ct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Em</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hãy</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nhớ</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lại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bài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viết</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đoạn</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ghi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lại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cảm</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xúc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về</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một</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bài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thơ</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đã</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được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học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nhắc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lại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những</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đặc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điểm</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của</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đoạn</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văn</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ghi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lại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cảm</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xúc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sau</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khi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đọc</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một</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bài</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r>
              <a:rPr lang="en-US" sz="2000" i="1" dirty="0" err="1">
                <a:solidFill>
                  <a:schemeClr val="bg1"/>
                </a:solidFill>
                <a:latin typeface="Times New Roman" panose="02020603050405020304" pitchFamily="18" charset="0"/>
                <a:ea typeface="Aachen" panose="02020500000000000000" pitchFamily="18" charset="0"/>
                <a:cs typeface="Times New Roman" panose="02020603050405020304" pitchFamily="18" charset="0"/>
              </a:rPr>
              <a:t>thơ</a:t>
            </a:r>
            <a:r>
              <a:rPr lang="en-US"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 </a:t>
            </a:r>
            <a:endParaRPr lang="vi-VN"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endParaRPr>
          </a:p>
        </p:txBody>
      </p:sp>
      <p:sp>
        <p:nvSpPr>
          <p:cNvPr id="46" name="îşḻïḍê">
            <a:extLst>
              <a:ext uri="{FF2B5EF4-FFF2-40B4-BE49-F238E27FC236}">
                <a16:creationId xmlns:a16="http://schemas.microsoft.com/office/drawing/2014/main" id="{F43F7E44-4E7A-9643-B47C-C5DEC98CDFDA}"/>
              </a:ext>
            </a:extLst>
          </p:cNvPr>
          <p:cNvSpPr/>
          <p:nvPr/>
        </p:nvSpPr>
        <p:spPr bwMode="auto">
          <a:xfrm>
            <a:off x="1379441" y="2140462"/>
            <a:ext cx="3868776" cy="3118475"/>
          </a:xfrm>
          <a:custGeom>
            <a:avLst/>
            <a:gdLst>
              <a:gd name="T0" fmla="*/ 4400 w 4868"/>
              <a:gd name="T1" fmla="*/ 3034 h 3977"/>
              <a:gd name="T2" fmla="*/ 4519 w 4868"/>
              <a:gd name="T3" fmla="*/ 2902 h 3977"/>
              <a:gd name="T4" fmla="*/ 4631 w 4868"/>
              <a:gd name="T5" fmla="*/ 2743 h 3977"/>
              <a:gd name="T6" fmla="*/ 4728 w 4868"/>
              <a:gd name="T7" fmla="*/ 2568 h 3977"/>
              <a:gd name="T8" fmla="*/ 4795 w 4868"/>
              <a:gd name="T9" fmla="*/ 2389 h 3977"/>
              <a:gd name="T10" fmla="*/ 4849 w 4868"/>
              <a:gd name="T11" fmla="*/ 2161 h 3977"/>
              <a:gd name="T12" fmla="*/ 4868 w 4868"/>
              <a:gd name="T13" fmla="*/ 1935 h 3977"/>
              <a:gd name="T14" fmla="*/ 4861 w 4868"/>
              <a:gd name="T15" fmla="*/ 1713 h 3977"/>
              <a:gd name="T16" fmla="*/ 4844 w 4868"/>
              <a:gd name="T17" fmla="*/ 1609 h 3977"/>
              <a:gd name="T18" fmla="*/ 4758 w 4868"/>
              <a:gd name="T19" fmla="*/ 1316 h 3977"/>
              <a:gd name="T20" fmla="*/ 4635 w 4868"/>
              <a:gd name="T21" fmla="*/ 1073 h 3977"/>
              <a:gd name="T22" fmla="*/ 4543 w 4868"/>
              <a:gd name="T23" fmla="*/ 935 h 3977"/>
              <a:gd name="T24" fmla="*/ 4422 w 4868"/>
              <a:gd name="T25" fmla="*/ 789 h 3977"/>
              <a:gd name="T26" fmla="*/ 4189 w 4868"/>
              <a:gd name="T27" fmla="*/ 569 h 3977"/>
              <a:gd name="T28" fmla="*/ 4086 w 4868"/>
              <a:gd name="T29" fmla="*/ 493 h 3977"/>
              <a:gd name="T30" fmla="*/ 3717 w 4868"/>
              <a:gd name="T31" fmla="*/ 274 h 3977"/>
              <a:gd name="T32" fmla="*/ 3599 w 4868"/>
              <a:gd name="T33" fmla="*/ 220 h 3977"/>
              <a:gd name="T34" fmla="*/ 3250 w 4868"/>
              <a:gd name="T35" fmla="*/ 103 h 3977"/>
              <a:gd name="T36" fmla="*/ 2940 w 4868"/>
              <a:gd name="T37" fmla="*/ 35 h 3977"/>
              <a:gd name="T38" fmla="*/ 2737 w 4868"/>
              <a:gd name="T39" fmla="*/ 11 h 3977"/>
              <a:gd name="T40" fmla="*/ 2278 w 4868"/>
              <a:gd name="T41" fmla="*/ 6 h 3977"/>
              <a:gd name="T42" fmla="*/ 2101 w 4868"/>
              <a:gd name="T43" fmla="*/ 20 h 3977"/>
              <a:gd name="T44" fmla="*/ 1728 w 4868"/>
              <a:gd name="T45" fmla="*/ 88 h 3977"/>
              <a:gd name="T46" fmla="*/ 1468 w 4868"/>
              <a:gd name="T47" fmla="*/ 162 h 3977"/>
              <a:gd name="T48" fmla="*/ 1302 w 4868"/>
              <a:gd name="T49" fmla="*/ 220 h 3977"/>
              <a:gd name="T50" fmla="*/ 1028 w 4868"/>
              <a:gd name="T51" fmla="*/ 349 h 3977"/>
              <a:gd name="T52" fmla="*/ 748 w 4868"/>
              <a:gd name="T53" fmla="*/ 523 h 3977"/>
              <a:gd name="T54" fmla="*/ 593 w 4868"/>
              <a:gd name="T55" fmla="*/ 649 h 3977"/>
              <a:gd name="T56" fmla="*/ 418 w 4868"/>
              <a:gd name="T57" fmla="*/ 830 h 3977"/>
              <a:gd name="T58" fmla="*/ 341 w 4868"/>
              <a:gd name="T59" fmla="*/ 926 h 3977"/>
              <a:gd name="T60" fmla="*/ 201 w 4868"/>
              <a:gd name="T61" fmla="*/ 1155 h 3977"/>
              <a:gd name="T62" fmla="*/ 145 w 4868"/>
              <a:gd name="T63" fmla="*/ 1276 h 3977"/>
              <a:gd name="T64" fmla="*/ 45 w 4868"/>
              <a:gd name="T65" fmla="*/ 1605 h 3977"/>
              <a:gd name="T66" fmla="*/ 18 w 4868"/>
              <a:gd name="T67" fmla="*/ 1743 h 3977"/>
              <a:gd name="T68" fmla="*/ 2 w 4868"/>
              <a:gd name="T69" fmla="*/ 1900 h 3977"/>
              <a:gd name="T70" fmla="*/ 4 w 4868"/>
              <a:gd name="T71" fmla="*/ 2137 h 3977"/>
              <a:gd name="T72" fmla="*/ 24 w 4868"/>
              <a:gd name="T73" fmla="*/ 2280 h 3977"/>
              <a:gd name="T74" fmla="*/ 76 w 4868"/>
              <a:gd name="T75" fmla="*/ 2482 h 3977"/>
              <a:gd name="T76" fmla="*/ 138 w 4868"/>
              <a:gd name="T77" fmla="*/ 2639 h 3977"/>
              <a:gd name="T78" fmla="*/ 250 w 4868"/>
              <a:gd name="T79" fmla="*/ 2848 h 3977"/>
              <a:gd name="T80" fmla="*/ 479 w 4868"/>
              <a:gd name="T81" fmla="*/ 3208 h 3977"/>
              <a:gd name="T82" fmla="*/ 561 w 4868"/>
              <a:gd name="T83" fmla="*/ 3421 h 3977"/>
              <a:gd name="T84" fmla="*/ 589 w 4868"/>
              <a:gd name="T85" fmla="*/ 3609 h 3977"/>
              <a:gd name="T86" fmla="*/ 543 w 4868"/>
              <a:gd name="T87" fmla="*/ 3874 h 3977"/>
              <a:gd name="T88" fmla="*/ 539 w 4868"/>
              <a:gd name="T89" fmla="*/ 3962 h 3977"/>
              <a:gd name="T90" fmla="*/ 754 w 4868"/>
              <a:gd name="T91" fmla="*/ 3852 h 3977"/>
              <a:gd name="T92" fmla="*/ 1147 w 4868"/>
              <a:gd name="T93" fmla="*/ 3589 h 3977"/>
              <a:gd name="T94" fmla="*/ 1250 w 4868"/>
              <a:gd name="T95" fmla="*/ 3557 h 3977"/>
              <a:gd name="T96" fmla="*/ 1425 w 4868"/>
              <a:gd name="T97" fmla="*/ 3594 h 3977"/>
              <a:gd name="T98" fmla="*/ 1864 w 4868"/>
              <a:gd name="T99" fmla="*/ 3691 h 3977"/>
              <a:gd name="T100" fmla="*/ 1918 w 4868"/>
              <a:gd name="T101" fmla="*/ 3701 h 3977"/>
              <a:gd name="T102" fmla="*/ 2334 w 4868"/>
              <a:gd name="T103" fmla="*/ 3744 h 3977"/>
              <a:gd name="T104" fmla="*/ 2743 w 4868"/>
              <a:gd name="T105" fmla="*/ 3745 h 3977"/>
              <a:gd name="T106" fmla="*/ 2922 w 4868"/>
              <a:gd name="T107" fmla="*/ 3730 h 3977"/>
              <a:gd name="T108" fmla="*/ 3226 w 4868"/>
              <a:gd name="T109" fmla="*/ 3674 h 3977"/>
              <a:gd name="T110" fmla="*/ 3554 w 4868"/>
              <a:gd name="T111" fmla="*/ 3570 h 3977"/>
              <a:gd name="T112" fmla="*/ 3678 w 4868"/>
              <a:gd name="T113" fmla="*/ 3518 h 3977"/>
              <a:gd name="T114" fmla="*/ 4103 w 4868"/>
              <a:gd name="T115" fmla="*/ 3281 h 3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68" h="3977">
                <a:moveTo>
                  <a:pt x="4213" y="3200"/>
                </a:moveTo>
                <a:lnTo>
                  <a:pt x="4213" y="3200"/>
                </a:lnTo>
                <a:lnTo>
                  <a:pt x="4275" y="3150"/>
                </a:lnTo>
                <a:lnTo>
                  <a:pt x="4275" y="3150"/>
                </a:lnTo>
                <a:lnTo>
                  <a:pt x="4338" y="3094"/>
                </a:lnTo>
                <a:lnTo>
                  <a:pt x="4400" y="3034"/>
                </a:lnTo>
                <a:lnTo>
                  <a:pt x="4400" y="3034"/>
                </a:lnTo>
                <a:lnTo>
                  <a:pt x="4456" y="2977"/>
                </a:lnTo>
                <a:lnTo>
                  <a:pt x="4508" y="2917"/>
                </a:lnTo>
                <a:lnTo>
                  <a:pt x="4508" y="2917"/>
                </a:lnTo>
                <a:lnTo>
                  <a:pt x="4519" y="2902"/>
                </a:lnTo>
                <a:lnTo>
                  <a:pt x="4519" y="2902"/>
                </a:lnTo>
                <a:lnTo>
                  <a:pt x="4534" y="2885"/>
                </a:lnTo>
                <a:lnTo>
                  <a:pt x="4534" y="2885"/>
                </a:lnTo>
                <a:lnTo>
                  <a:pt x="4560" y="2848"/>
                </a:lnTo>
                <a:lnTo>
                  <a:pt x="4588" y="2810"/>
                </a:lnTo>
                <a:lnTo>
                  <a:pt x="4588" y="2810"/>
                </a:lnTo>
                <a:lnTo>
                  <a:pt x="4631" y="2743"/>
                </a:lnTo>
                <a:lnTo>
                  <a:pt x="4672" y="2676"/>
                </a:lnTo>
                <a:lnTo>
                  <a:pt x="4672" y="2676"/>
                </a:lnTo>
                <a:lnTo>
                  <a:pt x="4711" y="2605"/>
                </a:lnTo>
                <a:lnTo>
                  <a:pt x="4711" y="2605"/>
                </a:lnTo>
                <a:lnTo>
                  <a:pt x="4728" y="2568"/>
                </a:lnTo>
                <a:lnTo>
                  <a:pt x="4728" y="2568"/>
                </a:lnTo>
                <a:lnTo>
                  <a:pt x="4736" y="2553"/>
                </a:lnTo>
                <a:lnTo>
                  <a:pt x="4736" y="2553"/>
                </a:lnTo>
                <a:lnTo>
                  <a:pt x="4752" y="2512"/>
                </a:lnTo>
                <a:lnTo>
                  <a:pt x="4767" y="2471"/>
                </a:lnTo>
                <a:lnTo>
                  <a:pt x="4782" y="2430"/>
                </a:lnTo>
                <a:lnTo>
                  <a:pt x="4795" y="2389"/>
                </a:lnTo>
                <a:lnTo>
                  <a:pt x="4819" y="2305"/>
                </a:lnTo>
                <a:lnTo>
                  <a:pt x="4838" y="2221"/>
                </a:lnTo>
                <a:lnTo>
                  <a:pt x="4838" y="2221"/>
                </a:lnTo>
                <a:lnTo>
                  <a:pt x="4847" y="2178"/>
                </a:lnTo>
                <a:lnTo>
                  <a:pt x="4847" y="2178"/>
                </a:lnTo>
                <a:lnTo>
                  <a:pt x="4849" y="2161"/>
                </a:lnTo>
                <a:lnTo>
                  <a:pt x="4849" y="2161"/>
                </a:lnTo>
                <a:lnTo>
                  <a:pt x="4859" y="2086"/>
                </a:lnTo>
                <a:lnTo>
                  <a:pt x="4859" y="2086"/>
                </a:lnTo>
                <a:lnTo>
                  <a:pt x="4864" y="2036"/>
                </a:lnTo>
                <a:lnTo>
                  <a:pt x="4866" y="1986"/>
                </a:lnTo>
                <a:lnTo>
                  <a:pt x="4868" y="1935"/>
                </a:lnTo>
                <a:lnTo>
                  <a:pt x="4868" y="1885"/>
                </a:lnTo>
                <a:lnTo>
                  <a:pt x="4868" y="1885"/>
                </a:lnTo>
                <a:lnTo>
                  <a:pt x="4866" y="1806"/>
                </a:lnTo>
                <a:lnTo>
                  <a:pt x="4862" y="1728"/>
                </a:lnTo>
                <a:lnTo>
                  <a:pt x="4862" y="1728"/>
                </a:lnTo>
                <a:lnTo>
                  <a:pt x="4861" y="1713"/>
                </a:lnTo>
                <a:lnTo>
                  <a:pt x="4861" y="1713"/>
                </a:lnTo>
                <a:lnTo>
                  <a:pt x="4859" y="1694"/>
                </a:lnTo>
                <a:lnTo>
                  <a:pt x="4859" y="1694"/>
                </a:lnTo>
                <a:lnTo>
                  <a:pt x="4847" y="1629"/>
                </a:lnTo>
                <a:lnTo>
                  <a:pt x="4847" y="1629"/>
                </a:lnTo>
                <a:lnTo>
                  <a:pt x="4844" y="1609"/>
                </a:lnTo>
                <a:lnTo>
                  <a:pt x="4844" y="1609"/>
                </a:lnTo>
                <a:lnTo>
                  <a:pt x="4827" y="1534"/>
                </a:lnTo>
                <a:lnTo>
                  <a:pt x="4808" y="1459"/>
                </a:lnTo>
                <a:lnTo>
                  <a:pt x="4784" y="1387"/>
                </a:lnTo>
                <a:lnTo>
                  <a:pt x="4758" y="1316"/>
                </a:lnTo>
                <a:lnTo>
                  <a:pt x="4758" y="1316"/>
                </a:lnTo>
                <a:lnTo>
                  <a:pt x="4745" y="1282"/>
                </a:lnTo>
                <a:lnTo>
                  <a:pt x="4745" y="1282"/>
                </a:lnTo>
                <a:lnTo>
                  <a:pt x="4713" y="1215"/>
                </a:lnTo>
                <a:lnTo>
                  <a:pt x="4713" y="1215"/>
                </a:lnTo>
                <a:lnTo>
                  <a:pt x="4676" y="1144"/>
                </a:lnTo>
                <a:lnTo>
                  <a:pt x="4635" y="1073"/>
                </a:lnTo>
                <a:lnTo>
                  <a:pt x="4635" y="1073"/>
                </a:lnTo>
                <a:lnTo>
                  <a:pt x="4596" y="1010"/>
                </a:lnTo>
                <a:lnTo>
                  <a:pt x="4553" y="948"/>
                </a:lnTo>
                <a:lnTo>
                  <a:pt x="4553" y="948"/>
                </a:lnTo>
                <a:lnTo>
                  <a:pt x="4543" y="935"/>
                </a:lnTo>
                <a:lnTo>
                  <a:pt x="4543" y="935"/>
                </a:lnTo>
                <a:lnTo>
                  <a:pt x="4532" y="918"/>
                </a:lnTo>
                <a:lnTo>
                  <a:pt x="4532" y="918"/>
                </a:lnTo>
                <a:lnTo>
                  <a:pt x="4504" y="885"/>
                </a:lnTo>
                <a:lnTo>
                  <a:pt x="4474" y="849"/>
                </a:lnTo>
                <a:lnTo>
                  <a:pt x="4474" y="849"/>
                </a:lnTo>
                <a:lnTo>
                  <a:pt x="4422" y="789"/>
                </a:lnTo>
                <a:lnTo>
                  <a:pt x="4366" y="732"/>
                </a:lnTo>
                <a:lnTo>
                  <a:pt x="4308" y="674"/>
                </a:lnTo>
                <a:lnTo>
                  <a:pt x="4249" y="620"/>
                </a:lnTo>
                <a:lnTo>
                  <a:pt x="4249" y="620"/>
                </a:lnTo>
                <a:lnTo>
                  <a:pt x="4219" y="593"/>
                </a:lnTo>
                <a:lnTo>
                  <a:pt x="4189" y="569"/>
                </a:lnTo>
                <a:lnTo>
                  <a:pt x="4189" y="569"/>
                </a:lnTo>
                <a:lnTo>
                  <a:pt x="4187" y="567"/>
                </a:lnTo>
                <a:lnTo>
                  <a:pt x="4187" y="567"/>
                </a:lnTo>
                <a:lnTo>
                  <a:pt x="4157" y="543"/>
                </a:lnTo>
                <a:lnTo>
                  <a:pt x="4157" y="543"/>
                </a:lnTo>
                <a:lnTo>
                  <a:pt x="4086" y="493"/>
                </a:lnTo>
                <a:lnTo>
                  <a:pt x="4015" y="442"/>
                </a:lnTo>
                <a:lnTo>
                  <a:pt x="4015" y="442"/>
                </a:lnTo>
                <a:lnTo>
                  <a:pt x="3942" y="397"/>
                </a:lnTo>
                <a:lnTo>
                  <a:pt x="3868" y="355"/>
                </a:lnTo>
                <a:lnTo>
                  <a:pt x="3793" y="313"/>
                </a:lnTo>
                <a:lnTo>
                  <a:pt x="3717" y="274"/>
                </a:lnTo>
                <a:lnTo>
                  <a:pt x="3717" y="274"/>
                </a:lnTo>
                <a:lnTo>
                  <a:pt x="3646" y="241"/>
                </a:lnTo>
                <a:lnTo>
                  <a:pt x="3646" y="241"/>
                </a:lnTo>
                <a:lnTo>
                  <a:pt x="3636" y="237"/>
                </a:lnTo>
                <a:lnTo>
                  <a:pt x="3636" y="237"/>
                </a:lnTo>
                <a:lnTo>
                  <a:pt x="3599" y="220"/>
                </a:lnTo>
                <a:lnTo>
                  <a:pt x="3599" y="220"/>
                </a:lnTo>
                <a:lnTo>
                  <a:pt x="3511" y="187"/>
                </a:lnTo>
                <a:lnTo>
                  <a:pt x="3424" y="155"/>
                </a:lnTo>
                <a:lnTo>
                  <a:pt x="3424" y="155"/>
                </a:lnTo>
                <a:lnTo>
                  <a:pt x="3338" y="127"/>
                </a:lnTo>
                <a:lnTo>
                  <a:pt x="3250" y="103"/>
                </a:lnTo>
                <a:lnTo>
                  <a:pt x="3161" y="80"/>
                </a:lnTo>
                <a:lnTo>
                  <a:pt x="3071" y="60"/>
                </a:lnTo>
                <a:lnTo>
                  <a:pt x="3071" y="60"/>
                </a:lnTo>
                <a:lnTo>
                  <a:pt x="2983" y="43"/>
                </a:lnTo>
                <a:lnTo>
                  <a:pt x="2983" y="43"/>
                </a:lnTo>
                <a:lnTo>
                  <a:pt x="2940" y="35"/>
                </a:lnTo>
                <a:lnTo>
                  <a:pt x="2940" y="35"/>
                </a:lnTo>
                <a:lnTo>
                  <a:pt x="2935" y="34"/>
                </a:lnTo>
                <a:lnTo>
                  <a:pt x="2935" y="34"/>
                </a:lnTo>
                <a:lnTo>
                  <a:pt x="2836" y="20"/>
                </a:lnTo>
                <a:lnTo>
                  <a:pt x="2737" y="11"/>
                </a:lnTo>
                <a:lnTo>
                  <a:pt x="2737" y="11"/>
                </a:lnTo>
                <a:lnTo>
                  <a:pt x="2642" y="6"/>
                </a:lnTo>
                <a:lnTo>
                  <a:pt x="2549" y="2"/>
                </a:lnTo>
                <a:lnTo>
                  <a:pt x="2453" y="0"/>
                </a:lnTo>
                <a:lnTo>
                  <a:pt x="2358" y="2"/>
                </a:lnTo>
                <a:lnTo>
                  <a:pt x="2358" y="2"/>
                </a:lnTo>
                <a:lnTo>
                  <a:pt x="2278" y="6"/>
                </a:lnTo>
                <a:lnTo>
                  <a:pt x="2198" y="11"/>
                </a:lnTo>
                <a:lnTo>
                  <a:pt x="2198" y="11"/>
                </a:lnTo>
                <a:lnTo>
                  <a:pt x="2118" y="19"/>
                </a:lnTo>
                <a:lnTo>
                  <a:pt x="2118" y="19"/>
                </a:lnTo>
                <a:lnTo>
                  <a:pt x="2101" y="20"/>
                </a:lnTo>
                <a:lnTo>
                  <a:pt x="2101" y="20"/>
                </a:lnTo>
                <a:lnTo>
                  <a:pt x="2063" y="26"/>
                </a:lnTo>
                <a:lnTo>
                  <a:pt x="2063" y="26"/>
                </a:lnTo>
                <a:lnTo>
                  <a:pt x="1980" y="37"/>
                </a:lnTo>
                <a:lnTo>
                  <a:pt x="1896" y="52"/>
                </a:lnTo>
                <a:lnTo>
                  <a:pt x="1812" y="69"/>
                </a:lnTo>
                <a:lnTo>
                  <a:pt x="1728" y="88"/>
                </a:lnTo>
                <a:lnTo>
                  <a:pt x="1728" y="88"/>
                </a:lnTo>
                <a:lnTo>
                  <a:pt x="1662" y="104"/>
                </a:lnTo>
                <a:lnTo>
                  <a:pt x="1597" y="121"/>
                </a:lnTo>
                <a:lnTo>
                  <a:pt x="1532" y="142"/>
                </a:lnTo>
                <a:lnTo>
                  <a:pt x="1468" y="162"/>
                </a:lnTo>
                <a:lnTo>
                  <a:pt x="1468" y="162"/>
                </a:lnTo>
                <a:lnTo>
                  <a:pt x="1399" y="183"/>
                </a:lnTo>
                <a:lnTo>
                  <a:pt x="1399" y="183"/>
                </a:lnTo>
                <a:lnTo>
                  <a:pt x="1323" y="211"/>
                </a:lnTo>
                <a:lnTo>
                  <a:pt x="1323" y="211"/>
                </a:lnTo>
                <a:lnTo>
                  <a:pt x="1302" y="220"/>
                </a:lnTo>
                <a:lnTo>
                  <a:pt x="1302" y="220"/>
                </a:lnTo>
                <a:lnTo>
                  <a:pt x="1282" y="228"/>
                </a:lnTo>
                <a:lnTo>
                  <a:pt x="1282" y="228"/>
                </a:lnTo>
                <a:lnTo>
                  <a:pt x="1201" y="263"/>
                </a:lnTo>
                <a:lnTo>
                  <a:pt x="1121" y="300"/>
                </a:lnTo>
                <a:lnTo>
                  <a:pt x="1121" y="300"/>
                </a:lnTo>
                <a:lnTo>
                  <a:pt x="1028" y="349"/>
                </a:lnTo>
                <a:lnTo>
                  <a:pt x="936" y="399"/>
                </a:lnTo>
                <a:lnTo>
                  <a:pt x="847" y="455"/>
                </a:lnTo>
                <a:lnTo>
                  <a:pt x="761" y="513"/>
                </a:lnTo>
                <a:lnTo>
                  <a:pt x="761" y="513"/>
                </a:lnTo>
                <a:lnTo>
                  <a:pt x="748" y="523"/>
                </a:lnTo>
                <a:lnTo>
                  <a:pt x="748" y="523"/>
                </a:lnTo>
                <a:lnTo>
                  <a:pt x="716" y="547"/>
                </a:lnTo>
                <a:lnTo>
                  <a:pt x="716" y="547"/>
                </a:lnTo>
                <a:lnTo>
                  <a:pt x="675" y="580"/>
                </a:lnTo>
                <a:lnTo>
                  <a:pt x="634" y="614"/>
                </a:lnTo>
                <a:lnTo>
                  <a:pt x="634" y="614"/>
                </a:lnTo>
                <a:lnTo>
                  <a:pt x="593" y="649"/>
                </a:lnTo>
                <a:lnTo>
                  <a:pt x="554" y="687"/>
                </a:lnTo>
                <a:lnTo>
                  <a:pt x="517" y="724"/>
                </a:lnTo>
                <a:lnTo>
                  <a:pt x="479" y="761"/>
                </a:lnTo>
                <a:lnTo>
                  <a:pt x="479" y="761"/>
                </a:lnTo>
                <a:lnTo>
                  <a:pt x="448" y="795"/>
                </a:lnTo>
                <a:lnTo>
                  <a:pt x="418" y="830"/>
                </a:lnTo>
                <a:lnTo>
                  <a:pt x="418" y="830"/>
                </a:lnTo>
                <a:lnTo>
                  <a:pt x="386" y="868"/>
                </a:lnTo>
                <a:lnTo>
                  <a:pt x="386" y="868"/>
                </a:lnTo>
                <a:lnTo>
                  <a:pt x="373" y="883"/>
                </a:lnTo>
                <a:lnTo>
                  <a:pt x="373" y="883"/>
                </a:lnTo>
                <a:lnTo>
                  <a:pt x="341" y="926"/>
                </a:lnTo>
                <a:lnTo>
                  <a:pt x="311" y="970"/>
                </a:lnTo>
                <a:lnTo>
                  <a:pt x="282" y="1015"/>
                </a:lnTo>
                <a:lnTo>
                  <a:pt x="254" y="1060"/>
                </a:lnTo>
                <a:lnTo>
                  <a:pt x="254" y="1060"/>
                </a:lnTo>
                <a:lnTo>
                  <a:pt x="227" y="1107"/>
                </a:lnTo>
                <a:lnTo>
                  <a:pt x="201" y="1155"/>
                </a:lnTo>
                <a:lnTo>
                  <a:pt x="201" y="1155"/>
                </a:lnTo>
                <a:lnTo>
                  <a:pt x="177" y="1204"/>
                </a:lnTo>
                <a:lnTo>
                  <a:pt x="177" y="1204"/>
                </a:lnTo>
                <a:lnTo>
                  <a:pt x="166" y="1228"/>
                </a:lnTo>
                <a:lnTo>
                  <a:pt x="166" y="1228"/>
                </a:lnTo>
                <a:lnTo>
                  <a:pt x="145" y="1276"/>
                </a:lnTo>
                <a:lnTo>
                  <a:pt x="127" y="1327"/>
                </a:lnTo>
                <a:lnTo>
                  <a:pt x="108" y="1377"/>
                </a:lnTo>
                <a:lnTo>
                  <a:pt x="93" y="1428"/>
                </a:lnTo>
                <a:lnTo>
                  <a:pt x="93" y="1428"/>
                </a:lnTo>
                <a:lnTo>
                  <a:pt x="67" y="1515"/>
                </a:lnTo>
                <a:lnTo>
                  <a:pt x="45" y="1605"/>
                </a:lnTo>
                <a:lnTo>
                  <a:pt x="45" y="1605"/>
                </a:lnTo>
                <a:lnTo>
                  <a:pt x="26" y="1694"/>
                </a:lnTo>
                <a:lnTo>
                  <a:pt x="26" y="1694"/>
                </a:lnTo>
                <a:lnTo>
                  <a:pt x="18" y="1739"/>
                </a:lnTo>
                <a:lnTo>
                  <a:pt x="18" y="1739"/>
                </a:lnTo>
                <a:lnTo>
                  <a:pt x="18" y="1743"/>
                </a:lnTo>
                <a:lnTo>
                  <a:pt x="18" y="1743"/>
                </a:lnTo>
                <a:lnTo>
                  <a:pt x="15" y="1760"/>
                </a:lnTo>
                <a:lnTo>
                  <a:pt x="15" y="1760"/>
                </a:lnTo>
                <a:lnTo>
                  <a:pt x="9" y="1806"/>
                </a:lnTo>
                <a:lnTo>
                  <a:pt x="5" y="1853"/>
                </a:lnTo>
                <a:lnTo>
                  <a:pt x="2" y="1900"/>
                </a:lnTo>
                <a:lnTo>
                  <a:pt x="0" y="1948"/>
                </a:lnTo>
                <a:lnTo>
                  <a:pt x="0" y="1995"/>
                </a:lnTo>
                <a:lnTo>
                  <a:pt x="0" y="2042"/>
                </a:lnTo>
                <a:lnTo>
                  <a:pt x="2" y="2088"/>
                </a:lnTo>
                <a:lnTo>
                  <a:pt x="4" y="2137"/>
                </a:lnTo>
                <a:lnTo>
                  <a:pt x="4" y="2137"/>
                </a:lnTo>
                <a:lnTo>
                  <a:pt x="5" y="2167"/>
                </a:lnTo>
                <a:lnTo>
                  <a:pt x="5" y="2167"/>
                </a:lnTo>
                <a:lnTo>
                  <a:pt x="9" y="2189"/>
                </a:lnTo>
                <a:lnTo>
                  <a:pt x="9" y="2189"/>
                </a:lnTo>
                <a:lnTo>
                  <a:pt x="17" y="2234"/>
                </a:lnTo>
                <a:lnTo>
                  <a:pt x="24" y="2280"/>
                </a:lnTo>
                <a:lnTo>
                  <a:pt x="24" y="2280"/>
                </a:lnTo>
                <a:lnTo>
                  <a:pt x="35" y="2331"/>
                </a:lnTo>
                <a:lnTo>
                  <a:pt x="48" y="2381"/>
                </a:lnTo>
                <a:lnTo>
                  <a:pt x="61" y="2432"/>
                </a:lnTo>
                <a:lnTo>
                  <a:pt x="76" y="2482"/>
                </a:lnTo>
                <a:lnTo>
                  <a:pt x="76" y="2482"/>
                </a:lnTo>
                <a:lnTo>
                  <a:pt x="91" y="2523"/>
                </a:lnTo>
                <a:lnTo>
                  <a:pt x="106" y="2564"/>
                </a:lnTo>
                <a:lnTo>
                  <a:pt x="106" y="2564"/>
                </a:lnTo>
                <a:lnTo>
                  <a:pt x="117" y="2590"/>
                </a:lnTo>
                <a:lnTo>
                  <a:pt x="117" y="2590"/>
                </a:lnTo>
                <a:lnTo>
                  <a:pt x="138" y="2639"/>
                </a:lnTo>
                <a:lnTo>
                  <a:pt x="138" y="2639"/>
                </a:lnTo>
                <a:lnTo>
                  <a:pt x="164" y="2691"/>
                </a:lnTo>
                <a:lnTo>
                  <a:pt x="192" y="2745"/>
                </a:lnTo>
                <a:lnTo>
                  <a:pt x="220" y="2796"/>
                </a:lnTo>
                <a:lnTo>
                  <a:pt x="250" y="2848"/>
                </a:lnTo>
                <a:lnTo>
                  <a:pt x="250" y="2848"/>
                </a:lnTo>
                <a:lnTo>
                  <a:pt x="278" y="2893"/>
                </a:lnTo>
                <a:lnTo>
                  <a:pt x="308" y="2937"/>
                </a:lnTo>
                <a:lnTo>
                  <a:pt x="367" y="3027"/>
                </a:lnTo>
                <a:lnTo>
                  <a:pt x="425" y="3116"/>
                </a:lnTo>
                <a:lnTo>
                  <a:pt x="453" y="3161"/>
                </a:lnTo>
                <a:lnTo>
                  <a:pt x="479" y="3208"/>
                </a:lnTo>
                <a:lnTo>
                  <a:pt x="479" y="3208"/>
                </a:lnTo>
                <a:lnTo>
                  <a:pt x="500" y="3251"/>
                </a:lnTo>
                <a:lnTo>
                  <a:pt x="519" y="3292"/>
                </a:lnTo>
                <a:lnTo>
                  <a:pt x="535" y="3335"/>
                </a:lnTo>
                <a:lnTo>
                  <a:pt x="548" y="3378"/>
                </a:lnTo>
                <a:lnTo>
                  <a:pt x="561" y="3421"/>
                </a:lnTo>
                <a:lnTo>
                  <a:pt x="571" y="3465"/>
                </a:lnTo>
                <a:lnTo>
                  <a:pt x="580" y="3510"/>
                </a:lnTo>
                <a:lnTo>
                  <a:pt x="586" y="3555"/>
                </a:lnTo>
                <a:lnTo>
                  <a:pt x="586" y="3555"/>
                </a:lnTo>
                <a:lnTo>
                  <a:pt x="588" y="3583"/>
                </a:lnTo>
                <a:lnTo>
                  <a:pt x="589" y="3609"/>
                </a:lnTo>
                <a:lnTo>
                  <a:pt x="589" y="3637"/>
                </a:lnTo>
                <a:lnTo>
                  <a:pt x="588" y="3663"/>
                </a:lnTo>
                <a:lnTo>
                  <a:pt x="582" y="3716"/>
                </a:lnTo>
                <a:lnTo>
                  <a:pt x="573" y="3770"/>
                </a:lnTo>
                <a:lnTo>
                  <a:pt x="558" y="3822"/>
                </a:lnTo>
                <a:lnTo>
                  <a:pt x="543" y="3874"/>
                </a:lnTo>
                <a:lnTo>
                  <a:pt x="524" y="3925"/>
                </a:lnTo>
                <a:lnTo>
                  <a:pt x="505" y="3977"/>
                </a:lnTo>
                <a:lnTo>
                  <a:pt x="505" y="3977"/>
                </a:lnTo>
                <a:lnTo>
                  <a:pt x="515" y="3971"/>
                </a:lnTo>
                <a:lnTo>
                  <a:pt x="515" y="3971"/>
                </a:lnTo>
                <a:lnTo>
                  <a:pt x="539" y="3962"/>
                </a:lnTo>
                <a:lnTo>
                  <a:pt x="539" y="3962"/>
                </a:lnTo>
                <a:lnTo>
                  <a:pt x="610" y="3930"/>
                </a:lnTo>
                <a:lnTo>
                  <a:pt x="610" y="3930"/>
                </a:lnTo>
                <a:lnTo>
                  <a:pt x="683" y="3893"/>
                </a:lnTo>
                <a:lnTo>
                  <a:pt x="754" y="3852"/>
                </a:lnTo>
                <a:lnTo>
                  <a:pt x="754" y="3852"/>
                </a:lnTo>
                <a:lnTo>
                  <a:pt x="821" y="3813"/>
                </a:lnTo>
                <a:lnTo>
                  <a:pt x="886" y="3770"/>
                </a:lnTo>
                <a:lnTo>
                  <a:pt x="1015" y="3680"/>
                </a:lnTo>
                <a:lnTo>
                  <a:pt x="1015" y="3680"/>
                </a:lnTo>
                <a:lnTo>
                  <a:pt x="1147" y="3589"/>
                </a:lnTo>
                <a:lnTo>
                  <a:pt x="1147" y="3589"/>
                </a:lnTo>
                <a:lnTo>
                  <a:pt x="1164" y="3577"/>
                </a:lnTo>
                <a:lnTo>
                  <a:pt x="1181" y="3570"/>
                </a:lnTo>
                <a:lnTo>
                  <a:pt x="1198" y="3564"/>
                </a:lnTo>
                <a:lnTo>
                  <a:pt x="1216" y="3561"/>
                </a:lnTo>
                <a:lnTo>
                  <a:pt x="1233" y="3557"/>
                </a:lnTo>
                <a:lnTo>
                  <a:pt x="1250" y="3557"/>
                </a:lnTo>
                <a:lnTo>
                  <a:pt x="1269" y="3557"/>
                </a:lnTo>
                <a:lnTo>
                  <a:pt x="1285" y="3559"/>
                </a:lnTo>
                <a:lnTo>
                  <a:pt x="1321" y="3566"/>
                </a:lnTo>
                <a:lnTo>
                  <a:pt x="1356" y="3574"/>
                </a:lnTo>
                <a:lnTo>
                  <a:pt x="1425" y="3594"/>
                </a:lnTo>
                <a:lnTo>
                  <a:pt x="1425" y="3594"/>
                </a:lnTo>
                <a:lnTo>
                  <a:pt x="1513" y="3617"/>
                </a:lnTo>
                <a:lnTo>
                  <a:pt x="1599" y="3639"/>
                </a:lnTo>
                <a:lnTo>
                  <a:pt x="1687" y="3658"/>
                </a:lnTo>
                <a:lnTo>
                  <a:pt x="1774" y="3674"/>
                </a:lnTo>
                <a:lnTo>
                  <a:pt x="1774" y="3674"/>
                </a:lnTo>
                <a:lnTo>
                  <a:pt x="1864" y="3691"/>
                </a:lnTo>
                <a:lnTo>
                  <a:pt x="1864" y="3691"/>
                </a:lnTo>
                <a:lnTo>
                  <a:pt x="1910" y="3699"/>
                </a:lnTo>
                <a:lnTo>
                  <a:pt x="1910" y="3699"/>
                </a:lnTo>
                <a:lnTo>
                  <a:pt x="1916" y="3701"/>
                </a:lnTo>
                <a:lnTo>
                  <a:pt x="1916" y="3701"/>
                </a:lnTo>
                <a:lnTo>
                  <a:pt x="1918" y="3701"/>
                </a:lnTo>
                <a:lnTo>
                  <a:pt x="1918" y="3701"/>
                </a:lnTo>
                <a:lnTo>
                  <a:pt x="2022" y="3714"/>
                </a:lnTo>
                <a:lnTo>
                  <a:pt x="2127" y="3727"/>
                </a:lnTo>
                <a:lnTo>
                  <a:pt x="2127" y="3727"/>
                </a:lnTo>
                <a:lnTo>
                  <a:pt x="2230" y="3736"/>
                </a:lnTo>
                <a:lnTo>
                  <a:pt x="2334" y="3744"/>
                </a:lnTo>
                <a:lnTo>
                  <a:pt x="2437" y="3747"/>
                </a:lnTo>
                <a:lnTo>
                  <a:pt x="2541" y="3749"/>
                </a:lnTo>
                <a:lnTo>
                  <a:pt x="2541" y="3749"/>
                </a:lnTo>
                <a:lnTo>
                  <a:pt x="2642" y="3749"/>
                </a:lnTo>
                <a:lnTo>
                  <a:pt x="2743" y="3745"/>
                </a:lnTo>
                <a:lnTo>
                  <a:pt x="2743" y="3745"/>
                </a:lnTo>
                <a:lnTo>
                  <a:pt x="2793" y="3742"/>
                </a:lnTo>
                <a:lnTo>
                  <a:pt x="2843" y="3738"/>
                </a:lnTo>
                <a:lnTo>
                  <a:pt x="2843" y="3738"/>
                </a:lnTo>
                <a:lnTo>
                  <a:pt x="2894" y="3734"/>
                </a:lnTo>
                <a:lnTo>
                  <a:pt x="2894" y="3734"/>
                </a:lnTo>
                <a:lnTo>
                  <a:pt x="2922" y="3730"/>
                </a:lnTo>
                <a:lnTo>
                  <a:pt x="2922" y="3730"/>
                </a:lnTo>
                <a:lnTo>
                  <a:pt x="2922" y="3730"/>
                </a:lnTo>
                <a:lnTo>
                  <a:pt x="2922" y="3730"/>
                </a:lnTo>
                <a:lnTo>
                  <a:pt x="3024" y="3716"/>
                </a:lnTo>
                <a:lnTo>
                  <a:pt x="3125" y="3697"/>
                </a:lnTo>
                <a:lnTo>
                  <a:pt x="3226" y="3674"/>
                </a:lnTo>
                <a:lnTo>
                  <a:pt x="3325" y="3648"/>
                </a:lnTo>
                <a:lnTo>
                  <a:pt x="3325" y="3648"/>
                </a:lnTo>
                <a:lnTo>
                  <a:pt x="3401" y="3624"/>
                </a:lnTo>
                <a:lnTo>
                  <a:pt x="3480" y="3598"/>
                </a:lnTo>
                <a:lnTo>
                  <a:pt x="3480" y="3598"/>
                </a:lnTo>
                <a:lnTo>
                  <a:pt x="3554" y="3570"/>
                </a:lnTo>
                <a:lnTo>
                  <a:pt x="3554" y="3570"/>
                </a:lnTo>
                <a:lnTo>
                  <a:pt x="3566" y="3564"/>
                </a:lnTo>
                <a:lnTo>
                  <a:pt x="3566" y="3564"/>
                </a:lnTo>
                <a:lnTo>
                  <a:pt x="3603" y="3549"/>
                </a:lnTo>
                <a:lnTo>
                  <a:pt x="3603" y="3549"/>
                </a:lnTo>
                <a:lnTo>
                  <a:pt x="3678" y="3518"/>
                </a:lnTo>
                <a:lnTo>
                  <a:pt x="3750" y="3484"/>
                </a:lnTo>
                <a:lnTo>
                  <a:pt x="3823" y="3447"/>
                </a:lnTo>
                <a:lnTo>
                  <a:pt x="3896" y="3409"/>
                </a:lnTo>
                <a:lnTo>
                  <a:pt x="3965" y="3368"/>
                </a:lnTo>
                <a:lnTo>
                  <a:pt x="4036" y="3325"/>
                </a:lnTo>
                <a:lnTo>
                  <a:pt x="4103" y="3281"/>
                </a:lnTo>
                <a:lnTo>
                  <a:pt x="4170" y="3234"/>
                </a:lnTo>
                <a:lnTo>
                  <a:pt x="4170" y="3234"/>
                </a:lnTo>
                <a:lnTo>
                  <a:pt x="4213" y="3200"/>
                </a:lnTo>
                <a:lnTo>
                  <a:pt x="4213" y="3200"/>
                </a:lnTo>
                <a:close/>
              </a:path>
            </a:pathLst>
          </a:custGeom>
          <a:solidFill>
            <a:srgbClr val="FE672E"/>
          </a:solidFill>
          <a:ln w="22225">
            <a:solidFill>
              <a:schemeClr val="bg1">
                <a:lumMod val="85000"/>
              </a:schemeClr>
            </a:solidFill>
            <a:round/>
            <a:headEnd/>
            <a:tailEnd/>
          </a:ln>
        </p:spPr>
        <p:txBody>
          <a:bodyPr vert="horz" wrap="square" lIns="91440" tIns="45720" rIns="91440" bIns="45720" anchor="b" anchorCtr="1" compatLnSpc="1">
            <a:prstTxWarp prst="textNoShape">
              <a:avLst/>
            </a:prstTxWarp>
            <a:normAutofit/>
          </a:bodyPr>
          <a:lstStyle/>
          <a:p>
            <a:pPr algn="ctr">
              <a:lnSpc>
                <a:spcPct val="120000"/>
              </a:lnSpc>
              <a:defRPr/>
            </a:pPr>
            <a:endParaRPr lang="zh-CN" altLang="en-US" sz="1100" dirty="0">
              <a:solidFill>
                <a:schemeClr val="bg1"/>
              </a:solidFill>
              <a:cs typeface="+mn-ea"/>
              <a:sym typeface="+mn-lt"/>
            </a:endParaRPr>
          </a:p>
        </p:txBody>
      </p:sp>
      <p:sp>
        <p:nvSpPr>
          <p:cNvPr id="47" name="Rectangle 46">
            <a:extLst>
              <a:ext uri="{FF2B5EF4-FFF2-40B4-BE49-F238E27FC236}">
                <a16:creationId xmlns:a16="http://schemas.microsoft.com/office/drawing/2014/main" id="{3E3CE364-4FBE-194B-834E-DE189B62B139}"/>
              </a:ext>
            </a:extLst>
          </p:cNvPr>
          <p:cNvSpPr/>
          <p:nvPr/>
        </p:nvSpPr>
        <p:spPr>
          <a:xfrm>
            <a:off x="1759318" y="2631799"/>
            <a:ext cx="3025474" cy="1938992"/>
          </a:xfrm>
          <a:prstGeom prst="rect">
            <a:avLst/>
          </a:prstGeom>
          <a:ln>
            <a:noFill/>
          </a:ln>
        </p:spPr>
        <p:txBody>
          <a:bodyPr wrap="square">
            <a:spAutoFit/>
          </a:bodyPr>
          <a:lstStyle/>
          <a:p>
            <a:pPr algn="ctr"/>
            <a:r>
              <a:rPr lang="vi-VN" sz="2000" i="1" dirty="0">
                <a:solidFill>
                  <a:schemeClr val="bg1"/>
                </a:solidFill>
                <a:latin typeface="Times New Roman" panose="02020603050405020304" pitchFamily="18" charset="0"/>
                <a:ea typeface="Aachen" panose="02020500000000000000" pitchFamily="18" charset="0"/>
                <a:cs typeface="Times New Roman" panose="02020603050405020304" pitchFamily="18" charset="0"/>
              </a:rPr>
              <a:t>Sau khi đọc một bài thơ hay trên sách, báo chí, mạng internet, em muốn chia sẻ với người khác thì em có thể chia sẻ bằng những cách nào?</a:t>
            </a:r>
          </a:p>
        </p:txBody>
      </p:sp>
    </p:spTree>
    <p:extLst>
      <p:ext uri="{BB962C8B-B14F-4D97-AF65-F5344CB8AC3E}">
        <p14:creationId xmlns:p14="http://schemas.microsoft.com/office/powerpoint/2010/main" val="162043421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1" nodeType="click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1000" fill="hold"/>
                                        <p:tgtEl>
                                          <p:spTgt spid="46"/>
                                        </p:tgtEl>
                                        <p:attrNameLst>
                                          <p:attrName>ppt_w</p:attrName>
                                        </p:attrNameLst>
                                      </p:cBhvr>
                                      <p:tavLst>
                                        <p:tav tm="0">
                                          <p:val>
                                            <p:strVal val="#ppt_w*0.70"/>
                                          </p:val>
                                        </p:tav>
                                        <p:tav tm="100000">
                                          <p:val>
                                            <p:strVal val="#ppt_w"/>
                                          </p:val>
                                        </p:tav>
                                      </p:tavLst>
                                    </p:anim>
                                    <p:anim calcmode="lin" valueType="num">
                                      <p:cBhvr>
                                        <p:cTn id="30" dur="1000" fill="hold"/>
                                        <p:tgtEl>
                                          <p:spTgt spid="46"/>
                                        </p:tgtEl>
                                        <p:attrNameLst>
                                          <p:attrName>ppt_h</p:attrName>
                                        </p:attrNameLst>
                                      </p:cBhvr>
                                      <p:tavLst>
                                        <p:tav tm="0">
                                          <p:val>
                                            <p:strVal val="#ppt_h"/>
                                          </p:val>
                                        </p:tav>
                                        <p:tav tm="100000">
                                          <p:val>
                                            <p:strVal val="#ppt_h"/>
                                          </p:val>
                                        </p:tav>
                                      </p:tavLst>
                                    </p:anim>
                                    <p:animEffect transition="in" filter="fade">
                                      <p:cBhvr>
                                        <p:cTn id="31" dur="1000"/>
                                        <p:tgtEl>
                                          <p:spTgt spid="46"/>
                                        </p:tgtEl>
                                      </p:cBhvr>
                                    </p:animEffect>
                                  </p:childTnLst>
                                </p:cTn>
                              </p:par>
                              <p:par>
                                <p:cTn id="32" presetID="55" presetClass="entr" presetSubtype="0" fill="hold" grpId="1"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1000" fill="hold"/>
                                        <p:tgtEl>
                                          <p:spTgt spid="47"/>
                                        </p:tgtEl>
                                        <p:attrNameLst>
                                          <p:attrName>ppt_w</p:attrName>
                                        </p:attrNameLst>
                                      </p:cBhvr>
                                      <p:tavLst>
                                        <p:tav tm="0">
                                          <p:val>
                                            <p:strVal val="#ppt_w*0.70"/>
                                          </p:val>
                                        </p:tav>
                                        <p:tav tm="100000">
                                          <p:val>
                                            <p:strVal val="#ppt_w"/>
                                          </p:val>
                                        </p:tav>
                                      </p:tavLst>
                                    </p:anim>
                                    <p:anim calcmode="lin" valueType="num">
                                      <p:cBhvr>
                                        <p:cTn id="35" dur="1000" fill="hold"/>
                                        <p:tgtEl>
                                          <p:spTgt spid="47"/>
                                        </p:tgtEl>
                                        <p:attrNameLst>
                                          <p:attrName>ppt_h</p:attrName>
                                        </p:attrNameLst>
                                      </p:cBhvr>
                                      <p:tavLst>
                                        <p:tav tm="0">
                                          <p:val>
                                            <p:strVal val="#ppt_h"/>
                                          </p:val>
                                        </p:tav>
                                        <p:tav tm="100000">
                                          <p:val>
                                            <p:strVal val="#ppt_h"/>
                                          </p:val>
                                        </p:tav>
                                      </p:tavLst>
                                    </p:anim>
                                    <p:animEffect transition="in" filter="fade">
                                      <p:cBhvr>
                                        <p:cTn id="36" dur="1000"/>
                                        <p:tgtEl>
                                          <p:spTgt spid="47"/>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xit" presetSubtype="10" fill="hold" grpId="0" nodeType="clickEffect">
                                  <p:stCondLst>
                                    <p:cond delay="0"/>
                                  </p:stCondLst>
                                  <p:childTnLst>
                                    <p:animEffect transition="out" filter="randombar(horizontal)">
                                      <p:cBhvr>
                                        <p:cTn id="45" dur="500"/>
                                        <p:tgtEl>
                                          <p:spTgt spid="46"/>
                                        </p:tgtEl>
                                      </p:cBhvr>
                                    </p:animEffect>
                                    <p:set>
                                      <p:cBhvr>
                                        <p:cTn id="46" dur="1" fill="hold">
                                          <p:stCondLst>
                                            <p:cond delay="499"/>
                                          </p:stCondLst>
                                        </p:cTn>
                                        <p:tgtEl>
                                          <p:spTgt spid="46"/>
                                        </p:tgtEl>
                                        <p:attrNameLst>
                                          <p:attrName>style.visibility</p:attrName>
                                        </p:attrNameLst>
                                      </p:cBhvr>
                                      <p:to>
                                        <p:strVal val="hidden"/>
                                      </p:to>
                                    </p:set>
                                  </p:childTnLst>
                                </p:cTn>
                              </p:par>
                              <p:par>
                                <p:cTn id="47" presetID="14" presetClass="exit" presetSubtype="10" fill="hold" grpId="0" nodeType="withEffect">
                                  <p:stCondLst>
                                    <p:cond delay="0"/>
                                  </p:stCondLst>
                                  <p:childTnLst>
                                    <p:animEffect transition="out" filter="randombar(horizontal)">
                                      <p:cBhvr>
                                        <p:cTn id="48" dur="500"/>
                                        <p:tgtEl>
                                          <p:spTgt spid="47"/>
                                        </p:tgtEl>
                                      </p:cBhvr>
                                    </p:animEffect>
                                    <p:set>
                                      <p:cBhvr>
                                        <p:cTn id="49" dur="1" fill="hold">
                                          <p:stCondLst>
                                            <p:cond delay="499"/>
                                          </p:stCondLst>
                                        </p:cTn>
                                        <p:tgtEl>
                                          <p:spTgt spid="47"/>
                                        </p:tgtEl>
                                        <p:attrNameLst>
                                          <p:attrName>style.visibility</p:attrName>
                                        </p:attrNameLst>
                                      </p:cBhvr>
                                      <p:to>
                                        <p:strVal val="hidden"/>
                                      </p:to>
                                    </p:set>
                                  </p:childTnLst>
                                </p:cTn>
                              </p:par>
                              <p:par>
                                <p:cTn id="50" presetID="42"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26" grpId="0" animBg="1"/>
      <p:bldP spid="27" grpId="0" animBg="1"/>
      <p:bldP spid="28" grpId="0"/>
      <p:bldP spid="46" grpId="0" animBg="1"/>
      <p:bldP spid="46" grpId="1" animBg="1"/>
      <p:bldP spid="47" grpId="0"/>
      <p:bldP spid="4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2656BBFB-A469-46DE-996C-A51D2B09B019}"/>
              </a:ext>
            </a:extLst>
          </p:cNvPr>
          <p:cNvSpPr/>
          <p:nvPr/>
        </p:nvSpPr>
        <p:spPr>
          <a:xfrm>
            <a:off x="4111040" y="653901"/>
            <a:ext cx="4259850" cy="628651"/>
          </a:xfrm>
          <a:prstGeom prst="rect">
            <a:avLst/>
          </a:prstGeom>
          <a:solidFill>
            <a:srgbClr val="986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îślïḓê">
            <a:extLst>
              <a:ext uri="{FF2B5EF4-FFF2-40B4-BE49-F238E27FC236}">
                <a16:creationId xmlns:a16="http://schemas.microsoft.com/office/drawing/2014/main" id="{0BA1ADEC-043D-4DB9-B2A1-511C9B1E97B7}"/>
              </a:ext>
            </a:extLst>
          </p:cNvPr>
          <p:cNvSpPr/>
          <p:nvPr/>
        </p:nvSpPr>
        <p:spPr>
          <a:xfrm>
            <a:off x="3901032" y="650479"/>
            <a:ext cx="4443353"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tri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thức</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về</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6" name="í$ľîḋe">
            <a:extLst>
              <a:ext uri="{FF2B5EF4-FFF2-40B4-BE49-F238E27FC236}">
                <a16:creationId xmlns:a16="http://schemas.microsoft.com/office/drawing/2014/main" id="{C6A5A280-34E7-C043-A9C1-34DE2F8392BD}"/>
              </a:ext>
            </a:extLst>
          </p:cNvPr>
          <p:cNvSpPr/>
          <p:nvPr/>
        </p:nvSpPr>
        <p:spPr bwMode="auto">
          <a:xfrm>
            <a:off x="487085" y="4450248"/>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3" name="Rectangle 2">
            <a:extLst>
              <a:ext uri="{FF2B5EF4-FFF2-40B4-BE49-F238E27FC236}">
                <a16:creationId xmlns:a16="http://schemas.microsoft.com/office/drawing/2014/main" id="{D358FE5B-C3FF-034C-BC85-CB047D18E6B5}"/>
              </a:ext>
            </a:extLst>
          </p:cNvPr>
          <p:cNvSpPr/>
          <p:nvPr/>
        </p:nvSpPr>
        <p:spPr>
          <a:xfrm>
            <a:off x="3078665" y="2401285"/>
            <a:ext cx="6096000" cy="1421992"/>
          </a:xfrm>
          <a:prstGeom prst="rect">
            <a:avLst/>
          </a:prstGeom>
        </p:spPr>
        <p:txBody>
          <a:bodyPr>
            <a:spAutoFit/>
          </a:bodyPr>
          <a:lstStyle/>
          <a:p>
            <a:pPr algn="just">
              <a:lnSpc>
                <a:spcPct val="150000"/>
              </a:lnSpc>
            </a:pPr>
            <a:r>
              <a:rPr lang="en-US" sz="2000" b="1" i="1" dirty="0">
                <a:solidFill>
                  <a:schemeClr val="accent6">
                    <a:lumMod val="50000"/>
                  </a:schemeClr>
                </a:solidFill>
                <a:latin typeface="Times New Roman" panose="02020603050405020304" pitchFamily="18" charset="0"/>
                <a:cs typeface="Times New Roman" panose="02020603050405020304" pitchFamily="18" charset="0"/>
              </a:rPr>
              <a:t>1. </a:t>
            </a:r>
            <a:r>
              <a:rPr lang="en-US" sz="2000" b="1" i="1" dirty="0" err="1">
                <a:solidFill>
                  <a:schemeClr val="accent6">
                    <a:lumMod val="50000"/>
                  </a:schemeClr>
                </a:solidFill>
                <a:latin typeface="Times New Roman" panose="02020603050405020304" pitchFamily="18" charset="0"/>
                <a:cs typeface="Times New Roman" panose="02020603050405020304" pitchFamily="18" charset="0"/>
              </a:rPr>
              <a:t>Khái</a:t>
            </a:r>
            <a:r>
              <a:rPr lang="en-US" sz="20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b="1" i="1" dirty="0" err="1">
                <a:solidFill>
                  <a:schemeClr val="accent6">
                    <a:lumMod val="50000"/>
                  </a:schemeClr>
                </a:solidFill>
                <a:latin typeface="Times New Roman" panose="02020603050405020304" pitchFamily="18" charset="0"/>
                <a:cs typeface="Times New Roman" panose="02020603050405020304" pitchFamily="18" charset="0"/>
              </a:rPr>
              <a:t>niệm</a:t>
            </a:r>
            <a:r>
              <a:rPr lang="en-US" sz="20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Đoạn</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ghi</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xúc</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thuộc</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kiểu</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biểu</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thể</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hiện</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xúc</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viết</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000" i="1" dirty="0">
                <a:solidFill>
                  <a:schemeClr val="accent6">
                    <a:lumMod val="50000"/>
                  </a:schemeClr>
                </a:solidFill>
                <a:latin typeface="Times New Roman" panose="02020603050405020304" pitchFamily="18" charset="0"/>
                <a:cs typeface="Times New Roman" panose="02020603050405020304" pitchFamily="18" charset="0"/>
              </a:rPr>
              <a:t> </a:t>
            </a:r>
            <a:r>
              <a:rPr lang="en-US" sz="2000" i="1"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000" i="1"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46" name="Rounded Rectangle 45">
            <a:extLst>
              <a:ext uri="{FF2B5EF4-FFF2-40B4-BE49-F238E27FC236}">
                <a16:creationId xmlns:a16="http://schemas.microsoft.com/office/drawing/2014/main" id="{CA63C8D5-B947-6247-B954-5E69EDAF947C}"/>
              </a:ext>
            </a:extLst>
          </p:cNvPr>
          <p:cNvSpPr/>
          <p:nvPr/>
        </p:nvSpPr>
        <p:spPr>
          <a:xfrm>
            <a:off x="2863838" y="2273492"/>
            <a:ext cx="6464323" cy="1728192"/>
          </a:xfrm>
          <a:prstGeom prst="roundRect">
            <a:avLst/>
          </a:prstGeom>
          <a:noFill/>
          <a:ln w="38100">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图片 30">
            <a:extLst>
              <a:ext uri="{FF2B5EF4-FFF2-40B4-BE49-F238E27FC236}">
                <a16:creationId xmlns:a16="http://schemas.microsoft.com/office/drawing/2014/main" id="{D324B714-FE43-0443-821D-8E37733A06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363811">
            <a:off x="2142494" y="1834593"/>
            <a:ext cx="905540" cy="877797"/>
          </a:xfrm>
          <a:prstGeom prst="rect">
            <a:avLst/>
          </a:prstGeom>
        </p:spPr>
      </p:pic>
      <p:pic>
        <p:nvPicPr>
          <p:cNvPr id="48" name="图片 10">
            <a:extLst>
              <a:ext uri="{FF2B5EF4-FFF2-40B4-BE49-F238E27FC236}">
                <a16:creationId xmlns:a16="http://schemas.microsoft.com/office/drawing/2014/main" id="{9FC45061-BFAE-4F4B-94CE-DF623F67DF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0959934">
            <a:off x="8987046" y="3531511"/>
            <a:ext cx="1549280" cy="1501815"/>
          </a:xfrm>
          <a:prstGeom prst="rect">
            <a:avLst/>
          </a:prstGeom>
        </p:spPr>
      </p:pic>
    </p:spTree>
    <p:extLst>
      <p:ext uri="{BB962C8B-B14F-4D97-AF65-F5344CB8AC3E}">
        <p14:creationId xmlns:p14="http://schemas.microsoft.com/office/powerpoint/2010/main" val="22792140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strVal val="#ppt_w*0.70"/>
                                          </p:val>
                                        </p:tav>
                                        <p:tav tm="100000">
                                          <p:val>
                                            <p:strVal val="#ppt_w"/>
                                          </p:val>
                                        </p:tav>
                                      </p:tavLst>
                                    </p:anim>
                                    <p:anim calcmode="lin" valueType="num">
                                      <p:cBhvr>
                                        <p:cTn id="13" dur="1000" fill="hold"/>
                                        <p:tgtEl>
                                          <p:spTgt spid="34"/>
                                        </p:tgtEl>
                                        <p:attrNameLst>
                                          <p:attrName>ppt_h</p:attrName>
                                        </p:attrNameLst>
                                      </p:cBhvr>
                                      <p:tavLst>
                                        <p:tav tm="0">
                                          <p:val>
                                            <p:strVal val="#ppt_h"/>
                                          </p:val>
                                        </p:tav>
                                        <p:tav tm="100000">
                                          <p:val>
                                            <p:strVal val="#ppt_h"/>
                                          </p:val>
                                        </p:tav>
                                      </p:tavLst>
                                    </p:anim>
                                    <p:animEffect transition="in" filter="fade">
                                      <p:cBhvr>
                                        <p:cTn id="14" dur="10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1000" fill="hold"/>
                                        <p:tgtEl>
                                          <p:spTgt spid="46"/>
                                        </p:tgtEl>
                                        <p:attrNameLst>
                                          <p:attrName>ppt_w</p:attrName>
                                        </p:attrNameLst>
                                      </p:cBhvr>
                                      <p:tavLst>
                                        <p:tav tm="0">
                                          <p:val>
                                            <p:strVal val="#ppt_w*0.70"/>
                                          </p:val>
                                        </p:tav>
                                        <p:tav tm="100000">
                                          <p:val>
                                            <p:strVal val="#ppt_w"/>
                                          </p:val>
                                        </p:tav>
                                      </p:tavLst>
                                    </p:anim>
                                    <p:anim calcmode="lin" valueType="num">
                                      <p:cBhvr>
                                        <p:cTn id="20" dur="1000" fill="hold"/>
                                        <p:tgtEl>
                                          <p:spTgt spid="46"/>
                                        </p:tgtEl>
                                        <p:attrNameLst>
                                          <p:attrName>ppt_h</p:attrName>
                                        </p:attrNameLst>
                                      </p:cBhvr>
                                      <p:tavLst>
                                        <p:tav tm="0">
                                          <p:val>
                                            <p:strVal val="#ppt_h"/>
                                          </p:val>
                                        </p:tav>
                                        <p:tav tm="100000">
                                          <p:val>
                                            <p:strVal val="#ppt_h"/>
                                          </p:val>
                                        </p:tav>
                                      </p:tavLst>
                                    </p:anim>
                                    <p:animEffect transition="in" filter="fade">
                                      <p:cBhvr>
                                        <p:cTn id="21" dur="1000"/>
                                        <p:tgtEl>
                                          <p:spTgt spid="46"/>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 grpId="0"/>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2656BBFB-A469-46DE-996C-A51D2B09B019}"/>
              </a:ext>
            </a:extLst>
          </p:cNvPr>
          <p:cNvSpPr/>
          <p:nvPr/>
        </p:nvSpPr>
        <p:spPr>
          <a:xfrm>
            <a:off x="4752474" y="392480"/>
            <a:ext cx="4259850" cy="628651"/>
          </a:xfrm>
          <a:prstGeom prst="rect">
            <a:avLst/>
          </a:prstGeom>
          <a:solidFill>
            <a:srgbClr val="986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îślïḓê">
            <a:extLst>
              <a:ext uri="{FF2B5EF4-FFF2-40B4-BE49-F238E27FC236}">
                <a16:creationId xmlns:a16="http://schemas.microsoft.com/office/drawing/2014/main" id="{0BA1ADEC-043D-4DB9-B2A1-511C9B1E97B7}"/>
              </a:ext>
            </a:extLst>
          </p:cNvPr>
          <p:cNvSpPr/>
          <p:nvPr/>
        </p:nvSpPr>
        <p:spPr>
          <a:xfrm>
            <a:off x="4542466" y="389058"/>
            <a:ext cx="4443353"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tri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thức</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về</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6" name="í$ľîḋe">
            <a:extLst>
              <a:ext uri="{FF2B5EF4-FFF2-40B4-BE49-F238E27FC236}">
                <a16:creationId xmlns:a16="http://schemas.microsoft.com/office/drawing/2014/main" id="{C6A5A280-34E7-C043-A9C1-34DE2F8392BD}"/>
              </a:ext>
            </a:extLst>
          </p:cNvPr>
          <p:cNvSpPr/>
          <p:nvPr/>
        </p:nvSpPr>
        <p:spPr bwMode="auto">
          <a:xfrm>
            <a:off x="59202" y="4488348"/>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3" name="Rectangle 2">
            <a:extLst>
              <a:ext uri="{FF2B5EF4-FFF2-40B4-BE49-F238E27FC236}">
                <a16:creationId xmlns:a16="http://schemas.microsoft.com/office/drawing/2014/main" id="{D358FE5B-C3FF-034C-BC85-CB047D18E6B5}"/>
              </a:ext>
            </a:extLst>
          </p:cNvPr>
          <p:cNvSpPr/>
          <p:nvPr/>
        </p:nvSpPr>
        <p:spPr>
          <a:xfrm>
            <a:off x="4707684" y="1203307"/>
            <a:ext cx="6867924" cy="1133965"/>
          </a:xfrm>
          <a:prstGeom prst="rect">
            <a:avLst/>
          </a:prstGeom>
        </p:spPr>
        <p:txBody>
          <a:bodyPr wrap="square">
            <a:spAutoFit/>
          </a:bodyPr>
          <a:lstStyle/>
          <a:p>
            <a:pPr algn="just">
              <a:lnSpc>
                <a:spcPct val="150000"/>
              </a:lnSpc>
            </a:pPr>
            <a:r>
              <a:rPr lang="en-US" sz="2400" b="1" i="1" dirty="0">
                <a:solidFill>
                  <a:schemeClr val="accent6">
                    <a:lumMod val="50000"/>
                  </a:schemeClr>
                </a:solidFill>
                <a:latin typeface="Times New Roman" panose="02020603050405020304" pitchFamily="18" charset="0"/>
                <a:cs typeface="Times New Roman" panose="02020603050405020304" pitchFamily="18" charset="0"/>
              </a:rPr>
              <a:t>2.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đoạn</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ghi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xúc</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a:t>
            </a:r>
            <a:endParaRPr lang="en-US" sz="2400" i="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0" name="Picture 2" descr="D:\1\13e1b1eada54150ef5fc11fe8bb74598.png">
            <a:extLst>
              <a:ext uri="{FF2B5EF4-FFF2-40B4-BE49-F238E27FC236}">
                <a16:creationId xmlns:a16="http://schemas.microsoft.com/office/drawing/2014/main" id="{AF1E17CD-90D3-A944-AAC9-C9AB5E14159D}"/>
              </a:ext>
            </a:extLst>
          </p:cNvPr>
          <p:cNvPicPr>
            <a:picLocks noChangeAspect="1" noChangeArrowheads="1"/>
          </p:cNvPicPr>
          <p:nvPr/>
        </p:nvPicPr>
        <p:blipFill>
          <a:blip r:embed="rId2" cstate="print">
            <a:lum bright="-41000"/>
            <a:extLst>
              <a:ext uri="{28A0092B-C50C-407E-A947-70E740481C1C}">
                <a14:useLocalDpi xmlns:a14="http://schemas.microsoft.com/office/drawing/2010/main"/>
              </a:ext>
            </a:extLst>
          </a:blip>
          <a:srcRect/>
          <a:stretch>
            <a:fillRect/>
          </a:stretch>
        </p:blipFill>
        <p:spPr bwMode="auto">
          <a:xfrm>
            <a:off x="1427545" y="3895276"/>
            <a:ext cx="2853946" cy="1871832"/>
          </a:xfrm>
          <a:prstGeom prst="rect">
            <a:avLst/>
          </a:prstGeom>
          <a:noFill/>
        </p:spPr>
      </p:pic>
      <p:grpSp>
        <p:nvGrpSpPr>
          <p:cNvPr id="11" name="组合 1">
            <a:extLst>
              <a:ext uri="{FF2B5EF4-FFF2-40B4-BE49-F238E27FC236}">
                <a16:creationId xmlns:a16="http://schemas.microsoft.com/office/drawing/2014/main" id="{4EB64C32-B0ED-B94E-B7CC-8158F1C4AA89}"/>
              </a:ext>
            </a:extLst>
          </p:cNvPr>
          <p:cNvGrpSpPr>
            <a:grpSpLocks/>
          </p:cNvGrpSpPr>
          <p:nvPr/>
        </p:nvGrpSpPr>
        <p:grpSpPr bwMode="auto">
          <a:xfrm>
            <a:off x="1995304" y="2775036"/>
            <a:ext cx="624401" cy="1120240"/>
            <a:chOff x="3510498" y="1715525"/>
            <a:chExt cx="1161003" cy="1715296"/>
          </a:xfrm>
          <a:solidFill>
            <a:schemeClr val="tx1">
              <a:lumMod val="75000"/>
              <a:lumOff val="25000"/>
            </a:schemeClr>
          </a:solidFill>
        </p:grpSpPr>
        <p:sp>
          <p:nvSpPr>
            <p:cNvPr id="12" name="Freeform 167">
              <a:extLst>
                <a:ext uri="{FF2B5EF4-FFF2-40B4-BE49-F238E27FC236}">
                  <a16:creationId xmlns:a16="http://schemas.microsoft.com/office/drawing/2014/main" id="{C35A9D96-B062-FD45-BFA4-5D6C3515BF73}"/>
                </a:ext>
              </a:extLst>
            </p:cNvPr>
            <p:cNvSpPr>
              <a:spLocks noEditPoints="1"/>
            </p:cNvSpPr>
            <p:nvPr/>
          </p:nvSpPr>
          <p:spPr bwMode="auto">
            <a:xfrm>
              <a:off x="3510498" y="1715525"/>
              <a:ext cx="1161003" cy="1373905"/>
            </a:xfrm>
            <a:custGeom>
              <a:avLst/>
              <a:gdLst>
                <a:gd name="T0" fmla="*/ 2147483647 w 138"/>
                <a:gd name="T1" fmla="*/ 2147483647 h 181"/>
                <a:gd name="T2" fmla="*/ 2147483647 w 138"/>
                <a:gd name="T3" fmla="*/ 2147483647 h 181"/>
                <a:gd name="T4" fmla="*/ 2147483647 w 138"/>
                <a:gd name="T5" fmla="*/ 2147483647 h 181"/>
                <a:gd name="T6" fmla="*/ 2147483647 w 138"/>
                <a:gd name="T7" fmla="*/ 2147483647 h 181"/>
                <a:gd name="T8" fmla="*/ 2147483647 w 138"/>
                <a:gd name="T9" fmla="*/ 2147483647 h 181"/>
                <a:gd name="T10" fmla="*/ 2147483647 w 138"/>
                <a:gd name="T11" fmla="*/ 2147483647 h 181"/>
                <a:gd name="T12" fmla="*/ 2147483647 w 138"/>
                <a:gd name="T13" fmla="*/ 2147483647 h 181"/>
                <a:gd name="T14" fmla="*/ 2147483647 w 138"/>
                <a:gd name="T15" fmla="*/ 2147483647 h 181"/>
                <a:gd name="T16" fmla="*/ 2147483647 w 138"/>
                <a:gd name="T17" fmla="*/ 2147483647 h 181"/>
                <a:gd name="T18" fmla="*/ 2147483647 w 138"/>
                <a:gd name="T19" fmla="*/ 2147483647 h 181"/>
                <a:gd name="T20" fmla="*/ 2147483647 w 138"/>
                <a:gd name="T21" fmla="*/ 2147483647 h 181"/>
                <a:gd name="T22" fmla="*/ 2147483647 w 138"/>
                <a:gd name="T23" fmla="*/ 2147483647 h 181"/>
                <a:gd name="T24" fmla="*/ 2147483647 w 138"/>
                <a:gd name="T25" fmla="*/ 2147483647 h 181"/>
                <a:gd name="T26" fmla="*/ 2147483647 w 138"/>
                <a:gd name="T27" fmla="*/ 2147483647 h 181"/>
                <a:gd name="T28" fmla="*/ 2147483647 w 138"/>
                <a:gd name="T29" fmla="*/ 2147483647 h 181"/>
                <a:gd name="T30" fmla="*/ 2147483647 w 138"/>
                <a:gd name="T31" fmla="*/ 2147483647 h 181"/>
                <a:gd name="T32" fmla="*/ 2147483647 w 138"/>
                <a:gd name="T33" fmla="*/ 2147483647 h 181"/>
                <a:gd name="T34" fmla="*/ 2147483647 w 138"/>
                <a:gd name="T35" fmla="*/ 2147483647 h 181"/>
                <a:gd name="T36" fmla="*/ 2147483647 w 138"/>
                <a:gd name="T37" fmla="*/ 2147483647 h 181"/>
                <a:gd name="T38" fmla="*/ 2147483647 w 138"/>
                <a:gd name="T39" fmla="*/ 2147483647 h 181"/>
                <a:gd name="T40" fmla="*/ 2147483647 w 138"/>
                <a:gd name="T41" fmla="*/ 2147483647 h 181"/>
                <a:gd name="T42" fmla="*/ 2147483647 w 138"/>
                <a:gd name="T43" fmla="*/ 2147483647 h 181"/>
                <a:gd name="T44" fmla="*/ 2147483647 w 138"/>
                <a:gd name="T45" fmla="*/ 2147483647 h 181"/>
                <a:gd name="T46" fmla="*/ 2147483647 w 138"/>
                <a:gd name="T47" fmla="*/ 2147483647 h 181"/>
                <a:gd name="T48" fmla="*/ 2147483647 w 138"/>
                <a:gd name="T49" fmla="*/ 2147483647 h 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8" h="181">
                  <a:moveTo>
                    <a:pt x="135" y="52"/>
                  </a:moveTo>
                  <a:cubicBezTo>
                    <a:pt x="130" y="0"/>
                    <a:pt x="60" y="26"/>
                    <a:pt x="33" y="43"/>
                  </a:cubicBezTo>
                  <a:cubicBezTo>
                    <a:pt x="32" y="41"/>
                    <a:pt x="30" y="40"/>
                    <a:pt x="28" y="41"/>
                  </a:cubicBezTo>
                  <a:cubicBezTo>
                    <a:pt x="11" y="48"/>
                    <a:pt x="0" y="68"/>
                    <a:pt x="11" y="85"/>
                  </a:cubicBezTo>
                  <a:cubicBezTo>
                    <a:pt x="19" y="97"/>
                    <a:pt x="33" y="99"/>
                    <a:pt x="44" y="92"/>
                  </a:cubicBezTo>
                  <a:cubicBezTo>
                    <a:pt x="45" y="94"/>
                    <a:pt x="49" y="94"/>
                    <a:pt x="50" y="91"/>
                  </a:cubicBezTo>
                  <a:cubicBezTo>
                    <a:pt x="50" y="90"/>
                    <a:pt x="51" y="88"/>
                    <a:pt x="51" y="86"/>
                  </a:cubicBezTo>
                  <a:cubicBezTo>
                    <a:pt x="51" y="85"/>
                    <a:pt x="51" y="85"/>
                    <a:pt x="51" y="85"/>
                  </a:cubicBezTo>
                  <a:cubicBezTo>
                    <a:pt x="52" y="85"/>
                    <a:pt x="52" y="84"/>
                    <a:pt x="52" y="83"/>
                  </a:cubicBezTo>
                  <a:cubicBezTo>
                    <a:pt x="57" y="68"/>
                    <a:pt x="66" y="53"/>
                    <a:pt x="84" y="56"/>
                  </a:cubicBezTo>
                  <a:cubicBezTo>
                    <a:pt x="108" y="60"/>
                    <a:pt x="97" y="93"/>
                    <a:pt x="90" y="105"/>
                  </a:cubicBezTo>
                  <a:cubicBezTo>
                    <a:pt x="79" y="123"/>
                    <a:pt x="63" y="140"/>
                    <a:pt x="65" y="160"/>
                  </a:cubicBezTo>
                  <a:cubicBezTo>
                    <a:pt x="58" y="158"/>
                    <a:pt x="55" y="169"/>
                    <a:pt x="62" y="172"/>
                  </a:cubicBezTo>
                  <a:cubicBezTo>
                    <a:pt x="85" y="181"/>
                    <a:pt x="96" y="175"/>
                    <a:pt x="100" y="151"/>
                  </a:cubicBezTo>
                  <a:cubicBezTo>
                    <a:pt x="107" y="116"/>
                    <a:pt x="138" y="90"/>
                    <a:pt x="135" y="52"/>
                  </a:cubicBezTo>
                  <a:close/>
                  <a:moveTo>
                    <a:pt x="95" y="128"/>
                  </a:moveTo>
                  <a:cubicBezTo>
                    <a:pt x="92" y="135"/>
                    <a:pt x="90" y="141"/>
                    <a:pt x="89" y="148"/>
                  </a:cubicBezTo>
                  <a:cubicBezTo>
                    <a:pt x="87" y="161"/>
                    <a:pt x="83" y="164"/>
                    <a:pt x="73" y="163"/>
                  </a:cubicBezTo>
                  <a:cubicBezTo>
                    <a:pt x="74" y="125"/>
                    <a:pt x="127" y="101"/>
                    <a:pt x="103" y="60"/>
                  </a:cubicBezTo>
                  <a:cubicBezTo>
                    <a:pt x="86" y="32"/>
                    <a:pt x="50" y="58"/>
                    <a:pt x="44" y="83"/>
                  </a:cubicBezTo>
                  <a:cubicBezTo>
                    <a:pt x="36" y="87"/>
                    <a:pt x="26" y="86"/>
                    <a:pt x="20" y="78"/>
                  </a:cubicBezTo>
                  <a:cubicBezTo>
                    <a:pt x="13" y="66"/>
                    <a:pt x="22" y="56"/>
                    <a:pt x="30" y="49"/>
                  </a:cubicBezTo>
                  <a:cubicBezTo>
                    <a:pt x="31" y="50"/>
                    <a:pt x="32" y="50"/>
                    <a:pt x="34" y="49"/>
                  </a:cubicBezTo>
                  <a:cubicBezTo>
                    <a:pt x="56" y="37"/>
                    <a:pt x="120" y="13"/>
                    <a:pt x="123" y="57"/>
                  </a:cubicBezTo>
                  <a:cubicBezTo>
                    <a:pt x="124" y="82"/>
                    <a:pt x="106" y="107"/>
                    <a:pt x="95"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00" dirty="0">
                <a:cs typeface="+mn-ea"/>
                <a:sym typeface="+mn-lt"/>
              </a:endParaRPr>
            </a:p>
          </p:txBody>
        </p:sp>
        <p:sp>
          <p:nvSpPr>
            <p:cNvPr id="13" name="Freeform 168">
              <a:extLst>
                <a:ext uri="{FF2B5EF4-FFF2-40B4-BE49-F238E27FC236}">
                  <a16:creationId xmlns:a16="http://schemas.microsoft.com/office/drawing/2014/main" id="{F8B420BC-2ACE-1E4C-9B68-1D2C996BC0E9}"/>
                </a:ext>
              </a:extLst>
            </p:cNvPr>
            <p:cNvSpPr>
              <a:spLocks noEditPoints="1"/>
            </p:cNvSpPr>
            <p:nvPr/>
          </p:nvSpPr>
          <p:spPr bwMode="auto">
            <a:xfrm>
              <a:off x="4026499" y="3081100"/>
              <a:ext cx="405430" cy="349721"/>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2147483647 h 46"/>
                <a:gd name="T12" fmla="*/ 2147483647 w 49"/>
                <a:gd name="T13" fmla="*/ 2147483647 h 46"/>
                <a:gd name="T14" fmla="*/ 2147483647 w 49"/>
                <a:gd name="T15" fmla="*/ 2147483647 h 46"/>
                <a:gd name="T16" fmla="*/ 2147483647 w 49"/>
                <a:gd name="T17" fmla="*/ 2147483647 h 46"/>
                <a:gd name="T18" fmla="*/ 2147483647 w 49"/>
                <a:gd name="T19" fmla="*/ 2147483647 h 46"/>
                <a:gd name="T20" fmla="*/ 2147483647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46">
                  <a:moveTo>
                    <a:pt x="41" y="3"/>
                  </a:moveTo>
                  <a:cubicBezTo>
                    <a:pt x="36" y="0"/>
                    <a:pt x="28" y="0"/>
                    <a:pt x="23" y="3"/>
                  </a:cubicBezTo>
                  <a:cubicBezTo>
                    <a:pt x="8" y="4"/>
                    <a:pt x="0" y="19"/>
                    <a:pt x="1" y="35"/>
                  </a:cubicBezTo>
                  <a:cubicBezTo>
                    <a:pt x="2" y="37"/>
                    <a:pt x="2" y="39"/>
                    <a:pt x="5" y="40"/>
                  </a:cubicBezTo>
                  <a:cubicBezTo>
                    <a:pt x="14" y="44"/>
                    <a:pt x="25" y="46"/>
                    <a:pt x="35" y="41"/>
                  </a:cubicBezTo>
                  <a:cubicBezTo>
                    <a:pt x="43" y="37"/>
                    <a:pt x="47" y="29"/>
                    <a:pt x="48" y="21"/>
                  </a:cubicBezTo>
                  <a:cubicBezTo>
                    <a:pt x="49" y="14"/>
                    <a:pt x="47" y="7"/>
                    <a:pt x="41" y="3"/>
                  </a:cubicBezTo>
                  <a:close/>
                  <a:moveTo>
                    <a:pt x="36" y="20"/>
                  </a:moveTo>
                  <a:cubicBezTo>
                    <a:pt x="35" y="24"/>
                    <a:pt x="33" y="28"/>
                    <a:pt x="29" y="30"/>
                  </a:cubicBezTo>
                  <a:cubicBezTo>
                    <a:pt x="24" y="32"/>
                    <a:pt x="18" y="32"/>
                    <a:pt x="13" y="30"/>
                  </a:cubicBezTo>
                  <a:cubicBezTo>
                    <a:pt x="13" y="26"/>
                    <a:pt x="13" y="21"/>
                    <a:pt x="16" y="17"/>
                  </a:cubicBezTo>
                  <a:cubicBezTo>
                    <a:pt x="16" y="16"/>
                    <a:pt x="17" y="15"/>
                    <a:pt x="17" y="15"/>
                  </a:cubicBezTo>
                  <a:cubicBezTo>
                    <a:pt x="18" y="15"/>
                    <a:pt x="19" y="15"/>
                    <a:pt x="20" y="15"/>
                  </a:cubicBezTo>
                  <a:cubicBezTo>
                    <a:pt x="23" y="15"/>
                    <a:pt x="26" y="13"/>
                    <a:pt x="30" y="13"/>
                  </a:cubicBezTo>
                  <a:cubicBezTo>
                    <a:pt x="32" y="12"/>
                    <a:pt x="33" y="12"/>
                    <a:pt x="34" y="13"/>
                  </a:cubicBezTo>
                  <a:cubicBezTo>
                    <a:pt x="35" y="13"/>
                    <a:pt x="35" y="14"/>
                    <a:pt x="36" y="15"/>
                  </a:cubicBezTo>
                  <a:cubicBezTo>
                    <a:pt x="36" y="17"/>
                    <a:pt x="36" y="19"/>
                    <a:pt x="3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00">
                <a:cs typeface="+mn-ea"/>
                <a:sym typeface="+mn-lt"/>
              </a:endParaRPr>
            </a:p>
          </p:txBody>
        </p:sp>
      </p:grpSp>
      <p:grpSp>
        <p:nvGrpSpPr>
          <p:cNvPr id="14" name="组合 2">
            <a:extLst>
              <a:ext uri="{FF2B5EF4-FFF2-40B4-BE49-F238E27FC236}">
                <a16:creationId xmlns:a16="http://schemas.microsoft.com/office/drawing/2014/main" id="{83BB44C3-CAFA-4B47-AF96-5159DA32F65F}"/>
              </a:ext>
            </a:extLst>
          </p:cNvPr>
          <p:cNvGrpSpPr>
            <a:grpSpLocks/>
          </p:cNvGrpSpPr>
          <p:nvPr/>
        </p:nvGrpSpPr>
        <p:grpSpPr bwMode="auto">
          <a:xfrm rot="1181384">
            <a:off x="2908348" y="2775511"/>
            <a:ext cx="342523" cy="1033191"/>
            <a:chOff x="4818930" y="1615605"/>
            <a:chExt cx="635784" cy="1582069"/>
          </a:xfrm>
          <a:solidFill>
            <a:schemeClr val="tx1">
              <a:lumMod val="75000"/>
              <a:lumOff val="25000"/>
            </a:schemeClr>
          </a:solidFill>
        </p:grpSpPr>
        <p:sp>
          <p:nvSpPr>
            <p:cNvPr id="15" name="Freeform 169">
              <a:extLst>
                <a:ext uri="{FF2B5EF4-FFF2-40B4-BE49-F238E27FC236}">
                  <a16:creationId xmlns:a16="http://schemas.microsoft.com/office/drawing/2014/main" id="{CC25B463-962F-8E46-9BAC-DB0D4C7DD5DA}"/>
                </a:ext>
              </a:extLst>
            </p:cNvPr>
            <p:cNvSpPr>
              <a:spLocks noEditPoints="1"/>
            </p:cNvSpPr>
            <p:nvPr/>
          </p:nvSpPr>
          <p:spPr bwMode="auto">
            <a:xfrm>
              <a:off x="4818930" y="1615605"/>
              <a:ext cx="635784" cy="1199042"/>
            </a:xfrm>
            <a:custGeom>
              <a:avLst/>
              <a:gdLst>
                <a:gd name="T0" fmla="*/ 2147483647 w 75"/>
                <a:gd name="T1" fmla="*/ 2147483647 h 158"/>
                <a:gd name="T2" fmla="*/ 2147483647 w 75"/>
                <a:gd name="T3" fmla="*/ 2147483647 h 158"/>
                <a:gd name="T4" fmla="*/ 2147483647 w 75"/>
                <a:gd name="T5" fmla="*/ 2147483647 h 158"/>
                <a:gd name="T6" fmla="*/ 2147483647 w 75"/>
                <a:gd name="T7" fmla="*/ 2147483647 h 158"/>
                <a:gd name="T8" fmla="*/ 2147483647 w 75"/>
                <a:gd name="T9" fmla="*/ 2147483647 h 158"/>
                <a:gd name="T10" fmla="*/ 2147483647 w 75"/>
                <a:gd name="T11" fmla="*/ 2147483647 h 158"/>
                <a:gd name="T12" fmla="*/ 2147483647 w 75"/>
                <a:gd name="T13" fmla="*/ 2147483647 h 158"/>
                <a:gd name="T14" fmla="*/ 2147483647 w 75"/>
                <a:gd name="T15" fmla="*/ 2147483647 h 158"/>
                <a:gd name="T16" fmla="*/ 2147483647 w 75"/>
                <a:gd name="T17" fmla="*/ 2147483647 h 158"/>
                <a:gd name="T18" fmla="*/ 2147483647 w 75"/>
                <a:gd name="T19" fmla="*/ 2147483647 h 158"/>
                <a:gd name="T20" fmla="*/ 2147483647 w 75"/>
                <a:gd name="T21" fmla="*/ 2147483647 h 158"/>
                <a:gd name="T22" fmla="*/ 2147483647 w 75"/>
                <a:gd name="T23" fmla="*/ 2147483647 h 158"/>
                <a:gd name="T24" fmla="*/ 2147483647 w 75"/>
                <a:gd name="T25" fmla="*/ 2147483647 h 158"/>
                <a:gd name="T26" fmla="*/ 2147483647 w 75"/>
                <a:gd name="T27" fmla="*/ 2147483647 h 158"/>
                <a:gd name="T28" fmla="*/ 2147483647 w 75"/>
                <a:gd name="T29" fmla="*/ 2147483647 h 1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58">
                  <a:moveTo>
                    <a:pt x="27" y="3"/>
                  </a:moveTo>
                  <a:cubicBezTo>
                    <a:pt x="0" y="4"/>
                    <a:pt x="0" y="40"/>
                    <a:pt x="3" y="59"/>
                  </a:cubicBezTo>
                  <a:cubicBezTo>
                    <a:pt x="5" y="79"/>
                    <a:pt x="10" y="99"/>
                    <a:pt x="16" y="118"/>
                  </a:cubicBezTo>
                  <a:cubicBezTo>
                    <a:pt x="17" y="120"/>
                    <a:pt x="21" y="132"/>
                    <a:pt x="25" y="142"/>
                  </a:cubicBezTo>
                  <a:cubicBezTo>
                    <a:pt x="24" y="145"/>
                    <a:pt x="24" y="147"/>
                    <a:pt x="24" y="150"/>
                  </a:cubicBezTo>
                  <a:cubicBezTo>
                    <a:pt x="24" y="152"/>
                    <a:pt x="25" y="154"/>
                    <a:pt x="27" y="155"/>
                  </a:cubicBezTo>
                  <a:cubicBezTo>
                    <a:pt x="27" y="156"/>
                    <a:pt x="28" y="158"/>
                    <a:pt x="30" y="157"/>
                  </a:cubicBezTo>
                  <a:cubicBezTo>
                    <a:pt x="32" y="156"/>
                    <a:pt x="34" y="154"/>
                    <a:pt x="34" y="152"/>
                  </a:cubicBezTo>
                  <a:cubicBezTo>
                    <a:pt x="35" y="151"/>
                    <a:pt x="35" y="151"/>
                    <a:pt x="35" y="151"/>
                  </a:cubicBezTo>
                  <a:cubicBezTo>
                    <a:pt x="40" y="128"/>
                    <a:pt x="75" y="0"/>
                    <a:pt x="27" y="3"/>
                  </a:cubicBezTo>
                  <a:close/>
                  <a:moveTo>
                    <a:pt x="15" y="38"/>
                  </a:moveTo>
                  <a:cubicBezTo>
                    <a:pt x="15" y="22"/>
                    <a:pt x="34" y="3"/>
                    <a:pt x="39" y="27"/>
                  </a:cubicBezTo>
                  <a:cubicBezTo>
                    <a:pt x="43" y="42"/>
                    <a:pt x="40" y="60"/>
                    <a:pt x="38" y="76"/>
                  </a:cubicBezTo>
                  <a:cubicBezTo>
                    <a:pt x="36" y="90"/>
                    <a:pt x="32" y="105"/>
                    <a:pt x="29" y="119"/>
                  </a:cubicBezTo>
                  <a:cubicBezTo>
                    <a:pt x="22" y="92"/>
                    <a:pt x="14" y="65"/>
                    <a:pt x="15"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00">
                <a:cs typeface="+mn-ea"/>
                <a:sym typeface="+mn-lt"/>
              </a:endParaRPr>
            </a:p>
          </p:txBody>
        </p:sp>
        <p:sp>
          <p:nvSpPr>
            <p:cNvPr id="16" name="Freeform 170">
              <a:extLst>
                <a:ext uri="{FF2B5EF4-FFF2-40B4-BE49-F238E27FC236}">
                  <a16:creationId xmlns:a16="http://schemas.microsoft.com/office/drawing/2014/main" id="{A3605425-26BB-264F-A97E-E487EA61B7E1}"/>
                </a:ext>
              </a:extLst>
            </p:cNvPr>
            <p:cNvSpPr>
              <a:spLocks noEditPoints="1"/>
            </p:cNvSpPr>
            <p:nvPr/>
          </p:nvSpPr>
          <p:spPr bwMode="auto">
            <a:xfrm>
              <a:off x="5021644" y="2931220"/>
              <a:ext cx="359355" cy="266454"/>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2147483647 h 36"/>
                <a:gd name="T28" fmla="*/ 2147483647 w 43"/>
                <a:gd name="T29" fmla="*/ 2147483647 h 36"/>
                <a:gd name="T30" fmla="*/ 2147483647 w 43"/>
                <a:gd name="T31" fmla="*/ 2147483647 h 36"/>
                <a:gd name="T32" fmla="*/ 2147483647 w 43"/>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36">
                  <a:moveTo>
                    <a:pt x="33" y="5"/>
                  </a:moveTo>
                  <a:cubicBezTo>
                    <a:pt x="29" y="2"/>
                    <a:pt x="24" y="0"/>
                    <a:pt x="18" y="1"/>
                  </a:cubicBezTo>
                  <a:cubicBezTo>
                    <a:pt x="18" y="1"/>
                    <a:pt x="17" y="1"/>
                    <a:pt x="17" y="1"/>
                  </a:cubicBezTo>
                  <a:cubicBezTo>
                    <a:pt x="16" y="0"/>
                    <a:pt x="15" y="0"/>
                    <a:pt x="14" y="1"/>
                  </a:cubicBezTo>
                  <a:cubicBezTo>
                    <a:pt x="13" y="1"/>
                    <a:pt x="12" y="2"/>
                    <a:pt x="11" y="3"/>
                  </a:cubicBezTo>
                  <a:cubicBezTo>
                    <a:pt x="6" y="4"/>
                    <a:pt x="2" y="7"/>
                    <a:pt x="1" y="12"/>
                  </a:cubicBezTo>
                  <a:cubicBezTo>
                    <a:pt x="1" y="13"/>
                    <a:pt x="1" y="14"/>
                    <a:pt x="1" y="15"/>
                  </a:cubicBezTo>
                  <a:cubicBezTo>
                    <a:pt x="0" y="20"/>
                    <a:pt x="0" y="25"/>
                    <a:pt x="4" y="30"/>
                  </a:cubicBezTo>
                  <a:cubicBezTo>
                    <a:pt x="8" y="36"/>
                    <a:pt x="17" y="36"/>
                    <a:pt x="23" y="36"/>
                  </a:cubicBezTo>
                  <a:cubicBezTo>
                    <a:pt x="28" y="36"/>
                    <a:pt x="33" y="35"/>
                    <a:pt x="37" y="31"/>
                  </a:cubicBezTo>
                  <a:cubicBezTo>
                    <a:pt x="43" y="23"/>
                    <a:pt x="40" y="11"/>
                    <a:pt x="33" y="5"/>
                  </a:cubicBezTo>
                  <a:close/>
                  <a:moveTo>
                    <a:pt x="28" y="23"/>
                  </a:moveTo>
                  <a:cubicBezTo>
                    <a:pt x="28" y="24"/>
                    <a:pt x="27" y="25"/>
                    <a:pt x="25" y="25"/>
                  </a:cubicBezTo>
                  <a:cubicBezTo>
                    <a:pt x="20" y="25"/>
                    <a:pt x="16" y="26"/>
                    <a:pt x="12" y="23"/>
                  </a:cubicBezTo>
                  <a:cubicBezTo>
                    <a:pt x="9" y="22"/>
                    <a:pt x="9" y="20"/>
                    <a:pt x="10" y="17"/>
                  </a:cubicBezTo>
                  <a:cubicBezTo>
                    <a:pt x="15" y="15"/>
                    <a:pt x="19" y="11"/>
                    <a:pt x="25" y="14"/>
                  </a:cubicBezTo>
                  <a:cubicBezTo>
                    <a:pt x="28" y="16"/>
                    <a:pt x="29" y="21"/>
                    <a:pt x="28"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00">
                <a:cs typeface="+mn-ea"/>
                <a:sym typeface="+mn-lt"/>
              </a:endParaRPr>
            </a:p>
          </p:txBody>
        </p:sp>
      </p:grpSp>
      <p:graphicFrame>
        <p:nvGraphicFramePr>
          <p:cNvPr id="17" name="Table 16">
            <a:extLst>
              <a:ext uri="{FF2B5EF4-FFF2-40B4-BE49-F238E27FC236}">
                <a16:creationId xmlns:a16="http://schemas.microsoft.com/office/drawing/2014/main" id="{997FDB9D-28F0-564A-B3C3-50A517880A3B}"/>
              </a:ext>
            </a:extLst>
          </p:cNvPr>
          <p:cNvGraphicFramePr>
            <a:graphicFrameLocks noGrp="1"/>
          </p:cNvGraphicFramePr>
          <p:nvPr>
            <p:extLst>
              <p:ext uri="{D42A27DB-BD31-4B8C-83A1-F6EECF244321}">
                <p14:modId xmlns:p14="http://schemas.microsoft.com/office/powerpoint/2010/main" val="1191873113"/>
              </p:ext>
            </p:extLst>
          </p:nvPr>
        </p:nvGraphicFramePr>
        <p:xfrm>
          <a:off x="4752474" y="2647242"/>
          <a:ext cx="6867924" cy="3520204"/>
        </p:xfrm>
        <a:graphic>
          <a:graphicData uri="http://schemas.openxmlformats.org/drawingml/2006/table">
            <a:tbl>
              <a:tblPr firstRow="1" firstCol="1" bandRow="1">
                <a:tableStyleId>{5C22544A-7EE6-4342-B048-85BDC9FD1C3A}</a:tableStyleId>
              </a:tblPr>
              <a:tblGrid>
                <a:gridCol w="1445727">
                  <a:extLst>
                    <a:ext uri="{9D8B030D-6E8A-4147-A177-3AD203B41FA5}">
                      <a16:colId xmlns:a16="http://schemas.microsoft.com/office/drawing/2014/main" val="20000"/>
                    </a:ext>
                  </a:extLst>
                </a:gridCol>
                <a:gridCol w="5422197">
                  <a:extLst>
                    <a:ext uri="{9D8B030D-6E8A-4147-A177-3AD203B41FA5}">
                      <a16:colId xmlns:a16="http://schemas.microsoft.com/office/drawing/2014/main" val="20001"/>
                    </a:ext>
                  </a:extLst>
                </a:gridCol>
              </a:tblGrid>
              <a:tr h="271227">
                <a:tc gridSpan="2">
                  <a:txBody>
                    <a:bodyPr/>
                    <a:lstStyle/>
                    <a:p>
                      <a:pPr algn="ctr">
                        <a:spcAft>
                          <a:spcPts val="0"/>
                        </a:spcAft>
                      </a:pPr>
                      <a:r>
                        <a:rPr lang="en-US" sz="2400" b="1" dirty="0">
                          <a:effectLst/>
                          <a:latin typeface="Times New Roman" pitchFamily="18" charset="0"/>
                          <a:cs typeface="Times New Roman" pitchFamily="18" charset="0"/>
                        </a:rPr>
                        <a:t>YÊU CẦU ĐỐI VỚI KIỂU BÀI</a:t>
                      </a:r>
                      <a:endParaRPr lang="vi-VN" sz="2400" b="1" dirty="0">
                        <a:effectLst/>
                        <a:latin typeface="Times New Roman" pitchFamily="18" charset="0"/>
                        <a:cs typeface="Times New Roman" pitchFamily="18" charset="0"/>
                      </a:endParaRPr>
                    </a:p>
                  </a:txBody>
                  <a:tcPr marL="68580" marR="68580" marT="0" marB="0"/>
                </a:tc>
                <a:tc hMerge="1">
                  <a:txBody>
                    <a:bodyPr/>
                    <a:lstStyle/>
                    <a:p>
                      <a:endParaRPr lang="vi-VN"/>
                    </a:p>
                  </a:txBody>
                  <a:tcPr/>
                </a:tc>
                <a:extLst>
                  <a:ext uri="{0D108BD9-81ED-4DB2-BD59-A6C34878D82A}">
                    <a16:rowId xmlns:a16="http://schemas.microsoft.com/office/drawing/2014/main" val="10000"/>
                  </a:ext>
                </a:extLst>
              </a:tr>
              <a:tr h="560011">
                <a:tc>
                  <a:txBody>
                    <a:bodyPr/>
                    <a:lstStyle/>
                    <a:p>
                      <a:pPr algn="ctr">
                        <a:lnSpc>
                          <a:spcPct val="115000"/>
                        </a:lnSpc>
                        <a:spcAft>
                          <a:spcPts val="0"/>
                        </a:spcAft>
                      </a:pPr>
                      <a:r>
                        <a:rPr lang="en-US" sz="2000" b="1" dirty="0" err="1">
                          <a:solidFill>
                            <a:schemeClr val="bg1"/>
                          </a:solidFill>
                          <a:effectLst/>
                          <a:latin typeface="Times New Roman" pitchFamily="18" charset="0"/>
                          <a:ea typeface="Times New Roman"/>
                          <a:cs typeface="Times New Roman" pitchFamily="18" charset="0"/>
                        </a:rPr>
                        <a:t>Hình</a:t>
                      </a:r>
                      <a:r>
                        <a:rPr lang="en-US" sz="2000" b="1" dirty="0">
                          <a:solidFill>
                            <a:schemeClr val="bg1"/>
                          </a:solidFill>
                          <a:effectLst/>
                          <a:latin typeface="Times New Roman" pitchFamily="18" charset="0"/>
                          <a:ea typeface="Times New Roman"/>
                          <a:cs typeface="Times New Roman" pitchFamily="18" charset="0"/>
                        </a:rPr>
                        <a:t> </a:t>
                      </a:r>
                      <a:r>
                        <a:rPr lang="en-US" sz="2000" b="1" dirty="0" err="1">
                          <a:solidFill>
                            <a:schemeClr val="bg1"/>
                          </a:solidFill>
                          <a:effectLst/>
                          <a:latin typeface="Times New Roman" pitchFamily="18" charset="0"/>
                          <a:ea typeface="Times New Roman"/>
                          <a:cs typeface="Times New Roman" pitchFamily="18" charset="0"/>
                        </a:rPr>
                        <a:t>thức</a:t>
                      </a:r>
                      <a:endParaRPr lang="vi-VN" sz="20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560011">
                <a:tc>
                  <a:txBody>
                    <a:bodyPr/>
                    <a:lstStyle/>
                    <a:p>
                      <a:pPr algn="ctr">
                        <a:lnSpc>
                          <a:spcPct val="115000"/>
                        </a:lnSpc>
                        <a:spcAft>
                          <a:spcPts val="0"/>
                        </a:spcAft>
                      </a:pPr>
                      <a:r>
                        <a:rPr lang="vi-VN" sz="2000" b="1" dirty="0">
                          <a:solidFill>
                            <a:schemeClr val="bg1"/>
                          </a:solidFill>
                          <a:effectLst/>
                          <a:latin typeface="Times New Roman" pitchFamily="18" charset="0"/>
                          <a:ea typeface="Times New Roman"/>
                          <a:cs typeface="Times New Roman" pitchFamily="18" charset="0"/>
                        </a:rPr>
                        <a:t>Nội dung</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560011">
                <a:tc>
                  <a:txBody>
                    <a:bodyPr/>
                    <a:lstStyle/>
                    <a:p>
                      <a:pPr algn="ctr">
                        <a:lnSpc>
                          <a:spcPct val="115000"/>
                        </a:lnSpc>
                        <a:spcAft>
                          <a:spcPts val="0"/>
                        </a:spcAft>
                      </a:pPr>
                      <a:r>
                        <a:rPr lang="vi-VN" sz="2000" b="1" dirty="0">
                          <a:solidFill>
                            <a:schemeClr val="bg1"/>
                          </a:solidFill>
                          <a:effectLst/>
                          <a:latin typeface="Times New Roman" pitchFamily="18" charset="0"/>
                          <a:ea typeface="Times New Roman"/>
                          <a:cs typeface="Times New Roman" pitchFamily="18" charset="0"/>
                        </a:rPr>
                        <a:t>Ngôi kể</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r h="560011">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vi-VN" sz="2000" b="1" dirty="0">
                          <a:solidFill>
                            <a:schemeClr val="bg1"/>
                          </a:solidFill>
                          <a:effectLst/>
                          <a:latin typeface="Times New Roman" pitchFamily="18" charset="0"/>
                          <a:ea typeface="Times New Roman"/>
                          <a:cs typeface="Times New Roman" pitchFamily="18" charset="0"/>
                        </a:rPr>
                        <a:t>Liên kết</a:t>
                      </a:r>
                    </a:p>
                  </a:txBody>
                  <a:tcPr marL="68580" marR="68580" marT="0" marB="0"/>
                </a:tc>
                <a:tc>
                  <a:txBody>
                    <a:bodyPr/>
                    <a:lstStyle/>
                    <a:p>
                      <a:pPr>
                        <a:spcAft>
                          <a:spcPts val="0"/>
                        </a:spcAft>
                      </a:pPr>
                      <a:endParaRPr lang="vi-VN" sz="20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523145177"/>
                  </a:ext>
                </a:extLst>
              </a:tr>
              <a:tr h="322006">
                <a:tc>
                  <a:txBody>
                    <a:bodyPr/>
                    <a:lstStyle/>
                    <a:p>
                      <a:pPr algn="ctr">
                        <a:lnSpc>
                          <a:spcPct val="115000"/>
                        </a:lnSpc>
                        <a:spcAft>
                          <a:spcPts val="0"/>
                        </a:spcAft>
                      </a:pPr>
                      <a:r>
                        <a:rPr lang="en-US" sz="2000" b="1" dirty="0" err="1">
                          <a:effectLst/>
                          <a:latin typeface="Times New Roman" pitchFamily="18" charset="0"/>
                          <a:cs typeface="Times New Roman" pitchFamily="18" charset="0"/>
                        </a:rPr>
                        <a:t>Bố</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cục</a:t>
                      </a:r>
                      <a:r>
                        <a:rPr lang="en-US" sz="2000" b="1" dirty="0">
                          <a:effectLst/>
                          <a:latin typeface="Times New Roman" pitchFamily="18" charset="0"/>
                          <a:cs typeface="Times New Roman" pitchFamily="18" charset="0"/>
                        </a:rPr>
                        <a:t> </a:t>
                      </a:r>
                    </a:p>
                    <a:p>
                      <a:pPr algn="ctr">
                        <a:lnSpc>
                          <a:spcPct val="115000"/>
                        </a:lnSpc>
                        <a:spcAft>
                          <a:spcPts val="0"/>
                        </a:spcAft>
                      </a:pPr>
                      <a:r>
                        <a:rPr lang="en-US" sz="2000" b="1" dirty="0" err="1">
                          <a:effectLst/>
                          <a:latin typeface="Times New Roman" pitchFamily="18" charset="0"/>
                          <a:cs typeface="Times New Roman" pitchFamily="18" charset="0"/>
                        </a:rPr>
                        <a:t>đoạn</a:t>
                      </a:r>
                      <a:r>
                        <a:rPr lang="en-US" sz="2000" b="1" dirty="0">
                          <a:effectLst/>
                          <a:latin typeface="Times New Roman" pitchFamily="18" charset="0"/>
                          <a:cs typeface="Times New Roman" pitchFamily="18" charset="0"/>
                        </a:rPr>
                        <a:t> </a:t>
                      </a:r>
                      <a:r>
                        <a:rPr lang="en-US" sz="2000" b="1" dirty="0" err="1">
                          <a:effectLst/>
                          <a:latin typeface="Times New Roman" pitchFamily="18" charset="0"/>
                          <a:cs typeface="Times New Roman" pitchFamily="18" charset="0"/>
                        </a:rPr>
                        <a:t>văn</a:t>
                      </a:r>
                      <a:endParaRPr lang="vi-VN" sz="2000" b="1"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342900" indent="-342900" algn="just">
                        <a:spcAft>
                          <a:spcPts val="0"/>
                        </a:spcAft>
                        <a:buFontTx/>
                        <a:buChar char="-"/>
                      </a:pPr>
                      <a:r>
                        <a:rPr lang="vi-VN" sz="2000" b="0" dirty="0">
                          <a:solidFill>
                            <a:srgbClr val="000000"/>
                          </a:solidFill>
                          <a:effectLst/>
                          <a:latin typeface="Times New Roman" pitchFamily="18" charset="0"/>
                          <a:ea typeface="Times New Roman"/>
                          <a:cs typeface="Times New Roman" pitchFamily="18" charset="0"/>
                        </a:rPr>
                        <a:t>Mở đoạn:</a:t>
                      </a:r>
                    </a:p>
                    <a:p>
                      <a:pPr marL="342900" indent="-342900" algn="just">
                        <a:spcAft>
                          <a:spcPts val="0"/>
                        </a:spcAft>
                        <a:buFontTx/>
                        <a:buChar char="-"/>
                      </a:pPr>
                      <a:r>
                        <a:rPr lang="vi-VN" sz="2000" b="0" dirty="0">
                          <a:solidFill>
                            <a:srgbClr val="000000"/>
                          </a:solidFill>
                          <a:effectLst/>
                          <a:latin typeface="Times New Roman" pitchFamily="18" charset="0"/>
                          <a:ea typeface="Times New Roman"/>
                          <a:cs typeface="Times New Roman" pitchFamily="18" charset="0"/>
                        </a:rPr>
                        <a:t>Thân đoạn:</a:t>
                      </a:r>
                    </a:p>
                    <a:p>
                      <a:pPr marL="342900" indent="-342900" algn="just">
                        <a:spcAft>
                          <a:spcPts val="0"/>
                        </a:spcAft>
                        <a:buFontTx/>
                        <a:buChar char="-"/>
                      </a:pPr>
                      <a:r>
                        <a:rPr lang="vi-VN" sz="2000" b="0" dirty="0">
                          <a:solidFill>
                            <a:srgbClr val="000000"/>
                          </a:solidFill>
                          <a:effectLst/>
                          <a:latin typeface="Times New Roman" pitchFamily="18" charset="0"/>
                          <a:ea typeface="Times New Roman"/>
                          <a:cs typeface="Times New Roman" pitchFamily="18" charset="0"/>
                        </a:rPr>
                        <a:t>Kết đoạn:</a:t>
                      </a:r>
                    </a:p>
                  </a:txBody>
                  <a:tcPr marL="68580" marR="68580" marT="0" marB="0"/>
                </a:tc>
                <a:extLst>
                  <a:ext uri="{0D108BD9-81ED-4DB2-BD59-A6C34878D82A}">
                    <a16:rowId xmlns:a16="http://schemas.microsoft.com/office/drawing/2014/main" val="10005"/>
                  </a:ext>
                </a:extLst>
              </a:tr>
            </a:tbl>
          </a:graphicData>
        </a:graphic>
      </p:graphicFrame>
      <p:pic>
        <p:nvPicPr>
          <p:cNvPr id="18" name="图片 10">
            <a:extLst>
              <a:ext uri="{FF2B5EF4-FFF2-40B4-BE49-F238E27FC236}">
                <a16:creationId xmlns:a16="http://schemas.microsoft.com/office/drawing/2014/main" id="{8D0ECBA4-8817-DE48-B571-7F40AE7A0E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20959934">
            <a:off x="10800968" y="5225765"/>
            <a:ext cx="1549280" cy="1501815"/>
          </a:xfrm>
          <a:prstGeom prst="rect">
            <a:avLst/>
          </a:prstGeom>
        </p:spPr>
      </p:pic>
    </p:spTree>
    <p:extLst>
      <p:ext uri="{BB962C8B-B14F-4D97-AF65-F5344CB8AC3E}">
        <p14:creationId xmlns:p14="http://schemas.microsoft.com/office/powerpoint/2010/main" val="5465578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ppt_x"/>
                                          </p:val>
                                        </p:tav>
                                        <p:tav tm="100000">
                                          <p:val>
                                            <p:strVal val="#ppt_x"/>
                                          </p:val>
                                        </p:tav>
                                      </p:tavLst>
                                    </p:anim>
                                    <p:anim calcmode="lin" valueType="num">
                                      <p:cBhvr additive="base">
                                        <p:cTn id="13" dur="10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11"/>
                                        </p:tgtEl>
                                        <p:attrNameLst>
                                          <p:attrName>r</p:attrName>
                                        </p:attrNameLst>
                                      </p:cBhvr>
                                    </p:animRot>
                                    <p:animRot by="-240000">
                                      <p:cBhvr>
                                        <p:cTn id="21" dur="200" fill="hold">
                                          <p:stCondLst>
                                            <p:cond delay="200"/>
                                          </p:stCondLst>
                                        </p:cTn>
                                        <p:tgtEl>
                                          <p:spTgt spid="11"/>
                                        </p:tgtEl>
                                        <p:attrNameLst>
                                          <p:attrName>r</p:attrName>
                                        </p:attrNameLst>
                                      </p:cBhvr>
                                    </p:animRot>
                                    <p:animRot by="240000">
                                      <p:cBhvr>
                                        <p:cTn id="22" dur="200" fill="hold">
                                          <p:stCondLst>
                                            <p:cond delay="400"/>
                                          </p:stCondLst>
                                        </p:cTn>
                                        <p:tgtEl>
                                          <p:spTgt spid="11"/>
                                        </p:tgtEl>
                                        <p:attrNameLst>
                                          <p:attrName>r</p:attrName>
                                        </p:attrNameLst>
                                      </p:cBhvr>
                                    </p:animRot>
                                    <p:animRot by="-240000">
                                      <p:cBhvr>
                                        <p:cTn id="23" dur="200" fill="hold">
                                          <p:stCondLst>
                                            <p:cond delay="600"/>
                                          </p:stCondLst>
                                        </p:cTn>
                                        <p:tgtEl>
                                          <p:spTgt spid="11"/>
                                        </p:tgtEl>
                                        <p:attrNameLst>
                                          <p:attrName>r</p:attrName>
                                        </p:attrNameLst>
                                      </p:cBhvr>
                                    </p:animRot>
                                    <p:animRot by="120000">
                                      <p:cBhvr>
                                        <p:cTn id="24" dur="200" fill="hold">
                                          <p:stCondLst>
                                            <p:cond delay="800"/>
                                          </p:stCondLst>
                                        </p:cTn>
                                        <p:tgtEl>
                                          <p:spTgt spid="11"/>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14"/>
                                        </p:tgtEl>
                                        <p:attrNameLst>
                                          <p:attrName>r</p:attrName>
                                        </p:attrNameLst>
                                      </p:cBhvr>
                                    </p:animRot>
                                    <p:animRot by="-240000">
                                      <p:cBhvr>
                                        <p:cTn id="27" dur="200" fill="hold">
                                          <p:stCondLst>
                                            <p:cond delay="200"/>
                                          </p:stCondLst>
                                        </p:cTn>
                                        <p:tgtEl>
                                          <p:spTgt spid="14"/>
                                        </p:tgtEl>
                                        <p:attrNameLst>
                                          <p:attrName>r</p:attrName>
                                        </p:attrNameLst>
                                      </p:cBhvr>
                                    </p:animRot>
                                    <p:animRot by="240000">
                                      <p:cBhvr>
                                        <p:cTn id="28" dur="200" fill="hold">
                                          <p:stCondLst>
                                            <p:cond delay="400"/>
                                          </p:stCondLst>
                                        </p:cTn>
                                        <p:tgtEl>
                                          <p:spTgt spid="14"/>
                                        </p:tgtEl>
                                        <p:attrNameLst>
                                          <p:attrName>r</p:attrName>
                                        </p:attrNameLst>
                                      </p:cBhvr>
                                    </p:animRot>
                                    <p:animRot by="-240000">
                                      <p:cBhvr>
                                        <p:cTn id="29" dur="200" fill="hold">
                                          <p:stCondLst>
                                            <p:cond delay="600"/>
                                          </p:stCondLst>
                                        </p:cTn>
                                        <p:tgtEl>
                                          <p:spTgt spid="14"/>
                                        </p:tgtEl>
                                        <p:attrNameLst>
                                          <p:attrName>r</p:attrName>
                                        </p:attrNameLst>
                                      </p:cBhvr>
                                    </p:animRot>
                                    <p:animRot by="120000">
                                      <p:cBhvr>
                                        <p:cTn id="30" dur="200" fill="hold">
                                          <p:stCondLst>
                                            <p:cond delay="800"/>
                                          </p:stCondLst>
                                        </p:cTn>
                                        <p:tgtEl>
                                          <p:spTgt spid="14"/>
                                        </p:tgtEl>
                                        <p:attrNameLst>
                                          <p:attrName>r</p:attrName>
                                        </p:attrNameLst>
                                      </p:cBhvr>
                                    </p:animRot>
                                  </p:childTnLst>
                                </p:cTn>
                              </p:par>
                            </p:childTnLst>
                          </p:cTn>
                        </p:par>
                        <p:par>
                          <p:cTn id="31" fill="hold">
                            <p:stCondLst>
                              <p:cond delay="3000"/>
                            </p:stCondLst>
                            <p:childTnLst>
                              <p:par>
                                <p:cTn id="32" presetID="6" presetClass="entr" presetSubtype="16"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2656BBFB-A469-46DE-996C-A51D2B09B019}"/>
              </a:ext>
            </a:extLst>
          </p:cNvPr>
          <p:cNvSpPr/>
          <p:nvPr/>
        </p:nvSpPr>
        <p:spPr>
          <a:xfrm>
            <a:off x="2218080" y="159996"/>
            <a:ext cx="4259850" cy="628651"/>
          </a:xfrm>
          <a:prstGeom prst="rect">
            <a:avLst/>
          </a:prstGeom>
          <a:solidFill>
            <a:srgbClr val="986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îślïḓê">
            <a:extLst>
              <a:ext uri="{FF2B5EF4-FFF2-40B4-BE49-F238E27FC236}">
                <a16:creationId xmlns:a16="http://schemas.microsoft.com/office/drawing/2014/main" id="{0BA1ADEC-043D-4DB9-B2A1-511C9B1E97B7}"/>
              </a:ext>
            </a:extLst>
          </p:cNvPr>
          <p:cNvSpPr/>
          <p:nvPr/>
        </p:nvSpPr>
        <p:spPr>
          <a:xfrm>
            <a:off x="2008072" y="156574"/>
            <a:ext cx="4443353"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Tìm</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tri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thức</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về</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bài</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26" name="í$ľîḋe">
            <a:extLst>
              <a:ext uri="{FF2B5EF4-FFF2-40B4-BE49-F238E27FC236}">
                <a16:creationId xmlns:a16="http://schemas.microsoft.com/office/drawing/2014/main" id="{C6A5A280-34E7-C043-A9C1-34DE2F8392BD}"/>
              </a:ext>
            </a:extLst>
          </p:cNvPr>
          <p:cNvSpPr/>
          <p:nvPr/>
        </p:nvSpPr>
        <p:spPr bwMode="auto">
          <a:xfrm>
            <a:off x="59202" y="4488348"/>
            <a:ext cx="1948870" cy="2213078"/>
          </a:xfrm>
          <a:custGeom>
            <a:avLst/>
            <a:gdLst>
              <a:gd name="connsiteX0" fmla="*/ 387385 w 1948870"/>
              <a:gd name="connsiteY0" fmla="*/ 1565958 h 2213078"/>
              <a:gd name="connsiteX1" fmla="*/ 371929 w 1948870"/>
              <a:gd name="connsiteY1" fmla="*/ 1577245 h 2213078"/>
              <a:gd name="connsiteX2" fmla="*/ 356474 w 1948870"/>
              <a:gd name="connsiteY2" fmla="*/ 1591355 h 2213078"/>
              <a:gd name="connsiteX3" fmla="*/ 342424 w 1948870"/>
              <a:gd name="connsiteY3" fmla="*/ 1605464 h 2213078"/>
              <a:gd name="connsiteX4" fmla="*/ 329779 w 1948870"/>
              <a:gd name="connsiteY4" fmla="*/ 1620984 h 2213078"/>
              <a:gd name="connsiteX5" fmla="*/ 319944 w 1948870"/>
              <a:gd name="connsiteY5" fmla="*/ 1636504 h 2213078"/>
              <a:gd name="connsiteX6" fmla="*/ 314324 w 1948870"/>
              <a:gd name="connsiteY6" fmla="*/ 1654846 h 2213078"/>
              <a:gd name="connsiteX7" fmla="*/ 308703 w 1948870"/>
              <a:gd name="connsiteY7" fmla="*/ 1676010 h 2213078"/>
              <a:gd name="connsiteX8" fmla="*/ 308703 w 1948870"/>
              <a:gd name="connsiteY8" fmla="*/ 1695763 h 2213078"/>
              <a:gd name="connsiteX9" fmla="*/ 308703 w 1948870"/>
              <a:gd name="connsiteY9" fmla="*/ 1709872 h 2213078"/>
              <a:gd name="connsiteX10" fmla="*/ 312919 w 1948870"/>
              <a:gd name="connsiteY10" fmla="*/ 1719749 h 2213078"/>
              <a:gd name="connsiteX11" fmla="*/ 318539 w 1948870"/>
              <a:gd name="connsiteY11" fmla="*/ 1729625 h 2213078"/>
              <a:gd name="connsiteX12" fmla="*/ 324159 w 1948870"/>
              <a:gd name="connsiteY12" fmla="*/ 1739502 h 2213078"/>
              <a:gd name="connsiteX13" fmla="*/ 333994 w 1948870"/>
              <a:gd name="connsiteY13" fmla="*/ 1747967 h 2213078"/>
              <a:gd name="connsiteX14" fmla="*/ 343829 w 1948870"/>
              <a:gd name="connsiteY14" fmla="*/ 1755022 h 2213078"/>
              <a:gd name="connsiteX15" fmla="*/ 366309 w 1948870"/>
              <a:gd name="connsiteY15" fmla="*/ 1767720 h 2213078"/>
              <a:gd name="connsiteX16" fmla="*/ 432345 w 1948870"/>
              <a:gd name="connsiteY16" fmla="*/ 1446029 h 2213078"/>
              <a:gd name="connsiteX17" fmla="*/ 444991 w 1948870"/>
              <a:gd name="connsiteY17" fmla="*/ 1446029 h 2213078"/>
              <a:gd name="connsiteX18" fmla="*/ 454826 w 1948870"/>
              <a:gd name="connsiteY18" fmla="*/ 1450262 h 2213078"/>
              <a:gd name="connsiteX19" fmla="*/ 464661 w 1948870"/>
              <a:gd name="connsiteY19" fmla="*/ 1454495 h 2213078"/>
              <a:gd name="connsiteX20" fmla="*/ 471686 w 1948870"/>
              <a:gd name="connsiteY20" fmla="*/ 1462960 h 2213078"/>
              <a:gd name="connsiteX21" fmla="*/ 478711 w 1948870"/>
              <a:gd name="connsiteY21" fmla="*/ 1472837 h 2213078"/>
              <a:gd name="connsiteX22" fmla="*/ 480116 w 1948870"/>
              <a:gd name="connsiteY22" fmla="*/ 1484124 h 2213078"/>
              <a:gd name="connsiteX23" fmla="*/ 480116 w 1948870"/>
              <a:gd name="connsiteY23" fmla="*/ 1494001 h 2213078"/>
              <a:gd name="connsiteX24" fmla="*/ 444991 w 1948870"/>
              <a:gd name="connsiteY24" fmla="*/ 1828390 h 2213078"/>
              <a:gd name="connsiteX25" fmla="*/ 442181 w 1948870"/>
              <a:gd name="connsiteY25" fmla="*/ 1836856 h 2213078"/>
              <a:gd name="connsiteX26" fmla="*/ 440776 w 1948870"/>
              <a:gd name="connsiteY26" fmla="*/ 1846732 h 2213078"/>
              <a:gd name="connsiteX27" fmla="*/ 435155 w 1948870"/>
              <a:gd name="connsiteY27" fmla="*/ 1852376 h 2213078"/>
              <a:gd name="connsiteX28" fmla="*/ 426725 w 1948870"/>
              <a:gd name="connsiteY28" fmla="*/ 1858020 h 2213078"/>
              <a:gd name="connsiteX29" fmla="*/ 415485 w 1948870"/>
              <a:gd name="connsiteY29" fmla="*/ 1863663 h 2213078"/>
              <a:gd name="connsiteX30" fmla="*/ 402840 w 1948870"/>
              <a:gd name="connsiteY30" fmla="*/ 1866485 h 2213078"/>
              <a:gd name="connsiteX31" fmla="*/ 393005 w 1948870"/>
              <a:gd name="connsiteY31" fmla="*/ 1866485 h 2213078"/>
              <a:gd name="connsiteX32" fmla="*/ 356474 w 1948870"/>
              <a:gd name="connsiteY32" fmla="*/ 1853787 h 2213078"/>
              <a:gd name="connsiteX33" fmla="*/ 319944 w 1948870"/>
              <a:gd name="connsiteY33" fmla="*/ 1841089 h 2213078"/>
              <a:gd name="connsiteX34" fmla="*/ 307298 w 1948870"/>
              <a:gd name="connsiteY34" fmla="*/ 1832623 h 2213078"/>
              <a:gd name="connsiteX35" fmla="*/ 293248 w 1948870"/>
              <a:gd name="connsiteY35" fmla="*/ 1824157 h 2213078"/>
              <a:gd name="connsiteX36" fmla="*/ 279198 w 1948870"/>
              <a:gd name="connsiteY36" fmla="*/ 1814281 h 2213078"/>
              <a:gd name="connsiteX37" fmla="*/ 267958 w 1948870"/>
              <a:gd name="connsiteY37" fmla="*/ 1804404 h 2213078"/>
              <a:gd name="connsiteX38" fmla="*/ 256718 w 1948870"/>
              <a:gd name="connsiteY38" fmla="*/ 1793117 h 2213078"/>
              <a:gd name="connsiteX39" fmla="*/ 246883 w 1948870"/>
              <a:gd name="connsiteY39" fmla="*/ 1780419 h 2213078"/>
              <a:gd name="connsiteX40" fmla="*/ 241262 w 1948870"/>
              <a:gd name="connsiteY40" fmla="*/ 1769131 h 2213078"/>
              <a:gd name="connsiteX41" fmla="*/ 234237 w 1948870"/>
              <a:gd name="connsiteY41" fmla="*/ 1755022 h 2213078"/>
              <a:gd name="connsiteX42" fmla="*/ 230022 w 1948870"/>
              <a:gd name="connsiteY42" fmla="*/ 1740913 h 2213078"/>
              <a:gd name="connsiteX43" fmla="*/ 225807 w 1948870"/>
              <a:gd name="connsiteY43" fmla="*/ 1728214 h 2213078"/>
              <a:gd name="connsiteX44" fmla="*/ 224402 w 1948870"/>
              <a:gd name="connsiteY44" fmla="*/ 1714105 h 2213078"/>
              <a:gd name="connsiteX45" fmla="*/ 221592 w 1948870"/>
              <a:gd name="connsiteY45" fmla="*/ 1698585 h 2213078"/>
              <a:gd name="connsiteX46" fmla="*/ 221592 w 1948870"/>
              <a:gd name="connsiteY46" fmla="*/ 1678832 h 2213078"/>
              <a:gd name="connsiteX47" fmla="*/ 224402 w 1948870"/>
              <a:gd name="connsiteY47" fmla="*/ 1659079 h 2213078"/>
              <a:gd name="connsiteX48" fmla="*/ 227212 w 1948870"/>
              <a:gd name="connsiteY48" fmla="*/ 1640737 h 2213078"/>
              <a:gd name="connsiteX49" fmla="*/ 234237 w 1948870"/>
              <a:gd name="connsiteY49" fmla="*/ 1622395 h 2213078"/>
              <a:gd name="connsiteX50" fmla="*/ 241262 w 1948870"/>
              <a:gd name="connsiteY50" fmla="*/ 1605464 h 2213078"/>
              <a:gd name="connsiteX51" fmla="*/ 249693 w 1948870"/>
              <a:gd name="connsiteY51" fmla="*/ 1587122 h 2213078"/>
              <a:gd name="connsiteX52" fmla="*/ 259528 w 1948870"/>
              <a:gd name="connsiteY52" fmla="*/ 1571602 h 2213078"/>
              <a:gd name="connsiteX53" fmla="*/ 273578 w 1948870"/>
              <a:gd name="connsiteY53" fmla="*/ 1553260 h 2213078"/>
              <a:gd name="connsiteX54" fmla="*/ 284818 w 1948870"/>
              <a:gd name="connsiteY54" fmla="*/ 1539150 h 2213078"/>
              <a:gd name="connsiteX55" fmla="*/ 300273 w 1948870"/>
              <a:gd name="connsiteY55" fmla="*/ 1523630 h 2213078"/>
              <a:gd name="connsiteX56" fmla="*/ 317134 w 1948870"/>
              <a:gd name="connsiteY56" fmla="*/ 1509521 h 2213078"/>
              <a:gd name="connsiteX57" fmla="*/ 336804 w 1948870"/>
              <a:gd name="connsiteY57" fmla="*/ 1496823 h 2213078"/>
              <a:gd name="connsiteX58" fmla="*/ 353664 w 1948870"/>
              <a:gd name="connsiteY58" fmla="*/ 1484124 h 2213078"/>
              <a:gd name="connsiteX59" fmla="*/ 376145 w 1948870"/>
              <a:gd name="connsiteY59" fmla="*/ 1472837 h 2213078"/>
              <a:gd name="connsiteX60" fmla="*/ 397220 w 1948870"/>
              <a:gd name="connsiteY60" fmla="*/ 1460139 h 2213078"/>
              <a:gd name="connsiteX61" fmla="*/ 422510 w 1948870"/>
              <a:gd name="connsiteY61" fmla="*/ 1450262 h 2213078"/>
              <a:gd name="connsiteX62" fmla="*/ 610154 w 1948870"/>
              <a:gd name="connsiteY62" fmla="*/ 528411 h 2213078"/>
              <a:gd name="connsiteX63" fmla="*/ 622806 w 1948870"/>
              <a:gd name="connsiteY63" fmla="*/ 528411 h 2213078"/>
              <a:gd name="connsiteX64" fmla="*/ 636864 w 1948870"/>
              <a:gd name="connsiteY64" fmla="*/ 531252 h 2213078"/>
              <a:gd name="connsiteX65" fmla="*/ 649517 w 1948870"/>
              <a:gd name="connsiteY65" fmla="*/ 536934 h 2213078"/>
              <a:gd name="connsiteX66" fmla="*/ 659357 w 1948870"/>
              <a:gd name="connsiteY66" fmla="*/ 545457 h 2213078"/>
              <a:gd name="connsiteX67" fmla="*/ 666387 w 1948870"/>
              <a:gd name="connsiteY67" fmla="*/ 555400 h 2213078"/>
              <a:gd name="connsiteX68" fmla="*/ 672010 w 1948870"/>
              <a:gd name="connsiteY68" fmla="*/ 566764 h 2213078"/>
              <a:gd name="connsiteX69" fmla="*/ 679039 w 1948870"/>
              <a:gd name="connsiteY69" fmla="*/ 579548 h 2213078"/>
              <a:gd name="connsiteX70" fmla="*/ 680445 w 1948870"/>
              <a:gd name="connsiteY70" fmla="*/ 592332 h 2213078"/>
              <a:gd name="connsiteX71" fmla="*/ 684662 w 1948870"/>
              <a:gd name="connsiteY71" fmla="*/ 676139 h 2213078"/>
              <a:gd name="connsiteX72" fmla="*/ 684662 w 1948870"/>
              <a:gd name="connsiteY72" fmla="*/ 690344 h 2213078"/>
              <a:gd name="connsiteX73" fmla="*/ 680445 w 1948870"/>
              <a:gd name="connsiteY73" fmla="*/ 704548 h 2213078"/>
              <a:gd name="connsiteX74" fmla="*/ 676227 w 1948870"/>
              <a:gd name="connsiteY74" fmla="*/ 715912 h 2213078"/>
              <a:gd name="connsiteX75" fmla="*/ 669198 w 1948870"/>
              <a:gd name="connsiteY75" fmla="*/ 725855 h 2213078"/>
              <a:gd name="connsiteX76" fmla="*/ 660763 w 1948870"/>
              <a:gd name="connsiteY76" fmla="*/ 735799 h 2213078"/>
              <a:gd name="connsiteX77" fmla="*/ 649517 w 1948870"/>
              <a:gd name="connsiteY77" fmla="*/ 741480 h 2213078"/>
              <a:gd name="connsiteX78" fmla="*/ 636864 w 1948870"/>
              <a:gd name="connsiteY78" fmla="*/ 745742 h 2213078"/>
              <a:gd name="connsiteX79" fmla="*/ 622806 w 1948870"/>
              <a:gd name="connsiteY79" fmla="*/ 750003 h 2213078"/>
              <a:gd name="connsiteX80" fmla="*/ 610154 w 1948870"/>
              <a:gd name="connsiteY80" fmla="*/ 748583 h 2213078"/>
              <a:gd name="connsiteX81" fmla="*/ 597502 w 1948870"/>
              <a:gd name="connsiteY81" fmla="*/ 745742 h 2213078"/>
              <a:gd name="connsiteX82" fmla="*/ 586255 w 1948870"/>
              <a:gd name="connsiteY82" fmla="*/ 740060 h 2213078"/>
              <a:gd name="connsiteX83" fmla="*/ 576414 w 1948870"/>
              <a:gd name="connsiteY83" fmla="*/ 731537 h 2213078"/>
              <a:gd name="connsiteX84" fmla="*/ 567980 w 1948870"/>
              <a:gd name="connsiteY84" fmla="*/ 721594 h 2213078"/>
              <a:gd name="connsiteX85" fmla="*/ 560950 w 1948870"/>
              <a:gd name="connsiteY85" fmla="*/ 710230 h 2213078"/>
              <a:gd name="connsiteX86" fmla="*/ 556733 w 1948870"/>
              <a:gd name="connsiteY86" fmla="*/ 698867 h 2213078"/>
              <a:gd name="connsiteX87" fmla="*/ 553921 w 1948870"/>
              <a:gd name="connsiteY87" fmla="*/ 684662 h 2213078"/>
              <a:gd name="connsiteX88" fmla="*/ 548298 w 1948870"/>
              <a:gd name="connsiteY88" fmla="*/ 600855 h 2213078"/>
              <a:gd name="connsiteX89" fmla="*/ 551110 w 1948870"/>
              <a:gd name="connsiteY89" fmla="*/ 586650 h 2213078"/>
              <a:gd name="connsiteX90" fmla="*/ 552516 w 1948870"/>
              <a:gd name="connsiteY90" fmla="*/ 572446 h 2213078"/>
              <a:gd name="connsiteX91" fmla="*/ 558139 w 1948870"/>
              <a:gd name="connsiteY91" fmla="*/ 561082 h 2213078"/>
              <a:gd name="connsiteX92" fmla="*/ 563762 w 1948870"/>
              <a:gd name="connsiteY92" fmla="*/ 551139 h 2213078"/>
              <a:gd name="connsiteX93" fmla="*/ 573603 w 1948870"/>
              <a:gd name="connsiteY93" fmla="*/ 542616 h 2213078"/>
              <a:gd name="connsiteX94" fmla="*/ 583443 w 1948870"/>
              <a:gd name="connsiteY94" fmla="*/ 535514 h 2213078"/>
              <a:gd name="connsiteX95" fmla="*/ 597502 w 1948870"/>
              <a:gd name="connsiteY95" fmla="*/ 531252 h 2213078"/>
              <a:gd name="connsiteX96" fmla="*/ 1042002 w 1948870"/>
              <a:gd name="connsiteY96" fmla="*/ 465911 h 2213078"/>
              <a:gd name="connsiteX97" fmla="*/ 1056060 w 1948870"/>
              <a:gd name="connsiteY97" fmla="*/ 465911 h 2213078"/>
              <a:gd name="connsiteX98" fmla="*/ 1070119 w 1948870"/>
              <a:gd name="connsiteY98" fmla="*/ 470173 h 2213078"/>
              <a:gd name="connsiteX99" fmla="*/ 1079959 w 1948870"/>
              <a:gd name="connsiteY99" fmla="*/ 474434 h 2213078"/>
              <a:gd name="connsiteX100" fmla="*/ 1091206 w 1948870"/>
              <a:gd name="connsiteY100" fmla="*/ 481536 h 2213078"/>
              <a:gd name="connsiteX101" fmla="*/ 1099641 w 1948870"/>
              <a:gd name="connsiteY101" fmla="*/ 491480 h 2213078"/>
              <a:gd name="connsiteX102" fmla="*/ 1105264 w 1948870"/>
              <a:gd name="connsiteY102" fmla="*/ 501423 h 2213078"/>
              <a:gd name="connsiteX103" fmla="*/ 1110887 w 1948870"/>
              <a:gd name="connsiteY103" fmla="*/ 515627 h 2213078"/>
              <a:gd name="connsiteX104" fmla="*/ 1113699 w 1948870"/>
              <a:gd name="connsiteY104" fmla="*/ 529832 h 2213078"/>
              <a:gd name="connsiteX105" fmla="*/ 1119322 w 1948870"/>
              <a:gd name="connsiteY105" fmla="*/ 613639 h 2213078"/>
              <a:gd name="connsiteX106" fmla="*/ 1119322 w 1948870"/>
              <a:gd name="connsiteY106" fmla="*/ 627844 h 2213078"/>
              <a:gd name="connsiteX107" fmla="*/ 1116511 w 1948870"/>
              <a:gd name="connsiteY107" fmla="*/ 639208 h 2213078"/>
              <a:gd name="connsiteX108" fmla="*/ 1110887 w 1948870"/>
              <a:gd name="connsiteY108" fmla="*/ 653412 h 2213078"/>
              <a:gd name="connsiteX109" fmla="*/ 1103858 w 1948870"/>
              <a:gd name="connsiteY109" fmla="*/ 663355 h 2213078"/>
              <a:gd name="connsiteX110" fmla="*/ 1095423 w 1948870"/>
              <a:gd name="connsiteY110" fmla="*/ 670458 h 2213078"/>
              <a:gd name="connsiteX111" fmla="*/ 1085583 w 1948870"/>
              <a:gd name="connsiteY111" fmla="*/ 678980 h 2213078"/>
              <a:gd name="connsiteX112" fmla="*/ 1071524 w 1948870"/>
              <a:gd name="connsiteY112" fmla="*/ 684662 h 2213078"/>
              <a:gd name="connsiteX113" fmla="*/ 1057466 w 1948870"/>
              <a:gd name="connsiteY113" fmla="*/ 687503 h 2213078"/>
              <a:gd name="connsiteX114" fmla="*/ 1046220 w 1948870"/>
              <a:gd name="connsiteY114" fmla="*/ 687503 h 2213078"/>
              <a:gd name="connsiteX115" fmla="*/ 1032162 w 1948870"/>
              <a:gd name="connsiteY115" fmla="*/ 683242 h 2213078"/>
              <a:gd name="connsiteX116" fmla="*/ 1020915 w 1948870"/>
              <a:gd name="connsiteY116" fmla="*/ 677560 h 2213078"/>
              <a:gd name="connsiteX117" fmla="*/ 1011074 w 1948870"/>
              <a:gd name="connsiteY117" fmla="*/ 669037 h 2213078"/>
              <a:gd name="connsiteX118" fmla="*/ 1002640 w 1948870"/>
              <a:gd name="connsiteY118" fmla="*/ 660514 h 2213078"/>
              <a:gd name="connsiteX119" fmla="*/ 995610 w 1948870"/>
              <a:gd name="connsiteY119" fmla="*/ 649151 h 2213078"/>
              <a:gd name="connsiteX120" fmla="*/ 991393 w 1948870"/>
              <a:gd name="connsiteY120" fmla="*/ 637787 h 2213078"/>
              <a:gd name="connsiteX121" fmla="*/ 988581 w 1948870"/>
              <a:gd name="connsiteY121" fmla="*/ 623582 h 2213078"/>
              <a:gd name="connsiteX122" fmla="*/ 982958 w 1948870"/>
              <a:gd name="connsiteY122" fmla="*/ 539775 h 2213078"/>
              <a:gd name="connsiteX123" fmla="*/ 982958 w 1948870"/>
              <a:gd name="connsiteY123" fmla="*/ 525571 h 2213078"/>
              <a:gd name="connsiteX124" fmla="*/ 985770 w 1948870"/>
              <a:gd name="connsiteY124" fmla="*/ 511366 h 2213078"/>
              <a:gd name="connsiteX125" fmla="*/ 991393 w 1948870"/>
              <a:gd name="connsiteY125" fmla="*/ 500002 h 2213078"/>
              <a:gd name="connsiteX126" fmla="*/ 997016 w 1948870"/>
              <a:gd name="connsiteY126" fmla="*/ 490059 h 2213078"/>
              <a:gd name="connsiteX127" fmla="*/ 1006857 w 1948870"/>
              <a:gd name="connsiteY127" fmla="*/ 480116 h 2213078"/>
              <a:gd name="connsiteX128" fmla="*/ 1016698 w 1948870"/>
              <a:gd name="connsiteY128" fmla="*/ 471593 h 2213078"/>
              <a:gd name="connsiteX129" fmla="*/ 1027944 w 1948870"/>
              <a:gd name="connsiteY129" fmla="*/ 467332 h 2213078"/>
              <a:gd name="connsiteX130" fmla="*/ 629264 w 1948870"/>
              <a:gd name="connsiteY130" fmla="*/ 86648 h 2213078"/>
              <a:gd name="connsiteX131" fmla="*/ 599434 w 1948870"/>
              <a:gd name="connsiteY131" fmla="*/ 88069 h 2213078"/>
              <a:gd name="connsiteX132" fmla="*/ 571025 w 1948870"/>
              <a:gd name="connsiteY132" fmla="*/ 90910 h 2213078"/>
              <a:gd name="connsiteX133" fmla="*/ 542616 w 1948870"/>
              <a:gd name="connsiteY133" fmla="*/ 93751 h 2213078"/>
              <a:gd name="connsiteX134" fmla="*/ 515627 w 1948870"/>
              <a:gd name="connsiteY134" fmla="*/ 100853 h 2213078"/>
              <a:gd name="connsiteX135" fmla="*/ 490059 w 1948870"/>
              <a:gd name="connsiteY135" fmla="*/ 107955 h 2213078"/>
              <a:gd name="connsiteX136" fmla="*/ 463070 w 1948870"/>
              <a:gd name="connsiteY136" fmla="*/ 116478 h 2213078"/>
              <a:gd name="connsiteX137" fmla="*/ 438922 w 1948870"/>
              <a:gd name="connsiteY137" fmla="*/ 127842 h 2213078"/>
              <a:gd name="connsiteX138" fmla="*/ 416195 w 1948870"/>
              <a:gd name="connsiteY138" fmla="*/ 140626 h 2213078"/>
              <a:gd name="connsiteX139" fmla="*/ 392047 w 1948870"/>
              <a:gd name="connsiteY139" fmla="*/ 151990 h 2213078"/>
              <a:gd name="connsiteX140" fmla="*/ 367899 w 1948870"/>
              <a:gd name="connsiteY140" fmla="*/ 166194 h 2213078"/>
              <a:gd name="connsiteX141" fmla="*/ 346592 w 1948870"/>
              <a:gd name="connsiteY141" fmla="*/ 181819 h 2213078"/>
              <a:gd name="connsiteX142" fmla="*/ 326706 w 1948870"/>
              <a:gd name="connsiteY142" fmla="*/ 200285 h 2213078"/>
              <a:gd name="connsiteX143" fmla="*/ 306819 w 1948870"/>
              <a:gd name="connsiteY143" fmla="*/ 217331 h 2213078"/>
              <a:gd name="connsiteX144" fmla="*/ 286933 w 1948870"/>
              <a:gd name="connsiteY144" fmla="*/ 235797 h 2213078"/>
              <a:gd name="connsiteX145" fmla="*/ 268467 w 1948870"/>
              <a:gd name="connsiteY145" fmla="*/ 255683 h 2213078"/>
              <a:gd name="connsiteX146" fmla="*/ 250001 w 1948870"/>
              <a:gd name="connsiteY146" fmla="*/ 276990 h 2213078"/>
              <a:gd name="connsiteX147" fmla="*/ 232955 w 1948870"/>
              <a:gd name="connsiteY147" fmla="*/ 296877 h 2213078"/>
              <a:gd name="connsiteX148" fmla="*/ 215910 w 1948870"/>
              <a:gd name="connsiteY148" fmla="*/ 321024 h 2213078"/>
              <a:gd name="connsiteX149" fmla="*/ 188921 w 1948870"/>
              <a:gd name="connsiteY149" fmla="*/ 366479 h 2213078"/>
              <a:gd name="connsiteX150" fmla="*/ 164773 w 1948870"/>
              <a:gd name="connsiteY150" fmla="*/ 417616 h 2213078"/>
              <a:gd name="connsiteX151" fmla="*/ 143466 w 1948870"/>
              <a:gd name="connsiteY151" fmla="*/ 468752 h 2213078"/>
              <a:gd name="connsiteX152" fmla="*/ 126421 w 1948870"/>
              <a:gd name="connsiteY152" fmla="*/ 519889 h 2213078"/>
              <a:gd name="connsiteX153" fmla="*/ 115057 w 1948870"/>
              <a:gd name="connsiteY153" fmla="*/ 573866 h 2213078"/>
              <a:gd name="connsiteX154" fmla="*/ 109375 w 1948870"/>
              <a:gd name="connsiteY154" fmla="*/ 627844 h 2213078"/>
              <a:gd name="connsiteX155" fmla="*/ 106535 w 1948870"/>
              <a:gd name="connsiteY155" fmla="*/ 656253 h 2213078"/>
              <a:gd name="connsiteX156" fmla="*/ 105114 w 1948870"/>
              <a:gd name="connsiteY156" fmla="*/ 681821 h 2213078"/>
              <a:gd name="connsiteX157" fmla="*/ 106535 w 1948870"/>
              <a:gd name="connsiteY157" fmla="*/ 713072 h 2213078"/>
              <a:gd name="connsiteX158" fmla="*/ 109375 w 1948870"/>
              <a:gd name="connsiteY158" fmla="*/ 742901 h 2213078"/>
              <a:gd name="connsiteX159" fmla="*/ 113637 w 1948870"/>
              <a:gd name="connsiteY159" fmla="*/ 774151 h 2213078"/>
              <a:gd name="connsiteX160" fmla="*/ 119319 w 1948870"/>
              <a:gd name="connsiteY160" fmla="*/ 801140 h 2213078"/>
              <a:gd name="connsiteX161" fmla="*/ 125000 w 1948870"/>
              <a:gd name="connsiteY161" fmla="*/ 825288 h 2213078"/>
              <a:gd name="connsiteX162" fmla="*/ 134944 w 1948870"/>
              <a:gd name="connsiteY162" fmla="*/ 850856 h 2213078"/>
              <a:gd name="connsiteX163" fmla="*/ 144887 w 1948870"/>
              <a:gd name="connsiteY163" fmla="*/ 873584 h 2213078"/>
              <a:gd name="connsiteX164" fmla="*/ 154830 w 1948870"/>
              <a:gd name="connsiteY164" fmla="*/ 894891 h 2213078"/>
              <a:gd name="connsiteX165" fmla="*/ 166194 w 1948870"/>
              <a:gd name="connsiteY165" fmla="*/ 914777 h 2213078"/>
              <a:gd name="connsiteX166" fmla="*/ 178978 w 1948870"/>
              <a:gd name="connsiteY166" fmla="*/ 934663 h 2213078"/>
              <a:gd name="connsiteX167" fmla="*/ 193183 w 1948870"/>
              <a:gd name="connsiteY167" fmla="*/ 950289 h 2213078"/>
              <a:gd name="connsiteX168" fmla="*/ 208808 w 1948870"/>
              <a:gd name="connsiteY168" fmla="*/ 968755 h 2213078"/>
              <a:gd name="connsiteX169" fmla="*/ 224433 w 1948870"/>
              <a:gd name="connsiteY169" fmla="*/ 982959 h 2213078"/>
              <a:gd name="connsiteX170" fmla="*/ 240058 w 1948870"/>
              <a:gd name="connsiteY170" fmla="*/ 998584 h 2213078"/>
              <a:gd name="connsiteX171" fmla="*/ 255683 w 1948870"/>
              <a:gd name="connsiteY171" fmla="*/ 1009948 h 2213078"/>
              <a:gd name="connsiteX172" fmla="*/ 274149 w 1948870"/>
              <a:gd name="connsiteY172" fmla="*/ 1022732 h 2213078"/>
              <a:gd name="connsiteX173" fmla="*/ 312501 w 1948870"/>
              <a:gd name="connsiteY173" fmla="*/ 1044039 h 2213078"/>
              <a:gd name="connsiteX174" fmla="*/ 349433 w 1948870"/>
              <a:gd name="connsiteY174" fmla="*/ 1062505 h 2213078"/>
              <a:gd name="connsiteX175" fmla="*/ 387785 w 1948870"/>
              <a:gd name="connsiteY175" fmla="*/ 1076710 h 2213078"/>
              <a:gd name="connsiteX176" fmla="*/ 427558 w 1948870"/>
              <a:gd name="connsiteY176" fmla="*/ 1086653 h 2213078"/>
              <a:gd name="connsiteX177" fmla="*/ 467331 w 1948870"/>
              <a:gd name="connsiteY177" fmla="*/ 1096596 h 2213078"/>
              <a:gd name="connsiteX178" fmla="*/ 505684 w 1948870"/>
              <a:gd name="connsiteY178" fmla="*/ 1102278 h 2213078"/>
              <a:gd name="connsiteX179" fmla="*/ 541195 w 1948870"/>
              <a:gd name="connsiteY179" fmla="*/ 1106539 h 2213078"/>
              <a:gd name="connsiteX180" fmla="*/ 575286 w 1948870"/>
              <a:gd name="connsiteY180" fmla="*/ 1107960 h 2213078"/>
              <a:gd name="connsiteX181" fmla="*/ 576707 w 1948870"/>
              <a:gd name="connsiteY181" fmla="*/ 1117903 h 2213078"/>
              <a:gd name="connsiteX182" fmla="*/ 579548 w 1948870"/>
              <a:gd name="connsiteY182" fmla="*/ 1147733 h 2213078"/>
              <a:gd name="connsiteX183" fmla="*/ 576707 w 1948870"/>
              <a:gd name="connsiteY183" fmla="*/ 1167619 h 2213078"/>
              <a:gd name="connsiteX184" fmla="*/ 572445 w 1948870"/>
              <a:gd name="connsiteY184" fmla="*/ 1190346 h 2213078"/>
              <a:gd name="connsiteX185" fmla="*/ 566763 w 1948870"/>
              <a:gd name="connsiteY185" fmla="*/ 1217335 h 2213078"/>
              <a:gd name="connsiteX186" fmla="*/ 556820 w 1948870"/>
              <a:gd name="connsiteY186" fmla="*/ 1245744 h 2213078"/>
              <a:gd name="connsiteX187" fmla="*/ 555400 w 1948870"/>
              <a:gd name="connsiteY187" fmla="*/ 1247165 h 2213078"/>
              <a:gd name="connsiteX188" fmla="*/ 551138 w 1948870"/>
              <a:gd name="connsiteY188" fmla="*/ 1250006 h 2213078"/>
              <a:gd name="connsiteX189" fmla="*/ 541195 w 1948870"/>
              <a:gd name="connsiteY189" fmla="*/ 1250006 h 2213078"/>
              <a:gd name="connsiteX190" fmla="*/ 515627 w 1948870"/>
              <a:gd name="connsiteY190" fmla="*/ 1251426 h 2213078"/>
              <a:gd name="connsiteX191" fmla="*/ 490059 w 1948870"/>
              <a:gd name="connsiteY191" fmla="*/ 1255688 h 2213078"/>
              <a:gd name="connsiteX192" fmla="*/ 465911 w 1948870"/>
              <a:gd name="connsiteY192" fmla="*/ 1259949 h 2213078"/>
              <a:gd name="connsiteX193" fmla="*/ 438922 w 1948870"/>
              <a:gd name="connsiteY193" fmla="*/ 1265631 h 2213078"/>
              <a:gd name="connsiteX194" fmla="*/ 416195 w 1948870"/>
              <a:gd name="connsiteY194" fmla="*/ 1272733 h 2213078"/>
              <a:gd name="connsiteX195" fmla="*/ 392047 w 1948870"/>
              <a:gd name="connsiteY195" fmla="*/ 1281256 h 2213078"/>
              <a:gd name="connsiteX196" fmla="*/ 367899 w 1948870"/>
              <a:gd name="connsiteY196" fmla="*/ 1291199 h 2213078"/>
              <a:gd name="connsiteX197" fmla="*/ 346592 w 1948870"/>
              <a:gd name="connsiteY197" fmla="*/ 1303983 h 2213078"/>
              <a:gd name="connsiteX198" fmla="*/ 322444 w 1948870"/>
              <a:gd name="connsiteY198" fmla="*/ 1315347 h 2213078"/>
              <a:gd name="connsiteX199" fmla="*/ 302558 w 1948870"/>
              <a:gd name="connsiteY199" fmla="*/ 1326711 h 2213078"/>
              <a:gd name="connsiteX200" fmla="*/ 279831 w 1948870"/>
              <a:gd name="connsiteY200" fmla="*/ 1343756 h 2213078"/>
              <a:gd name="connsiteX201" fmla="*/ 259944 w 1948870"/>
              <a:gd name="connsiteY201" fmla="*/ 1359381 h 2213078"/>
              <a:gd name="connsiteX202" fmla="*/ 240058 w 1948870"/>
              <a:gd name="connsiteY202" fmla="*/ 1375006 h 2213078"/>
              <a:gd name="connsiteX203" fmla="*/ 223012 w 1948870"/>
              <a:gd name="connsiteY203" fmla="*/ 1393472 h 2213078"/>
              <a:gd name="connsiteX204" fmla="*/ 204546 w 1948870"/>
              <a:gd name="connsiteY204" fmla="*/ 1413359 h 2213078"/>
              <a:gd name="connsiteX205" fmla="*/ 186080 w 1948870"/>
              <a:gd name="connsiteY205" fmla="*/ 1433245 h 2213078"/>
              <a:gd name="connsiteX206" fmla="*/ 173296 w 1948870"/>
              <a:gd name="connsiteY206" fmla="*/ 1453132 h 2213078"/>
              <a:gd name="connsiteX207" fmla="*/ 159091 w 1948870"/>
              <a:gd name="connsiteY207" fmla="*/ 1473018 h 2213078"/>
              <a:gd name="connsiteX208" fmla="*/ 146307 w 1948870"/>
              <a:gd name="connsiteY208" fmla="*/ 1492905 h 2213078"/>
              <a:gd name="connsiteX209" fmla="*/ 134944 w 1948870"/>
              <a:gd name="connsiteY209" fmla="*/ 1514211 h 2213078"/>
              <a:gd name="connsiteX210" fmla="*/ 125000 w 1948870"/>
              <a:gd name="connsiteY210" fmla="*/ 1536939 h 2213078"/>
              <a:gd name="connsiteX211" fmla="*/ 115057 w 1948870"/>
              <a:gd name="connsiteY211" fmla="*/ 1558246 h 2213078"/>
              <a:gd name="connsiteX212" fmla="*/ 106535 w 1948870"/>
              <a:gd name="connsiteY212" fmla="*/ 1579553 h 2213078"/>
              <a:gd name="connsiteX213" fmla="*/ 100853 w 1948870"/>
              <a:gd name="connsiteY213" fmla="*/ 1602280 h 2213078"/>
              <a:gd name="connsiteX214" fmla="*/ 95171 w 1948870"/>
              <a:gd name="connsiteY214" fmla="*/ 1626428 h 2213078"/>
              <a:gd name="connsiteX215" fmla="*/ 90909 w 1948870"/>
              <a:gd name="connsiteY215" fmla="*/ 1647735 h 2213078"/>
              <a:gd name="connsiteX216" fmla="*/ 89489 w 1948870"/>
              <a:gd name="connsiteY216" fmla="*/ 1671883 h 2213078"/>
              <a:gd name="connsiteX217" fmla="*/ 86648 w 1948870"/>
              <a:gd name="connsiteY217" fmla="*/ 1693190 h 2213078"/>
              <a:gd name="connsiteX218" fmla="*/ 86648 w 1948870"/>
              <a:gd name="connsiteY218" fmla="*/ 1717337 h 2213078"/>
              <a:gd name="connsiteX219" fmla="*/ 86648 w 1948870"/>
              <a:gd name="connsiteY219" fmla="*/ 1741485 h 2213078"/>
              <a:gd name="connsiteX220" fmla="*/ 89489 w 1948870"/>
              <a:gd name="connsiteY220" fmla="*/ 1762792 h 2213078"/>
              <a:gd name="connsiteX221" fmla="*/ 93750 w 1948870"/>
              <a:gd name="connsiteY221" fmla="*/ 1786940 h 2213078"/>
              <a:gd name="connsiteX222" fmla="*/ 100853 w 1948870"/>
              <a:gd name="connsiteY222" fmla="*/ 1819611 h 2213078"/>
              <a:gd name="connsiteX223" fmla="*/ 110796 w 1948870"/>
              <a:gd name="connsiteY223" fmla="*/ 1846599 h 2213078"/>
              <a:gd name="connsiteX224" fmla="*/ 123580 w 1948870"/>
              <a:gd name="connsiteY224" fmla="*/ 1875009 h 2213078"/>
              <a:gd name="connsiteX225" fmla="*/ 139205 w 1948870"/>
              <a:gd name="connsiteY225" fmla="*/ 1899156 h 2213078"/>
              <a:gd name="connsiteX226" fmla="*/ 154830 w 1948870"/>
              <a:gd name="connsiteY226" fmla="*/ 1919043 h 2213078"/>
              <a:gd name="connsiteX227" fmla="*/ 173296 w 1948870"/>
              <a:gd name="connsiteY227" fmla="*/ 1938929 h 2213078"/>
              <a:gd name="connsiteX228" fmla="*/ 193183 w 1948870"/>
              <a:gd name="connsiteY228" fmla="*/ 1954554 h 2213078"/>
              <a:gd name="connsiteX229" fmla="*/ 214489 w 1948870"/>
              <a:gd name="connsiteY229" fmla="*/ 1968759 h 2213078"/>
              <a:gd name="connsiteX230" fmla="*/ 235796 w 1948870"/>
              <a:gd name="connsiteY230" fmla="*/ 1982964 h 2213078"/>
              <a:gd name="connsiteX231" fmla="*/ 258524 w 1948870"/>
              <a:gd name="connsiteY231" fmla="*/ 1992907 h 2213078"/>
              <a:gd name="connsiteX232" fmla="*/ 279831 w 1948870"/>
              <a:gd name="connsiteY232" fmla="*/ 2002850 h 2213078"/>
              <a:gd name="connsiteX233" fmla="*/ 302558 w 1948870"/>
              <a:gd name="connsiteY233" fmla="*/ 2009952 h 2213078"/>
              <a:gd name="connsiteX234" fmla="*/ 346592 w 1948870"/>
              <a:gd name="connsiteY234" fmla="*/ 2022736 h 2213078"/>
              <a:gd name="connsiteX235" fmla="*/ 383524 w 1948870"/>
              <a:gd name="connsiteY235" fmla="*/ 2028418 h 2213078"/>
              <a:gd name="connsiteX236" fmla="*/ 392047 w 1948870"/>
              <a:gd name="connsiteY236" fmla="*/ 2029839 h 2213078"/>
              <a:gd name="connsiteX237" fmla="*/ 399149 w 1948870"/>
              <a:gd name="connsiteY237" fmla="*/ 2034100 h 2213078"/>
              <a:gd name="connsiteX238" fmla="*/ 406251 w 1948870"/>
              <a:gd name="connsiteY238" fmla="*/ 2038362 h 2213078"/>
              <a:gd name="connsiteX239" fmla="*/ 411933 w 1948870"/>
              <a:gd name="connsiteY239" fmla="*/ 2044043 h 2213078"/>
              <a:gd name="connsiteX240" fmla="*/ 416195 w 1948870"/>
              <a:gd name="connsiteY240" fmla="*/ 2052566 h 2213078"/>
              <a:gd name="connsiteX241" fmla="*/ 419036 w 1948870"/>
              <a:gd name="connsiteY241" fmla="*/ 2059668 h 2213078"/>
              <a:gd name="connsiteX242" fmla="*/ 421877 w 1948870"/>
              <a:gd name="connsiteY242" fmla="*/ 2068191 h 2213078"/>
              <a:gd name="connsiteX243" fmla="*/ 421877 w 1948870"/>
              <a:gd name="connsiteY243" fmla="*/ 2076714 h 2213078"/>
              <a:gd name="connsiteX244" fmla="*/ 417615 w 1948870"/>
              <a:gd name="connsiteY244" fmla="*/ 2102282 h 2213078"/>
              <a:gd name="connsiteX245" fmla="*/ 465911 w 1948870"/>
              <a:gd name="connsiteY245" fmla="*/ 2112225 h 2213078"/>
              <a:gd name="connsiteX246" fmla="*/ 517047 w 1948870"/>
              <a:gd name="connsiteY246" fmla="*/ 2119328 h 2213078"/>
              <a:gd name="connsiteX247" fmla="*/ 575286 w 1948870"/>
              <a:gd name="connsiteY247" fmla="*/ 2126430 h 2213078"/>
              <a:gd name="connsiteX248" fmla="*/ 639207 w 1948870"/>
              <a:gd name="connsiteY248" fmla="*/ 2127850 h 2213078"/>
              <a:gd name="connsiteX249" fmla="*/ 684661 w 1948870"/>
              <a:gd name="connsiteY249" fmla="*/ 2126430 h 2213078"/>
              <a:gd name="connsiteX250" fmla="*/ 730116 w 1948870"/>
              <a:gd name="connsiteY250" fmla="*/ 2123589 h 2213078"/>
              <a:gd name="connsiteX251" fmla="*/ 818185 w 1948870"/>
              <a:gd name="connsiteY251" fmla="*/ 2116487 h 2213078"/>
              <a:gd name="connsiteX252" fmla="*/ 889208 w 1948870"/>
              <a:gd name="connsiteY252" fmla="*/ 2106544 h 2213078"/>
              <a:gd name="connsiteX253" fmla="*/ 946026 w 1948870"/>
              <a:gd name="connsiteY253" fmla="*/ 2098021 h 2213078"/>
              <a:gd name="connsiteX254" fmla="*/ 916196 w 1948870"/>
              <a:gd name="connsiteY254" fmla="*/ 1876429 h 2213078"/>
              <a:gd name="connsiteX255" fmla="*/ 894889 w 1948870"/>
              <a:gd name="connsiteY255" fmla="*/ 1732962 h 2213078"/>
              <a:gd name="connsiteX256" fmla="*/ 873583 w 1948870"/>
              <a:gd name="connsiteY256" fmla="*/ 1589496 h 2213078"/>
              <a:gd name="connsiteX257" fmla="*/ 873583 w 1948870"/>
              <a:gd name="connsiteY257" fmla="*/ 1578132 h 2213078"/>
              <a:gd name="connsiteX258" fmla="*/ 877844 w 1948870"/>
              <a:gd name="connsiteY258" fmla="*/ 1568189 h 2213078"/>
              <a:gd name="connsiteX259" fmla="*/ 882105 w 1948870"/>
              <a:gd name="connsiteY259" fmla="*/ 1558246 h 2213078"/>
              <a:gd name="connsiteX260" fmla="*/ 889208 w 1948870"/>
              <a:gd name="connsiteY260" fmla="*/ 1549723 h 2213078"/>
              <a:gd name="connsiteX261" fmla="*/ 899151 w 1948870"/>
              <a:gd name="connsiteY261" fmla="*/ 1544041 h 2213078"/>
              <a:gd name="connsiteX262" fmla="*/ 909094 w 1948870"/>
              <a:gd name="connsiteY262" fmla="*/ 1539780 h 2213078"/>
              <a:gd name="connsiteX263" fmla="*/ 919037 w 1948870"/>
              <a:gd name="connsiteY263" fmla="*/ 1539780 h 2213078"/>
              <a:gd name="connsiteX264" fmla="*/ 931821 w 1948870"/>
              <a:gd name="connsiteY264" fmla="*/ 1542621 h 2213078"/>
              <a:gd name="connsiteX265" fmla="*/ 991481 w 1948870"/>
              <a:gd name="connsiteY265" fmla="*/ 1559666 h 2213078"/>
              <a:gd name="connsiteX266" fmla="*/ 1046879 w 1948870"/>
              <a:gd name="connsiteY266" fmla="*/ 1573871 h 2213078"/>
              <a:gd name="connsiteX267" fmla="*/ 1096595 w 1948870"/>
              <a:gd name="connsiteY267" fmla="*/ 1582394 h 2213078"/>
              <a:gd name="connsiteX268" fmla="*/ 1120742 w 1948870"/>
              <a:gd name="connsiteY268" fmla="*/ 1583814 h 2213078"/>
              <a:gd name="connsiteX269" fmla="*/ 1142049 w 1948870"/>
              <a:gd name="connsiteY269" fmla="*/ 1583814 h 2213078"/>
              <a:gd name="connsiteX270" fmla="*/ 1154834 w 1948870"/>
              <a:gd name="connsiteY270" fmla="*/ 1583814 h 2213078"/>
              <a:gd name="connsiteX271" fmla="*/ 1196027 w 1948870"/>
              <a:gd name="connsiteY271" fmla="*/ 1579553 h 2213078"/>
              <a:gd name="connsiteX272" fmla="*/ 1234379 w 1948870"/>
              <a:gd name="connsiteY272" fmla="*/ 1573871 h 2213078"/>
              <a:gd name="connsiteX273" fmla="*/ 1269891 w 1948870"/>
              <a:gd name="connsiteY273" fmla="*/ 1563928 h 2213078"/>
              <a:gd name="connsiteX274" fmla="*/ 1303982 w 1948870"/>
              <a:gd name="connsiteY274" fmla="*/ 1552564 h 2213078"/>
              <a:gd name="connsiteX275" fmla="*/ 1335232 w 1948870"/>
              <a:gd name="connsiteY275" fmla="*/ 1538359 h 2213078"/>
              <a:gd name="connsiteX276" fmla="*/ 1363641 w 1948870"/>
              <a:gd name="connsiteY276" fmla="*/ 1522734 h 2213078"/>
              <a:gd name="connsiteX277" fmla="*/ 1392050 w 1948870"/>
              <a:gd name="connsiteY277" fmla="*/ 1504268 h 2213078"/>
              <a:gd name="connsiteX278" fmla="*/ 1414778 w 1948870"/>
              <a:gd name="connsiteY278" fmla="*/ 1484382 h 2213078"/>
              <a:gd name="connsiteX279" fmla="*/ 1437505 w 1948870"/>
              <a:gd name="connsiteY279" fmla="*/ 1464495 h 2213078"/>
              <a:gd name="connsiteX280" fmla="*/ 1458812 w 1948870"/>
              <a:gd name="connsiteY280" fmla="*/ 1444609 h 2213078"/>
              <a:gd name="connsiteX281" fmla="*/ 1477278 w 1948870"/>
              <a:gd name="connsiteY281" fmla="*/ 1423302 h 2213078"/>
              <a:gd name="connsiteX282" fmla="*/ 1492903 w 1948870"/>
              <a:gd name="connsiteY282" fmla="*/ 1403416 h 2213078"/>
              <a:gd name="connsiteX283" fmla="*/ 1508528 w 1948870"/>
              <a:gd name="connsiteY283" fmla="*/ 1380688 h 2213078"/>
              <a:gd name="connsiteX284" fmla="*/ 1521312 w 1948870"/>
              <a:gd name="connsiteY284" fmla="*/ 1360802 h 2213078"/>
              <a:gd name="connsiteX285" fmla="*/ 1542619 w 1948870"/>
              <a:gd name="connsiteY285" fmla="*/ 1323870 h 2213078"/>
              <a:gd name="connsiteX286" fmla="*/ 1546880 w 1948870"/>
              <a:gd name="connsiteY286" fmla="*/ 1316767 h 2213078"/>
              <a:gd name="connsiteX287" fmla="*/ 1551142 w 1948870"/>
              <a:gd name="connsiteY287" fmla="*/ 1311086 h 2213078"/>
              <a:gd name="connsiteX288" fmla="*/ 1562505 w 1948870"/>
              <a:gd name="connsiteY288" fmla="*/ 1303983 h 2213078"/>
              <a:gd name="connsiteX289" fmla="*/ 1576710 w 1948870"/>
              <a:gd name="connsiteY289" fmla="*/ 1301142 h 2213078"/>
              <a:gd name="connsiteX290" fmla="*/ 1582392 w 1948870"/>
              <a:gd name="connsiteY290" fmla="*/ 1299722 h 2213078"/>
              <a:gd name="connsiteX291" fmla="*/ 1590914 w 1948870"/>
              <a:gd name="connsiteY291" fmla="*/ 1301142 h 2213078"/>
              <a:gd name="connsiteX292" fmla="*/ 1620744 w 1948870"/>
              <a:gd name="connsiteY292" fmla="*/ 1305404 h 2213078"/>
              <a:gd name="connsiteX293" fmla="*/ 1651994 w 1948870"/>
              <a:gd name="connsiteY293" fmla="*/ 1306824 h 2213078"/>
              <a:gd name="connsiteX294" fmla="*/ 1674722 w 1948870"/>
              <a:gd name="connsiteY294" fmla="*/ 1306824 h 2213078"/>
              <a:gd name="connsiteX295" fmla="*/ 1694608 w 1948870"/>
              <a:gd name="connsiteY295" fmla="*/ 1305404 h 2213078"/>
              <a:gd name="connsiteX296" fmla="*/ 1714494 w 1948870"/>
              <a:gd name="connsiteY296" fmla="*/ 1301142 h 2213078"/>
              <a:gd name="connsiteX297" fmla="*/ 1734381 w 1948870"/>
              <a:gd name="connsiteY297" fmla="*/ 1296881 h 2213078"/>
              <a:gd name="connsiteX298" fmla="*/ 1751426 w 1948870"/>
              <a:gd name="connsiteY298" fmla="*/ 1291199 h 2213078"/>
              <a:gd name="connsiteX299" fmla="*/ 1769892 w 1948870"/>
              <a:gd name="connsiteY299" fmla="*/ 1284097 h 2213078"/>
              <a:gd name="connsiteX300" fmla="*/ 1785517 w 1948870"/>
              <a:gd name="connsiteY300" fmla="*/ 1275574 h 2213078"/>
              <a:gd name="connsiteX301" fmla="*/ 1799722 w 1948870"/>
              <a:gd name="connsiteY301" fmla="*/ 1265631 h 2213078"/>
              <a:gd name="connsiteX302" fmla="*/ 1813927 w 1948870"/>
              <a:gd name="connsiteY302" fmla="*/ 1255688 h 2213078"/>
              <a:gd name="connsiteX303" fmla="*/ 1825290 w 1948870"/>
              <a:gd name="connsiteY303" fmla="*/ 1245744 h 2213078"/>
              <a:gd name="connsiteX304" fmla="*/ 1835233 w 1948870"/>
              <a:gd name="connsiteY304" fmla="*/ 1232960 h 2213078"/>
              <a:gd name="connsiteX305" fmla="*/ 1845177 w 1948870"/>
              <a:gd name="connsiteY305" fmla="*/ 1221597 h 2213078"/>
              <a:gd name="connsiteX306" fmla="*/ 1853699 w 1948870"/>
              <a:gd name="connsiteY306" fmla="*/ 1210233 h 2213078"/>
              <a:gd name="connsiteX307" fmla="*/ 1857961 w 1948870"/>
              <a:gd name="connsiteY307" fmla="*/ 1196028 h 2213078"/>
              <a:gd name="connsiteX308" fmla="*/ 1860802 w 1948870"/>
              <a:gd name="connsiteY308" fmla="*/ 1181824 h 2213078"/>
              <a:gd name="connsiteX309" fmla="*/ 1860802 w 1948870"/>
              <a:gd name="connsiteY309" fmla="*/ 1167619 h 2213078"/>
              <a:gd name="connsiteX310" fmla="*/ 1860802 w 1948870"/>
              <a:gd name="connsiteY310" fmla="*/ 1153414 h 2213078"/>
              <a:gd name="connsiteX311" fmla="*/ 1857961 w 1948870"/>
              <a:gd name="connsiteY311" fmla="*/ 1140630 h 2213078"/>
              <a:gd name="connsiteX312" fmla="*/ 1853699 w 1948870"/>
              <a:gd name="connsiteY312" fmla="*/ 1127846 h 2213078"/>
              <a:gd name="connsiteX313" fmla="*/ 1845177 w 1948870"/>
              <a:gd name="connsiteY313" fmla="*/ 1113641 h 2213078"/>
              <a:gd name="connsiteX314" fmla="*/ 1835233 w 1948870"/>
              <a:gd name="connsiteY314" fmla="*/ 1102278 h 2213078"/>
              <a:gd name="connsiteX315" fmla="*/ 1825290 w 1948870"/>
              <a:gd name="connsiteY315" fmla="*/ 1089494 h 2213078"/>
              <a:gd name="connsiteX316" fmla="*/ 1813927 w 1948870"/>
              <a:gd name="connsiteY316" fmla="*/ 1079550 h 2213078"/>
              <a:gd name="connsiteX317" fmla="*/ 1799722 w 1948870"/>
              <a:gd name="connsiteY317" fmla="*/ 1069607 h 2213078"/>
              <a:gd name="connsiteX318" fmla="*/ 1785517 w 1948870"/>
              <a:gd name="connsiteY318" fmla="*/ 1059664 h 2213078"/>
              <a:gd name="connsiteX319" fmla="*/ 1769892 w 1948870"/>
              <a:gd name="connsiteY319" fmla="*/ 1052562 h 2213078"/>
              <a:gd name="connsiteX320" fmla="*/ 1751426 w 1948870"/>
              <a:gd name="connsiteY320" fmla="*/ 1046880 h 2213078"/>
              <a:gd name="connsiteX321" fmla="*/ 1734381 w 1948870"/>
              <a:gd name="connsiteY321" fmla="*/ 1039778 h 2213078"/>
              <a:gd name="connsiteX322" fmla="*/ 1714494 w 1948870"/>
              <a:gd name="connsiteY322" fmla="*/ 1034096 h 2213078"/>
              <a:gd name="connsiteX323" fmla="*/ 1694608 w 1948870"/>
              <a:gd name="connsiteY323" fmla="*/ 1032675 h 2213078"/>
              <a:gd name="connsiteX324" fmla="*/ 1674722 w 1948870"/>
              <a:gd name="connsiteY324" fmla="*/ 1028414 h 2213078"/>
              <a:gd name="connsiteX325" fmla="*/ 1651994 w 1948870"/>
              <a:gd name="connsiteY325" fmla="*/ 1028414 h 2213078"/>
              <a:gd name="connsiteX326" fmla="*/ 1620744 w 1948870"/>
              <a:gd name="connsiteY326" fmla="*/ 1029834 h 2213078"/>
              <a:gd name="connsiteX327" fmla="*/ 1588074 w 1948870"/>
              <a:gd name="connsiteY327" fmla="*/ 1036937 h 2213078"/>
              <a:gd name="connsiteX328" fmla="*/ 1558244 w 1948870"/>
              <a:gd name="connsiteY328" fmla="*/ 1044039 h 2213078"/>
              <a:gd name="connsiteX329" fmla="*/ 1531255 w 1948870"/>
              <a:gd name="connsiteY329" fmla="*/ 1053982 h 2213078"/>
              <a:gd name="connsiteX330" fmla="*/ 1507107 w 1948870"/>
              <a:gd name="connsiteY330" fmla="*/ 1068187 h 2213078"/>
              <a:gd name="connsiteX331" fmla="*/ 1484380 w 1948870"/>
              <a:gd name="connsiteY331" fmla="*/ 1086653 h 2213078"/>
              <a:gd name="connsiteX332" fmla="*/ 1467335 w 1948870"/>
              <a:gd name="connsiteY332" fmla="*/ 1103698 h 2213078"/>
              <a:gd name="connsiteX333" fmla="*/ 1461653 w 1948870"/>
              <a:gd name="connsiteY333" fmla="*/ 1113641 h 2213078"/>
              <a:gd name="connsiteX334" fmla="*/ 1454550 w 1948870"/>
              <a:gd name="connsiteY334" fmla="*/ 1123585 h 2213078"/>
              <a:gd name="connsiteX335" fmla="*/ 1451709 w 1948870"/>
              <a:gd name="connsiteY335" fmla="*/ 1132107 h 2213078"/>
              <a:gd name="connsiteX336" fmla="*/ 1448869 w 1948870"/>
              <a:gd name="connsiteY336" fmla="*/ 1137789 h 2213078"/>
              <a:gd name="connsiteX337" fmla="*/ 1448869 w 1948870"/>
              <a:gd name="connsiteY337" fmla="*/ 1140630 h 2213078"/>
              <a:gd name="connsiteX338" fmla="*/ 1444607 w 1948870"/>
              <a:gd name="connsiteY338" fmla="*/ 1147733 h 2213078"/>
              <a:gd name="connsiteX339" fmla="*/ 1444607 w 1948870"/>
              <a:gd name="connsiteY339" fmla="*/ 1150573 h 2213078"/>
              <a:gd name="connsiteX340" fmla="*/ 1434664 w 1948870"/>
              <a:gd name="connsiteY340" fmla="*/ 1186085 h 2213078"/>
              <a:gd name="connsiteX341" fmla="*/ 1419039 w 1948870"/>
              <a:gd name="connsiteY341" fmla="*/ 1225858 h 2213078"/>
              <a:gd name="connsiteX342" fmla="*/ 1409096 w 1948870"/>
              <a:gd name="connsiteY342" fmla="*/ 1247165 h 2213078"/>
              <a:gd name="connsiteX343" fmla="*/ 1397732 w 1948870"/>
              <a:gd name="connsiteY343" fmla="*/ 1269892 h 2213078"/>
              <a:gd name="connsiteX344" fmla="*/ 1383527 w 1948870"/>
              <a:gd name="connsiteY344" fmla="*/ 1291199 h 2213078"/>
              <a:gd name="connsiteX345" fmla="*/ 1367902 w 1948870"/>
              <a:gd name="connsiteY345" fmla="*/ 1313926 h 2213078"/>
              <a:gd name="connsiteX346" fmla="*/ 1350857 w 1948870"/>
              <a:gd name="connsiteY346" fmla="*/ 1335233 h 2213078"/>
              <a:gd name="connsiteX347" fmla="*/ 1330970 w 1948870"/>
              <a:gd name="connsiteY347" fmla="*/ 1355120 h 2213078"/>
              <a:gd name="connsiteX348" fmla="*/ 1311084 w 1948870"/>
              <a:gd name="connsiteY348" fmla="*/ 1373586 h 2213078"/>
              <a:gd name="connsiteX349" fmla="*/ 1289777 w 1948870"/>
              <a:gd name="connsiteY349" fmla="*/ 1386370 h 2213078"/>
              <a:gd name="connsiteX350" fmla="*/ 1264209 w 1948870"/>
              <a:gd name="connsiteY350" fmla="*/ 1400575 h 2213078"/>
              <a:gd name="connsiteX351" fmla="*/ 1235800 w 1948870"/>
              <a:gd name="connsiteY351" fmla="*/ 1410518 h 2213078"/>
              <a:gd name="connsiteX352" fmla="*/ 1208811 w 1948870"/>
              <a:gd name="connsiteY352" fmla="*/ 1419041 h 2213078"/>
              <a:gd name="connsiteX353" fmla="*/ 1174720 w 1948870"/>
              <a:gd name="connsiteY353" fmla="*/ 1420461 h 2213078"/>
              <a:gd name="connsiteX354" fmla="*/ 1151993 w 1948870"/>
              <a:gd name="connsiteY354" fmla="*/ 1420461 h 2213078"/>
              <a:gd name="connsiteX355" fmla="*/ 1130686 w 1948870"/>
              <a:gd name="connsiteY355" fmla="*/ 1419041 h 2213078"/>
              <a:gd name="connsiteX356" fmla="*/ 1107958 w 1948870"/>
              <a:gd name="connsiteY356" fmla="*/ 1416200 h 2213078"/>
              <a:gd name="connsiteX357" fmla="*/ 1086651 w 1948870"/>
              <a:gd name="connsiteY357" fmla="*/ 1413359 h 2213078"/>
              <a:gd name="connsiteX358" fmla="*/ 1042617 w 1948870"/>
              <a:gd name="connsiteY358" fmla="*/ 1400575 h 2213078"/>
              <a:gd name="connsiteX359" fmla="*/ 1001424 w 1948870"/>
              <a:gd name="connsiteY359" fmla="*/ 1384950 h 2213078"/>
              <a:gd name="connsiteX360" fmla="*/ 961651 w 1948870"/>
              <a:gd name="connsiteY360" fmla="*/ 1366484 h 2213078"/>
              <a:gd name="connsiteX361" fmla="*/ 921878 w 1948870"/>
              <a:gd name="connsiteY361" fmla="*/ 1346597 h 2213078"/>
              <a:gd name="connsiteX362" fmla="*/ 848014 w 1948870"/>
              <a:gd name="connsiteY362" fmla="*/ 1303983 h 2213078"/>
              <a:gd name="connsiteX363" fmla="*/ 798298 w 1948870"/>
              <a:gd name="connsiteY363" fmla="*/ 1272733 h 2213078"/>
              <a:gd name="connsiteX364" fmla="*/ 752844 w 1948870"/>
              <a:gd name="connsiteY364" fmla="*/ 1250006 h 2213078"/>
              <a:gd name="connsiteX365" fmla="*/ 742900 w 1948870"/>
              <a:gd name="connsiteY365" fmla="*/ 1242903 h 2213078"/>
              <a:gd name="connsiteX366" fmla="*/ 728696 w 1948870"/>
              <a:gd name="connsiteY366" fmla="*/ 1231540 h 2213078"/>
              <a:gd name="connsiteX367" fmla="*/ 723014 w 1948870"/>
              <a:gd name="connsiteY367" fmla="*/ 1225858 h 2213078"/>
              <a:gd name="connsiteX368" fmla="*/ 718753 w 1948870"/>
              <a:gd name="connsiteY368" fmla="*/ 1217335 h 2213078"/>
              <a:gd name="connsiteX369" fmla="*/ 714491 w 1948870"/>
              <a:gd name="connsiteY369" fmla="*/ 1210233 h 2213078"/>
              <a:gd name="connsiteX370" fmla="*/ 714491 w 1948870"/>
              <a:gd name="connsiteY370" fmla="*/ 1201710 h 2213078"/>
              <a:gd name="connsiteX371" fmla="*/ 710230 w 1948870"/>
              <a:gd name="connsiteY371" fmla="*/ 1147733 h 2213078"/>
              <a:gd name="connsiteX372" fmla="*/ 710230 w 1948870"/>
              <a:gd name="connsiteY372" fmla="*/ 1137789 h 2213078"/>
              <a:gd name="connsiteX373" fmla="*/ 713071 w 1948870"/>
              <a:gd name="connsiteY373" fmla="*/ 1130687 h 2213078"/>
              <a:gd name="connsiteX374" fmla="*/ 715912 w 1948870"/>
              <a:gd name="connsiteY374" fmla="*/ 1123585 h 2213078"/>
              <a:gd name="connsiteX375" fmla="*/ 720173 w 1948870"/>
              <a:gd name="connsiteY375" fmla="*/ 1117903 h 2213078"/>
              <a:gd name="connsiteX376" fmla="*/ 725855 w 1948870"/>
              <a:gd name="connsiteY376" fmla="*/ 1112221 h 2213078"/>
              <a:gd name="connsiteX377" fmla="*/ 732957 w 1948870"/>
              <a:gd name="connsiteY377" fmla="*/ 1106539 h 2213078"/>
              <a:gd name="connsiteX378" fmla="*/ 740059 w 1948870"/>
              <a:gd name="connsiteY378" fmla="*/ 1103698 h 2213078"/>
              <a:gd name="connsiteX379" fmla="*/ 748582 w 1948870"/>
              <a:gd name="connsiteY379" fmla="*/ 1102278 h 2213078"/>
              <a:gd name="connsiteX380" fmla="*/ 795457 w 1948870"/>
              <a:gd name="connsiteY380" fmla="*/ 1092335 h 2213078"/>
              <a:gd name="connsiteX381" fmla="*/ 842332 w 1948870"/>
              <a:gd name="connsiteY381" fmla="*/ 1082391 h 2213078"/>
              <a:gd name="connsiteX382" fmla="*/ 884946 w 1948870"/>
              <a:gd name="connsiteY382" fmla="*/ 1068187 h 2213078"/>
              <a:gd name="connsiteX383" fmla="*/ 926140 w 1948870"/>
              <a:gd name="connsiteY383" fmla="*/ 1049721 h 2213078"/>
              <a:gd name="connsiteX384" fmla="*/ 963071 w 1948870"/>
              <a:gd name="connsiteY384" fmla="*/ 1029834 h 2213078"/>
              <a:gd name="connsiteX385" fmla="*/ 998583 w 1948870"/>
              <a:gd name="connsiteY385" fmla="*/ 1008527 h 2213078"/>
              <a:gd name="connsiteX386" fmla="*/ 1031254 w 1948870"/>
              <a:gd name="connsiteY386" fmla="*/ 982959 h 2213078"/>
              <a:gd name="connsiteX387" fmla="*/ 1058242 w 1948870"/>
              <a:gd name="connsiteY387" fmla="*/ 957391 h 2213078"/>
              <a:gd name="connsiteX388" fmla="*/ 1085231 w 1948870"/>
              <a:gd name="connsiteY388" fmla="*/ 927561 h 2213078"/>
              <a:gd name="connsiteX389" fmla="*/ 1106538 w 1948870"/>
              <a:gd name="connsiteY389" fmla="*/ 894891 h 2213078"/>
              <a:gd name="connsiteX390" fmla="*/ 1126424 w 1948870"/>
              <a:gd name="connsiteY390" fmla="*/ 860799 h 2213078"/>
              <a:gd name="connsiteX391" fmla="*/ 1142049 w 1948870"/>
              <a:gd name="connsiteY391" fmla="*/ 825288 h 2213078"/>
              <a:gd name="connsiteX392" fmla="*/ 1154834 w 1948870"/>
              <a:gd name="connsiteY392" fmla="*/ 786936 h 2213078"/>
              <a:gd name="connsiteX393" fmla="*/ 1164777 w 1948870"/>
              <a:gd name="connsiteY393" fmla="*/ 747163 h 2213078"/>
              <a:gd name="connsiteX394" fmla="*/ 1169038 w 1948870"/>
              <a:gd name="connsiteY394" fmla="*/ 705969 h 2213078"/>
              <a:gd name="connsiteX395" fmla="*/ 1170459 w 1948870"/>
              <a:gd name="connsiteY395" fmla="*/ 661935 h 2213078"/>
              <a:gd name="connsiteX396" fmla="*/ 1170459 w 1948870"/>
              <a:gd name="connsiteY396" fmla="*/ 636367 h 2213078"/>
              <a:gd name="connsiteX397" fmla="*/ 1169038 w 1948870"/>
              <a:gd name="connsiteY397" fmla="*/ 607957 h 2213078"/>
              <a:gd name="connsiteX398" fmla="*/ 1166197 w 1948870"/>
              <a:gd name="connsiteY398" fmla="*/ 582389 h 2213078"/>
              <a:gd name="connsiteX399" fmla="*/ 1160515 w 1948870"/>
              <a:gd name="connsiteY399" fmla="*/ 556821 h 2213078"/>
              <a:gd name="connsiteX400" fmla="*/ 1149152 w 1948870"/>
              <a:gd name="connsiteY400" fmla="*/ 504264 h 2213078"/>
              <a:gd name="connsiteX401" fmla="*/ 1132106 w 1948870"/>
              <a:gd name="connsiteY401" fmla="*/ 454548 h 2213078"/>
              <a:gd name="connsiteX402" fmla="*/ 1110799 w 1948870"/>
              <a:gd name="connsiteY402" fmla="*/ 404832 h 2213078"/>
              <a:gd name="connsiteX403" fmla="*/ 1085231 w 1948870"/>
              <a:gd name="connsiteY403" fmla="*/ 356536 h 2213078"/>
              <a:gd name="connsiteX404" fmla="*/ 1071026 w 1948870"/>
              <a:gd name="connsiteY404" fmla="*/ 335229 h 2213078"/>
              <a:gd name="connsiteX405" fmla="*/ 1055401 w 1948870"/>
              <a:gd name="connsiteY405" fmla="*/ 311081 h 2213078"/>
              <a:gd name="connsiteX406" fmla="*/ 1038356 w 1948870"/>
              <a:gd name="connsiteY406" fmla="*/ 291195 h 2213078"/>
              <a:gd name="connsiteX407" fmla="*/ 1021310 w 1948870"/>
              <a:gd name="connsiteY407" fmla="*/ 269888 h 2213078"/>
              <a:gd name="connsiteX408" fmla="*/ 1002844 w 1948870"/>
              <a:gd name="connsiteY408" fmla="*/ 250001 h 2213078"/>
              <a:gd name="connsiteX409" fmla="*/ 982958 w 1948870"/>
              <a:gd name="connsiteY409" fmla="*/ 230115 h 2213078"/>
              <a:gd name="connsiteX410" fmla="*/ 963071 w 1948870"/>
              <a:gd name="connsiteY410" fmla="*/ 211649 h 2213078"/>
              <a:gd name="connsiteX411" fmla="*/ 943185 w 1948870"/>
              <a:gd name="connsiteY411" fmla="*/ 196024 h 2213078"/>
              <a:gd name="connsiteX412" fmla="*/ 921878 w 1948870"/>
              <a:gd name="connsiteY412" fmla="*/ 180399 h 2213078"/>
              <a:gd name="connsiteX413" fmla="*/ 897730 w 1948870"/>
              <a:gd name="connsiteY413" fmla="*/ 163353 h 2213078"/>
              <a:gd name="connsiteX414" fmla="*/ 873583 w 1948870"/>
              <a:gd name="connsiteY414" fmla="*/ 150569 h 2213078"/>
              <a:gd name="connsiteX415" fmla="*/ 849435 w 1948870"/>
              <a:gd name="connsiteY415" fmla="*/ 137785 h 2213078"/>
              <a:gd name="connsiteX416" fmla="*/ 823866 w 1948870"/>
              <a:gd name="connsiteY416" fmla="*/ 126421 h 2213078"/>
              <a:gd name="connsiteX417" fmla="*/ 798298 w 1948870"/>
              <a:gd name="connsiteY417" fmla="*/ 116478 h 2213078"/>
              <a:gd name="connsiteX418" fmla="*/ 772730 w 1948870"/>
              <a:gd name="connsiteY418" fmla="*/ 106535 h 2213078"/>
              <a:gd name="connsiteX419" fmla="*/ 744321 w 1948870"/>
              <a:gd name="connsiteY419" fmla="*/ 100853 h 2213078"/>
              <a:gd name="connsiteX420" fmla="*/ 715912 w 1948870"/>
              <a:gd name="connsiteY420" fmla="*/ 93751 h 2213078"/>
              <a:gd name="connsiteX421" fmla="*/ 688923 w 1948870"/>
              <a:gd name="connsiteY421" fmla="*/ 90910 h 2213078"/>
              <a:gd name="connsiteX422" fmla="*/ 659093 w 1948870"/>
              <a:gd name="connsiteY422" fmla="*/ 88069 h 2213078"/>
              <a:gd name="connsiteX423" fmla="*/ 596593 w 1948870"/>
              <a:gd name="connsiteY423" fmla="*/ 0 h 2213078"/>
              <a:gd name="connsiteX424" fmla="*/ 629264 w 1948870"/>
              <a:gd name="connsiteY424" fmla="*/ 0 h 2213078"/>
              <a:gd name="connsiteX425" fmla="*/ 660514 w 1948870"/>
              <a:gd name="connsiteY425" fmla="*/ 0 h 2213078"/>
              <a:gd name="connsiteX426" fmla="*/ 690343 w 1948870"/>
              <a:gd name="connsiteY426" fmla="*/ 2841 h 2213078"/>
              <a:gd name="connsiteX427" fmla="*/ 723014 w 1948870"/>
              <a:gd name="connsiteY427" fmla="*/ 7103 h 2213078"/>
              <a:gd name="connsiteX428" fmla="*/ 752844 w 1948870"/>
              <a:gd name="connsiteY428" fmla="*/ 12784 h 2213078"/>
              <a:gd name="connsiteX429" fmla="*/ 784094 w 1948870"/>
              <a:gd name="connsiteY429" fmla="*/ 19887 h 2213078"/>
              <a:gd name="connsiteX430" fmla="*/ 813923 w 1948870"/>
              <a:gd name="connsiteY430" fmla="*/ 29830 h 2213078"/>
              <a:gd name="connsiteX431" fmla="*/ 842332 w 1948870"/>
              <a:gd name="connsiteY431" fmla="*/ 41194 h 2213078"/>
              <a:gd name="connsiteX432" fmla="*/ 869321 w 1948870"/>
              <a:gd name="connsiteY432" fmla="*/ 52557 h 2213078"/>
              <a:gd name="connsiteX433" fmla="*/ 897730 w 1948870"/>
              <a:gd name="connsiteY433" fmla="*/ 66762 h 2213078"/>
              <a:gd name="connsiteX434" fmla="*/ 926140 w 1948870"/>
              <a:gd name="connsiteY434" fmla="*/ 80967 h 2213078"/>
              <a:gd name="connsiteX435" fmla="*/ 951708 w 1948870"/>
              <a:gd name="connsiteY435" fmla="*/ 96592 h 2213078"/>
              <a:gd name="connsiteX436" fmla="*/ 977276 w 1948870"/>
              <a:gd name="connsiteY436" fmla="*/ 113637 h 2213078"/>
              <a:gd name="connsiteX437" fmla="*/ 1002844 w 1948870"/>
              <a:gd name="connsiteY437" fmla="*/ 133524 h 2213078"/>
              <a:gd name="connsiteX438" fmla="*/ 1026992 w 1948870"/>
              <a:gd name="connsiteY438" fmla="*/ 151990 h 2213078"/>
              <a:gd name="connsiteX439" fmla="*/ 1048299 w 1948870"/>
              <a:gd name="connsiteY439" fmla="*/ 173296 h 2213078"/>
              <a:gd name="connsiteX440" fmla="*/ 1071026 w 1948870"/>
              <a:gd name="connsiteY440" fmla="*/ 196024 h 2213078"/>
              <a:gd name="connsiteX441" fmla="*/ 1092333 w 1948870"/>
              <a:gd name="connsiteY441" fmla="*/ 220172 h 2213078"/>
              <a:gd name="connsiteX442" fmla="*/ 1112220 w 1948870"/>
              <a:gd name="connsiteY442" fmla="*/ 244320 h 2213078"/>
              <a:gd name="connsiteX443" fmla="*/ 1130686 w 1948870"/>
              <a:gd name="connsiteY443" fmla="*/ 267047 h 2213078"/>
              <a:gd name="connsiteX444" fmla="*/ 1149152 w 1948870"/>
              <a:gd name="connsiteY444" fmla="*/ 294036 h 2213078"/>
              <a:gd name="connsiteX445" fmla="*/ 1164777 w 1948870"/>
              <a:gd name="connsiteY445" fmla="*/ 321024 h 2213078"/>
              <a:gd name="connsiteX446" fmla="*/ 1180402 w 1948870"/>
              <a:gd name="connsiteY446" fmla="*/ 349434 h 2213078"/>
              <a:gd name="connsiteX447" fmla="*/ 1194606 w 1948870"/>
              <a:gd name="connsiteY447" fmla="*/ 376422 h 2213078"/>
              <a:gd name="connsiteX448" fmla="*/ 1208811 w 1948870"/>
              <a:gd name="connsiteY448" fmla="*/ 407672 h 2213078"/>
              <a:gd name="connsiteX449" fmla="*/ 1218754 w 1948870"/>
              <a:gd name="connsiteY449" fmla="*/ 437502 h 2213078"/>
              <a:gd name="connsiteX450" fmla="*/ 1228697 w 1948870"/>
              <a:gd name="connsiteY450" fmla="*/ 467332 h 2213078"/>
              <a:gd name="connsiteX451" fmla="*/ 1238641 w 1948870"/>
              <a:gd name="connsiteY451" fmla="*/ 498582 h 2213078"/>
              <a:gd name="connsiteX452" fmla="*/ 1244322 w 1948870"/>
              <a:gd name="connsiteY452" fmla="*/ 529832 h 2213078"/>
              <a:gd name="connsiteX453" fmla="*/ 1250004 w 1948870"/>
              <a:gd name="connsiteY453" fmla="*/ 562503 h 2213078"/>
              <a:gd name="connsiteX454" fmla="*/ 1254266 w 1948870"/>
              <a:gd name="connsiteY454" fmla="*/ 593753 h 2213078"/>
              <a:gd name="connsiteX455" fmla="*/ 1258527 w 1948870"/>
              <a:gd name="connsiteY455" fmla="*/ 627844 h 2213078"/>
              <a:gd name="connsiteX456" fmla="*/ 1258527 w 1948870"/>
              <a:gd name="connsiteY456" fmla="*/ 661935 h 2213078"/>
              <a:gd name="connsiteX457" fmla="*/ 1255686 w 1948870"/>
              <a:gd name="connsiteY457" fmla="*/ 711651 h 2213078"/>
              <a:gd name="connsiteX458" fmla="*/ 1250004 w 1948870"/>
              <a:gd name="connsiteY458" fmla="*/ 759947 h 2213078"/>
              <a:gd name="connsiteX459" fmla="*/ 1240061 w 1948870"/>
              <a:gd name="connsiteY459" fmla="*/ 805402 h 2213078"/>
              <a:gd name="connsiteX460" fmla="*/ 1228697 w 1948870"/>
              <a:gd name="connsiteY460" fmla="*/ 849436 h 2213078"/>
              <a:gd name="connsiteX461" fmla="*/ 1210231 w 1948870"/>
              <a:gd name="connsiteY461" fmla="*/ 889209 h 2213078"/>
              <a:gd name="connsiteX462" fmla="*/ 1190345 w 1948870"/>
              <a:gd name="connsiteY462" fmla="*/ 928982 h 2213078"/>
              <a:gd name="connsiteX463" fmla="*/ 1166197 w 1948870"/>
              <a:gd name="connsiteY463" fmla="*/ 967334 h 2213078"/>
              <a:gd name="connsiteX464" fmla="*/ 1139208 w 1948870"/>
              <a:gd name="connsiteY464" fmla="*/ 1000005 h 2213078"/>
              <a:gd name="connsiteX465" fmla="*/ 1107958 w 1948870"/>
              <a:gd name="connsiteY465" fmla="*/ 1032675 h 2213078"/>
              <a:gd name="connsiteX466" fmla="*/ 1075288 w 1948870"/>
              <a:gd name="connsiteY466" fmla="*/ 1062505 h 2213078"/>
              <a:gd name="connsiteX467" fmla="*/ 1036935 w 1948870"/>
              <a:gd name="connsiteY467" fmla="*/ 1088073 h 2213078"/>
              <a:gd name="connsiteX468" fmla="*/ 997163 w 1948870"/>
              <a:gd name="connsiteY468" fmla="*/ 1112221 h 2213078"/>
              <a:gd name="connsiteX469" fmla="*/ 953128 w 1948870"/>
              <a:gd name="connsiteY469" fmla="*/ 1133528 h 2213078"/>
              <a:gd name="connsiteX470" fmla="*/ 907674 w 1948870"/>
              <a:gd name="connsiteY470" fmla="*/ 1151994 h 2213078"/>
              <a:gd name="connsiteX471" fmla="*/ 857958 w 1948870"/>
              <a:gd name="connsiteY471" fmla="*/ 1167619 h 2213078"/>
              <a:gd name="connsiteX472" fmla="*/ 805401 w 1948870"/>
              <a:gd name="connsiteY472" fmla="*/ 1180403 h 2213078"/>
              <a:gd name="connsiteX473" fmla="*/ 848014 w 1948870"/>
              <a:gd name="connsiteY473" fmla="*/ 1201710 h 2213078"/>
              <a:gd name="connsiteX474" fmla="*/ 892049 w 1948870"/>
              <a:gd name="connsiteY474" fmla="*/ 1227278 h 2213078"/>
              <a:gd name="connsiteX475" fmla="*/ 958810 w 1948870"/>
              <a:gd name="connsiteY475" fmla="*/ 1267051 h 2213078"/>
              <a:gd name="connsiteX476" fmla="*/ 992901 w 1948870"/>
              <a:gd name="connsiteY476" fmla="*/ 1285517 h 2213078"/>
              <a:gd name="connsiteX477" fmla="*/ 1026992 w 1948870"/>
              <a:gd name="connsiteY477" fmla="*/ 1301142 h 2213078"/>
              <a:gd name="connsiteX478" fmla="*/ 1062504 w 1948870"/>
              <a:gd name="connsiteY478" fmla="*/ 1315347 h 2213078"/>
              <a:gd name="connsiteX479" fmla="*/ 1098015 w 1948870"/>
              <a:gd name="connsiteY479" fmla="*/ 1326711 h 2213078"/>
              <a:gd name="connsiteX480" fmla="*/ 1136368 w 1948870"/>
              <a:gd name="connsiteY480" fmla="*/ 1333813 h 2213078"/>
              <a:gd name="connsiteX481" fmla="*/ 1154834 w 1948870"/>
              <a:gd name="connsiteY481" fmla="*/ 1335233 h 2213078"/>
              <a:gd name="connsiteX482" fmla="*/ 1171879 w 1948870"/>
              <a:gd name="connsiteY482" fmla="*/ 1335233 h 2213078"/>
              <a:gd name="connsiteX483" fmla="*/ 1194606 w 1948870"/>
              <a:gd name="connsiteY483" fmla="*/ 1333813 h 2213078"/>
              <a:gd name="connsiteX484" fmla="*/ 1214493 w 1948870"/>
              <a:gd name="connsiteY484" fmla="*/ 1326711 h 2213078"/>
              <a:gd name="connsiteX485" fmla="*/ 1231538 w 1948870"/>
              <a:gd name="connsiteY485" fmla="*/ 1319608 h 2213078"/>
              <a:gd name="connsiteX486" fmla="*/ 1250004 w 1948870"/>
              <a:gd name="connsiteY486" fmla="*/ 1309665 h 2213078"/>
              <a:gd name="connsiteX487" fmla="*/ 1265629 w 1948870"/>
              <a:gd name="connsiteY487" fmla="*/ 1296881 h 2213078"/>
              <a:gd name="connsiteX488" fmla="*/ 1279834 w 1948870"/>
              <a:gd name="connsiteY488" fmla="*/ 1284097 h 2213078"/>
              <a:gd name="connsiteX489" fmla="*/ 1294039 w 1948870"/>
              <a:gd name="connsiteY489" fmla="*/ 1269892 h 2213078"/>
              <a:gd name="connsiteX490" fmla="*/ 1305402 w 1948870"/>
              <a:gd name="connsiteY490" fmla="*/ 1252847 h 2213078"/>
              <a:gd name="connsiteX491" fmla="*/ 1315345 w 1948870"/>
              <a:gd name="connsiteY491" fmla="*/ 1237222 h 2213078"/>
              <a:gd name="connsiteX492" fmla="*/ 1325289 w 1948870"/>
              <a:gd name="connsiteY492" fmla="*/ 1220176 h 2213078"/>
              <a:gd name="connsiteX493" fmla="*/ 1340914 w 1948870"/>
              <a:gd name="connsiteY493" fmla="*/ 1186085 h 2213078"/>
              <a:gd name="connsiteX494" fmla="*/ 1353698 w 1948870"/>
              <a:gd name="connsiteY494" fmla="*/ 1153414 h 2213078"/>
              <a:gd name="connsiteX495" fmla="*/ 1362221 w 1948870"/>
              <a:gd name="connsiteY495" fmla="*/ 1127846 h 2213078"/>
              <a:gd name="connsiteX496" fmla="*/ 1365061 w 1948870"/>
              <a:gd name="connsiteY496" fmla="*/ 1113641 h 2213078"/>
              <a:gd name="connsiteX497" fmla="*/ 1369323 w 1948870"/>
              <a:gd name="connsiteY497" fmla="*/ 1096596 h 2213078"/>
              <a:gd name="connsiteX498" fmla="*/ 1372164 w 1948870"/>
              <a:gd name="connsiteY498" fmla="*/ 1088073 h 2213078"/>
              <a:gd name="connsiteX499" fmla="*/ 1375005 w 1948870"/>
              <a:gd name="connsiteY499" fmla="*/ 1079550 h 2213078"/>
              <a:gd name="connsiteX500" fmla="*/ 1379266 w 1948870"/>
              <a:gd name="connsiteY500" fmla="*/ 1073869 h 2213078"/>
              <a:gd name="connsiteX501" fmla="*/ 1384948 w 1948870"/>
              <a:gd name="connsiteY501" fmla="*/ 1068187 h 2213078"/>
              <a:gd name="connsiteX502" fmla="*/ 1394891 w 1948870"/>
              <a:gd name="connsiteY502" fmla="*/ 1053982 h 2213078"/>
              <a:gd name="connsiteX503" fmla="*/ 1407675 w 1948870"/>
              <a:gd name="connsiteY503" fmla="*/ 1039778 h 2213078"/>
              <a:gd name="connsiteX504" fmla="*/ 1419039 w 1948870"/>
              <a:gd name="connsiteY504" fmla="*/ 1028414 h 2213078"/>
              <a:gd name="connsiteX505" fmla="*/ 1433244 w 1948870"/>
              <a:gd name="connsiteY505" fmla="*/ 1017050 h 2213078"/>
              <a:gd name="connsiteX506" fmla="*/ 1447448 w 1948870"/>
              <a:gd name="connsiteY506" fmla="*/ 1004266 h 2213078"/>
              <a:gd name="connsiteX507" fmla="*/ 1461653 w 1948870"/>
              <a:gd name="connsiteY507" fmla="*/ 994323 h 2213078"/>
              <a:gd name="connsiteX508" fmla="*/ 1494323 w 1948870"/>
              <a:gd name="connsiteY508" fmla="*/ 977277 h 2213078"/>
              <a:gd name="connsiteX509" fmla="*/ 1531255 w 1948870"/>
              <a:gd name="connsiteY509" fmla="*/ 960232 h 2213078"/>
              <a:gd name="connsiteX510" fmla="*/ 1568187 w 1948870"/>
              <a:gd name="connsiteY510" fmla="*/ 950289 h 2213078"/>
              <a:gd name="connsiteX511" fmla="*/ 1610801 w 1948870"/>
              <a:gd name="connsiteY511" fmla="*/ 944607 h 2213078"/>
              <a:gd name="connsiteX512" fmla="*/ 1651994 w 1948870"/>
              <a:gd name="connsiteY512" fmla="*/ 943186 h 2213078"/>
              <a:gd name="connsiteX513" fmla="*/ 1681824 w 1948870"/>
              <a:gd name="connsiteY513" fmla="*/ 943186 h 2213078"/>
              <a:gd name="connsiteX514" fmla="*/ 1711654 w 1948870"/>
              <a:gd name="connsiteY514" fmla="*/ 947448 h 2213078"/>
              <a:gd name="connsiteX515" fmla="*/ 1740063 w 1948870"/>
              <a:gd name="connsiteY515" fmla="*/ 953129 h 2213078"/>
              <a:gd name="connsiteX516" fmla="*/ 1767051 w 1948870"/>
              <a:gd name="connsiteY516" fmla="*/ 958811 h 2213078"/>
              <a:gd name="connsiteX517" fmla="*/ 1794040 w 1948870"/>
              <a:gd name="connsiteY517" fmla="*/ 968755 h 2213078"/>
              <a:gd name="connsiteX518" fmla="*/ 1818188 w 1948870"/>
              <a:gd name="connsiteY518" fmla="*/ 980118 h 2213078"/>
              <a:gd name="connsiteX519" fmla="*/ 1840915 w 1948870"/>
              <a:gd name="connsiteY519" fmla="*/ 992902 h 2213078"/>
              <a:gd name="connsiteX520" fmla="*/ 1860802 w 1948870"/>
              <a:gd name="connsiteY520" fmla="*/ 1008527 h 2213078"/>
              <a:gd name="connsiteX521" fmla="*/ 1880688 w 1948870"/>
              <a:gd name="connsiteY521" fmla="*/ 1024152 h 2213078"/>
              <a:gd name="connsiteX522" fmla="*/ 1899154 w 1948870"/>
              <a:gd name="connsiteY522" fmla="*/ 1042618 h 2213078"/>
              <a:gd name="connsiteX523" fmla="*/ 1913359 w 1948870"/>
              <a:gd name="connsiteY523" fmla="*/ 1059664 h 2213078"/>
              <a:gd name="connsiteX524" fmla="*/ 1924722 w 1948870"/>
              <a:gd name="connsiteY524" fmla="*/ 1079550 h 2213078"/>
              <a:gd name="connsiteX525" fmla="*/ 1934666 w 1948870"/>
              <a:gd name="connsiteY525" fmla="*/ 1100857 h 2213078"/>
              <a:gd name="connsiteX526" fmla="*/ 1943188 w 1948870"/>
              <a:gd name="connsiteY526" fmla="*/ 1122164 h 2213078"/>
              <a:gd name="connsiteX527" fmla="*/ 1947450 w 1948870"/>
              <a:gd name="connsiteY527" fmla="*/ 1146312 h 2213078"/>
              <a:gd name="connsiteX528" fmla="*/ 1948870 w 1948870"/>
              <a:gd name="connsiteY528" fmla="*/ 1167619 h 2213078"/>
              <a:gd name="connsiteX529" fmla="*/ 1947450 w 1948870"/>
              <a:gd name="connsiteY529" fmla="*/ 1191767 h 2213078"/>
              <a:gd name="connsiteX530" fmla="*/ 1943188 w 1948870"/>
              <a:gd name="connsiteY530" fmla="*/ 1213074 h 2213078"/>
              <a:gd name="connsiteX531" fmla="*/ 1934666 w 1948870"/>
              <a:gd name="connsiteY531" fmla="*/ 1235801 h 2213078"/>
              <a:gd name="connsiteX532" fmla="*/ 1924722 w 1948870"/>
              <a:gd name="connsiteY532" fmla="*/ 1255688 h 2213078"/>
              <a:gd name="connsiteX533" fmla="*/ 1913359 w 1948870"/>
              <a:gd name="connsiteY533" fmla="*/ 1275574 h 2213078"/>
              <a:gd name="connsiteX534" fmla="*/ 1899154 w 1948870"/>
              <a:gd name="connsiteY534" fmla="*/ 1295460 h 2213078"/>
              <a:gd name="connsiteX535" fmla="*/ 1880688 w 1948870"/>
              <a:gd name="connsiteY535" fmla="*/ 1311086 h 2213078"/>
              <a:gd name="connsiteX536" fmla="*/ 1860802 w 1948870"/>
              <a:gd name="connsiteY536" fmla="*/ 1329552 h 2213078"/>
              <a:gd name="connsiteX537" fmla="*/ 1840915 w 1948870"/>
              <a:gd name="connsiteY537" fmla="*/ 1343756 h 2213078"/>
              <a:gd name="connsiteX538" fmla="*/ 1818188 w 1948870"/>
              <a:gd name="connsiteY538" fmla="*/ 1355120 h 2213078"/>
              <a:gd name="connsiteX539" fmla="*/ 1794040 w 1948870"/>
              <a:gd name="connsiteY539" fmla="*/ 1366484 h 2213078"/>
              <a:gd name="connsiteX540" fmla="*/ 1767051 w 1948870"/>
              <a:gd name="connsiteY540" fmla="*/ 1376427 h 2213078"/>
              <a:gd name="connsiteX541" fmla="*/ 1740063 w 1948870"/>
              <a:gd name="connsiteY541" fmla="*/ 1384950 h 2213078"/>
              <a:gd name="connsiteX542" fmla="*/ 1711654 w 1948870"/>
              <a:gd name="connsiteY542" fmla="*/ 1390631 h 2213078"/>
              <a:gd name="connsiteX543" fmla="*/ 1681824 w 1948870"/>
              <a:gd name="connsiteY543" fmla="*/ 1393472 h 2213078"/>
              <a:gd name="connsiteX544" fmla="*/ 1651994 w 1948870"/>
              <a:gd name="connsiteY544" fmla="*/ 1394893 h 2213078"/>
              <a:gd name="connsiteX545" fmla="*/ 1627846 w 1948870"/>
              <a:gd name="connsiteY545" fmla="*/ 1393472 h 2213078"/>
              <a:gd name="connsiteX546" fmla="*/ 1605119 w 1948870"/>
              <a:gd name="connsiteY546" fmla="*/ 1390631 h 2213078"/>
              <a:gd name="connsiteX547" fmla="*/ 1576710 w 1948870"/>
              <a:gd name="connsiteY547" fmla="*/ 1434666 h 2213078"/>
              <a:gd name="connsiteX548" fmla="*/ 1561085 w 1948870"/>
              <a:gd name="connsiteY548" fmla="*/ 1457393 h 2213078"/>
              <a:gd name="connsiteX549" fmla="*/ 1542619 w 1948870"/>
              <a:gd name="connsiteY549" fmla="*/ 1480120 h 2213078"/>
              <a:gd name="connsiteX550" fmla="*/ 1522732 w 1948870"/>
              <a:gd name="connsiteY550" fmla="*/ 1502848 h 2213078"/>
              <a:gd name="connsiteX551" fmla="*/ 1501426 w 1948870"/>
              <a:gd name="connsiteY551" fmla="*/ 1526996 h 2213078"/>
              <a:gd name="connsiteX552" fmla="*/ 1477278 w 1948870"/>
              <a:gd name="connsiteY552" fmla="*/ 1548303 h 2213078"/>
              <a:gd name="connsiteX553" fmla="*/ 1451709 w 1948870"/>
              <a:gd name="connsiteY553" fmla="*/ 1568189 h 2213078"/>
              <a:gd name="connsiteX554" fmla="*/ 1421880 w 1948870"/>
              <a:gd name="connsiteY554" fmla="*/ 1588075 h 2213078"/>
              <a:gd name="connsiteX555" fmla="*/ 1392050 w 1948870"/>
              <a:gd name="connsiteY555" fmla="*/ 1606541 h 2213078"/>
              <a:gd name="connsiteX556" fmla="*/ 1359380 w 1948870"/>
              <a:gd name="connsiteY556" fmla="*/ 1623587 h 2213078"/>
              <a:gd name="connsiteX557" fmla="*/ 1323868 w 1948870"/>
              <a:gd name="connsiteY557" fmla="*/ 1637792 h 2213078"/>
              <a:gd name="connsiteX558" fmla="*/ 1285516 w 1948870"/>
              <a:gd name="connsiteY558" fmla="*/ 1650576 h 2213078"/>
              <a:gd name="connsiteX559" fmla="*/ 1245743 w 1948870"/>
              <a:gd name="connsiteY559" fmla="*/ 1660519 h 2213078"/>
              <a:gd name="connsiteX560" fmla="*/ 1204550 w 1948870"/>
              <a:gd name="connsiteY560" fmla="*/ 1667621 h 2213078"/>
              <a:gd name="connsiteX561" fmla="*/ 1159095 w 1948870"/>
              <a:gd name="connsiteY561" fmla="*/ 1671883 h 2213078"/>
              <a:gd name="connsiteX562" fmla="*/ 1134947 w 1948870"/>
              <a:gd name="connsiteY562" fmla="*/ 1671883 h 2213078"/>
              <a:gd name="connsiteX563" fmla="*/ 1112220 w 1948870"/>
              <a:gd name="connsiteY563" fmla="*/ 1670462 h 2213078"/>
              <a:gd name="connsiteX564" fmla="*/ 1065345 w 1948870"/>
              <a:gd name="connsiteY564" fmla="*/ 1666201 h 2213078"/>
              <a:gd name="connsiteX565" fmla="*/ 1017049 w 1948870"/>
              <a:gd name="connsiteY565" fmla="*/ 1656258 h 2213078"/>
              <a:gd name="connsiteX566" fmla="*/ 971594 w 1948870"/>
              <a:gd name="connsiteY566" fmla="*/ 1646314 h 2213078"/>
              <a:gd name="connsiteX567" fmla="*/ 995742 w 1948870"/>
              <a:gd name="connsiteY567" fmla="*/ 1813929 h 2213078"/>
              <a:gd name="connsiteX568" fmla="*/ 1017049 w 1948870"/>
              <a:gd name="connsiteY568" fmla="*/ 1965918 h 2213078"/>
              <a:gd name="connsiteX569" fmla="*/ 1036935 w 1948870"/>
              <a:gd name="connsiteY569" fmla="*/ 2126430 h 2213078"/>
              <a:gd name="connsiteX570" fmla="*/ 1036935 w 1948870"/>
              <a:gd name="connsiteY570" fmla="*/ 2133532 h 2213078"/>
              <a:gd name="connsiteX571" fmla="*/ 1036935 w 1948870"/>
              <a:gd name="connsiteY571" fmla="*/ 2142055 h 2213078"/>
              <a:gd name="connsiteX572" fmla="*/ 1035515 w 1948870"/>
              <a:gd name="connsiteY572" fmla="*/ 2149157 h 2213078"/>
              <a:gd name="connsiteX573" fmla="*/ 1031254 w 1948870"/>
              <a:gd name="connsiteY573" fmla="*/ 2156260 h 2213078"/>
              <a:gd name="connsiteX574" fmla="*/ 1025572 w 1948870"/>
              <a:gd name="connsiteY574" fmla="*/ 2161942 h 2213078"/>
              <a:gd name="connsiteX575" fmla="*/ 1018469 w 1948870"/>
              <a:gd name="connsiteY575" fmla="*/ 2167623 h 2213078"/>
              <a:gd name="connsiteX576" fmla="*/ 1011367 w 1948870"/>
              <a:gd name="connsiteY576" fmla="*/ 2171885 h 2213078"/>
              <a:gd name="connsiteX577" fmla="*/ 1002844 w 1948870"/>
              <a:gd name="connsiteY577" fmla="*/ 2173305 h 2213078"/>
              <a:gd name="connsiteX578" fmla="*/ 968753 w 1948870"/>
              <a:gd name="connsiteY578" fmla="*/ 2181828 h 2213078"/>
              <a:gd name="connsiteX579" fmla="*/ 887787 w 1948870"/>
              <a:gd name="connsiteY579" fmla="*/ 2193192 h 2213078"/>
              <a:gd name="connsiteX580" fmla="*/ 833810 w 1948870"/>
              <a:gd name="connsiteY580" fmla="*/ 2201714 h 2213078"/>
              <a:gd name="connsiteX581" fmla="*/ 772730 w 1948870"/>
              <a:gd name="connsiteY581" fmla="*/ 2207396 h 2213078"/>
              <a:gd name="connsiteX582" fmla="*/ 705968 w 1948870"/>
              <a:gd name="connsiteY582" fmla="*/ 2211658 h 2213078"/>
              <a:gd name="connsiteX583" fmla="*/ 639207 w 1948870"/>
              <a:gd name="connsiteY583" fmla="*/ 2213078 h 2213078"/>
              <a:gd name="connsiteX584" fmla="*/ 596593 w 1948870"/>
              <a:gd name="connsiteY584" fmla="*/ 2213078 h 2213078"/>
              <a:gd name="connsiteX585" fmla="*/ 556820 w 1948870"/>
              <a:gd name="connsiteY585" fmla="*/ 2211658 h 2213078"/>
              <a:gd name="connsiteX586" fmla="*/ 519888 w 1948870"/>
              <a:gd name="connsiteY586" fmla="*/ 2207396 h 2213078"/>
              <a:gd name="connsiteX587" fmla="*/ 482956 w 1948870"/>
              <a:gd name="connsiteY587" fmla="*/ 2203135 h 2213078"/>
              <a:gd name="connsiteX588" fmla="*/ 447445 w 1948870"/>
              <a:gd name="connsiteY588" fmla="*/ 2197453 h 2213078"/>
              <a:gd name="connsiteX589" fmla="*/ 416195 w 1948870"/>
              <a:gd name="connsiteY589" fmla="*/ 2190351 h 2213078"/>
              <a:gd name="connsiteX590" fmla="*/ 386365 w 1948870"/>
              <a:gd name="connsiteY590" fmla="*/ 2181828 h 2213078"/>
              <a:gd name="connsiteX591" fmla="*/ 356535 w 1948870"/>
              <a:gd name="connsiteY591" fmla="*/ 2171885 h 2213078"/>
              <a:gd name="connsiteX592" fmla="*/ 349433 w 1948870"/>
              <a:gd name="connsiteY592" fmla="*/ 2170464 h 2213078"/>
              <a:gd name="connsiteX593" fmla="*/ 343751 w 1948870"/>
              <a:gd name="connsiteY593" fmla="*/ 2166203 h 2213078"/>
              <a:gd name="connsiteX594" fmla="*/ 333808 w 1948870"/>
              <a:gd name="connsiteY594" fmla="*/ 2153419 h 2213078"/>
              <a:gd name="connsiteX595" fmla="*/ 329547 w 1948870"/>
              <a:gd name="connsiteY595" fmla="*/ 2142055 h 2213078"/>
              <a:gd name="connsiteX596" fmla="*/ 328126 w 1948870"/>
              <a:gd name="connsiteY596" fmla="*/ 2133532 h 2213078"/>
              <a:gd name="connsiteX597" fmla="*/ 328126 w 1948870"/>
              <a:gd name="connsiteY597" fmla="*/ 2127850 h 2213078"/>
              <a:gd name="connsiteX598" fmla="*/ 329547 w 1948870"/>
              <a:gd name="connsiteY598" fmla="*/ 2107964 h 2213078"/>
              <a:gd name="connsiteX599" fmla="*/ 298297 w 1948870"/>
              <a:gd name="connsiteY599" fmla="*/ 2099441 h 2213078"/>
              <a:gd name="connsiteX600" fmla="*/ 267046 w 1948870"/>
              <a:gd name="connsiteY600" fmla="*/ 2089498 h 2213078"/>
              <a:gd name="connsiteX601" fmla="*/ 235796 w 1948870"/>
              <a:gd name="connsiteY601" fmla="*/ 2078134 h 2213078"/>
              <a:gd name="connsiteX602" fmla="*/ 208808 w 1948870"/>
              <a:gd name="connsiteY602" fmla="*/ 2066771 h 2213078"/>
              <a:gd name="connsiteX603" fmla="*/ 183239 w 1948870"/>
              <a:gd name="connsiteY603" fmla="*/ 2052566 h 2213078"/>
              <a:gd name="connsiteX604" fmla="*/ 156251 w 1948870"/>
              <a:gd name="connsiteY604" fmla="*/ 2036941 h 2213078"/>
              <a:gd name="connsiteX605" fmla="*/ 134944 w 1948870"/>
              <a:gd name="connsiteY605" fmla="*/ 2018475 h 2213078"/>
              <a:gd name="connsiteX606" fmla="*/ 113637 w 1948870"/>
              <a:gd name="connsiteY606" fmla="*/ 2000009 h 2213078"/>
              <a:gd name="connsiteX607" fmla="*/ 93750 w 1948870"/>
              <a:gd name="connsiteY607" fmla="*/ 1980123 h 2213078"/>
              <a:gd name="connsiteX608" fmla="*/ 75284 w 1948870"/>
              <a:gd name="connsiteY608" fmla="*/ 1958816 h 2213078"/>
              <a:gd name="connsiteX609" fmla="*/ 59659 w 1948870"/>
              <a:gd name="connsiteY609" fmla="*/ 1934668 h 2213078"/>
              <a:gd name="connsiteX610" fmla="*/ 45455 w 1948870"/>
              <a:gd name="connsiteY610" fmla="*/ 1910520 h 2213078"/>
              <a:gd name="connsiteX611" fmla="*/ 31250 w 1948870"/>
              <a:gd name="connsiteY611" fmla="*/ 1884952 h 2213078"/>
              <a:gd name="connsiteX612" fmla="*/ 21307 w 1948870"/>
              <a:gd name="connsiteY612" fmla="*/ 1859383 h 2213078"/>
              <a:gd name="connsiteX613" fmla="*/ 12784 w 1948870"/>
              <a:gd name="connsiteY613" fmla="*/ 1830974 h 2213078"/>
              <a:gd name="connsiteX614" fmla="*/ 7102 w 1948870"/>
              <a:gd name="connsiteY614" fmla="*/ 1801145 h 2213078"/>
              <a:gd name="connsiteX615" fmla="*/ 2841 w 1948870"/>
              <a:gd name="connsiteY615" fmla="*/ 1775576 h 2213078"/>
              <a:gd name="connsiteX616" fmla="*/ 0 w 1948870"/>
              <a:gd name="connsiteY616" fmla="*/ 1747167 h 2213078"/>
              <a:gd name="connsiteX617" fmla="*/ 0 w 1948870"/>
              <a:gd name="connsiteY617" fmla="*/ 1720178 h 2213078"/>
              <a:gd name="connsiteX618" fmla="*/ 0 w 1948870"/>
              <a:gd name="connsiteY618" fmla="*/ 1691769 h 2213078"/>
              <a:gd name="connsiteX619" fmla="*/ 1421 w 1948870"/>
              <a:gd name="connsiteY619" fmla="*/ 1663360 h 2213078"/>
              <a:gd name="connsiteX620" fmla="*/ 5682 w 1948870"/>
              <a:gd name="connsiteY620" fmla="*/ 1636371 h 2213078"/>
              <a:gd name="connsiteX621" fmla="*/ 9943 w 1948870"/>
              <a:gd name="connsiteY621" fmla="*/ 1607962 h 2213078"/>
              <a:gd name="connsiteX622" fmla="*/ 17046 w 1948870"/>
              <a:gd name="connsiteY622" fmla="*/ 1579553 h 2213078"/>
              <a:gd name="connsiteX623" fmla="*/ 25568 w 1948870"/>
              <a:gd name="connsiteY623" fmla="*/ 1553984 h 2213078"/>
              <a:gd name="connsiteX624" fmla="*/ 32671 w 1948870"/>
              <a:gd name="connsiteY624" fmla="*/ 1526996 h 2213078"/>
              <a:gd name="connsiteX625" fmla="*/ 45455 w 1948870"/>
              <a:gd name="connsiteY625" fmla="*/ 1500007 h 2213078"/>
              <a:gd name="connsiteX626" fmla="*/ 56818 w 1948870"/>
              <a:gd name="connsiteY626" fmla="*/ 1474439 h 2213078"/>
              <a:gd name="connsiteX627" fmla="*/ 71023 w 1948870"/>
              <a:gd name="connsiteY627" fmla="*/ 1450291 h 2213078"/>
              <a:gd name="connsiteX628" fmla="*/ 85228 w 1948870"/>
              <a:gd name="connsiteY628" fmla="*/ 1424722 h 2213078"/>
              <a:gd name="connsiteX629" fmla="*/ 100853 w 1948870"/>
              <a:gd name="connsiteY629" fmla="*/ 1400575 h 2213078"/>
              <a:gd name="connsiteX630" fmla="*/ 119319 w 1948870"/>
              <a:gd name="connsiteY630" fmla="*/ 1379268 h 2213078"/>
              <a:gd name="connsiteX631" fmla="*/ 150569 w 1948870"/>
              <a:gd name="connsiteY631" fmla="*/ 1340915 h 2213078"/>
              <a:gd name="connsiteX632" fmla="*/ 184660 w 1948870"/>
              <a:gd name="connsiteY632" fmla="*/ 1309665 h 2213078"/>
              <a:gd name="connsiteX633" fmla="*/ 223012 w 1948870"/>
              <a:gd name="connsiteY633" fmla="*/ 1276994 h 2213078"/>
              <a:gd name="connsiteX634" fmla="*/ 259944 w 1948870"/>
              <a:gd name="connsiteY634" fmla="*/ 1251426 h 2213078"/>
              <a:gd name="connsiteX635" fmla="*/ 299717 w 1948870"/>
              <a:gd name="connsiteY635" fmla="*/ 1227278 h 2213078"/>
              <a:gd name="connsiteX636" fmla="*/ 343751 w 1948870"/>
              <a:gd name="connsiteY636" fmla="*/ 1207392 h 2213078"/>
              <a:gd name="connsiteX637" fmla="*/ 387785 w 1948870"/>
              <a:gd name="connsiteY637" fmla="*/ 1190346 h 2213078"/>
              <a:gd name="connsiteX638" fmla="*/ 431820 w 1948870"/>
              <a:gd name="connsiteY638" fmla="*/ 1177562 h 2213078"/>
              <a:gd name="connsiteX639" fmla="*/ 383524 w 1948870"/>
              <a:gd name="connsiteY639" fmla="*/ 1166199 h 2213078"/>
              <a:gd name="connsiteX640" fmla="*/ 338069 w 1948870"/>
              <a:gd name="connsiteY640" fmla="*/ 1151994 h 2213078"/>
              <a:gd name="connsiteX641" fmla="*/ 296876 w 1948870"/>
              <a:gd name="connsiteY641" fmla="*/ 1133528 h 2213078"/>
              <a:gd name="connsiteX642" fmla="*/ 255683 w 1948870"/>
              <a:gd name="connsiteY642" fmla="*/ 1113641 h 2213078"/>
              <a:gd name="connsiteX643" fmla="*/ 218751 w 1948870"/>
              <a:gd name="connsiteY643" fmla="*/ 1092335 h 2213078"/>
              <a:gd name="connsiteX644" fmla="*/ 184660 w 1948870"/>
              <a:gd name="connsiteY644" fmla="*/ 1066766 h 2213078"/>
              <a:gd name="connsiteX645" fmla="*/ 154830 w 1948870"/>
              <a:gd name="connsiteY645" fmla="*/ 1038357 h 2213078"/>
              <a:gd name="connsiteX646" fmla="*/ 126421 w 1948870"/>
              <a:gd name="connsiteY646" fmla="*/ 1008527 h 2213078"/>
              <a:gd name="connsiteX647" fmla="*/ 100853 w 1948870"/>
              <a:gd name="connsiteY647" fmla="*/ 974436 h 2213078"/>
              <a:gd name="connsiteX648" fmla="*/ 79546 w 1948870"/>
              <a:gd name="connsiteY648" fmla="*/ 940345 h 2213078"/>
              <a:gd name="connsiteX649" fmla="*/ 61080 w 1948870"/>
              <a:gd name="connsiteY649" fmla="*/ 903413 h 2213078"/>
              <a:gd name="connsiteX650" fmla="*/ 46875 w 1948870"/>
              <a:gd name="connsiteY650" fmla="*/ 863640 h 2213078"/>
              <a:gd name="connsiteX651" fmla="*/ 35512 w 1948870"/>
              <a:gd name="connsiteY651" fmla="*/ 821027 h 2213078"/>
              <a:gd name="connsiteX652" fmla="*/ 25568 w 1948870"/>
              <a:gd name="connsiteY652" fmla="*/ 776992 h 2213078"/>
              <a:gd name="connsiteX653" fmla="*/ 21307 w 1948870"/>
              <a:gd name="connsiteY653" fmla="*/ 731538 h 2213078"/>
              <a:gd name="connsiteX654" fmla="*/ 19886 w 1948870"/>
              <a:gd name="connsiteY654" fmla="*/ 681821 h 2213078"/>
              <a:gd name="connsiteX655" fmla="*/ 19886 w 1948870"/>
              <a:gd name="connsiteY655" fmla="*/ 650571 h 2213078"/>
              <a:gd name="connsiteX656" fmla="*/ 21307 w 1948870"/>
              <a:gd name="connsiteY656" fmla="*/ 617901 h 2213078"/>
              <a:gd name="connsiteX657" fmla="*/ 25568 w 1948870"/>
              <a:gd name="connsiteY657" fmla="*/ 588071 h 2213078"/>
              <a:gd name="connsiteX658" fmla="*/ 29830 w 1948870"/>
              <a:gd name="connsiteY658" fmla="*/ 556821 h 2213078"/>
              <a:gd name="connsiteX659" fmla="*/ 36932 w 1948870"/>
              <a:gd name="connsiteY659" fmla="*/ 524150 h 2213078"/>
              <a:gd name="connsiteX660" fmla="*/ 44034 w 1948870"/>
              <a:gd name="connsiteY660" fmla="*/ 494321 h 2213078"/>
              <a:gd name="connsiteX661" fmla="*/ 53978 w 1948870"/>
              <a:gd name="connsiteY661" fmla="*/ 463070 h 2213078"/>
              <a:gd name="connsiteX662" fmla="*/ 63921 w 1948870"/>
              <a:gd name="connsiteY662" fmla="*/ 433241 h 2213078"/>
              <a:gd name="connsiteX663" fmla="*/ 73864 w 1948870"/>
              <a:gd name="connsiteY663" fmla="*/ 404832 h 2213078"/>
              <a:gd name="connsiteX664" fmla="*/ 86648 w 1948870"/>
              <a:gd name="connsiteY664" fmla="*/ 375002 h 2213078"/>
              <a:gd name="connsiteX665" fmla="*/ 100853 w 1948870"/>
              <a:gd name="connsiteY665" fmla="*/ 346593 h 2213078"/>
              <a:gd name="connsiteX666" fmla="*/ 115057 w 1948870"/>
              <a:gd name="connsiteY666" fmla="*/ 319604 h 2213078"/>
              <a:gd name="connsiteX667" fmla="*/ 130682 w 1948870"/>
              <a:gd name="connsiteY667" fmla="*/ 291195 h 2213078"/>
              <a:gd name="connsiteX668" fmla="*/ 149148 w 1948870"/>
              <a:gd name="connsiteY668" fmla="*/ 265626 h 2213078"/>
              <a:gd name="connsiteX669" fmla="*/ 166194 w 1948870"/>
              <a:gd name="connsiteY669" fmla="*/ 240058 h 2213078"/>
              <a:gd name="connsiteX670" fmla="*/ 186080 w 1948870"/>
              <a:gd name="connsiteY670" fmla="*/ 215910 h 2213078"/>
              <a:gd name="connsiteX671" fmla="*/ 208808 w 1948870"/>
              <a:gd name="connsiteY671" fmla="*/ 190342 h 2213078"/>
              <a:gd name="connsiteX672" fmla="*/ 230114 w 1948870"/>
              <a:gd name="connsiteY672" fmla="*/ 166194 h 2213078"/>
              <a:gd name="connsiteX673" fmla="*/ 254262 w 1948870"/>
              <a:gd name="connsiteY673" fmla="*/ 143467 h 2213078"/>
              <a:gd name="connsiteX674" fmla="*/ 279831 w 1948870"/>
              <a:gd name="connsiteY674" fmla="*/ 122160 h 2213078"/>
              <a:gd name="connsiteX675" fmla="*/ 306819 w 1948870"/>
              <a:gd name="connsiteY675" fmla="*/ 103694 h 2213078"/>
              <a:gd name="connsiteX676" fmla="*/ 332388 w 1948870"/>
              <a:gd name="connsiteY676" fmla="*/ 86648 h 2213078"/>
              <a:gd name="connsiteX677" fmla="*/ 359376 w 1948870"/>
              <a:gd name="connsiteY677" fmla="*/ 71023 h 2213078"/>
              <a:gd name="connsiteX678" fmla="*/ 386365 w 1948870"/>
              <a:gd name="connsiteY678" fmla="*/ 56819 h 2213078"/>
              <a:gd name="connsiteX679" fmla="*/ 416195 w 1948870"/>
              <a:gd name="connsiteY679" fmla="*/ 42614 h 2213078"/>
              <a:gd name="connsiteX680" fmla="*/ 443183 w 1948870"/>
              <a:gd name="connsiteY680" fmla="*/ 29830 h 2213078"/>
              <a:gd name="connsiteX681" fmla="*/ 473013 w 1948870"/>
              <a:gd name="connsiteY681" fmla="*/ 22728 h 2213078"/>
              <a:gd name="connsiteX682" fmla="*/ 502843 w 1948870"/>
              <a:gd name="connsiteY682" fmla="*/ 14205 h 2213078"/>
              <a:gd name="connsiteX683" fmla="*/ 535513 w 1948870"/>
              <a:gd name="connsiteY683" fmla="*/ 8523 h 2213078"/>
              <a:gd name="connsiteX684" fmla="*/ 565343 w 1948870"/>
              <a:gd name="connsiteY684" fmla="*/ 2841 h 221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Lst>
            <a:rect l="l" t="t" r="r" b="b"/>
            <a:pathLst>
              <a:path w="1948870" h="2213078">
                <a:moveTo>
                  <a:pt x="387385" y="1565958"/>
                </a:moveTo>
                <a:lnTo>
                  <a:pt x="371929" y="1577245"/>
                </a:lnTo>
                <a:lnTo>
                  <a:pt x="356474" y="1591355"/>
                </a:lnTo>
                <a:lnTo>
                  <a:pt x="342424" y="1605464"/>
                </a:lnTo>
                <a:lnTo>
                  <a:pt x="329779" y="1620984"/>
                </a:lnTo>
                <a:lnTo>
                  <a:pt x="319944" y="1636504"/>
                </a:lnTo>
                <a:lnTo>
                  <a:pt x="314324" y="1654846"/>
                </a:lnTo>
                <a:lnTo>
                  <a:pt x="308703" y="1676010"/>
                </a:lnTo>
                <a:lnTo>
                  <a:pt x="308703" y="1695763"/>
                </a:lnTo>
                <a:lnTo>
                  <a:pt x="308703" y="1709872"/>
                </a:lnTo>
                <a:lnTo>
                  <a:pt x="312919" y="1719749"/>
                </a:lnTo>
                <a:lnTo>
                  <a:pt x="318539" y="1729625"/>
                </a:lnTo>
                <a:lnTo>
                  <a:pt x="324159" y="1739502"/>
                </a:lnTo>
                <a:lnTo>
                  <a:pt x="333994" y="1747967"/>
                </a:lnTo>
                <a:lnTo>
                  <a:pt x="343829" y="1755022"/>
                </a:lnTo>
                <a:lnTo>
                  <a:pt x="366309" y="1767720"/>
                </a:lnTo>
                <a:close/>
                <a:moveTo>
                  <a:pt x="432345" y="1446029"/>
                </a:moveTo>
                <a:lnTo>
                  <a:pt x="444991" y="1446029"/>
                </a:lnTo>
                <a:lnTo>
                  <a:pt x="454826" y="1450262"/>
                </a:lnTo>
                <a:lnTo>
                  <a:pt x="464661" y="1454495"/>
                </a:lnTo>
                <a:lnTo>
                  <a:pt x="471686" y="1462960"/>
                </a:lnTo>
                <a:lnTo>
                  <a:pt x="478711" y="1472837"/>
                </a:lnTo>
                <a:lnTo>
                  <a:pt x="480116" y="1484124"/>
                </a:lnTo>
                <a:lnTo>
                  <a:pt x="480116" y="1494001"/>
                </a:lnTo>
                <a:lnTo>
                  <a:pt x="444991" y="1828390"/>
                </a:lnTo>
                <a:lnTo>
                  <a:pt x="442181" y="1836856"/>
                </a:lnTo>
                <a:lnTo>
                  <a:pt x="440776" y="1846732"/>
                </a:lnTo>
                <a:lnTo>
                  <a:pt x="435155" y="1852376"/>
                </a:lnTo>
                <a:lnTo>
                  <a:pt x="426725" y="1858020"/>
                </a:lnTo>
                <a:lnTo>
                  <a:pt x="415485" y="1863663"/>
                </a:lnTo>
                <a:lnTo>
                  <a:pt x="402840" y="1866485"/>
                </a:lnTo>
                <a:lnTo>
                  <a:pt x="393005" y="1866485"/>
                </a:lnTo>
                <a:lnTo>
                  <a:pt x="356474" y="1853787"/>
                </a:lnTo>
                <a:lnTo>
                  <a:pt x="319944" y="1841089"/>
                </a:lnTo>
                <a:lnTo>
                  <a:pt x="307298" y="1832623"/>
                </a:lnTo>
                <a:lnTo>
                  <a:pt x="293248" y="1824157"/>
                </a:lnTo>
                <a:lnTo>
                  <a:pt x="279198" y="1814281"/>
                </a:lnTo>
                <a:lnTo>
                  <a:pt x="267958" y="1804404"/>
                </a:lnTo>
                <a:lnTo>
                  <a:pt x="256718" y="1793117"/>
                </a:lnTo>
                <a:lnTo>
                  <a:pt x="246883" y="1780419"/>
                </a:lnTo>
                <a:lnTo>
                  <a:pt x="241262" y="1769131"/>
                </a:lnTo>
                <a:lnTo>
                  <a:pt x="234237" y="1755022"/>
                </a:lnTo>
                <a:lnTo>
                  <a:pt x="230022" y="1740913"/>
                </a:lnTo>
                <a:lnTo>
                  <a:pt x="225807" y="1728214"/>
                </a:lnTo>
                <a:lnTo>
                  <a:pt x="224402" y="1714105"/>
                </a:lnTo>
                <a:lnTo>
                  <a:pt x="221592" y="1698585"/>
                </a:lnTo>
                <a:lnTo>
                  <a:pt x="221592" y="1678832"/>
                </a:lnTo>
                <a:lnTo>
                  <a:pt x="224402" y="1659079"/>
                </a:lnTo>
                <a:lnTo>
                  <a:pt x="227212" y="1640737"/>
                </a:lnTo>
                <a:lnTo>
                  <a:pt x="234237" y="1622395"/>
                </a:lnTo>
                <a:lnTo>
                  <a:pt x="241262" y="1605464"/>
                </a:lnTo>
                <a:lnTo>
                  <a:pt x="249693" y="1587122"/>
                </a:lnTo>
                <a:lnTo>
                  <a:pt x="259528" y="1571602"/>
                </a:lnTo>
                <a:lnTo>
                  <a:pt x="273578" y="1553260"/>
                </a:lnTo>
                <a:lnTo>
                  <a:pt x="284818" y="1539150"/>
                </a:lnTo>
                <a:lnTo>
                  <a:pt x="300273" y="1523630"/>
                </a:lnTo>
                <a:lnTo>
                  <a:pt x="317134" y="1509521"/>
                </a:lnTo>
                <a:lnTo>
                  <a:pt x="336804" y="1496823"/>
                </a:lnTo>
                <a:lnTo>
                  <a:pt x="353664" y="1484124"/>
                </a:lnTo>
                <a:lnTo>
                  <a:pt x="376145" y="1472837"/>
                </a:lnTo>
                <a:lnTo>
                  <a:pt x="397220" y="1460139"/>
                </a:lnTo>
                <a:lnTo>
                  <a:pt x="422510" y="1450262"/>
                </a:lnTo>
                <a:close/>
                <a:moveTo>
                  <a:pt x="610154" y="528411"/>
                </a:moveTo>
                <a:lnTo>
                  <a:pt x="622806" y="528411"/>
                </a:lnTo>
                <a:lnTo>
                  <a:pt x="636864" y="531252"/>
                </a:lnTo>
                <a:lnTo>
                  <a:pt x="649517" y="536934"/>
                </a:lnTo>
                <a:lnTo>
                  <a:pt x="659357" y="545457"/>
                </a:lnTo>
                <a:lnTo>
                  <a:pt x="666387" y="555400"/>
                </a:lnTo>
                <a:lnTo>
                  <a:pt x="672010" y="566764"/>
                </a:lnTo>
                <a:lnTo>
                  <a:pt x="679039" y="579548"/>
                </a:lnTo>
                <a:lnTo>
                  <a:pt x="680445" y="592332"/>
                </a:lnTo>
                <a:lnTo>
                  <a:pt x="684662" y="676139"/>
                </a:lnTo>
                <a:lnTo>
                  <a:pt x="684662" y="690344"/>
                </a:lnTo>
                <a:lnTo>
                  <a:pt x="680445" y="704548"/>
                </a:lnTo>
                <a:lnTo>
                  <a:pt x="676227" y="715912"/>
                </a:lnTo>
                <a:lnTo>
                  <a:pt x="669198" y="725855"/>
                </a:lnTo>
                <a:lnTo>
                  <a:pt x="660763" y="735799"/>
                </a:lnTo>
                <a:lnTo>
                  <a:pt x="649517" y="741480"/>
                </a:lnTo>
                <a:lnTo>
                  <a:pt x="636864" y="745742"/>
                </a:lnTo>
                <a:lnTo>
                  <a:pt x="622806" y="750003"/>
                </a:lnTo>
                <a:lnTo>
                  <a:pt x="610154" y="748583"/>
                </a:lnTo>
                <a:lnTo>
                  <a:pt x="597502" y="745742"/>
                </a:lnTo>
                <a:lnTo>
                  <a:pt x="586255" y="740060"/>
                </a:lnTo>
                <a:lnTo>
                  <a:pt x="576414" y="731537"/>
                </a:lnTo>
                <a:lnTo>
                  <a:pt x="567980" y="721594"/>
                </a:lnTo>
                <a:lnTo>
                  <a:pt x="560950" y="710230"/>
                </a:lnTo>
                <a:lnTo>
                  <a:pt x="556733" y="698867"/>
                </a:lnTo>
                <a:lnTo>
                  <a:pt x="553921" y="684662"/>
                </a:lnTo>
                <a:lnTo>
                  <a:pt x="548298" y="600855"/>
                </a:lnTo>
                <a:lnTo>
                  <a:pt x="551110" y="586650"/>
                </a:lnTo>
                <a:lnTo>
                  <a:pt x="552516" y="572446"/>
                </a:lnTo>
                <a:lnTo>
                  <a:pt x="558139" y="561082"/>
                </a:lnTo>
                <a:lnTo>
                  <a:pt x="563762" y="551139"/>
                </a:lnTo>
                <a:lnTo>
                  <a:pt x="573603" y="542616"/>
                </a:lnTo>
                <a:lnTo>
                  <a:pt x="583443" y="535514"/>
                </a:lnTo>
                <a:lnTo>
                  <a:pt x="597502" y="531252"/>
                </a:lnTo>
                <a:close/>
                <a:moveTo>
                  <a:pt x="1042002" y="465911"/>
                </a:moveTo>
                <a:lnTo>
                  <a:pt x="1056060" y="465911"/>
                </a:lnTo>
                <a:lnTo>
                  <a:pt x="1070119" y="470173"/>
                </a:lnTo>
                <a:lnTo>
                  <a:pt x="1079959" y="474434"/>
                </a:lnTo>
                <a:lnTo>
                  <a:pt x="1091206" y="481536"/>
                </a:lnTo>
                <a:lnTo>
                  <a:pt x="1099641" y="491480"/>
                </a:lnTo>
                <a:lnTo>
                  <a:pt x="1105264" y="501423"/>
                </a:lnTo>
                <a:lnTo>
                  <a:pt x="1110887" y="515627"/>
                </a:lnTo>
                <a:lnTo>
                  <a:pt x="1113699" y="529832"/>
                </a:lnTo>
                <a:lnTo>
                  <a:pt x="1119322" y="613639"/>
                </a:lnTo>
                <a:lnTo>
                  <a:pt x="1119322" y="627844"/>
                </a:lnTo>
                <a:lnTo>
                  <a:pt x="1116511" y="639208"/>
                </a:lnTo>
                <a:lnTo>
                  <a:pt x="1110887" y="653412"/>
                </a:lnTo>
                <a:lnTo>
                  <a:pt x="1103858" y="663355"/>
                </a:lnTo>
                <a:lnTo>
                  <a:pt x="1095423" y="670458"/>
                </a:lnTo>
                <a:lnTo>
                  <a:pt x="1085583" y="678980"/>
                </a:lnTo>
                <a:lnTo>
                  <a:pt x="1071524" y="684662"/>
                </a:lnTo>
                <a:lnTo>
                  <a:pt x="1057466" y="687503"/>
                </a:lnTo>
                <a:lnTo>
                  <a:pt x="1046220" y="687503"/>
                </a:lnTo>
                <a:lnTo>
                  <a:pt x="1032162" y="683242"/>
                </a:lnTo>
                <a:lnTo>
                  <a:pt x="1020915" y="677560"/>
                </a:lnTo>
                <a:lnTo>
                  <a:pt x="1011074" y="669037"/>
                </a:lnTo>
                <a:lnTo>
                  <a:pt x="1002640" y="660514"/>
                </a:lnTo>
                <a:lnTo>
                  <a:pt x="995610" y="649151"/>
                </a:lnTo>
                <a:lnTo>
                  <a:pt x="991393" y="637787"/>
                </a:lnTo>
                <a:lnTo>
                  <a:pt x="988581" y="623582"/>
                </a:lnTo>
                <a:lnTo>
                  <a:pt x="982958" y="539775"/>
                </a:lnTo>
                <a:lnTo>
                  <a:pt x="982958" y="525571"/>
                </a:lnTo>
                <a:lnTo>
                  <a:pt x="985770" y="511366"/>
                </a:lnTo>
                <a:lnTo>
                  <a:pt x="991393" y="500002"/>
                </a:lnTo>
                <a:lnTo>
                  <a:pt x="997016" y="490059"/>
                </a:lnTo>
                <a:lnTo>
                  <a:pt x="1006857" y="480116"/>
                </a:lnTo>
                <a:lnTo>
                  <a:pt x="1016698" y="471593"/>
                </a:lnTo>
                <a:lnTo>
                  <a:pt x="1027944" y="467332"/>
                </a:lnTo>
                <a:close/>
                <a:moveTo>
                  <a:pt x="629264" y="86648"/>
                </a:moveTo>
                <a:lnTo>
                  <a:pt x="599434" y="88069"/>
                </a:lnTo>
                <a:lnTo>
                  <a:pt x="571025" y="90910"/>
                </a:lnTo>
                <a:lnTo>
                  <a:pt x="542616" y="93751"/>
                </a:lnTo>
                <a:lnTo>
                  <a:pt x="515627" y="100853"/>
                </a:lnTo>
                <a:lnTo>
                  <a:pt x="490059" y="107955"/>
                </a:lnTo>
                <a:lnTo>
                  <a:pt x="463070" y="116478"/>
                </a:lnTo>
                <a:lnTo>
                  <a:pt x="438922" y="127842"/>
                </a:lnTo>
                <a:lnTo>
                  <a:pt x="416195" y="140626"/>
                </a:lnTo>
                <a:lnTo>
                  <a:pt x="392047" y="151990"/>
                </a:lnTo>
                <a:lnTo>
                  <a:pt x="367899" y="166194"/>
                </a:lnTo>
                <a:lnTo>
                  <a:pt x="346592" y="181819"/>
                </a:lnTo>
                <a:lnTo>
                  <a:pt x="326706" y="200285"/>
                </a:lnTo>
                <a:lnTo>
                  <a:pt x="306819" y="217331"/>
                </a:lnTo>
                <a:lnTo>
                  <a:pt x="286933" y="235797"/>
                </a:lnTo>
                <a:lnTo>
                  <a:pt x="268467" y="255683"/>
                </a:lnTo>
                <a:lnTo>
                  <a:pt x="250001" y="276990"/>
                </a:lnTo>
                <a:lnTo>
                  <a:pt x="232955" y="296877"/>
                </a:lnTo>
                <a:lnTo>
                  <a:pt x="215910" y="321024"/>
                </a:lnTo>
                <a:lnTo>
                  <a:pt x="188921" y="366479"/>
                </a:lnTo>
                <a:lnTo>
                  <a:pt x="164773" y="417616"/>
                </a:lnTo>
                <a:lnTo>
                  <a:pt x="143466" y="468752"/>
                </a:lnTo>
                <a:lnTo>
                  <a:pt x="126421" y="519889"/>
                </a:lnTo>
                <a:lnTo>
                  <a:pt x="115057" y="573866"/>
                </a:lnTo>
                <a:lnTo>
                  <a:pt x="109375" y="627844"/>
                </a:lnTo>
                <a:lnTo>
                  <a:pt x="106535" y="656253"/>
                </a:lnTo>
                <a:lnTo>
                  <a:pt x="105114" y="681821"/>
                </a:lnTo>
                <a:lnTo>
                  <a:pt x="106535" y="713072"/>
                </a:lnTo>
                <a:lnTo>
                  <a:pt x="109375" y="742901"/>
                </a:lnTo>
                <a:lnTo>
                  <a:pt x="113637" y="774151"/>
                </a:lnTo>
                <a:lnTo>
                  <a:pt x="119319" y="801140"/>
                </a:lnTo>
                <a:lnTo>
                  <a:pt x="125000" y="825288"/>
                </a:lnTo>
                <a:lnTo>
                  <a:pt x="134944" y="850856"/>
                </a:lnTo>
                <a:lnTo>
                  <a:pt x="144887" y="873584"/>
                </a:lnTo>
                <a:lnTo>
                  <a:pt x="154830" y="894891"/>
                </a:lnTo>
                <a:lnTo>
                  <a:pt x="166194" y="914777"/>
                </a:lnTo>
                <a:lnTo>
                  <a:pt x="178978" y="934663"/>
                </a:lnTo>
                <a:lnTo>
                  <a:pt x="193183" y="950289"/>
                </a:lnTo>
                <a:lnTo>
                  <a:pt x="208808" y="968755"/>
                </a:lnTo>
                <a:lnTo>
                  <a:pt x="224433" y="982959"/>
                </a:lnTo>
                <a:lnTo>
                  <a:pt x="240058" y="998584"/>
                </a:lnTo>
                <a:lnTo>
                  <a:pt x="255683" y="1009948"/>
                </a:lnTo>
                <a:lnTo>
                  <a:pt x="274149" y="1022732"/>
                </a:lnTo>
                <a:lnTo>
                  <a:pt x="312501" y="1044039"/>
                </a:lnTo>
                <a:lnTo>
                  <a:pt x="349433" y="1062505"/>
                </a:lnTo>
                <a:lnTo>
                  <a:pt x="387785" y="1076710"/>
                </a:lnTo>
                <a:lnTo>
                  <a:pt x="427558" y="1086653"/>
                </a:lnTo>
                <a:lnTo>
                  <a:pt x="467331" y="1096596"/>
                </a:lnTo>
                <a:lnTo>
                  <a:pt x="505684" y="1102278"/>
                </a:lnTo>
                <a:lnTo>
                  <a:pt x="541195" y="1106539"/>
                </a:lnTo>
                <a:lnTo>
                  <a:pt x="575286" y="1107960"/>
                </a:lnTo>
                <a:lnTo>
                  <a:pt x="576707" y="1117903"/>
                </a:lnTo>
                <a:lnTo>
                  <a:pt x="579548" y="1147733"/>
                </a:lnTo>
                <a:lnTo>
                  <a:pt x="576707" y="1167619"/>
                </a:lnTo>
                <a:lnTo>
                  <a:pt x="572445" y="1190346"/>
                </a:lnTo>
                <a:lnTo>
                  <a:pt x="566763" y="1217335"/>
                </a:lnTo>
                <a:lnTo>
                  <a:pt x="556820" y="1245744"/>
                </a:lnTo>
                <a:lnTo>
                  <a:pt x="555400" y="1247165"/>
                </a:lnTo>
                <a:lnTo>
                  <a:pt x="551138" y="1250006"/>
                </a:lnTo>
                <a:lnTo>
                  <a:pt x="541195" y="1250006"/>
                </a:lnTo>
                <a:lnTo>
                  <a:pt x="515627" y="1251426"/>
                </a:lnTo>
                <a:lnTo>
                  <a:pt x="490059" y="1255688"/>
                </a:lnTo>
                <a:lnTo>
                  <a:pt x="465911" y="1259949"/>
                </a:lnTo>
                <a:lnTo>
                  <a:pt x="438922" y="1265631"/>
                </a:lnTo>
                <a:lnTo>
                  <a:pt x="416195" y="1272733"/>
                </a:lnTo>
                <a:lnTo>
                  <a:pt x="392047" y="1281256"/>
                </a:lnTo>
                <a:lnTo>
                  <a:pt x="367899" y="1291199"/>
                </a:lnTo>
                <a:lnTo>
                  <a:pt x="346592" y="1303983"/>
                </a:lnTo>
                <a:lnTo>
                  <a:pt x="322444" y="1315347"/>
                </a:lnTo>
                <a:lnTo>
                  <a:pt x="302558" y="1326711"/>
                </a:lnTo>
                <a:lnTo>
                  <a:pt x="279831" y="1343756"/>
                </a:lnTo>
                <a:lnTo>
                  <a:pt x="259944" y="1359381"/>
                </a:lnTo>
                <a:lnTo>
                  <a:pt x="240058" y="1375006"/>
                </a:lnTo>
                <a:lnTo>
                  <a:pt x="223012" y="1393472"/>
                </a:lnTo>
                <a:lnTo>
                  <a:pt x="204546" y="1413359"/>
                </a:lnTo>
                <a:lnTo>
                  <a:pt x="186080" y="1433245"/>
                </a:lnTo>
                <a:lnTo>
                  <a:pt x="173296" y="1453132"/>
                </a:lnTo>
                <a:lnTo>
                  <a:pt x="159091" y="1473018"/>
                </a:lnTo>
                <a:lnTo>
                  <a:pt x="146307" y="1492905"/>
                </a:lnTo>
                <a:lnTo>
                  <a:pt x="134944" y="1514211"/>
                </a:lnTo>
                <a:lnTo>
                  <a:pt x="125000" y="1536939"/>
                </a:lnTo>
                <a:lnTo>
                  <a:pt x="115057" y="1558246"/>
                </a:lnTo>
                <a:lnTo>
                  <a:pt x="106535" y="1579553"/>
                </a:lnTo>
                <a:lnTo>
                  <a:pt x="100853" y="1602280"/>
                </a:lnTo>
                <a:lnTo>
                  <a:pt x="95171" y="1626428"/>
                </a:lnTo>
                <a:lnTo>
                  <a:pt x="90909" y="1647735"/>
                </a:lnTo>
                <a:lnTo>
                  <a:pt x="89489" y="1671883"/>
                </a:lnTo>
                <a:lnTo>
                  <a:pt x="86648" y="1693190"/>
                </a:lnTo>
                <a:lnTo>
                  <a:pt x="86648" y="1717337"/>
                </a:lnTo>
                <a:lnTo>
                  <a:pt x="86648" y="1741485"/>
                </a:lnTo>
                <a:lnTo>
                  <a:pt x="89489" y="1762792"/>
                </a:lnTo>
                <a:lnTo>
                  <a:pt x="93750" y="1786940"/>
                </a:lnTo>
                <a:lnTo>
                  <a:pt x="100853" y="1819611"/>
                </a:lnTo>
                <a:lnTo>
                  <a:pt x="110796" y="1846599"/>
                </a:lnTo>
                <a:lnTo>
                  <a:pt x="123580" y="1875009"/>
                </a:lnTo>
                <a:lnTo>
                  <a:pt x="139205" y="1899156"/>
                </a:lnTo>
                <a:lnTo>
                  <a:pt x="154830" y="1919043"/>
                </a:lnTo>
                <a:lnTo>
                  <a:pt x="173296" y="1938929"/>
                </a:lnTo>
                <a:lnTo>
                  <a:pt x="193183" y="1954554"/>
                </a:lnTo>
                <a:lnTo>
                  <a:pt x="214489" y="1968759"/>
                </a:lnTo>
                <a:lnTo>
                  <a:pt x="235796" y="1982964"/>
                </a:lnTo>
                <a:lnTo>
                  <a:pt x="258524" y="1992907"/>
                </a:lnTo>
                <a:lnTo>
                  <a:pt x="279831" y="2002850"/>
                </a:lnTo>
                <a:lnTo>
                  <a:pt x="302558" y="2009952"/>
                </a:lnTo>
                <a:lnTo>
                  <a:pt x="346592" y="2022736"/>
                </a:lnTo>
                <a:lnTo>
                  <a:pt x="383524" y="2028418"/>
                </a:lnTo>
                <a:lnTo>
                  <a:pt x="392047" y="2029839"/>
                </a:lnTo>
                <a:lnTo>
                  <a:pt x="399149" y="2034100"/>
                </a:lnTo>
                <a:lnTo>
                  <a:pt x="406251" y="2038362"/>
                </a:lnTo>
                <a:lnTo>
                  <a:pt x="411933" y="2044043"/>
                </a:lnTo>
                <a:lnTo>
                  <a:pt x="416195" y="2052566"/>
                </a:lnTo>
                <a:lnTo>
                  <a:pt x="419036" y="2059668"/>
                </a:lnTo>
                <a:lnTo>
                  <a:pt x="421877" y="2068191"/>
                </a:lnTo>
                <a:lnTo>
                  <a:pt x="421877" y="2076714"/>
                </a:lnTo>
                <a:lnTo>
                  <a:pt x="417615" y="2102282"/>
                </a:lnTo>
                <a:lnTo>
                  <a:pt x="465911" y="2112225"/>
                </a:lnTo>
                <a:lnTo>
                  <a:pt x="517047" y="2119328"/>
                </a:lnTo>
                <a:lnTo>
                  <a:pt x="575286" y="2126430"/>
                </a:lnTo>
                <a:lnTo>
                  <a:pt x="639207" y="2127850"/>
                </a:lnTo>
                <a:lnTo>
                  <a:pt x="684661" y="2126430"/>
                </a:lnTo>
                <a:lnTo>
                  <a:pt x="730116" y="2123589"/>
                </a:lnTo>
                <a:lnTo>
                  <a:pt x="818185" y="2116487"/>
                </a:lnTo>
                <a:lnTo>
                  <a:pt x="889208" y="2106544"/>
                </a:lnTo>
                <a:lnTo>
                  <a:pt x="946026" y="2098021"/>
                </a:lnTo>
                <a:lnTo>
                  <a:pt x="916196" y="1876429"/>
                </a:lnTo>
                <a:lnTo>
                  <a:pt x="894889" y="1732962"/>
                </a:lnTo>
                <a:lnTo>
                  <a:pt x="873583" y="1589496"/>
                </a:lnTo>
                <a:lnTo>
                  <a:pt x="873583" y="1578132"/>
                </a:lnTo>
                <a:lnTo>
                  <a:pt x="877844" y="1568189"/>
                </a:lnTo>
                <a:lnTo>
                  <a:pt x="882105" y="1558246"/>
                </a:lnTo>
                <a:lnTo>
                  <a:pt x="889208" y="1549723"/>
                </a:lnTo>
                <a:lnTo>
                  <a:pt x="899151" y="1544041"/>
                </a:lnTo>
                <a:lnTo>
                  <a:pt x="909094" y="1539780"/>
                </a:lnTo>
                <a:lnTo>
                  <a:pt x="919037" y="1539780"/>
                </a:lnTo>
                <a:lnTo>
                  <a:pt x="931821" y="1542621"/>
                </a:lnTo>
                <a:lnTo>
                  <a:pt x="991481" y="1559666"/>
                </a:lnTo>
                <a:lnTo>
                  <a:pt x="1046879" y="1573871"/>
                </a:lnTo>
                <a:lnTo>
                  <a:pt x="1096595" y="1582394"/>
                </a:lnTo>
                <a:lnTo>
                  <a:pt x="1120742" y="1583814"/>
                </a:lnTo>
                <a:lnTo>
                  <a:pt x="1142049" y="1583814"/>
                </a:lnTo>
                <a:lnTo>
                  <a:pt x="1154834" y="1583814"/>
                </a:lnTo>
                <a:lnTo>
                  <a:pt x="1196027" y="1579553"/>
                </a:lnTo>
                <a:lnTo>
                  <a:pt x="1234379" y="1573871"/>
                </a:lnTo>
                <a:lnTo>
                  <a:pt x="1269891" y="1563928"/>
                </a:lnTo>
                <a:lnTo>
                  <a:pt x="1303982" y="1552564"/>
                </a:lnTo>
                <a:lnTo>
                  <a:pt x="1335232" y="1538359"/>
                </a:lnTo>
                <a:lnTo>
                  <a:pt x="1363641" y="1522734"/>
                </a:lnTo>
                <a:lnTo>
                  <a:pt x="1392050" y="1504268"/>
                </a:lnTo>
                <a:lnTo>
                  <a:pt x="1414778" y="1484382"/>
                </a:lnTo>
                <a:lnTo>
                  <a:pt x="1437505" y="1464495"/>
                </a:lnTo>
                <a:lnTo>
                  <a:pt x="1458812" y="1444609"/>
                </a:lnTo>
                <a:lnTo>
                  <a:pt x="1477278" y="1423302"/>
                </a:lnTo>
                <a:lnTo>
                  <a:pt x="1492903" y="1403416"/>
                </a:lnTo>
                <a:lnTo>
                  <a:pt x="1508528" y="1380688"/>
                </a:lnTo>
                <a:lnTo>
                  <a:pt x="1521312" y="1360802"/>
                </a:lnTo>
                <a:lnTo>
                  <a:pt x="1542619" y="1323870"/>
                </a:lnTo>
                <a:lnTo>
                  <a:pt x="1546880" y="1316767"/>
                </a:lnTo>
                <a:lnTo>
                  <a:pt x="1551142" y="1311086"/>
                </a:lnTo>
                <a:lnTo>
                  <a:pt x="1562505" y="1303983"/>
                </a:lnTo>
                <a:lnTo>
                  <a:pt x="1576710" y="1301142"/>
                </a:lnTo>
                <a:lnTo>
                  <a:pt x="1582392" y="1299722"/>
                </a:lnTo>
                <a:lnTo>
                  <a:pt x="1590914" y="1301142"/>
                </a:lnTo>
                <a:lnTo>
                  <a:pt x="1620744" y="1305404"/>
                </a:lnTo>
                <a:lnTo>
                  <a:pt x="1651994" y="1306824"/>
                </a:lnTo>
                <a:lnTo>
                  <a:pt x="1674722" y="1306824"/>
                </a:lnTo>
                <a:lnTo>
                  <a:pt x="1694608" y="1305404"/>
                </a:lnTo>
                <a:lnTo>
                  <a:pt x="1714494" y="1301142"/>
                </a:lnTo>
                <a:lnTo>
                  <a:pt x="1734381" y="1296881"/>
                </a:lnTo>
                <a:lnTo>
                  <a:pt x="1751426" y="1291199"/>
                </a:lnTo>
                <a:lnTo>
                  <a:pt x="1769892" y="1284097"/>
                </a:lnTo>
                <a:lnTo>
                  <a:pt x="1785517" y="1275574"/>
                </a:lnTo>
                <a:lnTo>
                  <a:pt x="1799722" y="1265631"/>
                </a:lnTo>
                <a:lnTo>
                  <a:pt x="1813927" y="1255688"/>
                </a:lnTo>
                <a:lnTo>
                  <a:pt x="1825290" y="1245744"/>
                </a:lnTo>
                <a:lnTo>
                  <a:pt x="1835233" y="1232960"/>
                </a:lnTo>
                <a:lnTo>
                  <a:pt x="1845177" y="1221597"/>
                </a:lnTo>
                <a:lnTo>
                  <a:pt x="1853699" y="1210233"/>
                </a:lnTo>
                <a:lnTo>
                  <a:pt x="1857961" y="1196028"/>
                </a:lnTo>
                <a:lnTo>
                  <a:pt x="1860802" y="1181824"/>
                </a:lnTo>
                <a:lnTo>
                  <a:pt x="1860802" y="1167619"/>
                </a:lnTo>
                <a:lnTo>
                  <a:pt x="1860802" y="1153414"/>
                </a:lnTo>
                <a:lnTo>
                  <a:pt x="1857961" y="1140630"/>
                </a:lnTo>
                <a:lnTo>
                  <a:pt x="1853699" y="1127846"/>
                </a:lnTo>
                <a:lnTo>
                  <a:pt x="1845177" y="1113641"/>
                </a:lnTo>
                <a:lnTo>
                  <a:pt x="1835233" y="1102278"/>
                </a:lnTo>
                <a:lnTo>
                  <a:pt x="1825290" y="1089494"/>
                </a:lnTo>
                <a:lnTo>
                  <a:pt x="1813927" y="1079550"/>
                </a:lnTo>
                <a:lnTo>
                  <a:pt x="1799722" y="1069607"/>
                </a:lnTo>
                <a:lnTo>
                  <a:pt x="1785517" y="1059664"/>
                </a:lnTo>
                <a:lnTo>
                  <a:pt x="1769892" y="1052562"/>
                </a:lnTo>
                <a:lnTo>
                  <a:pt x="1751426" y="1046880"/>
                </a:lnTo>
                <a:lnTo>
                  <a:pt x="1734381" y="1039778"/>
                </a:lnTo>
                <a:lnTo>
                  <a:pt x="1714494" y="1034096"/>
                </a:lnTo>
                <a:lnTo>
                  <a:pt x="1694608" y="1032675"/>
                </a:lnTo>
                <a:lnTo>
                  <a:pt x="1674722" y="1028414"/>
                </a:lnTo>
                <a:lnTo>
                  <a:pt x="1651994" y="1028414"/>
                </a:lnTo>
                <a:lnTo>
                  <a:pt x="1620744" y="1029834"/>
                </a:lnTo>
                <a:lnTo>
                  <a:pt x="1588074" y="1036937"/>
                </a:lnTo>
                <a:lnTo>
                  <a:pt x="1558244" y="1044039"/>
                </a:lnTo>
                <a:lnTo>
                  <a:pt x="1531255" y="1053982"/>
                </a:lnTo>
                <a:lnTo>
                  <a:pt x="1507107" y="1068187"/>
                </a:lnTo>
                <a:lnTo>
                  <a:pt x="1484380" y="1086653"/>
                </a:lnTo>
                <a:lnTo>
                  <a:pt x="1467335" y="1103698"/>
                </a:lnTo>
                <a:lnTo>
                  <a:pt x="1461653" y="1113641"/>
                </a:lnTo>
                <a:lnTo>
                  <a:pt x="1454550" y="1123585"/>
                </a:lnTo>
                <a:lnTo>
                  <a:pt x="1451709" y="1132107"/>
                </a:lnTo>
                <a:lnTo>
                  <a:pt x="1448869" y="1137789"/>
                </a:lnTo>
                <a:lnTo>
                  <a:pt x="1448869" y="1140630"/>
                </a:lnTo>
                <a:lnTo>
                  <a:pt x="1444607" y="1147733"/>
                </a:lnTo>
                <a:lnTo>
                  <a:pt x="1444607" y="1150573"/>
                </a:lnTo>
                <a:lnTo>
                  <a:pt x="1434664" y="1186085"/>
                </a:lnTo>
                <a:lnTo>
                  <a:pt x="1419039" y="1225858"/>
                </a:lnTo>
                <a:lnTo>
                  <a:pt x="1409096" y="1247165"/>
                </a:lnTo>
                <a:lnTo>
                  <a:pt x="1397732" y="1269892"/>
                </a:lnTo>
                <a:lnTo>
                  <a:pt x="1383527" y="1291199"/>
                </a:lnTo>
                <a:lnTo>
                  <a:pt x="1367902" y="1313926"/>
                </a:lnTo>
                <a:lnTo>
                  <a:pt x="1350857" y="1335233"/>
                </a:lnTo>
                <a:lnTo>
                  <a:pt x="1330970" y="1355120"/>
                </a:lnTo>
                <a:lnTo>
                  <a:pt x="1311084" y="1373586"/>
                </a:lnTo>
                <a:lnTo>
                  <a:pt x="1289777" y="1386370"/>
                </a:lnTo>
                <a:lnTo>
                  <a:pt x="1264209" y="1400575"/>
                </a:lnTo>
                <a:lnTo>
                  <a:pt x="1235800" y="1410518"/>
                </a:lnTo>
                <a:lnTo>
                  <a:pt x="1208811" y="1419041"/>
                </a:lnTo>
                <a:lnTo>
                  <a:pt x="1174720" y="1420461"/>
                </a:lnTo>
                <a:lnTo>
                  <a:pt x="1151993" y="1420461"/>
                </a:lnTo>
                <a:lnTo>
                  <a:pt x="1130686" y="1419041"/>
                </a:lnTo>
                <a:lnTo>
                  <a:pt x="1107958" y="1416200"/>
                </a:lnTo>
                <a:lnTo>
                  <a:pt x="1086651" y="1413359"/>
                </a:lnTo>
                <a:lnTo>
                  <a:pt x="1042617" y="1400575"/>
                </a:lnTo>
                <a:lnTo>
                  <a:pt x="1001424" y="1384950"/>
                </a:lnTo>
                <a:lnTo>
                  <a:pt x="961651" y="1366484"/>
                </a:lnTo>
                <a:lnTo>
                  <a:pt x="921878" y="1346597"/>
                </a:lnTo>
                <a:lnTo>
                  <a:pt x="848014" y="1303983"/>
                </a:lnTo>
                <a:lnTo>
                  <a:pt x="798298" y="1272733"/>
                </a:lnTo>
                <a:lnTo>
                  <a:pt x="752844" y="1250006"/>
                </a:lnTo>
                <a:lnTo>
                  <a:pt x="742900" y="1242903"/>
                </a:lnTo>
                <a:lnTo>
                  <a:pt x="728696" y="1231540"/>
                </a:lnTo>
                <a:lnTo>
                  <a:pt x="723014" y="1225858"/>
                </a:lnTo>
                <a:lnTo>
                  <a:pt x="718753" y="1217335"/>
                </a:lnTo>
                <a:lnTo>
                  <a:pt x="714491" y="1210233"/>
                </a:lnTo>
                <a:lnTo>
                  <a:pt x="714491" y="1201710"/>
                </a:lnTo>
                <a:lnTo>
                  <a:pt x="710230" y="1147733"/>
                </a:lnTo>
                <a:lnTo>
                  <a:pt x="710230" y="1137789"/>
                </a:lnTo>
                <a:lnTo>
                  <a:pt x="713071" y="1130687"/>
                </a:lnTo>
                <a:lnTo>
                  <a:pt x="715912" y="1123585"/>
                </a:lnTo>
                <a:lnTo>
                  <a:pt x="720173" y="1117903"/>
                </a:lnTo>
                <a:lnTo>
                  <a:pt x="725855" y="1112221"/>
                </a:lnTo>
                <a:lnTo>
                  <a:pt x="732957" y="1106539"/>
                </a:lnTo>
                <a:lnTo>
                  <a:pt x="740059" y="1103698"/>
                </a:lnTo>
                <a:lnTo>
                  <a:pt x="748582" y="1102278"/>
                </a:lnTo>
                <a:lnTo>
                  <a:pt x="795457" y="1092335"/>
                </a:lnTo>
                <a:lnTo>
                  <a:pt x="842332" y="1082391"/>
                </a:lnTo>
                <a:lnTo>
                  <a:pt x="884946" y="1068187"/>
                </a:lnTo>
                <a:lnTo>
                  <a:pt x="926140" y="1049721"/>
                </a:lnTo>
                <a:lnTo>
                  <a:pt x="963071" y="1029834"/>
                </a:lnTo>
                <a:lnTo>
                  <a:pt x="998583" y="1008527"/>
                </a:lnTo>
                <a:lnTo>
                  <a:pt x="1031254" y="982959"/>
                </a:lnTo>
                <a:lnTo>
                  <a:pt x="1058242" y="957391"/>
                </a:lnTo>
                <a:lnTo>
                  <a:pt x="1085231" y="927561"/>
                </a:lnTo>
                <a:lnTo>
                  <a:pt x="1106538" y="894891"/>
                </a:lnTo>
                <a:lnTo>
                  <a:pt x="1126424" y="860799"/>
                </a:lnTo>
                <a:lnTo>
                  <a:pt x="1142049" y="825288"/>
                </a:lnTo>
                <a:lnTo>
                  <a:pt x="1154834" y="786936"/>
                </a:lnTo>
                <a:lnTo>
                  <a:pt x="1164777" y="747163"/>
                </a:lnTo>
                <a:lnTo>
                  <a:pt x="1169038" y="705969"/>
                </a:lnTo>
                <a:lnTo>
                  <a:pt x="1170459" y="661935"/>
                </a:lnTo>
                <a:lnTo>
                  <a:pt x="1170459" y="636367"/>
                </a:lnTo>
                <a:lnTo>
                  <a:pt x="1169038" y="607957"/>
                </a:lnTo>
                <a:lnTo>
                  <a:pt x="1166197" y="582389"/>
                </a:lnTo>
                <a:lnTo>
                  <a:pt x="1160515" y="556821"/>
                </a:lnTo>
                <a:lnTo>
                  <a:pt x="1149152" y="504264"/>
                </a:lnTo>
                <a:lnTo>
                  <a:pt x="1132106" y="454548"/>
                </a:lnTo>
                <a:lnTo>
                  <a:pt x="1110799" y="404832"/>
                </a:lnTo>
                <a:lnTo>
                  <a:pt x="1085231" y="356536"/>
                </a:lnTo>
                <a:lnTo>
                  <a:pt x="1071026" y="335229"/>
                </a:lnTo>
                <a:lnTo>
                  <a:pt x="1055401" y="311081"/>
                </a:lnTo>
                <a:lnTo>
                  <a:pt x="1038356" y="291195"/>
                </a:lnTo>
                <a:lnTo>
                  <a:pt x="1021310" y="269888"/>
                </a:lnTo>
                <a:lnTo>
                  <a:pt x="1002844" y="250001"/>
                </a:lnTo>
                <a:lnTo>
                  <a:pt x="982958" y="230115"/>
                </a:lnTo>
                <a:lnTo>
                  <a:pt x="963071" y="211649"/>
                </a:lnTo>
                <a:lnTo>
                  <a:pt x="943185" y="196024"/>
                </a:lnTo>
                <a:lnTo>
                  <a:pt x="921878" y="180399"/>
                </a:lnTo>
                <a:lnTo>
                  <a:pt x="897730" y="163353"/>
                </a:lnTo>
                <a:lnTo>
                  <a:pt x="873583" y="150569"/>
                </a:lnTo>
                <a:lnTo>
                  <a:pt x="849435" y="137785"/>
                </a:lnTo>
                <a:lnTo>
                  <a:pt x="823866" y="126421"/>
                </a:lnTo>
                <a:lnTo>
                  <a:pt x="798298" y="116478"/>
                </a:lnTo>
                <a:lnTo>
                  <a:pt x="772730" y="106535"/>
                </a:lnTo>
                <a:lnTo>
                  <a:pt x="744321" y="100853"/>
                </a:lnTo>
                <a:lnTo>
                  <a:pt x="715912" y="93751"/>
                </a:lnTo>
                <a:lnTo>
                  <a:pt x="688923" y="90910"/>
                </a:lnTo>
                <a:lnTo>
                  <a:pt x="659093" y="88069"/>
                </a:lnTo>
                <a:close/>
                <a:moveTo>
                  <a:pt x="596593" y="0"/>
                </a:moveTo>
                <a:lnTo>
                  <a:pt x="629264" y="0"/>
                </a:lnTo>
                <a:lnTo>
                  <a:pt x="660514" y="0"/>
                </a:lnTo>
                <a:lnTo>
                  <a:pt x="690343" y="2841"/>
                </a:lnTo>
                <a:lnTo>
                  <a:pt x="723014" y="7103"/>
                </a:lnTo>
                <a:lnTo>
                  <a:pt x="752844" y="12784"/>
                </a:lnTo>
                <a:lnTo>
                  <a:pt x="784094" y="19887"/>
                </a:lnTo>
                <a:lnTo>
                  <a:pt x="813923" y="29830"/>
                </a:lnTo>
                <a:lnTo>
                  <a:pt x="842332" y="41194"/>
                </a:lnTo>
                <a:lnTo>
                  <a:pt x="869321" y="52557"/>
                </a:lnTo>
                <a:lnTo>
                  <a:pt x="897730" y="66762"/>
                </a:lnTo>
                <a:lnTo>
                  <a:pt x="926140" y="80967"/>
                </a:lnTo>
                <a:lnTo>
                  <a:pt x="951708" y="96592"/>
                </a:lnTo>
                <a:lnTo>
                  <a:pt x="977276" y="113637"/>
                </a:lnTo>
                <a:lnTo>
                  <a:pt x="1002844" y="133524"/>
                </a:lnTo>
                <a:lnTo>
                  <a:pt x="1026992" y="151990"/>
                </a:lnTo>
                <a:lnTo>
                  <a:pt x="1048299" y="173296"/>
                </a:lnTo>
                <a:lnTo>
                  <a:pt x="1071026" y="196024"/>
                </a:lnTo>
                <a:lnTo>
                  <a:pt x="1092333" y="220172"/>
                </a:lnTo>
                <a:lnTo>
                  <a:pt x="1112220" y="244320"/>
                </a:lnTo>
                <a:lnTo>
                  <a:pt x="1130686" y="267047"/>
                </a:lnTo>
                <a:lnTo>
                  <a:pt x="1149152" y="294036"/>
                </a:lnTo>
                <a:lnTo>
                  <a:pt x="1164777" y="321024"/>
                </a:lnTo>
                <a:lnTo>
                  <a:pt x="1180402" y="349434"/>
                </a:lnTo>
                <a:lnTo>
                  <a:pt x="1194606" y="376422"/>
                </a:lnTo>
                <a:lnTo>
                  <a:pt x="1208811" y="407672"/>
                </a:lnTo>
                <a:lnTo>
                  <a:pt x="1218754" y="437502"/>
                </a:lnTo>
                <a:lnTo>
                  <a:pt x="1228697" y="467332"/>
                </a:lnTo>
                <a:lnTo>
                  <a:pt x="1238641" y="498582"/>
                </a:lnTo>
                <a:lnTo>
                  <a:pt x="1244322" y="529832"/>
                </a:lnTo>
                <a:lnTo>
                  <a:pt x="1250004" y="562503"/>
                </a:lnTo>
                <a:lnTo>
                  <a:pt x="1254266" y="593753"/>
                </a:lnTo>
                <a:lnTo>
                  <a:pt x="1258527" y="627844"/>
                </a:lnTo>
                <a:lnTo>
                  <a:pt x="1258527" y="661935"/>
                </a:lnTo>
                <a:lnTo>
                  <a:pt x="1255686" y="711651"/>
                </a:lnTo>
                <a:lnTo>
                  <a:pt x="1250004" y="759947"/>
                </a:lnTo>
                <a:lnTo>
                  <a:pt x="1240061" y="805402"/>
                </a:lnTo>
                <a:lnTo>
                  <a:pt x="1228697" y="849436"/>
                </a:lnTo>
                <a:lnTo>
                  <a:pt x="1210231" y="889209"/>
                </a:lnTo>
                <a:lnTo>
                  <a:pt x="1190345" y="928982"/>
                </a:lnTo>
                <a:lnTo>
                  <a:pt x="1166197" y="967334"/>
                </a:lnTo>
                <a:lnTo>
                  <a:pt x="1139208" y="1000005"/>
                </a:lnTo>
                <a:lnTo>
                  <a:pt x="1107958" y="1032675"/>
                </a:lnTo>
                <a:lnTo>
                  <a:pt x="1075288" y="1062505"/>
                </a:lnTo>
                <a:lnTo>
                  <a:pt x="1036935" y="1088073"/>
                </a:lnTo>
                <a:lnTo>
                  <a:pt x="997163" y="1112221"/>
                </a:lnTo>
                <a:lnTo>
                  <a:pt x="953128" y="1133528"/>
                </a:lnTo>
                <a:lnTo>
                  <a:pt x="907674" y="1151994"/>
                </a:lnTo>
                <a:lnTo>
                  <a:pt x="857958" y="1167619"/>
                </a:lnTo>
                <a:lnTo>
                  <a:pt x="805401" y="1180403"/>
                </a:lnTo>
                <a:lnTo>
                  <a:pt x="848014" y="1201710"/>
                </a:lnTo>
                <a:lnTo>
                  <a:pt x="892049" y="1227278"/>
                </a:lnTo>
                <a:lnTo>
                  <a:pt x="958810" y="1267051"/>
                </a:lnTo>
                <a:lnTo>
                  <a:pt x="992901" y="1285517"/>
                </a:lnTo>
                <a:lnTo>
                  <a:pt x="1026992" y="1301142"/>
                </a:lnTo>
                <a:lnTo>
                  <a:pt x="1062504" y="1315347"/>
                </a:lnTo>
                <a:lnTo>
                  <a:pt x="1098015" y="1326711"/>
                </a:lnTo>
                <a:lnTo>
                  <a:pt x="1136368" y="1333813"/>
                </a:lnTo>
                <a:lnTo>
                  <a:pt x="1154834" y="1335233"/>
                </a:lnTo>
                <a:lnTo>
                  <a:pt x="1171879" y="1335233"/>
                </a:lnTo>
                <a:lnTo>
                  <a:pt x="1194606" y="1333813"/>
                </a:lnTo>
                <a:lnTo>
                  <a:pt x="1214493" y="1326711"/>
                </a:lnTo>
                <a:lnTo>
                  <a:pt x="1231538" y="1319608"/>
                </a:lnTo>
                <a:lnTo>
                  <a:pt x="1250004" y="1309665"/>
                </a:lnTo>
                <a:lnTo>
                  <a:pt x="1265629" y="1296881"/>
                </a:lnTo>
                <a:lnTo>
                  <a:pt x="1279834" y="1284097"/>
                </a:lnTo>
                <a:lnTo>
                  <a:pt x="1294039" y="1269892"/>
                </a:lnTo>
                <a:lnTo>
                  <a:pt x="1305402" y="1252847"/>
                </a:lnTo>
                <a:lnTo>
                  <a:pt x="1315345" y="1237222"/>
                </a:lnTo>
                <a:lnTo>
                  <a:pt x="1325289" y="1220176"/>
                </a:lnTo>
                <a:lnTo>
                  <a:pt x="1340914" y="1186085"/>
                </a:lnTo>
                <a:lnTo>
                  <a:pt x="1353698" y="1153414"/>
                </a:lnTo>
                <a:lnTo>
                  <a:pt x="1362221" y="1127846"/>
                </a:lnTo>
                <a:lnTo>
                  <a:pt x="1365061" y="1113641"/>
                </a:lnTo>
                <a:lnTo>
                  <a:pt x="1369323" y="1096596"/>
                </a:lnTo>
                <a:lnTo>
                  <a:pt x="1372164" y="1088073"/>
                </a:lnTo>
                <a:lnTo>
                  <a:pt x="1375005" y="1079550"/>
                </a:lnTo>
                <a:lnTo>
                  <a:pt x="1379266" y="1073869"/>
                </a:lnTo>
                <a:lnTo>
                  <a:pt x="1384948" y="1068187"/>
                </a:lnTo>
                <a:lnTo>
                  <a:pt x="1394891" y="1053982"/>
                </a:lnTo>
                <a:lnTo>
                  <a:pt x="1407675" y="1039778"/>
                </a:lnTo>
                <a:lnTo>
                  <a:pt x="1419039" y="1028414"/>
                </a:lnTo>
                <a:lnTo>
                  <a:pt x="1433244" y="1017050"/>
                </a:lnTo>
                <a:lnTo>
                  <a:pt x="1447448" y="1004266"/>
                </a:lnTo>
                <a:lnTo>
                  <a:pt x="1461653" y="994323"/>
                </a:lnTo>
                <a:lnTo>
                  <a:pt x="1494323" y="977277"/>
                </a:lnTo>
                <a:lnTo>
                  <a:pt x="1531255" y="960232"/>
                </a:lnTo>
                <a:lnTo>
                  <a:pt x="1568187" y="950289"/>
                </a:lnTo>
                <a:lnTo>
                  <a:pt x="1610801" y="944607"/>
                </a:lnTo>
                <a:lnTo>
                  <a:pt x="1651994" y="943186"/>
                </a:lnTo>
                <a:lnTo>
                  <a:pt x="1681824" y="943186"/>
                </a:lnTo>
                <a:lnTo>
                  <a:pt x="1711654" y="947448"/>
                </a:lnTo>
                <a:lnTo>
                  <a:pt x="1740063" y="953129"/>
                </a:lnTo>
                <a:lnTo>
                  <a:pt x="1767051" y="958811"/>
                </a:lnTo>
                <a:lnTo>
                  <a:pt x="1794040" y="968755"/>
                </a:lnTo>
                <a:lnTo>
                  <a:pt x="1818188" y="980118"/>
                </a:lnTo>
                <a:lnTo>
                  <a:pt x="1840915" y="992902"/>
                </a:lnTo>
                <a:lnTo>
                  <a:pt x="1860802" y="1008527"/>
                </a:lnTo>
                <a:lnTo>
                  <a:pt x="1880688" y="1024152"/>
                </a:lnTo>
                <a:lnTo>
                  <a:pt x="1899154" y="1042618"/>
                </a:lnTo>
                <a:lnTo>
                  <a:pt x="1913359" y="1059664"/>
                </a:lnTo>
                <a:lnTo>
                  <a:pt x="1924722" y="1079550"/>
                </a:lnTo>
                <a:lnTo>
                  <a:pt x="1934666" y="1100857"/>
                </a:lnTo>
                <a:lnTo>
                  <a:pt x="1943188" y="1122164"/>
                </a:lnTo>
                <a:lnTo>
                  <a:pt x="1947450" y="1146312"/>
                </a:lnTo>
                <a:lnTo>
                  <a:pt x="1948870" y="1167619"/>
                </a:lnTo>
                <a:lnTo>
                  <a:pt x="1947450" y="1191767"/>
                </a:lnTo>
                <a:lnTo>
                  <a:pt x="1943188" y="1213074"/>
                </a:lnTo>
                <a:lnTo>
                  <a:pt x="1934666" y="1235801"/>
                </a:lnTo>
                <a:lnTo>
                  <a:pt x="1924722" y="1255688"/>
                </a:lnTo>
                <a:lnTo>
                  <a:pt x="1913359" y="1275574"/>
                </a:lnTo>
                <a:lnTo>
                  <a:pt x="1899154" y="1295460"/>
                </a:lnTo>
                <a:lnTo>
                  <a:pt x="1880688" y="1311086"/>
                </a:lnTo>
                <a:lnTo>
                  <a:pt x="1860802" y="1329552"/>
                </a:lnTo>
                <a:lnTo>
                  <a:pt x="1840915" y="1343756"/>
                </a:lnTo>
                <a:lnTo>
                  <a:pt x="1818188" y="1355120"/>
                </a:lnTo>
                <a:lnTo>
                  <a:pt x="1794040" y="1366484"/>
                </a:lnTo>
                <a:lnTo>
                  <a:pt x="1767051" y="1376427"/>
                </a:lnTo>
                <a:lnTo>
                  <a:pt x="1740063" y="1384950"/>
                </a:lnTo>
                <a:lnTo>
                  <a:pt x="1711654" y="1390631"/>
                </a:lnTo>
                <a:lnTo>
                  <a:pt x="1681824" y="1393472"/>
                </a:lnTo>
                <a:lnTo>
                  <a:pt x="1651994" y="1394893"/>
                </a:lnTo>
                <a:lnTo>
                  <a:pt x="1627846" y="1393472"/>
                </a:lnTo>
                <a:lnTo>
                  <a:pt x="1605119" y="1390631"/>
                </a:lnTo>
                <a:lnTo>
                  <a:pt x="1576710" y="1434666"/>
                </a:lnTo>
                <a:lnTo>
                  <a:pt x="1561085" y="1457393"/>
                </a:lnTo>
                <a:lnTo>
                  <a:pt x="1542619" y="1480120"/>
                </a:lnTo>
                <a:lnTo>
                  <a:pt x="1522732" y="1502848"/>
                </a:lnTo>
                <a:lnTo>
                  <a:pt x="1501426" y="1526996"/>
                </a:lnTo>
                <a:lnTo>
                  <a:pt x="1477278" y="1548303"/>
                </a:lnTo>
                <a:lnTo>
                  <a:pt x="1451709" y="1568189"/>
                </a:lnTo>
                <a:lnTo>
                  <a:pt x="1421880" y="1588075"/>
                </a:lnTo>
                <a:lnTo>
                  <a:pt x="1392050" y="1606541"/>
                </a:lnTo>
                <a:lnTo>
                  <a:pt x="1359380" y="1623587"/>
                </a:lnTo>
                <a:lnTo>
                  <a:pt x="1323868" y="1637792"/>
                </a:lnTo>
                <a:lnTo>
                  <a:pt x="1285516" y="1650576"/>
                </a:lnTo>
                <a:lnTo>
                  <a:pt x="1245743" y="1660519"/>
                </a:lnTo>
                <a:lnTo>
                  <a:pt x="1204550" y="1667621"/>
                </a:lnTo>
                <a:lnTo>
                  <a:pt x="1159095" y="1671883"/>
                </a:lnTo>
                <a:lnTo>
                  <a:pt x="1134947" y="1671883"/>
                </a:lnTo>
                <a:lnTo>
                  <a:pt x="1112220" y="1670462"/>
                </a:lnTo>
                <a:lnTo>
                  <a:pt x="1065345" y="1666201"/>
                </a:lnTo>
                <a:lnTo>
                  <a:pt x="1017049" y="1656258"/>
                </a:lnTo>
                <a:lnTo>
                  <a:pt x="971594" y="1646314"/>
                </a:lnTo>
                <a:lnTo>
                  <a:pt x="995742" y="1813929"/>
                </a:lnTo>
                <a:lnTo>
                  <a:pt x="1017049" y="1965918"/>
                </a:lnTo>
                <a:lnTo>
                  <a:pt x="1036935" y="2126430"/>
                </a:lnTo>
                <a:lnTo>
                  <a:pt x="1036935" y="2133532"/>
                </a:lnTo>
                <a:lnTo>
                  <a:pt x="1036935" y="2142055"/>
                </a:lnTo>
                <a:lnTo>
                  <a:pt x="1035515" y="2149157"/>
                </a:lnTo>
                <a:lnTo>
                  <a:pt x="1031254" y="2156260"/>
                </a:lnTo>
                <a:lnTo>
                  <a:pt x="1025572" y="2161942"/>
                </a:lnTo>
                <a:lnTo>
                  <a:pt x="1018469" y="2167623"/>
                </a:lnTo>
                <a:lnTo>
                  <a:pt x="1011367" y="2171885"/>
                </a:lnTo>
                <a:lnTo>
                  <a:pt x="1002844" y="2173305"/>
                </a:lnTo>
                <a:lnTo>
                  <a:pt x="968753" y="2181828"/>
                </a:lnTo>
                <a:lnTo>
                  <a:pt x="887787" y="2193192"/>
                </a:lnTo>
                <a:lnTo>
                  <a:pt x="833810" y="2201714"/>
                </a:lnTo>
                <a:lnTo>
                  <a:pt x="772730" y="2207396"/>
                </a:lnTo>
                <a:lnTo>
                  <a:pt x="705968" y="2211658"/>
                </a:lnTo>
                <a:lnTo>
                  <a:pt x="639207" y="2213078"/>
                </a:lnTo>
                <a:lnTo>
                  <a:pt x="596593" y="2213078"/>
                </a:lnTo>
                <a:lnTo>
                  <a:pt x="556820" y="2211658"/>
                </a:lnTo>
                <a:lnTo>
                  <a:pt x="519888" y="2207396"/>
                </a:lnTo>
                <a:lnTo>
                  <a:pt x="482956" y="2203135"/>
                </a:lnTo>
                <a:lnTo>
                  <a:pt x="447445" y="2197453"/>
                </a:lnTo>
                <a:lnTo>
                  <a:pt x="416195" y="2190351"/>
                </a:lnTo>
                <a:lnTo>
                  <a:pt x="386365" y="2181828"/>
                </a:lnTo>
                <a:lnTo>
                  <a:pt x="356535" y="2171885"/>
                </a:lnTo>
                <a:lnTo>
                  <a:pt x="349433" y="2170464"/>
                </a:lnTo>
                <a:lnTo>
                  <a:pt x="343751" y="2166203"/>
                </a:lnTo>
                <a:lnTo>
                  <a:pt x="333808" y="2153419"/>
                </a:lnTo>
                <a:lnTo>
                  <a:pt x="329547" y="2142055"/>
                </a:lnTo>
                <a:lnTo>
                  <a:pt x="328126" y="2133532"/>
                </a:lnTo>
                <a:lnTo>
                  <a:pt x="328126" y="2127850"/>
                </a:lnTo>
                <a:lnTo>
                  <a:pt x="329547" y="2107964"/>
                </a:lnTo>
                <a:lnTo>
                  <a:pt x="298297" y="2099441"/>
                </a:lnTo>
                <a:lnTo>
                  <a:pt x="267046" y="2089498"/>
                </a:lnTo>
                <a:lnTo>
                  <a:pt x="235796" y="2078134"/>
                </a:lnTo>
                <a:lnTo>
                  <a:pt x="208808" y="2066771"/>
                </a:lnTo>
                <a:lnTo>
                  <a:pt x="183239" y="2052566"/>
                </a:lnTo>
                <a:lnTo>
                  <a:pt x="156251" y="2036941"/>
                </a:lnTo>
                <a:lnTo>
                  <a:pt x="134944" y="2018475"/>
                </a:lnTo>
                <a:lnTo>
                  <a:pt x="113637" y="2000009"/>
                </a:lnTo>
                <a:lnTo>
                  <a:pt x="93750" y="1980123"/>
                </a:lnTo>
                <a:lnTo>
                  <a:pt x="75284" y="1958816"/>
                </a:lnTo>
                <a:lnTo>
                  <a:pt x="59659" y="1934668"/>
                </a:lnTo>
                <a:lnTo>
                  <a:pt x="45455" y="1910520"/>
                </a:lnTo>
                <a:lnTo>
                  <a:pt x="31250" y="1884952"/>
                </a:lnTo>
                <a:lnTo>
                  <a:pt x="21307" y="1859383"/>
                </a:lnTo>
                <a:lnTo>
                  <a:pt x="12784" y="1830974"/>
                </a:lnTo>
                <a:lnTo>
                  <a:pt x="7102" y="1801145"/>
                </a:lnTo>
                <a:lnTo>
                  <a:pt x="2841" y="1775576"/>
                </a:lnTo>
                <a:lnTo>
                  <a:pt x="0" y="1747167"/>
                </a:lnTo>
                <a:lnTo>
                  <a:pt x="0" y="1720178"/>
                </a:lnTo>
                <a:lnTo>
                  <a:pt x="0" y="1691769"/>
                </a:lnTo>
                <a:lnTo>
                  <a:pt x="1421" y="1663360"/>
                </a:lnTo>
                <a:lnTo>
                  <a:pt x="5682" y="1636371"/>
                </a:lnTo>
                <a:lnTo>
                  <a:pt x="9943" y="1607962"/>
                </a:lnTo>
                <a:lnTo>
                  <a:pt x="17046" y="1579553"/>
                </a:lnTo>
                <a:lnTo>
                  <a:pt x="25568" y="1553984"/>
                </a:lnTo>
                <a:lnTo>
                  <a:pt x="32671" y="1526996"/>
                </a:lnTo>
                <a:lnTo>
                  <a:pt x="45455" y="1500007"/>
                </a:lnTo>
                <a:lnTo>
                  <a:pt x="56818" y="1474439"/>
                </a:lnTo>
                <a:lnTo>
                  <a:pt x="71023" y="1450291"/>
                </a:lnTo>
                <a:lnTo>
                  <a:pt x="85228" y="1424722"/>
                </a:lnTo>
                <a:lnTo>
                  <a:pt x="100853" y="1400575"/>
                </a:lnTo>
                <a:lnTo>
                  <a:pt x="119319" y="1379268"/>
                </a:lnTo>
                <a:lnTo>
                  <a:pt x="150569" y="1340915"/>
                </a:lnTo>
                <a:lnTo>
                  <a:pt x="184660" y="1309665"/>
                </a:lnTo>
                <a:lnTo>
                  <a:pt x="223012" y="1276994"/>
                </a:lnTo>
                <a:lnTo>
                  <a:pt x="259944" y="1251426"/>
                </a:lnTo>
                <a:lnTo>
                  <a:pt x="299717" y="1227278"/>
                </a:lnTo>
                <a:lnTo>
                  <a:pt x="343751" y="1207392"/>
                </a:lnTo>
                <a:lnTo>
                  <a:pt x="387785" y="1190346"/>
                </a:lnTo>
                <a:lnTo>
                  <a:pt x="431820" y="1177562"/>
                </a:lnTo>
                <a:lnTo>
                  <a:pt x="383524" y="1166199"/>
                </a:lnTo>
                <a:lnTo>
                  <a:pt x="338069" y="1151994"/>
                </a:lnTo>
                <a:lnTo>
                  <a:pt x="296876" y="1133528"/>
                </a:lnTo>
                <a:lnTo>
                  <a:pt x="255683" y="1113641"/>
                </a:lnTo>
                <a:lnTo>
                  <a:pt x="218751" y="1092335"/>
                </a:lnTo>
                <a:lnTo>
                  <a:pt x="184660" y="1066766"/>
                </a:lnTo>
                <a:lnTo>
                  <a:pt x="154830" y="1038357"/>
                </a:lnTo>
                <a:lnTo>
                  <a:pt x="126421" y="1008527"/>
                </a:lnTo>
                <a:lnTo>
                  <a:pt x="100853" y="974436"/>
                </a:lnTo>
                <a:lnTo>
                  <a:pt x="79546" y="940345"/>
                </a:lnTo>
                <a:lnTo>
                  <a:pt x="61080" y="903413"/>
                </a:lnTo>
                <a:lnTo>
                  <a:pt x="46875" y="863640"/>
                </a:lnTo>
                <a:lnTo>
                  <a:pt x="35512" y="821027"/>
                </a:lnTo>
                <a:lnTo>
                  <a:pt x="25568" y="776992"/>
                </a:lnTo>
                <a:lnTo>
                  <a:pt x="21307" y="731538"/>
                </a:lnTo>
                <a:lnTo>
                  <a:pt x="19886" y="681821"/>
                </a:lnTo>
                <a:lnTo>
                  <a:pt x="19886" y="650571"/>
                </a:lnTo>
                <a:lnTo>
                  <a:pt x="21307" y="617901"/>
                </a:lnTo>
                <a:lnTo>
                  <a:pt x="25568" y="588071"/>
                </a:lnTo>
                <a:lnTo>
                  <a:pt x="29830" y="556821"/>
                </a:lnTo>
                <a:lnTo>
                  <a:pt x="36932" y="524150"/>
                </a:lnTo>
                <a:lnTo>
                  <a:pt x="44034" y="494321"/>
                </a:lnTo>
                <a:lnTo>
                  <a:pt x="53978" y="463070"/>
                </a:lnTo>
                <a:lnTo>
                  <a:pt x="63921" y="433241"/>
                </a:lnTo>
                <a:lnTo>
                  <a:pt x="73864" y="404832"/>
                </a:lnTo>
                <a:lnTo>
                  <a:pt x="86648" y="375002"/>
                </a:lnTo>
                <a:lnTo>
                  <a:pt x="100853" y="346593"/>
                </a:lnTo>
                <a:lnTo>
                  <a:pt x="115057" y="319604"/>
                </a:lnTo>
                <a:lnTo>
                  <a:pt x="130682" y="291195"/>
                </a:lnTo>
                <a:lnTo>
                  <a:pt x="149148" y="265626"/>
                </a:lnTo>
                <a:lnTo>
                  <a:pt x="166194" y="240058"/>
                </a:lnTo>
                <a:lnTo>
                  <a:pt x="186080" y="215910"/>
                </a:lnTo>
                <a:lnTo>
                  <a:pt x="208808" y="190342"/>
                </a:lnTo>
                <a:lnTo>
                  <a:pt x="230114" y="166194"/>
                </a:lnTo>
                <a:lnTo>
                  <a:pt x="254262" y="143467"/>
                </a:lnTo>
                <a:lnTo>
                  <a:pt x="279831" y="122160"/>
                </a:lnTo>
                <a:lnTo>
                  <a:pt x="306819" y="103694"/>
                </a:lnTo>
                <a:lnTo>
                  <a:pt x="332388" y="86648"/>
                </a:lnTo>
                <a:lnTo>
                  <a:pt x="359376" y="71023"/>
                </a:lnTo>
                <a:lnTo>
                  <a:pt x="386365" y="56819"/>
                </a:lnTo>
                <a:lnTo>
                  <a:pt x="416195" y="42614"/>
                </a:lnTo>
                <a:lnTo>
                  <a:pt x="443183" y="29830"/>
                </a:lnTo>
                <a:lnTo>
                  <a:pt x="473013" y="22728"/>
                </a:lnTo>
                <a:lnTo>
                  <a:pt x="502843" y="14205"/>
                </a:lnTo>
                <a:lnTo>
                  <a:pt x="535513" y="8523"/>
                </a:lnTo>
                <a:lnTo>
                  <a:pt x="565343" y="2841"/>
                </a:lnTo>
                <a:close/>
              </a:path>
            </a:pathLst>
          </a:custGeom>
          <a:solidFill>
            <a:srgbClr val="015890"/>
          </a:solidFill>
          <a:ln>
            <a:noFill/>
          </a:ln>
        </p:spPr>
        <p:txBody>
          <a:bodyPr wrap="square" lIns="91440" tIns="45720" rIns="91440" bIns="45720" anchor="ctr">
            <a:normAutofit/>
          </a:bodyPr>
          <a:lstStyle/>
          <a:p>
            <a:pPr algn="ctr"/>
            <a:endParaRPr>
              <a:cs typeface="+mn-ea"/>
              <a:sym typeface="+mn-lt"/>
            </a:endParaRPr>
          </a:p>
        </p:txBody>
      </p:sp>
      <p:sp>
        <p:nvSpPr>
          <p:cNvPr id="3" name="Rectangle 2">
            <a:extLst>
              <a:ext uri="{FF2B5EF4-FFF2-40B4-BE49-F238E27FC236}">
                <a16:creationId xmlns:a16="http://schemas.microsoft.com/office/drawing/2014/main" id="{D358FE5B-C3FF-034C-BC85-CB047D18E6B5}"/>
              </a:ext>
            </a:extLst>
          </p:cNvPr>
          <p:cNvSpPr/>
          <p:nvPr/>
        </p:nvSpPr>
        <p:spPr>
          <a:xfrm>
            <a:off x="2180991" y="817100"/>
            <a:ext cx="8282143" cy="579967"/>
          </a:xfrm>
          <a:prstGeom prst="rect">
            <a:avLst/>
          </a:prstGeom>
        </p:spPr>
        <p:txBody>
          <a:bodyPr wrap="square">
            <a:spAutoFit/>
          </a:bodyPr>
          <a:lstStyle/>
          <a:p>
            <a:pPr algn="just">
              <a:lnSpc>
                <a:spcPct val="150000"/>
              </a:lnSpc>
            </a:pPr>
            <a:r>
              <a:rPr lang="en-US" sz="2400" b="1" i="1" dirty="0">
                <a:solidFill>
                  <a:schemeClr val="accent6">
                    <a:lumMod val="50000"/>
                  </a:schemeClr>
                </a:solidFill>
                <a:latin typeface="Times New Roman" panose="02020603050405020304" pitchFamily="18" charset="0"/>
                <a:cs typeface="Times New Roman" panose="02020603050405020304" pitchFamily="18" charset="0"/>
              </a:rPr>
              <a:t>2.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Yêu</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cầu</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đối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với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đoạn</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văn</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ghi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cảm</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xúc</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một</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bài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a:t>
            </a:r>
            <a:endParaRPr lang="en-US" sz="2400" i="1"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997FDB9D-28F0-564A-B3C3-50A517880A3B}"/>
              </a:ext>
            </a:extLst>
          </p:cNvPr>
          <p:cNvGraphicFramePr>
            <a:graphicFrameLocks noGrp="1"/>
          </p:cNvGraphicFramePr>
          <p:nvPr>
            <p:extLst>
              <p:ext uri="{D42A27DB-BD31-4B8C-83A1-F6EECF244321}">
                <p14:modId xmlns:p14="http://schemas.microsoft.com/office/powerpoint/2010/main" val="499012465"/>
              </p:ext>
            </p:extLst>
          </p:nvPr>
        </p:nvGraphicFramePr>
        <p:xfrm>
          <a:off x="2218079" y="2077973"/>
          <a:ext cx="8735026" cy="4434604"/>
        </p:xfrm>
        <a:graphic>
          <a:graphicData uri="http://schemas.openxmlformats.org/drawingml/2006/table">
            <a:tbl>
              <a:tblPr firstRow="1" firstCol="1" bandRow="1">
                <a:tableStyleId>{5C22544A-7EE6-4342-B048-85BDC9FD1C3A}</a:tableStyleId>
              </a:tblPr>
              <a:tblGrid>
                <a:gridCol w="1838760">
                  <a:extLst>
                    <a:ext uri="{9D8B030D-6E8A-4147-A177-3AD203B41FA5}">
                      <a16:colId xmlns:a16="http://schemas.microsoft.com/office/drawing/2014/main" val="20000"/>
                    </a:ext>
                  </a:extLst>
                </a:gridCol>
                <a:gridCol w="6896266">
                  <a:extLst>
                    <a:ext uri="{9D8B030D-6E8A-4147-A177-3AD203B41FA5}">
                      <a16:colId xmlns:a16="http://schemas.microsoft.com/office/drawing/2014/main" val="20001"/>
                    </a:ext>
                  </a:extLst>
                </a:gridCol>
              </a:tblGrid>
              <a:tr h="271227">
                <a:tc gridSpan="2">
                  <a:txBody>
                    <a:bodyPr/>
                    <a:lstStyle/>
                    <a:p>
                      <a:pPr algn="ctr">
                        <a:spcAft>
                          <a:spcPts val="0"/>
                        </a:spcAft>
                      </a:pPr>
                      <a:r>
                        <a:rPr lang="en-US" sz="1800" b="1" dirty="0">
                          <a:effectLst/>
                          <a:latin typeface="Times New Roman" pitchFamily="18" charset="0"/>
                          <a:cs typeface="Times New Roman" pitchFamily="18" charset="0"/>
                        </a:rPr>
                        <a:t>YÊU CẦU ĐỐI VỚI KIỂU BÀI</a:t>
                      </a:r>
                      <a:endParaRPr lang="vi-VN" sz="1800" b="1" dirty="0">
                        <a:effectLst/>
                        <a:latin typeface="Times New Roman" pitchFamily="18" charset="0"/>
                        <a:cs typeface="Times New Roman" pitchFamily="18" charset="0"/>
                      </a:endParaRPr>
                    </a:p>
                  </a:txBody>
                  <a:tcPr marL="68580" marR="68580" marT="0" marB="0"/>
                </a:tc>
                <a:tc hMerge="1">
                  <a:txBody>
                    <a:bodyPr/>
                    <a:lstStyle/>
                    <a:p>
                      <a:endParaRPr lang="vi-VN"/>
                    </a:p>
                  </a:txBody>
                  <a:tcPr/>
                </a:tc>
                <a:extLst>
                  <a:ext uri="{0D108BD9-81ED-4DB2-BD59-A6C34878D82A}">
                    <a16:rowId xmlns:a16="http://schemas.microsoft.com/office/drawing/2014/main" val="10000"/>
                  </a:ext>
                </a:extLst>
              </a:tr>
              <a:tr h="560011">
                <a:tc>
                  <a:txBody>
                    <a:bodyPr/>
                    <a:lstStyle/>
                    <a:p>
                      <a:pPr algn="ctr">
                        <a:lnSpc>
                          <a:spcPct val="115000"/>
                        </a:lnSpc>
                        <a:spcAft>
                          <a:spcPts val="0"/>
                        </a:spcAft>
                      </a:pPr>
                      <a:r>
                        <a:rPr lang="en-US" sz="1800" b="1" dirty="0" err="1">
                          <a:solidFill>
                            <a:schemeClr val="bg1"/>
                          </a:solidFill>
                          <a:effectLst/>
                          <a:latin typeface="Times New Roman" pitchFamily="18" charset="0"/>
                          <a:ea typeface="Times New Roman"/>
                          <a:cs typeface="Times New Roman" pitchFamily="18" charset="0"/>
                        </a:rPr>
                        <a:t>Hình</a:t>
                      </a:r>
                      <a:r>
                        <a:rPr lang="en-US" sz="1800" b="1" dirty="0">
                          <a:solidFill>
                            <a:schemeClr val="bg1"/>
                          </a:solidFill>
                          <a:effectLst/>
                          <a:latin typeface="Times New Roman" pitchFamily="18" charset="0"/>
                          <a:ea typeface="Times New Roman"/>
                          <a:cs typeface="Times New Roman" pitchFamily="18" charset="0"/>
                        </a:rPr>
                        <a:t> </a:t>
                      </a:r>
                      <a:r>
                        <a:rPr lang="en-US" sz="1800" b="1" dirty="0" err="1">
                          <a:solidFill>
                            <a:schemeClr val="bg1"/>
                          </a:solidFill>
                          <a:effectLst/>
                          <a:latin typeface="Times New Roman" pitchFamily="18" charset="0"/>
                          <a:ea typeface="Times New Roman"/>
                          <a:cs typeface="Times New Roman" pitchFamily="18" charset="0"/>
                        </a:rPr>
                        <a:t>thức</a:t>
                      </a:r>
                      <a:endParaRPr lang="vi-VN" sz="1800" b="1" dirty="0">
                        <a:solidFill>
                          <a:schemeClr val="bg1"/>
                        </a:solidFill>
                        <a:effectLst/>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Đảm bảo hình thức của một đoạn văn.</a:t>
                      </a:r>
                    </a:p>
                  </a:txBody>
                  <a:tcPr marL="68580" marR="68580" marT="0" marB="0"/>
                </a:tc>
                <a:extLst>
                  <a:ext uri="{0D108BD9-81ED-4DB2-BD59-A6C34878D82A}">
                    <a16:rowId xmlns:a16="http://schemas.microsoft.com/office/drawing/2014/main" val="10001"/>
                  </a:ext>
                </a:extLst>
              </a:tr>
              <a:tr h="560011">
                <a:tc>
                  <a:txBody>
                    <a:bodyPr/>
                    <a:lstStyle/>
                    <a:p>
                      <a:pPr algn="ctr">
                        <a:lnSpc>
                          <a:spcPct val="115000"/>
                        </a:lnSpc>
                        <a:spcAft>
                          <a:spcPts val="0"/>
                        </a:spcAft>
                      </a:pPr>
                      <a:r>
                        <a:rPr lang="vi-VN" sz="1800" b="1" dirty="0">
                          <a:solidFill>
                            <a:schemeClr val="bg1"/>
                          </a:solidFill>
                          <a:effectLst/>
                          <a:latin typeface="Times New Roman" pitchFamily="18" charset="0"/>
                          <a:ea typeface="Times New Roman"/>
                          <a:cs typeface="Times New Roman" pitchFamily="18" charset="0"/>
                        </a:rPr>
                        <a:t>Nội dung</a:t>
                      </a: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Trình bày cảm xúc của bản thân về một bài thơ.</a:t>
                      </a:r>
                    </a:p>
                  </a:txBody>
                  <a:tcPr marL="68580" marR="68580" marT="0" marB="0"/>
                </a:tc>
                <a:extLst>
                  <a:ext uri="{0D108BD9-81ED-4DB2-BD59-A6C34878D82A}">
                    <a16:rowId xmlns:a16="http://schemas.microsoft.com/office/drawing/2014/main" val="10002"/>
                  </a:ext>
                </a:extLst>
              </a:tr>
              <a:tr h="560011">
                <a:tc>
                  <a:txBody>
                    <a:bodyPr/>
                    <a:lstStyle/>
                    <a:p>
                      <a:pPr algn="ctr">
                        <a:lnSpc>
                          <a:spcPct val="115000"/>
                        </a:lnSpc>
                        <a:spcAft>
                          <a:spcPts val="0"/>
                        </a:spcAft>
                      </a:pPr>
                      <a:r>
                        <a:rPr lang="vi-VN" sz="1800" b="1" dirty="0">
                          <a:solidFill>
                            <a:schemeClr val="bg1"/>
                          </a:solidFill>
                          <a:effectLst/>
                          <a:latin typeface="Times New Roman" pitchFamily="18" charset="0"/>
                          <a:ea typeface="Times New Roman"/>
                          <a:cs typeface="Times New Roman" pitchFamily="18" charset="0"/>
                        </a:rPr>
                        <a:t>Ngôi kể</a:t>
                      </a: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Sử dụng ngôi thứ nhất để chia sẻ cảm xúc.</a:t>
                      </a:r>
                    </a:p>
                  </a:txBody>
                  <a:tcPr marL="68580" marR="68580" marT="0" marB="0"/>
                </a:tc>
                <a:extLst>
                  <a:ext uri="{0D108BD9-81ED-4DB2-BD59-A6C34878D82A}">
                    <a16:rowId xmlns:a16="http://schemas.microsoft.com/office/drawing/2014/main" val="3184697743"/>
                  </a:ext>
                </a:extLst>
              </a:tr>
              <a:tr h="560011">
                <a:tc>
                  <a:txBody>
                    <a:bodyPr/>
                    <a:lstStyle/>
                    <a:p>
                      <a:pPr algn="ctr">
                        <a:lnSpc>
                          <a:spcPct val="115000"/>
                        </a:lnSpc>
                        <a:spcAft>
                          <a:spcPts val="0"/>
                        </a:spcAft>
                      </a:pPr>
                      <a:r>
                        <a:rPr lang="vi-VN" sz="1800" b="1" dirty="0">
                          <a:solidFill>
                            <a:schemeClr val="bg1"/>
                          </a:solidFill>
                          <a:effectLst/>
                          <a:latin typeface="Times New Roman" pitchFamily="18" charset="0"/>
                          <a:ea typeface="Times New Roman"/>
                          <a:cs typeface="Times New Roman" pitchFamily="18" charset="0"/>
                        </a:rPr>
                        <a:t>Liên kết</a:t>
                      </a:r>
                    </a:p>
                  </a:txBody>
                  <a:tcPr marL="68580" marR="68580" marT="0" marB="0"/>
                </a:tc>
                <a:tc>
                  <a:txBody>
                    <a:bodyPr/>
                    <a:lstStyle/>
                    <a:p>
                      <a:pPr>
                        <a:spcAft>
                          <a:spcPts val="0"/>
                        </a:spcAft>
                      </a:pPr>
                      <a:r>
                        <a:rPr lang="vi-VN" sz="1800" b="0" dirty="0">
                          <a:solidFill>
                            <a:srgbClr val="000000"/>
                          </a:solidFill>
                          <a:effectLst/>
                          <a:latin typeface="Times New Roman" pitchFamily="18" charset="0"/>
                          <a:ea typeface="Times New Roman"/>
                          <a:cs typeface="Times New Roman" pitchFamily="18" charset="0"/>
                        </a:rPr>
                        <a:t>Các câu trong đoạn văn cần được liên kết với nhau chặt chẽ để tạo sự mạch lạc cho đoạn văn.</a:t>
                      </a:r>
                    </a:p>
                  </a:txBody>
                  <a:tcPr marL="68580" marR="68580" marT="0" marB="0"/>
                </a:tc>
                <a:extLst>
                  <a:ext uri="{0D108BD9-81ED-4DB2-BD59-A6C34878D82A}">
                    <a16:rowId xmlns:a16="http://schemas.microsoft.com/office/drawing/2014/main" val="10003"/>
                  </a:ext>
                </a:extLst>
              </a:tr>
              <a:tr h="322006">
                <a:tc>
                  <a:txBody>
                    <a:bodyPr/>
                    <a:lstStyle/>
                    <a:p>
                      <a:pPr algn="ctr">
                        <a:lnSpc>
                          <a:spcPct val="115000"/>
                        </a:lnSpc>
                        <a:spcAft>
                          <a:spcPts val="0"/>
                        </a:spcAft>
                      </a:pPr>
                      <a:r>
                        <a:rPr lang="en-US" sz="1800" b="1" dirty="0" err="1">
                          <a:effectLst/>
                          <a:latin typeface="Times New Roman" pitchFamily="18" charset="0"/>
                          <a:cs typeface="Times New Roman" pitchFamily="18" charset="0"/>
                        </a:rPr>
                        <a:t>Bố</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cục</a:t>
                      </a:r>
                      <a:r>
                        <a:rPr lang="en-US" sz="1800" b="1" dirty="0">
                          <a:effectLst/>
                          <a:latin typeface="Times New Roman" pitchFamily="18" charset="0"/>
                          <a:cs typeface="Times New Roman" pitchFamily="18" charset="0"/>
                        </a:rPr>
                        <a:t> </a:t>
                      </a:r>
                    </a:p>
                    <a:p>
                      <a:pPr algn="ctr">
                        <a:lnSpc>
                          <a:spcPct val="115000"/>
                        </a:lnSpc>
                        <a:spcAft>
                          <a:spcPts val="0"/>
                        </a:spcAft>
                      </a:pPr>
                      <a:r>
                        <a:rPr lang="en-US" sz="1800" b="1" dirty="0" err="1">
                          <a:effectLst/>
                          <a:latin typeface="Times New Roman" pitchFamily="18" charset="0"/>
                          <a:cs typeface="Times New Roman" pitchFamily="18" charset="0"/>
                        </a:rPr>
                        <a:t>đoạn</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văn</a:t>
                      </a:r>
                      <a:endParaRPr lang="vi-VN" sz="1800" b="1" dirty="0">
                        <a:solidFill>
                          <a:srgbClr val="000000"/>
                        </a:solidFill>
                        <a:effectLst/>
                        <a:latin typeface="Times New Roman" pitchFamily="18" charset="0"/>
                        <a:ea typeface="Times New Roman"/>
                        <a:cs typeface="Times New Roman"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1800" b="0" dirty="0">
                          <a:solidFill>
                            <a:srgbClr val="000000"/>
                          </a:solidFill>
                          <a:effectLst/>
                          <a:latin typeface="Times New Roman" pitchFamily="18" charset="0"/>
                          <a:ea typeface="Times New Roman"/>
                          <a:cs typeface="Times New Roman" pitchFamily="18" charset="0"/>
                        </a:rPr>
                        <a:t>- </a:t>
                      </a:r>
                      <a:r>
                        <a:rPr lang="vi-VN" sz="1800" b="1" dirty="0">
                          <a:solidFill>
                            <a:srgbClr val="000000"/>
                          </a:solidFill>
                          <a:effectLst/>
                          <a:latin typeface="Times New Roman" pitchFamily="18" charset="0"/>
                          <a:ea typeface="Times New Roman"/>
                          <a:cs typeface="Times New Roman" pitchFamily="18" charset="0"/>
                        </a:rPr>
                        <a:t>Mở đoạn</a:t>
                      </a:r>
                      <a:r>
                        <a:rPr lang="vi-VN" sz="1800" b="0" dirty="0">
                          <a:solidFill>
                            <a:srgbClr val="000000"/>
                          </a:solidFill>
                          <a:effectLst/>
                          <a:latin typeface="Times New Roman" pitchFamily="18" charset="0"/>
                          <a:ea typeface="Times New Roman"/>
                          <a:cs typeface="Times New Roman" pitchFamily="18" charset="0"/>
                        </a:rPr>
                        <a:t>: </a:t>
                      </a:r>
                      <a:r>
                        <a:rPr lang="en-US" sz="1800" dirty="0" err="1">
                          <a:latin typeface="Times New Roman" panose="02020603050405020304" pitchFamily="18" charset="0"/>
                          <a:cs typeface="Times New Roman" panose="02020603050405020304" pitchFamily="18" charset="0"/>
                        </a:rPr>
                        <a:t>Giới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nhan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giả</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chung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chủ</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đề</a:t>
                      </a:r>
                      <a:r>
                        <a:rPr lang="en-US" sz="1800" dirty="0">
                          <a:latin typeface="Times New Roman" panose="02020603050405020304" pitchFamily="18" charset="0"/>
                          <a:cs typeface="Times New Roman" panose="02020603050405020304" pitchFamily="18" charset="0"/>
                        </a:rPr>
                        <a:t>).</a:t>
                      </a:r>
                    </a:p>
                    <a:p>
                      <a:pPr lvl="0" algn="just"/>
                      <a:r>
                        <a:rPr lang="vi-VN" sz="1800" b="0" dirty="0">
                          <a:solidFill>
                            <a:srgbClr val="000000"/>
                          </a:solidFill>
                          <a:effectLst/>
                          <a:latin typeface="Times New Roman" pitchFamily="18" charset="0"/>
                          <a:ea typeface="Times New Roman"/>
                          <a:cs typeface="Times New Roman" pitchFamily="18" charset="0"/>
                        </a:rPr>
                        <a:t>- </a:t>
                      </a:r>
                      <a:r>
                        <a:rPr lang="en-US" sz="1800" b="1" dirty="0" err="1">
                          <a:latin typeface="Times New Roman" panose="02020603050405020304" pitchFamily="18" charset="0"/>
                          <a:cs typeface="Times New Roman" panose="02020603050405020304" pitchFamily="18" charset="0"/>
                        </a:rPr>
                        <a:t>Thân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đoạn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nội</a:t>
                      </a:r>
                      <a:r>
                        <a:rPr lang="en-US" sz="1800" dirty="0">
                          <a:latin typeface="Times New Roman" panose="02020603050405020304" pitchFamily="18" charset="0"/>
                          <a:cs typeface="Times New Roman" panose="02020603050405020304" pitchFamily="18" charset="0"/>
                        </a:rPr>
                        <a:t> dung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nghệ</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thuật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làm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những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ảnh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ngữ</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trích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Kết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đoạn</a:t>
                      </a:r>
                      <a:r>
                        <a:rPr lang="en-US" sz="1800" b="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Khẳng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lại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cảm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xúc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nghĩa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với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thân</a:t>
                      </a:r>
                      <a:r>
                        <a:rPr lang="en-US" sz="1800" dirty="0">
                          <a:latin typeface="Times New Roman" panose="02020603050405020304" pitchFamily="18" charset="0"/>
                          <a:cs typeface="Times New Roman" panose="02020603050405020304" pitchFamily="18" charset="0"/>
                        </a:rPr>
                        <a:t>.</a:t>
                      </a:r>
                    </a:p>
                    <a:p>
                      <a:pPr algn="just">
                        <a:spcAft>
                          <a:spcPts val="0"/>
                        </a:spcAft>
                      </a:pPr>
                      <a:endParaRPr lang="vi-VN" sz="1800" b="0" dirty="0">
                        <a:solidFill>
                          <a:srgbClr val="000000"/>
                        </a:solidFill>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5"/>
                  </a:ext>
                </a:extLst>
              </a:tr>
            </a:tbl>
          </a:graphicData>
        </a:graphic>
      </p:graphicFrame>
      <p:pic>
        <p:nvPicPr>
          <p:cNvPr id="18" name="图片 10">
            <a:extLst>
              <a:ext uri="{FF2B5EF4-FFF2-40B4-BE49-F238E27FC236}">
                <a16:creationId xmlns:a16="http://schemas.microsoft.com/office/drawing/2014/main" id="{8D0ECBA4-8817-DE48-B571-7F40AE7A0E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443393">
            <a:off x="10986498" y="5362413"/>
            <a:ext cx="1549280" cy="1501815"/>
          </a:xfrm>
          <a:prstGeom prst="rect">
            <a:avLst/>
          </a:prstGeom>
        </p:spPr>
      </p:pic>
    </p:spTree>
    <p:extLst>
      <p:ext uri="{BB962C8B-B14F-4D97-AF65-F5344CB8AC3E}">
        <p14:creationId xmlns:p14="http://schemas.microsoft.com/office/powerpoint/2010/main" val="29394238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9C16C-9FAE-DB48-9886-C1D7F9528E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2"/>
            <a:ext cx="12192000" cy="6871552"/>
          </a:xfrm>
          <a:prstGeom prst="rect">
            <a:avLst/>
          </a:prstGeom>
        </p:spPr>
      </p:pic>
      <p:sp>
        <p:nvSpPr>
          <p:cNvPr id="11" name="TextBox 10">
            <a:extLst>
              <a:ext uri="{FF2B5EF4-FFF2-40B4-BE49-F238E27FC236}">
                <a16:creationId xmlns:a16="http://schemas.microsoft.com/office/drawing/2014/main" id="{A8F35658-96E1-5249-AD12-AB9DA1D1A99E}"/>
              </a:ext>
            </a:extLst>
          </p:cNvPr>
          <p:cNvSpPr txBox="1"/>
          <p:nvPr/>
        </p:nvSpPr>
        <p:spPr>
          <a:xfrm>
            <a:off x="703808" y="888249"/>
            <a:ext cx="4736083" cy="960328"/>
          </a:xfrm>
          <a:prstGeom prst="rect">
            <a:avLst/>
          </a:prstGeom>
          <a:solidFill>
            <a:srgbClr val="E0A8E4"/>
          </a:solidFill>
          <a:ln>
            <a:solidFill>
              <a:srgbClr val="E484D9"/>
            </a:solidFill>
          </a:ln>
        </p:spPr>
        <p:txBody>
          <a:bodyPr wrap="square" rtlCol="0">
            <a:spAutoFit/>
          </a:bodyPr>
          <a:lstStyle/>
          <a:p>
            <a:pPr algn="just">
              <a:lnSpc>
                <a:spcPct val="150000"/>
              </a:lnSpc>
            </a:pPr>
            <a:r>
              <a:rPr lang="en-US" sz="2000" b="1" dirty="0" err="1">
                <a:solidFill>
                  <a:schemeClr val="bg1"/>
                </a:solidFill>
                <a:latin typeface="Times New Roman" panose="02020603050405020304" pitchFamily="18" charset="0"/>
                <a:cs typeface="Times New Roman" panose="02020603050405020304" pitchFamily="18" charset="0"/>
              </a:rPr>
              <a:t>Văn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bản</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mẫu</a:t>
            </a:r>
            <a:r>
              <a:rPr lang="en-US" sz="2000" b="1" dirty="0">
                <a:solidFill>
                  <a:schemeClr val="bg1"/>
                </a:solidFill>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Đoạn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ghi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cảm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xúc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về</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thơ</a:t>
            </a:r>
            <a:r>
              <a:rPr lang="en-US" sz="2000" dirty="0">
                <a:solidFill>
                  <a:schemeClr val="bg1"/>
                </a:solidFill>
                <a:latin typeface="Times New Roman" panose="02020603050405020304" pitchFamily="18" charset="0"/>
                <a:cs typeface="Times New Roman" panose="02020603050405020304" pitchFamily="18" charset="0"/>
              </a:rPr>
              <a:t> “</a:t>
            </a:r>
            <a:r>
              <a:rPr lang="en-US" sz="2000" i="1" dirty="0" err="1">
                <a:solidFill>
                  <a:schemeClr val="bg1"/>
                </a:solidFill>
                <a:latin typeface="Times New Roman" panose="02020603050405020304" pitchFamily="18" charset="0"/>
                <a:cs typeface="Times New Roman" panose="02020603050405020304" pitchFamily="18" charset="0"/>
              </a:rPr>
              <a:t>Nắng</a:t>
            </a:r>
            <a:r>
              <a:rPr lang="en-US" sz="2000" i="1" dirty="0">
                <a:solidFill>
                  <a:schemeClr val="bg1"/>
                </a:solidFill>
                <a:latin typeface="Times New Roman" panose="02020603050405020304" pitchFamily="18" charset="0"/>
                <a:cs typeface="Times New Roman" panose="02020603050405020304" pitchFamily="18" charset="0"/>
              </a:rPr>
              <a:t> </a:t>
            </a:r>
            <a:r>
              <a:rPr lang="en-US" sz="2000" i="1" dirty="0" err="1">
                <a:solidFill>
                  <a:schemeClr val="bg1"/>
                </a:solidFill>
                <a:latin typeface="Times New Roman" panose="02020603050405020304" pitchFamily="18" charset="0"/>
                <a:cs typeface="Times New Roman" panose="02020603050405020304" pitchFamily="18" charset="0"/>
              </a:rPr>
              <a:t>hồng</a:t>
            </a:r>
            <a:r>
              <a:rPr lang="en-US" sz="2000" i="1" dirty="0">
                <a:solidFill>
                  <a:schemeClr val="bg1"/>
                </a:solidFill>
                <a:latin typeface="Times New Roman" panose="02020603050405020304" pitchFamily="18" charset="0"/>
                <a:cs typeface="Times New Roman" panose="02020603050405020304" pitchFamily="18" charset="0"/>
              </a:rPr>
              <a:t>”</a:t>
            </a:r>
            <a:r>
              <a:rPr lang="en-US" sz="2000" dirty="0">
                <a:solidFill>
                  <a:schemeClr val="bg1"/>
                </a:solidFill>
                <a:latin typeface="Times New Roman" panose="02020603050405020304" pitchFamily="18" charset="0"/>
                <a:cs typeface="Times New Roman" panose="02020603050405020304" pitchFamily="18" charset="0"/>
              </a:rPr>
              <a:t> (SGK/26).</a:t>
            </a:r>
          </a:p>
        </p:txBody>
      </p:sp>
      <p:sp>
        <p:nvSpPr>
          <p:cNvPr id="12" name="矩形 33">
            <a:extLst>
              <a:ext uri="{FF2B5EF4-FFF2-40B4-BE49-F238E27FC236}">
                <a16:creationId xmlns:a16="http://schemas.microsoft.com/office/drawing/2014/main" id="{E674F31A-394D-3348-B6CC-40C6681397D8}"/>
              </a:ext>
            </a:extLst>
          </p:cNvPr>
          <p:cNvSpPr/>
          <p:nvPr/>
        </p:nvSpPr>
        <p:spPr>
          <a:xfrm>
            <a:off x="703809" y="293700"/>
            <a:ext cx="4736083" cy="628651"/>
          </a:xfrm>
          <a:prstGeom prst="rect">
            <a:avLst/>
          </a:prstGeom>
          <a:solidFill>
            <a:srgbClr val="E48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îślïḓê">
            <a:extLst>
              <a:ext uri="{FF2B5EF4-FFF2-40B4-BE49-F238E27FC236}">
                <a16:creationId xmlns:a16="http://schemas.microsoft.com/office/drawing/2014/main" id="{AB5912EC-2A44-EC41-8EFF-5F8C8E946818}"/>
              </a:ext>
            </a:extLst>
          </p:cNvPr>
          <p:cNvSpPr/>
          <p:nvPr/>
        </p:nvSpPr>
        <p:spPr>
          <a:xfrm>
            <a:off x="573314" y="290278"/>
            <a:ext cx="4866577" cy="504279"/>
          </a:xfrm>
          <a:prstGeom prst="rect">
            <a:avLst/>
          </a:prstGeom>
          <a:no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II.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Hướng</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dẫn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phân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tích</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kiểu</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văn</a:t>
            </a:r>
            <a:r>
              <a:rPr lang="en-US" sz="2400" dirty="0">
                <a:solidFill>
                  <a:schemeClr val="bg1"/>
                </a:solidFill>
                <a:latin typeface="SVN-Androgyne" panose="02040603050506020204" pitchFamily="18" charset="0"/>
                <a:ea typeface="Aachen" panose="02020500000000000000" pitchFamily="18" charset="0"/>
                <a:cs typeface="Aachen" panose="02020500000000000000" pitchFamily="18" charset="0"/>
              </a:rPr>
              <a:t> </a:t>
            </a:r>
            <a:r>
              <a:rPr lang="en-US" sz="2400" dirty="0" err="1">
                <a:solidFill>
                  <a:schemeClr val="bg1"/>
                </a:solidFill>
                <a:latin typeface="SVN-Androgyne" panose="02040603050506020204" pitchFamily="18" charset="0"/>
                <a:ea typeface="Aachen" panose="02020500000000000000" pitchFamily="18" charset="0"/>
                <a:cs typeface="Aachen" panose="02020500000000000000" pitchFamily="18" charset="0"/>
              </a:rPr>
              <a:t>bản</a:t>
            </a:r>
            <a:endParaRPr lang="vi-VN" sz="2400" dirty="0">
              <a:solidFill>
                <a:schemeClr val="bg1"/>
              </a:solidFill>
              <a:latin typeface="Aachen" panose="02020500000000000000" pitchFamily="18" charset="0"/>
              <a:ea typeface="Aachen" panose="02020500000000000000" pitchFamily="18" charset="0"/>
              <a:cs typeface="Aachen" panose="02020500000000000000" pitchFamily="18" charset="0"/>
            </a:endParaRPr>
          </a:p>
        </p:txBody>
      </p:sp>
      <p:sp>
        <p:nvSpPr>
          <p:cNvPr id="6" name="Rectangle 5">
            <a:extLst>
              <a:ext uri="{FF2B5EF4-FFF2-40B4-BE49-F238E27FC236}">
                <a16:creationId xmlns:a16="http://schemas.microsoft.com/office/drawing/2014/main" id="{BEEFDF55-80BE-CE4B-9FED-38726098B6EE}"/>
              </a:ext>
            </a:extLst>
          </p:cNvPr>
          <p:cNvSpPr/>
          <p:nvPr/>
        </p:nvSpPr>
        <p:spPr>
          <a:xfrm>
            <a:off x="6085397" y="243156"/>
            <a:ext cx="5922121" cy="6447919"/>
          </a:xfrm>
          <a:prstGeom prst="rect">
            <a:avLst/>
          </a:prstGeom>
          <a:solidFill>
            <a:srgbClr val="E0A8E4">
              <a:alpha val="29804"/>
            </a:srgbClr>
          </a:solidFill>
        </p:spPr>
        <p:txBody>
          <a:bodyPr wrap="square">
            <a:spAutoFit/>
          </a:bodyPr>
          <a:lstStyle/>
          <a:p>
            <a:pPr>
              <a:spcAft>
                <a:spcPts val="1000"/>
              </a:spcAft>
            </a:pPr>
            <a:r>
              <a:rPr lang="vi-VN" b="1" i="1" dirty="0">
                <a:solidFill>
                  <a:srgbClr val="0070C0"/>
                </a:solidFill>
                <a:latin typeface="Times New Roman" panose="02020603050405020304" pitchFamily="18" charset="0"/>
                <a:cs typeface="Times New Roman" panose="02020603050405020304" pitchFamily="18" charset="0"/>
              </a:rPr>
              <a:t>                                  NẮNG HỒNG</a:t>
            </a:r>
            <a:endParaRPr lang="vi-VN" i="1" dirty="0">
              <a:solidFill>
                <a:srgbClr val="0070C0"/>
              </a:solidFill>
              <a:latin typeface="Times New Roman" panose="02020603050405020304" pitchFamily="18" charset="0"/>
              <a:cs typeface="Times New Roman" panose="02020603050405020304" pitchFamily="18" charset="0"/>
            </a:endParaRP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 Cả mùa đông lạnh giá           Ngõ quê in chân nhỏ</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 Mặt trời trốn đi đâu               Lối quê gió lạnh đầy</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Cây khoác tấm áo nâu           Nép mình trong áo ấm</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Áo trời thì xám ngắt               Vẫn cóng buốt bàn tay</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 </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Se sẻ giấu tiếng hát                Màn sương ôm dáng mẹ</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Núp sâu trong mái nhà           Chợ xa đang về rồi</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Cả chị ong chăm chỉ              Chiếc áo choàng màu đỏ</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Cũng không đến vườn hoa     Như đốm nắng đang trôi</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 </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Mưa phùn giăng đầy ngõ         Mẹ bước chân đến cửa</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Bảng lảng như sương mờ        Mang theo giọt nắng hồng</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Bếp nhà ai nhóm lửa               Trong nụ cười của mẹ</a:t>
            </a:r>
          </a:p>
          <a:p>
            <a:pPr algn="just">
              <a:spcAft>
                <a:spcPts val="1000"/>
              </a:spcAft>
            </a:pPr>
            <a:r>
              <a:rPr lang="vi-VN" i="1" dirty="0">
                <a:solidFill>
                  <a:srgbClr val="0070C0"/>
                </a:solidFill>
                <a:latin typeface="Times New Roman" panose="02020603050405020304" pitchFamily="18" charset="0"/>
                <a:cs typeface="Times New Roman" panose="02020603050405020304" pitchFamily="18" charset="0"/>
              </a:rPr>
              <a:t>Khói lên trời đong đưa             Cả mùa xuân sáng bừng</a:t>
            </a:r>
          </a:p>
          <a:p>
            <a:pPr algn="just">
              <a:spcAft>
                <a:spcPts val="1000"/>
              </a:spcAft>
            </a:pPr>
            <a:r>
              <a:rPr lang="vi-VN" b="1" i="1" dirty="0">
                <a:solidFill>
                  <a:srgbClr val="0070C0"/>
                </a:solidFill>
                <a:latin typeface="Times New Roman" panose="02020603050405020304" pitchFamily="18" charset="0"/>
                <a:cs typeface="Times New Roman" panose="02020603050405020304" pitchFamily="18" charset="0"/>
              </a:rPr>
              <a:t>                                                                                    Bảo Ngọc</a:t>
            </a:r>
            <a:endParaRPr lang="vi-VN" i="1" dirty="0">
              <a:solidFill>
                <a:srgbClr val="0070C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CB1A736-6B9C-6D4D-A10C-9CC6266415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747" b="93450" l="6364" r="95909">
                        <a14:foregroundMark x1="51818" y1="5240" x2="51818" y2="5240"/>
                        <a14:foregroundMark x1="53182" y1="1747" x2="53182" y2="1747"/>
                        <a14:foregroundMark x1="32273" y1="5240" x2="32273" y2="5240"/>
                        <a14:foregroundMark x1="25455" y1="16157" x2="25455" y2="16157"/>
                        <a14:foregroundMark x1="6809" y1="32314" x2="6364" y2="34061"/>
                        <a14:foregroundMark x1="7351" y1="30189" x2="6920" y2="31878"/>
                        <a14:foregroundMark x1="6364" y1="34061" x2="7866" y2="32314"/>
                        <a14:foregroundMark x1="87971" y1="10283" x2="88182" y2="9607"/>
                        <a14:foregroundMark x1="91364" y1="49345" x2="88636" y2="45415"/>
                        <a14:foregroundMark x1="90909" y1="62445" x2="92273" y2="73799"/>
                        <a14:foregroundMark x1="92273" y1="73799" x2="81818" y2="79476"/>
                        <a14:foregroundMark x1="81818" y1="79476" x2="81818" y2="91266"/>
                        <a14:foregroundMark x1="81818" y1="91266" x2="60000" y2="96070"/>
                        <a14:foregroundMark x1="60000" y1="96070" x2="48182" y2="96070"/>
                        <a14:foregroundMark x1="48182" y1="96070" x2="36364" y2="93450"/>
                        <a14:foregroundMark x1="36364" y1="93450" x2="22273" y2="85590"/>
                        <a14:foregroundMark x1="22273" y1="85590" x2="23636" y2="81223"/>
                        <a14:foregroundMark x1="23636" y1="81659" x2="12273" y2="85590"/>
                        <a14:foregroundMark x1="12273" y1="85590" x2="33182" y2="96070"/>
                        <a14:foregroundMark x1="33182" y1="96070" x2="70909" y2="96507"/>
                        <a14:foregroundMark x1="70909" y1="96507" x2="82273" y2="93886"/>
                        <a14:foregroundMark x1="82273" y1="93886" x2="80000" y2="83406"/>
                        <a14:foregroundMark x1="10909" y1="82096" x2="13636" y2="89956"/>
                        <a14:foregroundMark x1="95909" y1="69869" x2="92273" y2="78166"/>
                        <a14:foregroundMark x1="45455" y1="15284" x2="45455" y2="18341"/>
                        <a14:backgroundMark x1="86364" y1="11354" x2="89545" y2="23144"/>
                        <a14:backgroundMark x1="93182" y1="26201" x2="88636" y2="26201"/>
                        <a14:backgroundMark x1="15909" y1="13974" x2="9545" y2="30131"/>
                        <a14:backgroundMark x1="12727" y1="34934" x2="7727" y2="31004"/>
                        <a14:backgroundMark x1="7727" y1="31878" x2="7727" y2="32314"/>
                        <a14:backgroundMark x1="88636" y1="11790" x2="87727" y2="10917"/>
                      </a14:backgroundRemoval>
                    </a14:imgEffect>
                  </a14:imgLayer>
                </a14:imgProps>
              </a:ext>
            </a:extLst>
          </a:blip>
          <a:stretch>
            <a:fillRect/>
          </a:stretch>
        </p:blipFill>
        <p:spPr>
          <a:xfrm flipH="1">
            <a:off x="874894" y="2343431"/>
            <a:ext cx="4263416" cy="4347644"/>
          </a:xfrm>
          <a:prstGeom prst="rect">
            <a:avLst/>
          </a:prstGeom>
        </p:spPr>
      </p:pic>
    </p:spTree>
    <p:extLst>
      <p:ext uri="{BB962C8B-B14F-4D97-AF65-F5344CB8AC3E}">
        <p14:creationId xmlns:p14="http://schemas.microsoft.com/office/powerpoint/2010/main" val="24719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2000"/>
                                        <p:tgtEl>
                                          <p:spTgt spid="6"/>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7E371C-56FA-244E-9CF7-94E4B3CCB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32"/>
            <a:ext cx="12192000" cy="6871552"/>
          </a:xfrm>
          <a:prstGeom prst="rect">
            <a:avLst/>
          </a:prstGeom>
        </p:spPr>
      </p:pic>
      <p:pic>
        <p:nvPicPr>
          <p:cNvPr id="3" name="Picture 2">
            <a:extLst>
              <a:ext uri="{FF2B5EF4-FFF2-40B4-BE49-F238E27FC236}">
                <a16:creationId xmlns:a16="http://schemas.microsoft.com/office/drawing/2014/main" id="{0D9BF407-3211-8849-BC46-637E9E608781}"/>
              </a:ext>
            </a:extLst>
          </p:cNvPr>
          <p:cNvPicPr>
            <a:picLocks noChangeAspect="1"/>
          </p:cNvPicPr>
          <p:nvPr/>
        </p:nvPicPr>
        <p:blipFill rotWithShape="1">
          <a:blip r:embed="rId3">
            <a:extLst>
              <a:ext uri="{28A0092B-C50C-407E-A947-70E740481C1C}">
                <a14:useLocalDpi xmlns:a14="http://schemas.microsoft.com/office/drawing/2010/main" val="0"/>
              </a:ext>
            </a:extLst>
          </a:blip>
          <a:srcRect t="4309" b="4205"/>
          <a:stretch/>
        </p:blipFill>
        <p:spPr>
          <a:xfrm>
            <a:off x="1180475" y="291989"/>
            <a:ext cx="9831049" cy="62740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8088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freeppt7.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ppwlmwkw">
      <a:majorFont>
        <a:latin typeface="微软雅黑"/>
        <a:ea typeface="方正卡通简体"/>
        <a:cs typeface=""/>
      </a:majorFont>
      <a:minorFont>
        <a:latin typeface="微软雅黑"/>
        <a:ea typeface="方正卡通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TotalTime>
  <Words>2156</Words>
  <Application>Microsoft Macintosh PowerPoint</Application>
  <PresentationFormat>Widescreen</PresentationFormat>
  <Paragraphs>165</Paragraphs>
  <Slides>25</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等线</vt:lpstr>
      <vt:lpstr>微软雅黑</vt:lpstr>
      <vt:lpstr>Aachen</vt:lpstr>
      <vt:lpstr>Arial</vt:lpstr>
      <vt:lpstr>Calibri</vt:lpstr>
      <vt:lpstr>Segoe UI</vt:lpstr>
      <vt:lpstr>SVN-Androgyne</vt:lpstr>
      <vt:lpstr>SVN-Monday</vt:lpstr>
      <vt:lpstr>Times New Roman</vt:lpstr>
      <vt:lpstr>Wingdings</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Ms Ngoc Phan</Manager>
  <Company>vietlanglit</Company>
  <LinksUpToDate>false</LinksUpToDate>
  <SharedDoc>false</SharedDoc>
  <HyperlinkBase>vietlanglit.com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Phần viết đoạn văn</dc:title>
  <dc:creator>Ms Ngoc Phan</dc:creator>
  <cp:keywords>vietlanglit.com</cp:keywords>
  <dc:description>vietlanglit.com</dc:description>
  <cp:lastModifiedBy>Microsoft Office User</cp:lastModifiedBy>
  <cp:revision>174</cp:revision>
  <dcterms:created xsi:type="dcterms:W3CDTF">2019-03-29T12:25:33Z</dcterms:created>
  <dcterms:modified xsi:type="dcterms:W3CDTF">2022-06-08T03:31:28Z</dcterms:modified>
  <cp:category>Ngữ văn 7 CTST</cp:category>
</cp:coreProperties>
</file>