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0"/>
  </p:notesMasterIdLst>
  <p:sldIdLst>
    <p:sldId id="259" r:id="rId2"/>
    <p:sldId id="262" r:id="rId3"/>
    <p:sldId id="296" r:id="rId4"/>
    <p:sldId id="265" r:id="rId5"/>
    <p:sldId id="289" r:id="rId6"/>
    <p:sldId id="297" r:id="rId7"/>
    <p:sldId id="298" r:id="rId8"/>
    <p:sldId id="290" r:id="rId9"/>
    <p:sldId id="299" r:id="rId10"/>
    <p:sldId id="291" r:id="rId11"/>
    <p:sldId id="292" r:id="rId12"/>
    <p:sldId id="293" r:id="rId13"/>
    <p:sldId id="294" r:id="rId14"/>
    <p:sldId id="295" r:id="rId15"/>
    <p:sldId id="300" r:id="rId16"/>
    <p:sldId id="284" r:id="rId17"/>
    <p:sldId id="287" r:id="rId18"/>
    <p:sldId id="286" r:id="rId19"/>
  </p:sldIdLst>
  <p:sldSz cx="12192000" cy="6858000"/>
  <p:notesSz cx="6858000" cy="9144000"/>
  <p:custDataLst>
    <p:tags r:id="rId21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8704B"/>
    <a:srgbClr val="CEB98E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F57A-28C8-4B43-B071-76FA73B7C00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E033-BE50-4306-A274-7C9333946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77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14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51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973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33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208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042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252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9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23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3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536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78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1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777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0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03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FD5A-00F8-1447-AEB9-60F015C00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2C9BE-5258-7D4B-9B92-4462977DB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C79D7-5E89-E44D-A82E-F4B98BEC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3AFD-B7C9-3348-8E4A-2A98EBB5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056DC-3797-A343-9798-0CF7799F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8332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4EDE-E4B4-B241-B58F-8D7E163C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294BB-1099-0749-8ED8-7FE3D5EC7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B79D-003D-5441-8C3B-0D562631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588D4-EA55-4F4A-99FA-432588A9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1DDAC-DBA1-C54E-997C-F6C44FA6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1187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D6B847-196D-874D-B1DA-79AB64520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DC62B-0C4C-C241-9D6A-3CEB123C9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0BAD-89C2-4F4A-A38B-2227977A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800FD-162E-7E4D-B642-79B25C49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3451B-5148-3448-A4E4-B81331E0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407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431987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E46A-057A-CD4E-A3E3-CD800CB5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4445-E306-0344-B167-9D55634F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C076A-E18B-9848-923C-5267516D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8E7F2-5044-1447-A8E8-6B500BAE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C240F-42C4-9641-9B68-6AA1F480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6816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83B5-0F9F-5C45-92D8-4CBA589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B634-FF47-0B4D-BE50-40221076C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E55B-953D-AA41-B948-845B3F8E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EC9C8-1E7D-D748-BEA3-172E2286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871E8-173A-A449-BB01-06986AA9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186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FBAA-1C7C-724D-A3CE-7863A98A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59584-3FC9-094E-BB29-EBB107720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6C186-494A-8042-8589-D0E621854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A5953-4DBF-D642-973D-2880A8B2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FDEC1-28C1-DF48-ACFF-54218763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E0FF2-F682-DF4E-BF35-879CDE70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2618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D82C-95F1-834B-B97C-4C698E19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60429-6782-3641-89CC-625E59DF7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1E085-7CF0-8840-8FBD-F6556279E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CC569-6C3C-2A4C-B11B-366D04456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9C97C-42AA-8041-B1DF-03E499394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B0C9B-D057-E842-87A4-A45A9E834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79519-5968-A644-9079-6C8CC0E0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DFAC4-D0CE-624E-B7D7-564383AA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039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BF1D-C2FF-1848-A5C9-5408F3FB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A1229-4AE4-644E-9AF5-F4448C8C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8E8CC-8045-E549-BD9D-F4A42D8B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07691-E813-AB4D-825B-78A9C2E2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57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C0E94-A08E-8544-B7E8-F5C5836E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99F898-26F5-1146-BB31-6C338A7A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5FAC8-9B1A-6749-9852-AA584A98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322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5747-5CBA-2148-BA77-327945849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3F45-66FE-7947-8DB0-206DFD850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6959E-2091-CF42-857E-2B7C90073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D5889-4526-D54A-8EF3-CCDCC66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55D9F-20CC-F241-9F59-1FFBE314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A2748-B93E-FC4E-ADFA-757FA29B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511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28AC-1DB8-2D48-A179-6A0093C7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E2DF5F-86F5-1B4D-B5EB-AAFE6A78B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DD958-9230-3C4C-AFBD-D3BB6D2AF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4C66C-FE9B-E540-95DA-669FDFFB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A790A-6382-4642-9DCF-E4FC7109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DF185-F60B-AF49-AAB7-C34D5867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097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F9452-DE1C-5443-98FB-A3DAACDF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D01E9-33E3-ED4E-8166-E16DABD99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D1302-A5D7-B246-81DA-0E43FEB7B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0262-F116-2643-8E93-8B361ED879BA}" type="datetimeFigureOut">
              <a:rPr lang="en-VN" smtClean="0"/>
              <a:t>6/27/22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1850-84BF-2F4D-9CFB-C73214A4D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8DCE-B981-C54D-AA45-866F33622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ED501C-0363-FA47-B84F-1A0768BB4656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7077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085" y="165840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DFBE9"/>
                </a:solidFill>
              </a:rPr>
              <a:t> </a:t>
            </a:r>
            <a:endParaRPr lang="zh-CN" altLang="en-US" sz="1800">
              <a:solidFill>
                <a:srgbClr val="FDFBE9"/>
              </a:solidFill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DFBE9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07C3F1-1684-464D-919E-92E7BA56882D}"/>
              </a:ext>
            </a:extLst>
          </p:cNvPr>
          <p:cNvSpPr txBox="1"/>
          <p:nvPr/>
        </p:nvSpPr>
        <p:spPr>
          <a:xfrm>
            <a:off x="4227334" y="275141"/>
            <a:ext cx="40910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TIẾNG NÓI CỦA VẠN VẬT</a:t>
            </a:r>
            <a:endParaRPr lang="en-VN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54D55-F6D5-044D-9F24-F68E5194B22C}"/>
              </a:ext>
            </a:extLst>
          </p:cNvPr>
          <p:cNvSpPr txBox="1"/>
          <p:nvPr/>
        </p:nvSpPr>
        <p:spPr>
          <a:xfrm>
            <a:off x="3983142" y="4409104"/>
            <a:ext cx="4046094" cy="1808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810260" algn="l"/>
              </a:tabLst>
            </a:pPr>
            <a:r>
              <a:rPr lang="en-US" sz="2800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sz="2800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sz="2800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sz="2800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sz="2800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sz="2800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sz="2800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sz="2800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sz="2800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endParaRPr lang="en-VN" sz="2800" dirty="0">
              <a:effectLst/>
              <a:latin typeface="Apple Chancery" panose="03020702040506060504" pitchFamily="66" charset="-79"/>
              <a:ea typeface="Calibri" panose="020F0502020204030204" pitchFamily="34" charset="0"/>
              <a:cs typeface="Apple Chancery" panose="03020702040506060504" pitchFamily="66" charset="-79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sz="20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sz="2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sz="2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sz="2000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sz="2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5" name="Picture 14" descr="Bình luận Văn học: Mục lục Phía tây Trường Sơn - Vũ Hùng">
            <a:extLst>
              <a:ext uri="{FF2B5EF4-FFF2-40B4-BE49-F238E27FC236}">
                <a16:creationId xmlns:a16="http://schemas.microsoft.com/office/drawing/2014/main" id="{DBB6EF4F-C412-BEFA-D7C3-6CAA0A13D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6" y="1543050"/>
            <a:ext cx="3981937" cy="242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10EE026A-00E1-E405-A3B7-3B6D1A58F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2130" y="0"/>
            <a:ext cx="3920006" cy="67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20289" y="857460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43" y="0"/>
            <a:ext cx="2900901" cy="6858000"/>
          </a:xfrm>
          <a:prstGeom prst="rect">
            <a:avLst/>
          </a:prstGeom>
        </p:spPr>
      </p:pic>
      <p:pic>
        <p:nvPicPr>
          <p:cNvPr id="20" name="Picture 19" descr="Bình luận Văn học: Mục lục Phía tây Trường Sơn - Vũ Hùng">
            <a:extLst>
              <a:ext uri="{FF2B5EF4-FFF2-40B4-BE49-F238E27FC236}">
                <a16:creationId xmlns:a16="http://schemas.microsoft.com/office/drawing/2014/main" id="{B4B7D772-A0A6-7844-BC26-44BF69762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72" y="1940534"/>
            <a:ext cx="3656673" cy="2031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149349-B19D-C14C-B204-B33700D98D80}"/>
              </a:ext>
            </a:extLst>
          </p:cNvPr>
          <p:cNvSpPr txBox="1"/>
          <p:nvPr/>
        </p:nvSpPr>
        <p:spPr>
          <a:xfrm>
            <a:off x="3090710" y="1571202"/>
            <a:ext cx="622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2.Tình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97B1B-3A0D-7A49-8036-FB2FD8E6EF0C}"/>
              </a:ext>
            </a:extLst>
          </p:cNvPr>
          <p:cNvSpPr txBox="1"/>
          <p:nvPr/>
        </p:nvSpPr>
        <p:spPr>
          <a:xfrm>
            <a:off x="1510139" y="4740100"/>
            <a:ext cx="6445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76862A-202E-4F42-AF29-CC734C4339FF}"/>
              </a:ext>
            </a:extLst>
          </p:cNvPr>
          <p:cNvSpPr txBox="1"/>
          <p:nvPr/>
        </p:nvSpPr>
        <p:spPr>
          <a:xfrm>
            <a:off x="1510139" y="5286798"/>
            <a:ext cx="6227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00CE79-7630-C54A-8C70-E0C08C0A3E9B}"/>
              </a:ext>
            </a:extLst>
          </p:cNvPr>
          <p:cNvSpPr txBox="1"/>
          <p:nvPr/>
        </p:nvSpPr>
        <p:spPr>
          <a:xfrm>
            <a:off x="1512567" y="6075430"/>
            <a:ext cx="6227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VN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0C058D4-8566-FF41-B09E-428DC9522143}"/>
              </a:ext>
            </a:extLst>
          </p:cNvPr>
          <p:cNvSpPr/>
          <p:nvPr/>
        </p:nvSpPr>
        <p:spPr>
          <a:xfrm>
            <a:off x="8005467" y="4425046"/>
            <a:ext cx="75550" cy="2204354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BBFFFE-6400-9511-762E-91C36F422431}"/>
              </a:ext>
            </a:extLst>
          </p:cNvPr>
          <p:cNvSpPr txBox="1"/>
          <p:nvPr/>
        </p:nvSpPr>
        <p:spPr>
          <a:xfrm>
            <a:off x="8176183" y="4425046"/>
            <a:ext cx="38931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F2BD6-6B54-2397-00D5-D17178E4F4CE}"/>
              </a:ext>
            </a:extLst>
          </p:cNvPr>
          <p:cNvSpPr txBox="1"/>
          <p:nvPr/>
        </p:nvSpPr>
        <p:spPr>
          <a:xfrm>
            <a:off x="1510139" y="4227169"/>
            <a:ext cx="627507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V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  <p:bldP spid="9" grpId="0" animBg="1"/>
      <p:bldP spid="2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20289" y="857460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62" y="0"/>
            <a:ext cx="2900901" cy="6858000"/>
          </a:xfrm>
          <a:prstGeom prst="rect">
            <a:avLst/>
          </a:prstGeom>
        </p:spPr>
      </p:pic>
      <p:pic>
        <p:nvPicPr>
          <p:cNvPr id="12" name="Câu chuyện Cảm Động về chú Chó Hachiko tượng trưng cho lòng Trung Thành.mp4" descr="Câu chuyện Cảm Động về chú Chó Hachiko tượng trưng cho lòng Trung Thành.mp4">
            <a:hlinkClick r:id="" action="ppaction://media"/>
            <a:extLst>
              <a:ext uri="{FF2B5EF4-FFF2-40B4-BE49-F238E27FC236}">
                <a16:creationId xmlns:a16="http://schemas.microsoft.com/office/drawing/2014/main" id="{C771C1AE-2AA9-02EF-4B0A-2E5AF3ADF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5564" y="2068627"/>
            <a:ext cx="6960871" cy="4093021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7C8C6E20-34B4-AFA0-B054-495B6148C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374671" y="1399172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92" y="1365607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2945092" y="1776885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62" y="0"/>
            <a:ext cx="2900901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149349-B19D-C14C-B204-B33700D98D80}"/>
              </a:ext>
            </a:extLst>
          </p:cNvPr>
          <p:cNvSpPr txBox="1"/>
          <p:nvPr/>
        </p:nvSpPr>
        <p:spPr>
          <a:xfrm>
            <a:off x="2945092" y="2226170"/>
            <a:ext cx="622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2.Tình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08CB9-D5E2-2B41-B89F-9D45FE876A02}"/>
              </a:ext>
            </a:extLst>
          </p:cNvPr>
          <p:cNvSpPr txBox="1"/>
          <p:nvPr/>
        </p:nvSpPr>
        <p:spPr>
          <a:xfrm>
            <a:off x="2945092" y="1868768"/>
            <a:ext cx="622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1.Tình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b="1" dirty="0">
                <a:effectLst/>
              </a:rPr>
              <a:t> </a:t>
            </a:r>
            <a:endParaRPr lang="en-VN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FE13E-8231-1A4B-AA3A-E745C3185338}"/>
              </a:ext>
            </a:extLst>
          </p:cNvPr>
          <p:cNvSpPr txBox="1"/>
          <p:nvPr/>
        </p:nvSpPr>
        <p:spPr>
          <a:xfrm>
            <a:off x="3399639" y="818923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r>
              <a:rPr lang="en-VN" b="1" dirty="0">
                <a:effectLst/>
              </a:rPr>
              <a:t> </a:t>
            </a:r>
            <a:endParaRPr lang="en-VN" b="1" dirty="0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F968AE60-FB3C-4C49-85A2-7A6DD7EFE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92" y="766600"/>
            <a:ext cx="429579" cy="416673"/>
          </a:xfrm>
          <a:prstGeom prst="rect">
            <a:avLst/>
          </a:prstGeom>
        </p:spPr>
      </p:pic>
      <p:cxnSp>
        <p:nvCxnSpPr>
          <p:cNvPr id="16" name="直接连接符 7">
            <a:extLst>
              <a:ext uri="{FF2B5EF4-FFF2-40B4-BE49-F238E27FC236}">
                <a16:creationId xmlns:a16="http://schemas.microsoft.com/office/drawing/2014/main" id="{AB8C9FCF-D6FF-AF47-BCF8-6EA08CEEFBE8}"/>
              </a:ext>
            </a:extLst>
          </p:cNvPr>
          <p:cNvCxnSpPr>
            <a:cxnSpLocks/>
          </p:cNvCxnSpPr>
          <p:nvPr/>
        </p:nvCxnSpPr>
        <p:spPr>
          <a:xfrm>
            <a:off x="2945092" y="1177878"/>
            <a:ext cx="4135932" cy="5395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B000F0-10E1-454E-A7DE-2D1B7DE400B5}"/>
              </a:ext>
            </a:extLst>
          </p:cNvPr>
          <p:cNvSpPr txBox="1"/>
          <p:nvPr/>
        </p:nvSpPr>
        <p:spPr>
          <a:xfrm>
            <a:off x="3281744" y="2773107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F12701D8-DD76-D04A-9341-4532F684F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65" y="2739542"/>
            <a:ext cx="429579" cy="416673"/>
          </a:xfrm>
          <a:prstGeom prst="rect">
            <a:avLst/>
          </a:prstGeom>
        </p:spPr>
      </p:pic>
      <p:cxnSp>
        <p:nvCxnSpPr>
          <p:cNvPr id="24" name="直接连接符 7">
            <a:extLst>
              <a:ext uri="{FF2B5EF4-FFF2-40B4-BE49-F238E27FC236}">
                <a16:creationId xmlns:a16="http://schemas.microsoft.com/office/drawing/2014/main" id="{AE9F5EA9-1E43-6748-8703-DEF259F49A7B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2852165" y="3142439"/>
            <a:ext cx="2389406" cy="8381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6">
            <a:extLst>
              <a:ext uri="{FF2B5EF4-FFF2-40B4-BE49-F238E27FC236}">
                <a16:creationId xmlns:a16="http://schemas.microsoft.com/office/drawing/2014/main" id="{FCBEFF44-68CA-D449-B70D-A588B3A2866B}"/>
              </a:ext>
            </a:extLst>
          </p:cNvPr>
          <p:cNvGrpSpPr/>
          <p:nvPr/>
        </p:nvGrpSpPr>
        <p:grpSpPr>
          <a:xfrm>
            <a:off x="3625028" y="5719333"/>
            <a:ext cx="2592766" cy="837371"/>
            <a:chOff x="4403924" y="5057190"/>
            <a:chExt cx="3597696" cy="1548677"/>
          </a:xfrm>
        </p:grpSpPr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A95066BA-B281-5746-9475-1F6C90EBBC96}"/>
                </a:ext>
              </a:extLst>
            </p:cNvPr>
            <p:cNvSpPr/>
            <p:nvPr/>
          </p:nvSpPr>
          <p:spPr>
            <a:xfrm>
              <a:off x="4403924" y="5057190"/>
              <a:ext cx="3597696" cy="1548677"/>
            </a:xfrm>
            <a:prstGeom prst="ellipse">
              <a:avLst/>
            </a:prstGeom>
            <a:solidFill>
              <a:srgbClr val="BFE2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D1754886-DD35-BB47-8A28-D53BFB26A171}"/>
                </a:ext>
              </a:extLst>
            </p:cNvPr>
            <p:cNvSpPr/>
            <p:nvPr/>
          </p:nvSpPr>
          <p:spPr>
            <a:xfrm>
              <a:off x="4868528" y="5219894"/>
              <a:ext cx="2680402" cy="1118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椭圆 11">
              <a:extLst>
                <a:ext uri="{FF2B5EF4-FFF2-40B4-BE49-F238E27FC236}">
                  <a16:creationId xmlns:a16="http://schemas.microsoft.com/office/drawing/2014/main" id="{8C23C18B-682A-3842-B5DE-5DEDF1C12289}"/>
                </a:ext>
              </a:extLst>
            </p:cNvPr>
            <p:cNvSpPr/>
            <p:nvPr/>
          </p:nvSpPr>
          <p:spPr>
            <a:xfrm>
              <a:off x="5178262" y="5348671"/>
              <a:ext cx="2025193" cy="845296"/>
            </a:xfrm>
            <a:prstGeom prst="ellipse">
              <a:avLst/>
            </a:prstGeom>
            <a:solidFill>
              <a:srgbClr val="BFE2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椭圆 12">
              <a:extLst>
                <a:ext uri="{FF2B5EF4-FFF2-40B4-BE49-F238E27FC236}">
                  <a16:creationId xmlns:a16="http://schemas.microsoft.com/office/drawing/2014/main" id="{1C52CD03-25D9-F24E-A357-70BAA7C87D19}"/>
                </a:ext>
              </a:extLst>
            </p:cNvPr>
            <p:cNvSpPr/>
            <p:nvPr/>
          </p:nvSpPr>
          <p:spPr>
            <a:xfrm>
              <a:off x="5604149" y="5503214"/>
              <a:ext cx="1181363" cy="493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3">
            <a:extLst>
              <a:ext uri="{FF2B5EF4-FFF2-40B4-BE49-F238E27FC236}">
                <a16:creationId xmlns:a16="http://schemas.microsoft.com/office/drawing/2014/main" id="{1CE6B0BE-D2D7-1440-A466-E28783A519D4}"/>
              </a:ext>
            </a:extLst>
          </p:cNvPr>
          <p:cNvGrpSpPr/>
          <p:nvPr/>
        </p:nvGrpSpPr>
        <p:grpSpPr>
          <a:xfrm>
            <a:off x="3472232" y="4392243"/>
            <a:ext cx="1292842" cy="1709017"/>
            <a:chOff x="4196259" y="3100115"/>
            <a:chExt cx="1793934" cy="3160749"/>
          </a:xfrm>
        </p:grpSpPr>
        <p:sp>
          <p:nvSpPr>
            <p:cNvPr id="33" name="矩形 24">
              <a:extLst>
                <a:ext uri="{FF2B5EF4-FFF2-40B4-BE49-F238E27FC236}">
                  <a16:creationId xmlns:a16="http://schemas.microsoft.com/office/drawing/2014/main" id="{055C4032-9CDA-4E42-830E-924913E0B93E}"/>
                </a:ext>
              </a:extLst>
            </p:cNvPr>
            <p:cNvSpPr/>
            <p:nvPr/>
          </p:nvSpPr>
          <p:spPr>
            <a:xfrm rot="21227756">
              <a:off x="5879118" y="3695973"/>
              <a:ext cx="111075" cy="25648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25">
              <a:extLst>
                <a:ext uri="{FF2B5EF4-FFF2-40B4-BE49-F238E27FC236}">
                  <a16:creationId xmlns:a16="http://schemas.microsoft.com/office/drawing/2014/main" id="{D184F9DD-41A9-1244-8437-3360E83942A3}"/>
                </a:ext>
              </a:extLst>
            </p:cNvPr>
            <p:cNvSpPr/>
            <p:nvPr/>
          </p:nvSpPr>
          <p:spPr>
            <a:xfrm rot="21378974">
              <a:off x="4196259" y="3100115"/>
              <a:ext cx="1715632" cy="1301566"/>
            </a:xfrm>
            <a:custGeom>
              <a:avLst/>
              <a:gdLst>
                <a:gd name="connsiteX0" fmla="*/ 0 w 1623060"/>
                <a:gd name="connsiteY0" fmla="*/ 68580 h 1074420"/>
                <a:gd name="connsiteX1" fmla="*/ 1577340 w 1623060"/>
                <a:gd name="connsiteY1" fmla="*/ 0 h 1074420"/>
                <a:gd name="connsiteX2" fmla="*/ 1623060 w 1623060"/>
                <a:gd name="connsiteY2" fmla="*/ 1074420 h 1074420"/>
                <a:gd name="connsiteX3" fmla="*/ 1474470 w 1623060"/>
                <a:gd name="connsiteY3" fmla="*/ 994410 h 1074420"/>
                <a:gd name="connsiteX4" fmla="*/ 194310 w 1623060"/>
                <a:gd name="connsiteY4" fmla="*/ 1062990 h 1074420"/>
                <a:gd name="connsiteX5" fmla="*/ 0 w 1623060"/>
                <a:gd name="connsiteY5" fmla="*/ 68580 h 107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3060" h="1074420">
                  <a:moveTo>
                    <a:pt x="0" y="68580"/>
                  </a:moveTo>
                  <a:lnTo>
                    <a:pt x="1577340" y="0"/>
                  </a:lnTo>
                  <a:lnTo>
                    <a:pt x="1623060" y="1074420"/>
                  </a:lnTo>
                  <a:lnTo>
                    <a:pt x="1474470" y="994410"/>
                  </a:lnTo>
                  <a:lnTo>
                    <a:pt x="194310" y="1062990"/>
                  </a:lnTo>
                  <a:lnTo>
                    <a:pt x="0" y="68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4288CE12-D95A-894B-94FB-CE20E6B10D60}"/>
              </a:ext>
            </a:extLst>
          </p:cNvPr>
          <p:cNvSpPr/>
          <p:nvPr/>
        </p:nvSpPr>
        <p:spPr>
          <a:xfrm>
            <a:off x="5042468" y="4714249"/>
            <a:ext cx="63888" cy="13795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56357BEA-7014-4042-B637-9075F9072007}"/>
              </a:ext>
            </a:extLst>
          </p:cNvPr>
          <p:cNvSpPr/>
          <p:nvPr/>
        </p:nvSpPr>
        <p:spPr>
          <a:xfrm rot="21441159" flipH="1">
            <a:off x="5016788" y="4687372"/>
            <a:ext cx="1295310" cy="643326"/>
          </a:xfrm>
          <a:custGeom>
            <a:avLst/>
            <a:gdLst>
              <a:gd name="connsiteX0" fmla="*/ 0 w 1623060"/>
              <a:gd name="connsiteY0" fmla="*/ 68580 h 1074420"/>
              <a:gd name="connsiteX1" fmla="*/ 1577340 w 1623060"/>
              <a:gd name="connsiteY1" fmla="*/ 0 h 1074420"/>
              <a:gd name="connsiteX2" fmla="*/ 1623060 w 1623060"/>
              <a:gd name="connsiteY2" fmla="*/ 1074420 h 1074420"/>
              <a:gd name="connsiteX3" fmla="*/ 1474470 w 1623060"/>
              <a:gd name="connsiteY3" fmla="*/ 994410 h 1074420"/>
              <a:gd name="connsiteX4" fmla="*/ 194310 w 1623060"/>
              <a:gd name="connsiteY4" fmla="*/ 1062990 h 1074420"/>
              <a:gd name="connsiteX5" fmla="*/ 0 w 1623060"/>
              <a:gd name="connsiteY5" fmla="*/ 68580 h 10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3060" h="1074420">
                <a:moveTo>
                  <a:pt x="0" y="68580"/>
                </a:moveTo>
                <a:lnTo>
                  <a:pt x="1577340" y="0"/>
                </a:lnTo>
                <a:lnTo>
                  <a:pt x="1623060" y="1074420"/>
                </a:lnTo>
                <a:lnTo>
                  <a:pt x="1474470" y="994410"/>
                </a:lnTo>
                <a:lnTo>
                  <a:pt x="194310" y="1062990"/>
                </a:lnTo>
                <a:lnTo>
                  <a:pt x="0" y="6858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83EB13D-E515-5044-B993-E38EC1EFFDAC}"/>
              </a:ext>
            </a:extLst>
          </p:cNvPr>
          <p:cNvSpPr txBox="1"/>
          <p:nvPr/>
        </p:nvSpPr>
        <p:spPr>
          <a:xfrm>
            <a:off x="3454866" y="4508168"/>
            <a:ext cx="127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CFCF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Nghệ</a:t>
            </a:r>
            <a:r>
              <a:rPr lang="en-US" altLang="zh-CN" b="1" dirty="0">
                <a:solidFill>
                  <a:srgbClr val="FCFCF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FCFCF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thuật</a:t>
            </a:r>
            <a:endParaRPr lang="en-US" altLang="zh-CN" b="1" dirty="0">
              <a:solidFill>
                <a:srgbClr val="FCFCFC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4F656B1D-D383-8041-9FCF-2703D35C57A7}"/>
              </a:ext>
            </a:extLst>
          </p:cNvPr>
          <p:cNvSpPr txBox="1"/>
          <p:nvPr/>
        </p:nvSpPr>
        <p:spPr>
          <a:xfrm rot="21256971">
            <a:off x="4904084" y="4764603"/>
            <a:ext cx="143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CFCF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Nội</a:t>
            </a:r>
            <a:r>
              <a:rPr lang="en-US" altLang="zh-CN" b="1" dirty="0">
                <a:solidFill>
                  <a:srgbClr val="FCFCF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dung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4F08DF-A50A-DF48-884F-B88280D067DC}"/>
              </a:ext>
            </a:extLst>
          </p:cNvPr>
          <p:cNvSpPr txBox="1"/>
          <p:nvPr/>
        </p:nvSpPr>
        <p:spPr>
          <a:xfrm>
            <a:off x="1495995" y="3414265"/>
            <a:ext cx="3196683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图片 21">
            <a:extLst>
              <a:ext uri="{FF2B5EF4-FFF2-40B4-BE49-F238E27FC236}">
                <a16:creationId xmlns:a16="http://schemas.microsoft.com/office/drawing/2014/main" id="{60A4D455-CB3E-A1C8-6CF3-5BEAE1AA0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69915" y="-38934"/>
            <a:ext cx="2668792" cy="685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14143B-3322-3FCD-4640-AD5B7B6A5900}"/>
              </a:ext>
            </a:extLst>
          </p:cNvPr>
          <p:cNvSpPr txBox="1"/>
          <p:nvPr/>
        </p:nvSpPr>
        <p:spPr>
          <a:xfrm>
            <a:off x="6335640" y="3742738"/>
            <a:ext cx="44199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897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0" grpId="0" animBg="1"/>
      <p:bldP spid="41" grpId="0"/>
      <p:bldP spid="4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5E620B-0108-2241-AB85-8EFEA9446E29}"/>
              </a:ext>
            </a:extLst>
          </p:cNvPr>
          <p:cNvGrpSpPr/>
          <p:nvPr/>
        </p:nvGrpSpPr>
        <p:grpSpPr>
          <a:xfrm>
            <a:off x="9222564" y="5464099"/>
            <a:ext cx="2742727" cy="1308704"/>
            <a:chOff x="9437662" y="5937679"/>
            <a:chExt cx="1680104" cy="801669"/>
          </a:xfrm>
        </p:grpSpPr>
        <p:pic>
          <p:nvPicPr>
            <p:cNvPr id="20" name="图片 296">
              <a:extLst>
                <a:ext uri="{FF2B5EF4-FFF2-40B4-BE49-F238E27FC236}">
                  <a16:creationId xmlns:a16="http://schemas.microsoft.com/office/drawing/2014/main" id="{7AAD4519-4BFF-5C42-858F-45B6F5A13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372" y="6112480"/>
              <a:ext cx="485363" cy="626868"/>
            </a:xfrm>
            <a:prstGeom prst="rect">
              <a:avLst/>
            </a:prstGeom>
          </p:spPr>
        </p:pic>
        <p:pic>
          <p:nvPicPr>
            <p:cNvPr id="22" name="图片 297">
              <a:extLst>
                <a:ext uri="{FF2B5EF4-FFF2-40B4-BE49-F238E27FC236}">
                  <a16:creationId xmlns:a16="http://schemas.microsoft.com/office/drawing/2014/main" id="{971847AC-6435-6348-955A-708F8C79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7662" y="5937679"/>
              <a:ext cx="569369" cy="735365"/>
            </a:xfrm>
            <a:prstGeom prst="rect">
              <a:avLst/>
            </a:prstGeom>
          </p:spPr>
        </p:pic>
        <p:pic>
          <p:nvPicPr>
            <p:cNvPr id="24" name="图片 298">
              <a:extLst>
                <a:ext uri="{FF2B5EF4-FFF2-40B4-BE49-F238E27FC236}">
                  <a16:creationId xmlns:a16="http://schemas.microsoft.com/office/drawing/2014/main" id="{2532883B-A405-EB4B-B5AE-D3828803F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5076" y="6178783"/>
              <a:ext cx="382690" cy="494261"/>
            </a:xfrm>
            <a:prstGeom prst="rect">
              <a:avLst/>
            </a:prstGeom>
          </p:spPr>
        </p:pic>
      </p:grpSp>
      <p:pic>
        <p:nvPicPr>
          <p:cNvPr id="25" name="图片 305">
            <a:extLst>
              <a:ext uri="{FF2B5EF4-FFF2-40B4-BE49-F238E27FC236}">
                <a16:creationId xmlns:a16="http://schemas.microsoft.com/office/drawing/2014/main" id="{53602788-E2AE-9B42-AD28-ABD7E6183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04" y="3537682"/>
            <a:ext cx="2952328" cy="2952328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3FB6CE0D-0E17-D846-BBB1-C309A0AA4D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2969435" y="959005"/>
            <a:ext cx="6253129" cy="60739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A2C21F-3A80-8840-B29D-9FD3230BD621}"/>
              </a:ext>
            </a:extLst>
          </p:cNvPr>
          <p:cNvSpPr txBox="1"/>
          <p:nvPr/>
        </p:nvSpPr>
        <p:spPr>
          <a:xfrm>
            <a:off x="4785767" y="2486849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图片 22">
            <a:extLst>
              <a:ext uri="{FF2B5EF4-FFF2-40B4-BE49-F238E27FC236}">
                <a16:creationId xmlns:a16="http://schemas.microsoft.com/office/drawing/2014/main" id="{82A9A0E5-C844-7D44-B90B-3AED94D73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1" y="0"/>
            <a:ext cx="2900901" cy="68580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30240174-F3CB-985D-C83E-09A28A595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301" y="30128"/>
            <a:ext cx="936104" cy="8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2" name="图片 301">
            <a:extLst>
              <a:ext uri="{FF2B5EF4-FFF2-40B4-BE49-F238E27FC236}">
                <a16:creationId xmlns:a16="http://schemas.microsoft.com/office/drawing/2014/main" id="{A12F0FAE-A5C6-2047-84AE-70DD1957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52067">
            <a:off x="8542027" y="2901027"/>
            <a:ext cx="541101" cy="681376"/>
          </a:xfrm>
          <a:prstGeom prst="rect">
            <a:avLst/>
          </a:prstGeom>
        </p:spPr>
      </p:pic>
      <p:sp>
        <p:nvSpPr>
          <p:cNvPr id="13" name="任意多边形: 形状 305">
            <a:extLst>
              <a:ext uri="{FF2B5EF4-FFF2-40B4-BE49-F238E27FC236}">
                <a16:creationId xmlns:a16="http://schemas.microsoft.com/office/drawing/2014/main" id="{E2B99DB9-1672-4546-BD7D-941E76DE08A2}"/>
              </a:ext>
            </a:extLst>
          </p:cNvPr>
          <p:cNvSpPr/>
          <p:nvPr/>
        </p:nvSpPr>
        <p:spPr>
          <a:xfrm flipH="1">
            <a:off x="5007931" y="938040"/>
            <a:ext cx="3539784" cy="1907025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1BA00-3C87-3047-A579-2713DD1DC5AD}"/>
              </a:ext>
            </a:extLst>
          </p:cNvPr>
          <p:cNvSpPr txBox="1"/>
          <p:nvPr/>
        </p:nvSpPr>
        <p:spPr>
          <a:xfrm>
            <a:off x="5130220" y="1671576"/>
            <a:ext cx="3501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”.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188A3-BD5D-7543-8B85-A1A5322A69D3}"/>
              </a:ext>
            </a:extLst>
          </p:cNvPr>
          <p:cNvSpPr txBox="1"/>
          <p:nvPr/>
        </p:nvSpPr>
        <p:spPr>
          <a:xfrm>
            <a:off x="5951785" y="1085487"/>
            <a:ext cx="1652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Vận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dụng</a:t>
            </a:r>
            <a:endParaRPr lang="en-VN" sz="2000" dirty="0">
              <a:solidFill>
                <a:srgbClr val="C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90078C16-7BCB-F790-7A57-3C2EB609F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00" y="248057"/>
            <a:ext cx="936104" cy="87964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30395010-9422-53F6-AE3F-2B0505E06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2574" y="0"/>
            <a:ext cx="3163389" cy="6858000"/>
          </a:xfrm>
          <a:prstGeom prst="rect">
            <a:avLst/>
          </a:prstGeom>
        </p:spPr>
      </p:pic>
      <p:sp>
        <p:nvSpPr>
          <p:cNvPr id="25" name="任意多边形: 形状 305">
            <a:extLst>
              <a:ext uri="{FF2B5EF4-FFF2-40B4-BE49-F238E27FC236}">
                <a16:creationId xmlns:a16="http://schemas.microsoft.com/office/drawing/2014/main" id="{D206B8BD-251F-E004-D4C9-E40AB8E87E8D}"/>
              </a:ext>
            </a:extLst>
          </p:cNvPr>
          <p:cNvSpPr/>
          <p:nvPr/>
        </p:nvSpPr>
        <p:spPr>
          <a:xfrm flipH="1">
            <a:off x="3615894" y="3388883"/>
            <a:ext cx="6896147" cy="3217825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F576BF-27D0-043B-D8A0-04235C0456C1}"/>
              </a:ext>
            </a:extLst>
          </p:cNvPr>
          <p:cNvSpPr txBox="1"/>
          <p:nvPr/>
        </p:nvSpPr>
        <p:spPr>
          <a:xfrm>
            <a:off x="5632972" y="3560117"/>
            <a:ext cx="271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Hướng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dẫn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viết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đoạn</a:t>
            </a:r>
            <a:endParaRPr lang="en-VN" sz="2000" dirty="0">
              <a:solidFill>
                <a:srgbClr val="C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1F745A-EB73-1DAC-60B9-D585408B5073}"/>
              </a:ext>
            </a:extLst>
          </p:cNvPr>
          <p:cNvSpPr txBox="1"/>
          <p:nvPr/>
        </p:nvSpPr>
        <p:spPr>
          <a:xfrm>
            <a:off x="4698796" y="3947776"/>
            <a:ext cx="565354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thức:1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V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2">
            <a:extLst>
              <a:ext uri="{FF2B5EF4-FFF2-40B4-BE49-F238E27FC236}">
                <a16:creationId xmlns:a16="http://schemas.microsoft.com/office/drawing/2014/main" id="{FF488AEB-2D67-8444-7937-2D9BF81D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1" y="0"/>
            <a:ext cx="2900901" cy="6858000"/>
          </a:xfrm>
          <a:prstGeom prst="rect">
            <a:avLst/>
          </a:prstGeom>
        </p:spPr>
      </p:pic>
      <p:pic>
        <p:nvPicPr>
          <p:cNvPr id="30" name="图片 306">
            <a:extLst>
              <a:ext uri="{FF2B5EF4-FFF2-40B4-BE49-F238E27FC236}">
                <a16:creationId xmlns:a16="http://schemas.microsoft.com/office/drawing/2014/main" id="{196AB03E-C150-B21C-6D09-49A0198CA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214799" y="3803485"/>
            <a:ext cx="3624442" cy="26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5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8" name="图片 22">
            <a:extLst>
              <a:ext uri="{FF2B5EF4-FFF2-40B4-BE49-F238E27FC236}">
                <a16:creationId xmlns:a16="http://schemas.microsoft.com/office/drawing/2014/main" id="{82A9A0E5-C844-7D44-B90B-3AED94D7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1" y="0"/>
            <a:ext cx="2900901" cy="6858000"/>
          </a:xfrm>
          <a:prstGeom prst="rect">
            <a:avLst/>
          </a:prstGeom>
        </p:spPr>
      </p:pic>
      <p:pic>
        <p:nvPicPr>
          <p:cNvPr id="12" name="图片 301">
            <a:extLst>
              <a:ext uri="{FF2B5EF4-FFF2-40B4-BE49-F238E27FC236}">
                <a16:creationId xmlns:a16="http://schemas.microsoft.com/office/drawing/2014/main" id="{A12F0FAE-A5C6-2047-84AE-70DD1957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52067">
            <a:off x="9415389" y="2197056"/>
            <a:ext cx="541101" cy="681376"/>
          </a:xfrm>
          <a:prstGeom prst="rect">
            <a:avLst/>
          </a:prstGeom>
        </p:spPr>
      </p:pic>
      <p:sp>
        <p:nvSpPr>
          <p:cNvPr id="13" name="任意多边形: 形状 305">
            <a:extLst>
              <a:ext uri="{FF2B5EF4-FFF2-40B4-BE49-F238E27FC236}">
                <a16:creationId xmlns:a16="http://schemas.microsoft.com/office/drawing/2014/main" id="{E2B99DB9-1672-4546-BD7D-941E76DE08A2}"/>
              </a:ext>
            </a:extLst>
          </p:cNvPr>
          <p:cNvSpPr/>
          <p:nvPr/>
        </p:nvSpPr>
        <p:spPr>
          <a:xfrm flipH="1">
            <a:off x="2566217" y="1769805"/>
            <a:ext cx="6896147" cy="3217825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188A3-BD5D-7543-8B85-A1A5322A69D3}"/>
              </a:ext>
            </a:extLst>
          </p:cNvPr>
          <p:cNvSpPr txBox="1"/>
          <p:nvPr/>
        </p:nvSpPr>
        <p:spPr>
          <a:xfrm>
            <a:off x="4621941" y="2257631"/>
            <a:ext cx="271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Hướng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dẫn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học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ở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nhà</a:t>
            </a:r>
            <a:endParaRPr lang="en-VN" sz="2000" dirty="0">
              <a:solidFill>
                <a:srgbClr val="C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B6ECC841-5FCE-A44B-8B45-2A5A06D6B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318" y="5924190"/>
            <a:ext cx="431857" cy="43951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501329A0-3F24-D64E-9807-0A8E7AC36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644" y="5983785"/>
            <a:ext cx="446747" cy="394822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6D0BE540-0E13-8249-8046-FFA284813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773" y="5953988"/>
            <a:ext cx="431857" cy="439518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2B66A66A-ABE4-AE4A-B8B0-2B4D050C9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100" y="5968886"/>
            <a:ext cx="446747" cy="394822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90078C16-7BCB-F790-7A57-3C2EB609F9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00" y="248057"/>
            <a:ext cx="936104" cy="87964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30395010-9422-53F6-AE3F-2B0505E06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02664" y="0"/>
            <a:ext cx="3163389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4987F5-266C-49DA-054C-12F61F0C7488}"/>
              </a:ext>
            </a:extLst>
          </p:cNvPr>
          <p:cNvSpPr txBox="1"/>
          <p:nvPr/>
        </p:nvSpPr>
        <p:spPr>
          <a:xfrm>
            <a:off x="2919155" y="2986318"/>
            <a:ext cx="6352987" cy="87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  <a:tabLst>
                <a:tab pos="90170" algn="l"/>
                <a:tab pos="180340" algn="l"/>
              </a:tabLst>
            </a:pP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  <a:tabLst>
                <a:tab pos="90170" algn="l"/>
                <a:tab pos="18034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817757" y="406083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835209" y="133603"/>
            <a:ext cx="1723194" cy="17005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29D154-EC13-1E46-B4A6-FB2EDE8FB48B}"/>
              </a:ext>
            </a:extLst>
          </p:cNvPr>
          <p:cNvSpPr txBox="1"/>
          <p:nvPr/>
        </p:nvSpPr>
        <p:spPr>
          <a:xfrm>
            <a:off x="2471854" y="574348"/>
            <a:ext cx="362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tên: 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A232C-DD2C-F04A-B327-CD4F7811DB3D}"/>
              </a:ext>
            </a:extLst>
          </p:cNvPr>
          <p:cNvSpPr txBox="1"/>
          <p:nvPr/>
        </p:nvSpPr>
        <p:spPr>
          <a:xfrm>
            <a:off x="4716541" y="1208105"/>
            <a:ext cx="3320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7B2D4-D7F3-294D-947C-1247412E9A04}"/>
              </a:ext>
            </a:extLst>
          </p:cNvPr>
          <p:cNvSpPr txBox="1"/>
          <p:nvPr/>
        </p:nvSpPr>
        <p:spPr>
          <a:xfrm>
            <a:off x="2297061" y="2210338"/>
            <a:ext cx="290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TÁC GIẢ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F1D728-1637-EB4D-85A9-ADB15B7DEF3A}"/>
              </a:ext>
            </a:extLst>
          </p:cNvPr>
          <p:cNvSpPr txBox="1"/>
          <p:nvPr/>
        </p:nvSpPr>
        <p:spPr>
          <a:xfrm>
            <a:off x="7483878" y="2162405"/>
            <a:ext cx="38903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TÁC PHẨM</a:t>
            </a:r>
          </a:p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Xuất xứ: 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</a:p>
          <a:p>
            <a:pPr marL="285750" indent="-285750">
              <a:buFontTx/>
              <a:buChar char="-"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kể: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Chú thích:…………</a:t>
            </a:r>
          </a:p>
          <a:p>
            <a:pPr marL="285750" indent="-285750">
              <a:buFontTx/>
              <a:buChar char="-"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văn bản: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026" name="Picture 2" descr="Tải về Phía Tây Trường Sơn sách miễn phí Pdf • Thư viện Sách hướng dẫn">
            <a:extLst>
              <a:ext uri="{FF2B5EF4-FFF2-40B4-BE49-F238E27FC236}">
                <a16:creationId xmlns:a16="http://schemas.microsoft.com/office/drawing/2014/main" id="{FA430EC1-753F-7745-8599-605FC934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48" y="2555184"/>
            <a:ext cx="1242005" cy="1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à văn Vũ Hùng: &amp;quot;Tôi vừa lòng với tuổi thơ của mình!&amp;quot;">
            <a:extLst>
              <a:ext uri="{FF2B5EF4-FFF2-40B4-BE49-F238E27FC236}">
                <a16:creationId xmlns:a16="http://schemas.microsoft.com/office/drawing/2014/main" id="{F7B81CEE-84FA-E842-9F83-F9202022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99" y="2834764"/>
            <a:ext cx="1632681" cy="10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4AFBEED-B1D7-BA43-BAA8-E7C752015990}"/>
              </a:ext>
            </a:extLst>
          </p:cNvPr>
          <p:cNvSpPr txBox="1"/>
          <p:nvPr/>
        </p:nvSpPr>
        <p:spPr>
          <a:xfrm>
            <a:off x="1932595" y="4151618"/>
            <a:ext cx="36339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044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43860" y="559472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772768" y="3231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731300" y="1028056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224364" y="1252579"/>
            <a:ext cx="374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46BE2-9905-4546-8825-C0914A53C2EB}"/>
              </a:ext>
            </a:extLst>
          </p:cNvPr>
          <p:cNvSpPr txBox="1"/>
          <p:nvPr/>
        </p:nvSpPr>
        <p:spPr>
          <a:xfrm>
            <a:off x="2191408" y="711533"/>
            <a:ext cx="362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tên: 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F59CD52-254D-6249-AFE8-D2C39B57CC6B}"/>
              </a:ext>
            </a:extLst>
          </p:cNvPr>
          <p:cNvGraphicFramePr>
            <a:graphicFrameLocks noGrp="1"/>
          </p:cNvGraphicFramePr>
          <p:nvPr/>
        </p:nvGraphicFramePr>
        <p:xfrm>
          <a:off x="2031998" y="2309167"/>
          <a:ext cx="8127999" cy="325484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73095">
                  <a:extLst>
                    <a:ext uri="{9D8B030D-6E8A-4147-A177-3AD203B41FA5}">
                      <a16:colId xmlns:a16="http://schemas.microsoft.com/office/drawing/2014/main" val="349051004"/>
                    </a:ext>
                  </a:extLst>
                </a:gridCol>
                <a:gridCol w="2945571">
                  <a:extLst>
                    <a:ext uri="{9D8B030D-6E8A-4147-A177-3AD203B41FA5}">
                      <a16:colId xmlns:a16="http://schemas.microsoft.com/office/drawing/2014/main" val="29180503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32834457"/>
                    </a:ext>
                  </a:extLst>
                </a:gridCol>
              </a:tblGrid>
              <a:tr h="780149">
                <a:tc gridSpan="3">
                  <a:txBody>
                    <a:bodyPr/>
                    <a:lstStyle/>
                    <a:p>
                      <a:pPr algn="ctr"/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04405"/>
                  </a:ext>
                </a:extLst>
              </a:tr>
              <a:tr h="780149">
                <a:tc>
                  <a:txBody>
                    <a:bodyPr/>
                    <a:lstStyle/>
                    <a:p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đốc</a:t>
                      </a:r>
                      <a:endParaRPr lang="en-VN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VN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VN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398719"/>
                  </a:ext>
                </a:extLst>
              </a:tr>
              <a:tr h="780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thể hiện</a:t>
                      </a:r>
                    </a:p>
                    <a:p>
                      <a:pPr algn="ctr"/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8069"/>
                  </a:ext>
                </a:extLst>
              </a:tr>
              <a:tr h="780149"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Qua đó, ta thấy được tình cảm của Ông Một đối với Đề đốc và Người quản tượng là…………….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78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5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43860" y="559472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772768" y="3231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731300" y="1028056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224364" y="1252579"/>
            <a:ext cx="374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46BE2-9905-4546-8825-C0914A53C2EB}"/>
              </a:ext>
            </a:extLst>
          </p:cNvPr>
          <p:cNvSpPr txBox="1"/>
          <p:nvPr/>
        </p:nvSpPr>
        <p:spPr>
          <a:xfrm>
            <a:off x="2191408" y="711533"/>
            <a:ext cx="362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tên: </a:t>
            </a: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F59CD52-254D-6249-AFE8-D2C39B57C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979425"/>
              </p:ext>
            </p:extLst>
          </p:nvPr>
        </p:nvGraphicFramePr>
        <p:xfrm>
          <a:off x="2031998" y="2309167"/>
          <a:ext cx="8127999" cy="274901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73095">
                  <a:extLst>
                    <a:ext uri="{9D8B030D-6E8A-4147-A177-3AD203B41FA5}">
                      <a16:colId xmlns:a16="http://schemas.microsoft.com/office/drawing/2014/main" val="349051004"/>
                    </a:ext>
                  </a:extLst>
                </a:gridCol>
                <a:gridCol w="5654904">
                  <a:extLst>
                    <a:ext uri="{9D8B030D-6E8A-4147-A177-3AD203B41FA5}">
                      <a16:colId xmlns:a16="http://schemas.microsoft.com/office/drawing/2014/main" val="2918050309"/>
                    </a:ext>
                  </a:extLst>
                </a:gridCol>
              </a:tblGrid>
              <a:tr h="780149">
                <a:tc gridSpan="2">
                  <a:txBody>
                    <a:bodyPr/>
                    <a:lstStyle/>
                    <a:p>
                      <a:pPr algn="ctr"/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04405"/>
                  </a:ext>
                </a:extLst>
              </a:tr>
              <a:tr h="780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thể hiện</a:t>
                      </a:r>
                    </a:p>
                    <a:p>
                      <a:pPr algn="ctr"/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8069"/>
                  </a:ext>
                </a:extLst>
              </a:tr>
              <a:tr h="780149"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Qua đó, ta thấy được tình cảm của Người quản tượng và dân làng dành cho Ông Một là …………….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78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7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8704B"/>
              </a:solidFill>
              <a:latin typeface="UVN Ba Le" pitchFamily="8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" y="908298"/>
            <a:ext cx="5041402" cy="5041402"/>
          </a:xfrm>
          <a:prstGeom prst="rect">
            <a:avLst/>
          </a:prstGeom>
        </p:spPr>
      </p:pic>
      <p:sp>
        <p:nvSpPr>
          <p:cNvPr id="9" name="椭圆 627">
            <a:extLst>
              <a:ext uri="{FF2B5EF4-FFF2-40B4-BE49-F238E27FC236}">
                <a16:creationId xmlns:a16="http://schemas.microsoft.com/office/drawing/2014/main" id="{01D38704-F5AF-4B5D-A930-233ED0D1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47" y="1592377"/>
            <a:ext cx="2828925" cy="28305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dirty="0">
              <a:solidFill>
                <a:srgbClr val="687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628">
            <a:extLst>
              <a:ext uri="{FF2B5EF4-FFF2-40B4-BE49-F238E27FC236}">
                <a16:creationId xmlns:a16="http://schemas.microsoft.com/office/drawing/2014/main" id="{093BCAEC-38AC-4D96-95B6-EEFBAA1F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97" y="1459027"/>
            <a:ext cx="3095625" cy="3097213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68704B"/>
              </a:solidFill>
              <a:latin typeface="UVN Ba Le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3E84F-DCA2-8349-AC27-78CEFB34E2E7}"/>
              </a:ext>
            </a:extLst>
          </p:cNvPr>
          <p:cNvSpPr txBox="1"/>
          <p:nvPr/>
        </p:nvSpPr>
        <p:spPr>
          <a:xfrm>
            <a:off x="6054293" y="1583512"/>
            <a:ext cx="4595525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8102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AB70B65F-43F6-8649-9E14-FA773D6D8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21" y="1507155"/>
            <a:ext cx="718358" cy="7373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B5AEC8-0E32-4843-92AB-C9D480BF4BEA}"/>
              </a:ext>
            </a:extLst>
          </p:cNvPr>
          <p:cNvSpPr txBox="1"/>
          <p:nvPr/>
        </p:nvSpPr>
        <p:spPr>
          <a:xfrm>
            <a:off x="6089465" y="2572016"/>
            <a:ext cx="5041402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81026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29CDFF-BD4A-5C43-AC14-2BDCF2880F99}"/>
              </a:ext>
            </a:extLst>
          </p:cNvPr>
          <p:cNvSpPr txBox="1"/>
          <p:nvPr/>
        </p:nvSpPr>
        <p:spPr>
          <a:xfrm>
            <a:off x="6183373" y="4351158"/>
            <a:ext cx="5168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V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EEA731-CEB5-7540-B409-CD87EE3BD29C}"/>
              </a:ext>
            </a:extLst>
          </p:cNvPr>
          <p:cNvSpPr txBox="1"/>
          <p:nvPr/>
        </p:nvSpPr>
        <p:spPr>
          <a:xfrm>
            <a:off x="6104913" y="3639039"/>
            <a:ext cx="3035662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81026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72906B04-B49B-644C-B828-CC40EB1FB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562" y="2472750"/>
            <a:ext cx="718358" cy="737379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438539F0-E5A0-0A4F-9981-623C65F52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86" y="3390134"/>
            <a:ext cx="718358" cy="737379"/>
          </a:xfrm>
          <a:prstGeom prst="rect">
            <a:avLst/>
          </a:prstGeom>
        </p:spPr>
      </p:pic>
      <p:pic>
        <p:nvPicPr>
          <p:cNvPr id="28" name="图片 1">
            <a:extLst>
              <a:ext uri="{FF2B5EF4-FFF2-40B4-BE49-F238E27FC236}">
                <a16:creationId xmlns:a16="http://schemas.microsoft.com/office/drawing/2014/main" id="{BBD3290E-8B23-2C42-B74B-49790158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86" y="4312040"/>
            <a:ext cx="718358" cy="7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DA5E36F-3152-42B9-A113-4DB1E532B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88" y="1414003"/>
            <a:ext cx="5014840" cy="40299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1B2AFE-7E89-3709-D0A6-B84F1A858F6F}"/>
              </a:ext>
            </a:extLst>
          </p:cNvPr>
          <p:cNvSpPr txBox="1"/>
          <p:nvPr/>
        </p:nvSpPr>
        <p:spPr>
          <a:xfrm>
            <a:off x="4682050" y="2512902"/>
            <a:ext cx="3124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”..</a:t>
            </a: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图片 22">
            <a:extLst>
              <a:ext uri="{FF2B5EF4-FFF2-40B4-BE49-F238E27FC236}">
                <a16:creationId xmlns:a16="http://schemas.microsoft.com/office/drawing/2014/main" id="{67118407-E011-982A-7349-01D012A2E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48" y="0"/>
            <a:ext cx="4564856" cy="6858000"/>
          </a:xfrm>
          <a:prstGeom prst="rect">
            <a:avLst/>
          </a:prstGeom>
        </p:spPr>
      </p:pic>
      <p:pic>
        <p:nvPicPr>
          <p:cNvPr id="35" name="图片 21">
            <a:extLst>
              <a:ext uri="{FF2B5EF4-FFF2-40B4-BE49-F238E27FC236}">
                <a16:creationId xmlns:a16="http://schemas.microsoft.com/office/drawing/2014/main" id="{A07EA849-34E4-66D3-9E14-869D5CF4B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79670" y="-38934"/>
            <a:ext cx="345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45257" y="876218"/>
            <a:ext cx="3919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r>
              <a:rPr lang="en-VN" sz="1600" b="1" dirty="0">
                <a:effectLst/>
              </a:rPr>
              <a:t> </a:t>
            </a:r>
            <a:endParaRPr lang="en-VN" sz="1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ck Arc 19">
            <a:extLst>
              <a:ext uri="{FF2B5EF4-FFF2-40B4-BE49-F238E27FC236}">
                <a16:creationId xmlns:a16="http://schemas.microsoft.com/office/drawing/2014/main" id="{9CD216BD-7F41-0643-827A-FF4E72F34D21}"/>
              </a:ext>
            </a:extLst>
          </p:cNvPr>
          <p:cNvSpPr/>
          <p:nvPr/>
        </p:nvSpPr>
        <p:spPr>
          <a:xfrm>
            <a:off x="296214" y="1002538"/>
            <a:ext cx="5525334" cy="5525334"/>
          </a:xfrm>
          <a:prstGeom prst="blockArc">
            <a:avLst>
              <a:gd name="adj1" fmla="val 18900000"/>
              <a:gd name="adj2" fmla="val 2700000"/>
              <a:gd name="adj3" fmla="val 391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6105DF-E71F-5449-B56C-8387DAC88083}"/>
              </a:ext>
            </a:extLst>
          </p:cNvPr>
          <p:cNvSpPr/>
          <p:nvPr/>
        </p:nvSpPr>
        <p:spPr>
          <a:xfrm>
            <a:off x="5658961" y="2155310"/>
            <a:ext cx="5869231" cy="7892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01B4D7-E356-0E46-A567-C47ED8CA0E8A}"/>
              </a:ext>
            </a:extLst>
          </p:cNvPr>
          <p:cNvSpPr/>
          <p:nvPr/>
        </p:nvSpPr>
        <p:spPr>
          <a:xfrm>
            <a:off x="4992200" y="2021397"/>
            <a:ext cx="1025769" cy="1025769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BD0FFC-AA90-DF4E-9950-45502C960745}"/>
              </a:ext>
            </a:extLst>
          </p:cNvPr>
          <p:cNvSpPr txBox="1"/>
          <p:nvPr/>
        </p:nvSpPr>
        <p:spPr>
          <a:xfrm>
            <a:off x="5339648" y="2318139"/>
            <a:ext cx="63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146" name="Picture 2" descr="Vũ Hùng (Author of Sống giữa bầy voi)">
            <a:extLst>
              <a:ext uri="{FF2B5EF4-FFF2-40B4-BE49-F238E27FC236}">
                <a16:creationId xmlns:a16="http://schemas.microsoft.com/office/drawing/2014/main" id="{40C22166-D88A-C84C-B8C1-AE66ADDD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27" y="1831352"/>
            <a:ext cx="2900902" cy="39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2900901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E1079A-8F82-5A45-BFF3-831E5058E3B2}"/>
              </a:ext>
            </a:extLst>
          </p:cNvPr>
          <p:cNvSpPr txBox="1"/>
          <p:nvPr/>
        </p:nvSpPr>
        <p:spPr>
          <a:xfrm>
            <a:off x="2826001" y="5816392"/>
            <a:ext cx="138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1.Tác giả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B29B0B-705B-5144-93AE-C31D75F153A1}"/>
              </a:ext>
            </a:extLst>
          </p:cNvPr>
          <p:cNvSpPr txBox="1"/>
          <p:nvPr/>
        </p:nvSpPr>
        <p:spPr>
          <a:xfrm>
            <a:off x="6140862" y="2330687"/>
            <a:ext cx="4230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19310 )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pic>
        <p:nvPicPr>
          <p:cNvPr id="37" name="图片 21">
            <a:extLst>
              <a:ext uri="{FF2B5EF4-FFF2-40B4-BE49-F238E27FC236}">
                <a16:creationId xmlns:a16="http://schemas.microsoft.com/office/drawing/2014/main" id="{F91CDD90-BD4D-FDDD-AA86-D4AC4735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66959" y="-38934"/>
            <a:ext cx="2571751" cy="68580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D9DAC0-D943-A79F-420C-8284DDA13548}"/>
              </a:ext>
            </a:extLst>
          </p:cNvPr>
          <p:cNvSpPr/>
          <p:nvPr/>
        </p:nvSpPr>
        <p:spPr>
          <a:xfrm>
            <a:off x="5694583" y="3417570"/>
            <a:ext cx="5869231" cy="7892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CB543B-4DC2-AAE2-753E-EF8E6CDC7C78}"/>
              </a:ext>
            </a:extLst>
          </p:cNvPr>
          <p:cNvSpPr txBox="1"/>
          <p:nvPr/>
        </p:nvSpPr>
        <p:spPr>
          <a:xfrm>
            <a:off x="6291281" y="3478664"/>
            <a:ext cx="5236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49EF8F-E116-7C01-496F-5BBAA18461AE}"/>
              </a:ext>
            </a:extLst>
          </p:cNvPr>
          <p:cNvSpPr/>
          <p:nvPr/>
        </p:nvSpPr>
        <p:spPr>
          <a:xfrm>
            <a:off x="5290493" y="3252320"/>
            <a:ext cx="1025769" cy="1025769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791AEA-6B84-E063-6258-D641087AC6C9}"/>
              </a:ext>
            </a:extLst>
          </p:cNvPr>
          <p:cNvSpPr txBox="1"/>
          <p:nvPr/>
        </p:nvSpPr>
        <p:spPr>
          <a:xfrm>
            <a:off x="5580598" y="3538308"/>
            <a:ext cx="63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A7107B9-FC33-FD60-F31B-74D6F880682A}"/>
              </a:ext>
            </a:extLst>
          </p:cNvPr>
          <p:cNvSpPr/>
          <p:nvPr/>
        </p:nvSpPr>
        <p:spPr>
          <a:xfrm>
            <a:off x="5821548" y="4647163"/>
            <a:ext cx="5742266" cy="7892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23ED93-57BD-AF39-9EA5-4AFA0362F730}"/>
              </a:ext>
            </a:extLst>
          </p:cNvPr>
          <p:cNvSpPr txBox="1"/>
          <p:nvPr/>
        </p:nvSpPr>
        <p:spPr>
          <a:xfrm>
            <a:off x="6035140" y="4826396"/>
            <a:ext cx="6216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978230D-2060-1571-E27D-FA6A7AB48B3E}"/>
              </a:ext>
            </a:extLst>
          </p:cNvPr>
          <p:cNvSpPr/>
          <p:nvPr/>
        </p:nvSpPr>
        <p:spPr>
          <a:xfrm>
            <a:off x="4992200" y="4483243"/>
            <a:ext cx="1025769" cy="1025769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F0F588-1C9B-1418-EAE8-7AA3CCA57311}"/>
              </a:ext>
            </a:extLst>
          </p:cNvPr>
          <p:cNvSpPr txBox="1"/>
          <p:nvPr/>
        </p:nvSpPr>
        <p:spPr>
          <a:xfrm>
            <a:off x="5339648" y="4780230"/>
            <a:ext cx="63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55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32" grpId="0"/>
      <p:bldP spid="34" grpId="0"/>
      <p:bldP spid="40" grpId="0" animBg="1"/>
      <p:bldP spid="41" grpId="0"/>
      <p:bldP spid="43" grpId="0"/>
      <p:bldP spid="44" grpId="0" animBg="1"/>
      <p:bldP spid="45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45257" y="876218"/>
            <a:ext cx="3919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r>
              <a:rPr lang="en-VN" sz="1600" b="1" dirty="0">
                <a:effectLst/>
              </a:rPr>
              <a:t> </a:t>
            </a:r>
            <a:endParaRPr lang="en-VN" sz="1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2900901" cy="6858000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E08E599D-2B94-CA9A-411E-EBD541EE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65089-3825-26EA-4BA2-7EBC9919B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2583498"/>
            <a:ext cx="5897880" cy="33982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CE7499-EB04-D113-46DC-507E6E9DE3A4}"/>
              </a:ext>
            </a:extLst>
          </p:cNvPr>
          <p:cNvSpPr txBox="1"/>
          <p:nvPr/>
        </p:nvSpPr>
        <p:spPr>
          <a:xfrm>
            <a:off x="3667969" y="1569146"/>
            <a:ext cx="4752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endParaRPr lang="en-VN" b="1" i="1" dirty="0"/>
          </a:p>
        </p:txBody>
      </p:sp>
    </p:spTree>
    <p:extLst>
      <p:ext uri="{BB962C8B-B14F-4D97-AF65-F5344CB8AC3E}">
        <p14:creationId xmlns:p14="http://schemas.microsoft.com/office/powerpoint/2010/main" val="41537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45257" y="876218"/>
            <a:ext cx="3919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r>
              <a:rPr lang="en-VN" sz="1600" b="1" dirty="0">
                <a:effectLst/>
              </a:rPr>
              <a:t> </a:t>
            </a:r>
            <a:endParaRPr lang="en-VN" sz="1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2900901" cy="685800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A3301364-074A-6143-978D-408AEE8E534C}"/>
              </a:ext>
            </a:extLst>
          </p:cNvPr>
          <p:cNvGrpSpPr/>
          <p:nvPr/>
        </p:nvGrpSpPr>
        <p:grpSpPr>
          <a:xfrm>
            <a:off x="5898257" y="2533682"/>
            <a:ext cx="3679677" cy="483798"/>
            <a:chOff x="4621682" y="1579489"/>
            <a:chExt cx="3679677" cy="483798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2EF5A591-6CAF-0A4A-8EE2-6A54287D417B}"/>
                </a:ext>
              </a:extLst>
            </p:cNvPr>
            <p:cNvSpPr/>
            <p:nvPr/>
          </p:nvSpPr>
          <p:spPr>
            <a:xfrm>
              <a:off x="4621682" y="2063287"/>
              <a:ext cx="3679677" cy="0"/>
            </a:xfrm>
            <a:prstGeom prst="lin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10C3648-B8F7-B548-A8DA-CB525FA48D79}"/>
                </a:ext>
              </a:extLst>
            </p:cNvPr>
            <p:cNvSpPr/>
            <p:nvPr/>
          </p:nvSpPr>
          <p:spPr>
            <a:xfrm>
              <a:off x="4621682" y="1579489"/>
              <a:ext cx="956716" cy="474618"/>
            </a:xfrm>
            <a:custGeom>
              <a:avLst/>
              <a:gdLst>
                <a:gd name="connsiteX0" fmla="*/ 79119 w 956716"/>
                <a:gd name="connsiteY0" fmla="*/ 0 h 474618"/>
                <a:gd name="connsiteX1" fmla="*/ 877597 w 956716"/>
                <a:gd name="connsiteY1" fmla="*/ 0 h 474618"/>
                <a:gd name="connsiteX2" fmla="*/ 956716 w 956716"/>
                <a:gd name="connsiteY2" fmla="*/ 79119 h 474618"/>
                <a:gd name="connsiteX3" fmla="*/ 956716 w 956716"/>
                <a:gd name="connsiteY3" fmla="*/ 474618 h 474618"/>
                <a:gd name="connsiteX4" fmla="*/ 956716 w 956716"/>
                <a:gd name="connsiteY4" fmla="*/ 474618 h 474618"/>
                <a:gd name="connsiteX5" fmla="*/ 0 w 956716"/>
                <a:gd name="connsiteY5" fmla="*/ 474618 h 474618"/>
                <a:gd name="connsiteX6" fmla="*/ 0 w 956716"/>
                <a:gd name="connsiteY6" fmla="*/ 474618 h 474618"/>
                <a:gd name="connsiteX7" fmla="*/ 0 w 956716"/>
                <a:gd name="connsiteY7" fmla="*/ 79119 h 474618"/>
                <a:gd name="connsiteX8" fmla="*/ 79119 w 956716"/>
                <a:gd name="connsiteY8" fmla="*/ 0 h 47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6716" h="474618">
                  <a:moveTo>
                    <a:pt x="79119" y="0"/>
                  </a:moveTo>
                  <a:lnTo>
                    <a:pt x="877597" y="0"/>
                  </a:lnTo>
                  <a:cubicBezTo>
                    <a:pt x="921293" y="0"/>
                    <a:pt x="956716" y="35423"/>
                    <a:pt x="956716" y="79119"/>
                  </a:cubicBezTo>
                  <a:lnTo>
                    <a:pt x="956716" y="474618"/>
                  </a:lnTo>
                  <a:lnTo>
                    <a:pt x="956716" y="474618"/>
                  </a:lnTo>
                  <a:lnTo>
                    <a:pt x="0" y="474618"/>
                  </a:lnTo>
                  <a:lnTo>
                    <a:pt x="0" y="474618"/>
                  </a:lnTo>
                  <a:lnTo>
                    <a:pt x="0" y="79119"/>
                  </a:lnTo>
                  <a:cubicBezTo>
                    <a:pt x="0" y="35423"/>
                    <a:pt x="35423" y="0"/>
                    <a:pt x="7911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798" tIns="70798" rIns="70798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15E3B5B-C051-CA4A-92A9-268537043494}"/>
              </a:ext>
            </a:extLst>
          </p:cNvPr>
          <p:cNvSpPr txBox="1"/>
          <p:nvPr/>
        </p:nvSpPr>
        <p:spPr>
          <a:xfrm>
            <a:off x="7515685" y="2580243"/>
            <a:ext cx="129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8275CF-209C-BF42-81D2-5DAF8C09D5E3}"/>
              </a:ext>
            </a:extLst>
          </p:cNvPr>
          <p:cNvSpPr txBox="1"/>
          <p:nvPr/>
        </p:nvSpPr>
        <p:spPr>
          <a:xfrm>
            <a:off x="5898257" y="3008300"/>
            <a:ext cx="42514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3824FDD-81DD-B541-864D-75CA393E9088}"/>
              </a:ext>
            </a:extLst>
          </p:cNvPr>
          <p:cNvGrpSpPr/>
          <p:nvPr/>
        </p:nvGrpSpPr>
        <p:grpSpPr>
          <a:xfrm>
            <a:off x="5961095" y="4045693"/>
            <a:ext cx="3679677" cy="474621"/>
            <a:chOff x="4719087" y="2864015"/>
            <a:chExt cx="3679677" cy="474621"/>
          </a:xfrm>
        </p:grpSpPr>
        <p:sp>
          <p:nvSpPr>
            <p:cNvPr id="70" name="Straight Connector 69">
              <a:extLst>
                <a:ext uri="{FF2B5EF4-FFF2-40B4-BE49-F238E27FC236}">
                  <a16:creationId xmlns:a16="http://schemas.microsoft.com/office/drawing/2014/main" id="{F588B210-CAB9-404D-87FA-AC7859E1AA9E}"/>
                </a:ext>
              </a:extLst>
            </p:cNvPr>
            <p:cNvSpPr/>
            <p:nvPr/>
          </p:nvSpPr>
          <p:spPr>
            <a:xfrm>
              <a:off x="4719087" y="3338636"/>
              <a:ext cx="3679677" cy="0"/>
            </a:xfrm>
            <a:prstGeom prst="lin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4B77D22-0395-794F-B8CC-3FE6C75EA91A}"/>
                </a:ext>
              </a:extLst>
            </p:cNvPr>
            <p:cNvSpPr/>
            <p:nvPr/>
          </p:nvSpPr>
          <p:spPr>
            <a:xfrm>
              <a:off x="4719087" y="2864015"/>
              <a:ext cx="956716" cy="474618"/>
            </a:xfrm>
            <a:custGeom>
              <a:avLst/>
              <a:gdLst>
                <a:gd name="connsiteX0" fmla="*/ 79119 w 956716"/>
                <a:gd name="connsiteY0" fmla="*/ 0 h 474618"/>
                <a:gd name="connsiteX1" fmla="*/ 877597 w 956716"/>
                <a:gd name="connsiteY1" fmla="*/ 0 h 474618"/>
                <a:gd name="connsiteX2" fmla="*/ 956716 w 956716"/>
                <a:gd name="connsiteY2" fmla="*/ 79119 h 474618"/>
                <a:gd name="connsiteX3" fmla="*/ 956716 w 956716"/>
                <a:gd name="connsiteY3" fmla="*/ 474618 h 474618"/>
                <a:gd name="connsiteX4" fmla="*/ 956716 w 956716"/>
                <a:gd name="connsiteY4" fmla="*/ 474618 h 474618"/>
                <a:gd name="connsiteX5" fmla="*/ 0 w 956716"/>
                <a:gd name="connsiteY5" fmla="*/ 474618 h 474618"/>
                <a:gd name="connsiteX6" fmla="*/ 0 w 956716"/>
                <a:gd name="connsiteY6" fmla="*/ 474618 h 474618"/>
                <a:gd name="connsiteX7" fmla="*/ 0 w 956716"/>
                <a:gd name="connsiteY7" fmla="*/ 79119 h 474618"/>
                <a:gd name="connsiteX8" fmla="*/ 79119 w 956716"/>
                <a:gd name="connsiteY8" fmla="*/ 0 h 47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6716" h="474618">
                  <a:moveTo>
                    <a:pt x="79119" y="0"/>
                  </a:moveTo>
                  <a:lnTo>
                    <a:pt x="877597" y="0"/>
                  </a:lnTo>
                  <a:cubicBezTo>
                    <a:pt x="921293" y="0"/>
                    <a:pt x="956716" y="35423"/>
                    <a:pt x="956716" y="79119"/>
                  </a:cubicBezTo>
                  <a:lnTo>
                    <a:pt x="956716" y="474618"/>
                  </a:lnTo>
                  <a:lnTo>
                    <a:pt x="956716" y="474618"/>
                  </a:lnTo>
                  <a:lnTo>
                    <a:pt x="0" y="474618"/>
                  </a:lnTo>
                  <a:lnTo>
                    <a:pt x="0" y="474618"/>
                  </a:lnTo>
                  <a:lnTo>
                    <a:pt x="0" y="79119"/>
                  </a:lnTo>
                  <a:cubicBezTo>
                    <a:pt x="0" y="35423"/>
                    <a:pt x="35423" y="0"/>
                    <a:pt x="7911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798" tIns="70798" rIns="70798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C66133A-ACC3-2E4A-B8F0-BFF68B349E2B}"/>
              </a:ext>
            </a:extLst>
          </p:cNvPr>
          <p:cNvGrpSpPr/>
          <p:nvPr/>
        </p:nvGrpSpPr>
        <p:grpSpPr>
          <a:xfrm>
            <a:off x="5995662" y="5237737"/>
            <a:ext cx="3679677" cy="474621"/>
            <a:chOff x="4719087" y="4283544"/>
            <a:chExt cx="3679677" cy="474621"/>
          </a:xfrm>
        </p:grpSpPr>
        <p:sp>
          <p:nvSpPr>
            <p:cNvPr id="72" name="Straight Connector 71">
              <a:extLst>
                <a:ext uri="{FF2B5EF4-FFF2-40B4-BE49-F238E27FC236}">
                  <a16:creationId xmlns:a16="http://schemas.microsoft.com/office/drawing/2014/main" id="{DF0059A1-2D9F-2D43-BC55-A70F73731643}"/>
                </a:ext>
              </a:extLst>
            </p:cNvPr>
            <p:cNvSpPr/>
            <p:nvPr/>
          </p:nvSpPr>
          <p:spPr>
            <a:xfrm>
              <a:off x="4719087" y="4758165"/>
              <a:ext cx="3679677" cy="0"/>
            </a:xfrm>
            <a:prstGeom prst="lin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17FA0D1-87D5-834D-B371-9ED4BB300DD6}"/>
                </a:ext>
              </a:extLst>
            </p:cNvPr>
            <p:cNvSpPr/>
            <p:nvPr/>
          </p:nvSpPr>
          <p:spPr>
            <a:xfrm>
              <a:off x="4719087" y="4283544"/>
              <a:ext cx="956716" cy="474618"/>
            </a:xfrm>
            <a:custGeom>
              <a:avLst/>
              <a:gdLst>
                <a:gd name="connsiteX0" fmla="*/ 79119 w 956716"/>
                <a:gd name="connsiteY0" fmla="*/ 0 h 474618"/>
                <a:gd name="connsiteX1" fmla="*/ 877597 w 956716"/>
                <a:gd name="connsiteY1" fmla="*/ 0 h 474618"/>
                <a:gd name="connsiteX2" fmla="*/ 956716 w 956716"/>
                <a:gd name="connsiteY2" fmla="*/ 79119 h 474618"/>
                <a:gd name="connsiteX3" fmla="*/ 956716 w 956716"/>
                <a:gd name="connsiteY3" fmla="*/ 474618 h 474618"/>
                <a:gd name="connsiteX4" fmla="*/ 956716 w 956716"/>
                <a:gd name="connsiteY4" fmla="*/ 474618 h 474618"/>
                <a:gd name="connsiteX5" fmla="*/ 0 w 956716"/>
                <a:gd name="connsiteY5" fmla="*/ 474618 h 474618"/>
                <a:gd name="connsiteX6" fmla="*/ 0 w 956716"/>
                <a:gd name="connsiteY6" fmla="*/ 474618 h 474618"/>
                <a:gd name="connsiteX7" fmla="*/ 0 w 956716"/>
                <a:gd name="connsiteY7" fmla="*/ 79119 h 474618"/>
                <a:gd name="connsiteX8" fmla="*/ 79119 w 956716"/>
                <a:gd name="connsiteY8" fmla="*/ 0 h 47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6716" h="474618">
                  <a:moveTo>
                    <a:pt x="79119" y="0"/>
                  </a:moveTo>
                  <a:lnTo>
                    <a:pt x="877597" y="0"/>
                  </a:lnTo>
                  <a:cubicBezTo>
                    <a:pt x="921293" y="0"/>
                    <a:pt x="956716" y="35423"/>
                    <a:pt x="956716" y="79119"/>
                  </a:cubicBezTo>
                  <a:lnTo>
                    <a:pt x="956716" y="474618"/>
                  </a:lnTo>
                  <a:lnTo>
                    <a:pt x="956716" y="474618"/>
                  </a:lnTo>
                  <a:lnTo>
                    <a:pt x="0" y="474618"/>
                  </a:lnTo>
                  <a:lnTo>
                    <a:pt x="0" y="474618"/>
                  </a:lnTo>
                  <a:lnTo>
                    <a:pt x="0" y="79119"/>
                  </a:lnTo>
                  <a:cubicBezTo>
                    <a:pt x="0" y="35423"/>
                    <a:pt x="35423" y="0"/>
                    <a:pt x="7911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798" tIns="70798" rIns="70798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3611279C-3BD0-234A-8D89-FB3D29DA8855}"/>
              </a:ext>
            </a:extLst>
          </p:cNvPr>
          <p:cNvSpPr txBox="1"/>
          <p:nvPr/>
        </p:nvSpPr>
        <p:spPr>
          <a:xfrm>
            <a:off x="7432891" y="4134819"/>
            <a:ext cx="1274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CA0267-616F-8B4C-B3AD-4A086D631373}"/>
              </a:ext>
            </a:extLst>
          </p:cNvPr>
          <p:cNvSpPr txBox="1"/>
          <p:nvPr/>
        </p:nvSpPr>
        <p:spPr>
          <a:xfrm>
            <a:off x="8401312" y="4126168"/>
            <a:ext cx="1274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VN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D85B08-49AE-1240-83E9-C17D6A0D9A0E}"/>
              </a:ext>
            </a:extLst>
          </p:cNvPr>
          <p:cNvSpPr txBox="1"/>
          <p:nvPr/>
        </p:nvSpPr>
        <p:spPr>
          <a:xfrm>
            <a:off x="7498959" y="5237737"/>
            <a:ext cx="1329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VN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6EF3D0D-3014-BF40-A100-C6579A763FFA}"/>
              </a:ext>
            </a:extLst>
          </p:cNvPr>
          <p:cNvGrpSpPr/>
          <p:nvPr/>
        </p:nvGrpSpPr>
        <p:grpSpPr>
          <a:xfrm>
            <a:off x="5898256" y="1646452"/>
            <a:ext cx="3679677" cy="474621"/>
            <a:chOff x="4719087" y="4283544"/>
            <a:chExt cx="3679677" cy="474621"/>
          </a:xfrm>
        </p:grpSpPr>
        <p:sp>
          <p:nvSpPr>
            <p:cNvPr id="85" name="Straight Connector 84">
              <a:extLst>
                <a:ext uri="{FF2B5EF4-FFF2-40B4-BE49-F238E27FC236}">
                  <a16:creationId xmlns:a16="http://schemas.microsoft.com/office/drawing/2014/main" id="{788BDC6B-1E18-D640-A8DD-BECA4BCA7EDC}"/>
                </a:ext>
              </a:extLst>
            </p:cNvPr>
            <p:cNvSpPr/>
            <p:nvPr/>
          </p:nvSpPr>
          <p:spPr>
            <a:xfrm>
              <a:off x="4719087" y="4758165"/>
              <a:ext cx="3679677" cy="0"/>
            </a:xfrm>
            <a:prstGeom prst="lin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67D76DC-6B56-0347-8AF1-B66E2EDDCE77}"/>
                </a:ext>
              </a:extLst>
            </p:cNvPr>
            <p:cNvSpPr/>
            <p:nvPr/>
          </p:nvSpPr>
          <p:spPr>
            <a:xfrm>
              <a:off x="4719087" y="4283544"/>
              <a:ext cx="956716" cy="474618"/>
            </a:xfrm>
            <a:custGeom>
              <a:avLst/>
              <a:gdLst>
                <a:gd name="connsiteX0" fmla="*/ 79119 w 956716"/>
                <a:gd name="connsiteY0" fmla="*/ 0 h 474618"/>
                <a:gd name="connsiteX1" fmla="*/ 877597 w 956716"/>
                <a:gd name="connsiteY1" fmla="*/ 0 h 474618"/>
                <a:gd name="connsiteX2" fmla="*/ 956716 w 956716"/>
                <a:gd name="connsiteY2" fmla="*/ 79119 h 474618"/>
                <a:gd name="connsiteX3" fmla="*/ 956716 w 956716"/>
                <a:gd name="connsiteY3" fmla="*/ 474618 h 474618"/>
                <a:gd name="connsiteX4" fmla="*/ 956716 w 956716"/>
                <a:gd name="connsiteY4" fmla="*/ 474618 h 474618"/>
                <a:gd name="connsiteX5" fmla="*/ 0 w 956716"/>
                <a:gd name="connsiteY5" fmla="*/ 474618 h 474618"/>
                <a:gd name="connsiteX6" fmla="*/ 0 w 956716"/>
                <a:gd name="connsiteY6" fmla="*/ 474618 h 474618"/>
                <a:gd name="connsiteX7" fmla="*/ 0 w 956716"/>
                <a:gd name="connsiteY7" fmla="*/ 79119 h 474618"/>
                <a:gd name="connsiteX8" fmla="*/ 79119 w 956716"/>
                <a:gd name="connsiteY8" fmla="*/ 0 h 47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6716" h="474618">
                  <a:moveTo>
                    <a:pt x="79119" y="0"/>
                  </a:moveTo>
                  <a:lnTo>
                    <a:pt x="877597" y="0"/>
                  </a:lnTo>
                  <a:cubicBezTo>
                    <a:pt x="921293" y="0"/>
                    <a:pt x="956716" y="35423"/>
                    <a:pt x="956716" y="79119"/>
                  </a:cubicBezTo>
                  <a:lnTo>
                    <a:pt x="956716" y="474618"/>
                  </a:lnTo>
                  <a:lnTo>
                    <a:pt x="956716" y="474618"/>
                  </a:lnTo>
                  <a:lnTo>
                    <a:pt x="0" y="474618"/>
                  </a:lnTo>
                  <a:lnTo>
                    <a:pt x="0" y="474618"/>
                  </a:lnTo>
                  <a:lnTo>
                    <a:pt x="0" y="79119"/>
                  </a:lnTo>
                  <a:cubicBezTo>
                    <a:pt x="0" y="35423"/>
                    <a:pt x="35423" y="0"/>
                    <a:pt x="7911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798" tIns="70798" rIns="70798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4C364E6C-8491-2449-A1ED-6A838D769178}"/>
              </a:ext>
            </a:extLst>
          </p:cNvPr>
          <p:cNvSpPr txBox="1"/>
          <p:nvPr/>
        </p:nvSpPr>
        <p:spPr>
          <a:xfrm>
            <a:off x="7375793" y="1685436"/>
            <a:ext cx="129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endParaRPr lang="en-VN" dirty="0"/>
          </a:p>
        </p:txBody>
      </p:sp>
      <p:pic>
        <p:nvPicPr>
          <p:cNvPr id="88" name="Picture 87" descr="Bình luận Văn học: Mục lục Phía tây Trường Sơn - Vũ Hùng">
            <a:extLst>
              <a:ext uri="{FF2B5EF4-FFF2-40B4-BE49-F238E27FC236}">
                <a16:creationId xmlns:a16="http://schemas.microsoft.com/office/drawing/2014/main" id="{15BA04F5-C4C7-804B-B03B-389B9D6C4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33" y="2899395"/>
            <a:ext cx="2370952" cy="1688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A4E35F4-AB3D-9348-A6BE-66BBAE25474F}"/>
              </a:ext>
            </a:extLst>
          </p:cNvPr>
          <p:cNvSpPr txBox="1"/>
          <p:nvPr/>
        </p:nvSpPr>
        <p:spPr>
          <a:xfrm>
            <a:off x="3698871" y="4837627"/>
            <a:ext cx="150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1.Tác phẩm</a:t>
            </a:r>
          </a:p>
        </p:txBody>
      </p:sp>
      <p:pic>
        <p:nvPicPr>
          <p:cNvPr id="28" name="图片 21">
            <a:extLst>
              <a:ext uri="{FF2B5EF4-FFF2-40B4-BE49-F238E27FC236}">
                <a16:creationId xmlns:a16="http://schemas.microsoft.com/office/drawing/2014/main" id="{E08E599D-2B94-CA9A-411E-EBD541EE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5" grpId="0"/>
      <p:bldP spid="76" grpId="0"/>
      <p:bldP spid="78" grpId="0"/>
      <p:bldP spid="87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2900901" cy="6858000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E08E599D-2B94-CA9A-411E-EBD541EE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CE7499-EB04-D113-46DC-507E6E9DE3A4}"/>
              </a:ext>
            </a:extLst>
          </p:cNvPr>
          <p:cNvSpPr txBox="1"/>
          <p:nvPr/>
        </p:nvSpPr>
        <p:spPr>
          <a:xfrm>
            <a:off x="3667969" y="1569146"/>
            <a:ext cx="4752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endParaRPr lang="en-VN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9C6CB-D71D-5E0E-37FA-813F30BD9FA9}"/>
              </a:ext>
            </a:extLst>
          </p:cNvPr>
          <p:cNvSpPr txBox="1"/>
          <p:nvPr/>
        </p:nvSpPr>
        <p:spPr>
          <a:xfrm>
            <a:off x="3520289" y="865841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E7D6A-D26E-5D7D-9523-15E7FDA21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41" y="2826449"/>
            <a:ext cx="6828118" cy="36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F51D3-5933-9A49-94DA-CB8576AF7082}"/>
              </a:ext>
            </a:extLst>
          </p:cNvPr>
          <p:cNvSpPr txBox="1"/>
          <p:nvPr/>
        </p:nvSpPr>
        <p:spPr>
          <a:xfrm>
            <a:off x="3520289" y="857460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3030327" cy="6858000"/>
          </a:xfrm>
          <a:prstGeom prst="rect">
            <a:avLst/>
          </a:prstGeom>
        </p:spPr>
      </p:pic>
      <p:pic>
        <p:nvPicPr>
          <p:cNvPr id="28" name="Picture 27" descr="Bình luận Văn học: Mục lục Phía tây Trường Sơn - Vũ Hùng">
            <a:extLst>
              <a:ext uri="{FF2B5EF4-FFF2-40B4-BE49-F238E27FC236}">
                <a16:creationId xmlns:a16="http://schemas.microsoft.com/office/drawing/2014/main" id="{E9CD28D2-55F6-EB4E-8775-FCD65909B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48" y="2423912"/>
            <a:ext cx="3656673" cy="2031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9750B0-30CF-574E-B3D2-F2369242D9DE}"/>
              </a:ext>
            </a:extLst>
          </p:cNvPr>
          <p:cNvSpPr txBox="1"/>
          <p:nvPr/>
        </p:nvSpPr>
        <p:spPr>
          <a:xfrm>
            <a:off x="4135991" y="1885001"/>
            <a:ext cx="3330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1.Tình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b="1" dirty="0">
                <a:effectLst/>
              </a:rPr>
              <a:t> </a:t>
            </a:r>
            <a:endParaRPr lang="en-VN" b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6199F5-1D13-1149-8763-6BE0CFC03E2D}"/>
              </a:ext>
            </a:extLst>
          </p:cNvPr>
          <p:cNvSpPr/>
          <p:nvPr/>
        </p:nvSpPr>
        <p:spPr>
          <a:xfrm>
            <a:off x="961577" y="1661222"/>
            <a:ext cx="2877771" cy="33417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AE5607-2F23-C64A-8A98-B37221039401}"/>
              </a:ext>
            </a:extLst>
          </p:cNvPr>
          <p:cNvSpPr txBox="1"/>
          <p:nvPr/>
        </p:nvSpPr>
        <p:spPr>
          <a:xfrm>
            <a:off x="1231058" y="1664091"/>
            <a:ext cx="2264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VN" u="sng" dirty="0">
                <a:effectLst/>
              </a:rPr>
              <a:t> </a:t>
            </a:r>
            <a:endParaRPr lang="en-VN" u="sng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BEE731-C33C-2445-A253-D7AE0915BB92}"/>
              </a:ext>
            </a:extLst>
          </p:cNvPr>
          <p:cNvSpPr txBox="1"/>
          <p:nvPr/>
        </p:nvSpPr>
        <p:spPr>
          <a:xfrm>
            <a:off x="1184180" y="2248594"/>
            <a:ext cx="21213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khuây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héo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BA0CAD-5156-2A48-8DB9-CC25C54D0AC1}"/>
              </a:ext>
            </a:extLst>
          </p:cNvPr>
          <p:cNvSpPr/>
          <p:nvPr/>
        </p:nvSpPr>
        <p:spPr>
          <a:xfrm>
            <a:off x="3090710" y="5612467"/>
            <a:ext cx="5538940" cy="1022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EB34628-5E0E-E648-BC8A-6053879EA9C5}"/>
              </a:ext>
            </a:extLst>
          </p:cNvPr>
          <p:cNvCxnSpPr>
            <a:cxnSpLocks/>
            <a:endCxn id="48" idx="1"/>
          </p:cNvCxnSpPr>
          <p:nvPr/>
        </p:nvCxnSpPr>
        <p:spPr>
          <a:xfrm rot="16200000" flipH="1">
            <a:off x="2060224" y="5121820"/>
            <a:ext cx="1121388" cy="93958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D2700B76-67A5-984D-A37D-C510351B907B}"/>
              </a:ext>
            </a:extLst>
          </p:cNvPr>
          <p:cNvCxnSpPr>
            <a:cxnSpLocks/>
            <a:endCxn id="11" idx="3"/>
          </p:cNvCxnSpPr>
          <p:nvPr/>
        </p:nvCxnSpPr>
        <p:spPr>
          <a:xfrm rot="5400000">
            <a:off x="8735313" y="5084843"/>
            <a:ext cx="932969" cy="1144293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A1DCEFC-ECB7-C044-AEB8-F2A95F2257D0}"/>
              </a:ext>
            </a:extLst>
          </p:cNvPr>
          <p:cNvSpPr txBox="1"/>
          <p:nvPr/>
        </p:nvSpPr>
        <p:spPr>
          <a:xfrm>
            <a:off x="3090710" y="5690641"/>
            <a:ext cx="5777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Qua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21">
            <a:extLst>
              <a:ext uri="{FF2B5EF4-FFF2-40B4-BE49-F238E27FC236}">
                <a16:creationId xmlns:a16="http://schemas.microsoft.com/office/drawing/2014/main" id="{FD029FE0-C5D4-30EC-625A-7029DE21D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CD64CF8-BD70-0D43-438E-5F73A57DF239}"/>
              </a:ext>
            </a:extLst>
          </p:cNvPr>
          <p:cNvSpPr/>
          <p:nvPr/>
        </p:nvSpPr>
        <p:spPr>
          <a:xfrm>
            <a:off x="7493518" y="1661223"/>
            <a:ext cx="4560849" cy="35292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94F49-8D40-35B1-71EB-D536FAC14437}"/>
              </a:ext>
            </a:extLst>
          </p:cNvPr>
          <p:cNvSpPr txBox="1"/>
          <p:nvPr/>
        </p:nvSpPr>
        <p:spPr>
          <a:xfrm>
            <a:off x="8590101" y="1640714"/>
            <a:ext cx="2305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VN" u="sng" dirty="0">
                <a:effectLst/>
              </a:rPr>
              <a:t> </a:t>
            </a:r>
            <a:endParaRPr lang="en-VN" u="sng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B4E937-AD7A-DA4A-DA3A-6D39325A1242}"/>
              </a:ext>
            </a:extLst>
          </p:cNvPr>
          <p:cNvSpPr txBox="1"/>
          <p:nvPr/>
        </p:nvSpPr>
        <p:spPr>
          <a:xfrm>
            <a:off x="7633418" y="1942946"/>
            <a:ext cx="44098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tung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34" grpId="0"/>
      <p:bldP spid="36" grpId="0"/>
      <p:bldP spid="11" grpId="0" animBg="1"/>
      <p:bldP spid="48" grpId="0"/>
      <p:bldP spid="42" grpId="0" animBg="1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BE65FA-3488-2748-9786-14123EB1AED2}"/>
              </a:ext>
            </a:extLst>
          </p:cNvPr>
          <p:cNvSpPr txBox="1"/>
          <p:nvPr/>
        </p:nvSpPr>
        <p:spPr>
          <a:xfrm>
            <a:off x="3692001" y="0"/>
            <a:ext cx="404609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Đọc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kết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nối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chủ</a:t>
            </a:r>
            <a:r>
              <a:rPr lang="en-US" b="1" dirty="0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điểm</a:t>
            </a:r>
            <a:r>
              <a:rPr lang="en-VN" dirty="0"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: </a:t>
            </a:r>
            <a:r>
              <a:rPr lang="en-US" b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ÔNG MỘT</a:t>
            </a:r>
          </a:p>
          <a:p>
            <a:pPr algn="r"/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-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Vũ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Hùng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-</a:t>
            </a:r>
            <a:r>
              <a:rPr lang="en-VN" dirty="0"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VN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B9A89F73-0521-8B4E-AAE7-2125076C6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0" y="823895"/>
            <a:ext cx="429579" cy="416673"/>
          </a:xfrm>
          <a:prstGeom prst="rect">
            <a:avLst/>
          </a:prstGeom>
        </p:spPr>
      </p:pic>
      <p:cxnSp>
        <p:nvCxnSpPr>
          <p:cNvPr id="19" name="直接连接符 7">
            <a:extLst>
              <a:ext uri="{FF2B5EF4-FFF2-40B4-BE49-F238E27FC236}">
                <a16:creationId xmlns:a16="http://schemas.microsoft.com/office/drawing/2014/main" id="{9841FC73-BF57-0F4D-9F06-3375B9556C6B}"/>
              </a:ext>
            </a:extLst>
          </p:cNvPr>
          <p:cNvCxnSpPr/>
          <p:nvPr/>
        </p:nvCxnSpPr>
        <p:spPr>
          <a:xfrm>
            <a:off x="3090710" y="1235173"/>
            <a:ext cx="3656673" cy="0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2">
            <a:extLst>
              <a:ext uri="{FF2B5EF4-FFF2-40B4-BE49-F238E27FC236}">
                <a16:creationId xmlns:a16="http://schemas.microsoft.com/office/drawing/2014/main" id="{AB6B3D5F-71DE-464E-9381-C79BFD5E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60" y="0"/>
            <a:ext cx="2900901" cy="6858000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E08E599D-2B94-CA9A-411E-EBD541EE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5319" y="-38934"/>
            <a:ext cx="316338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CE7499-EB04-D113-46DC-507E6E9DE3A4}"/>
              </a:ext>
            </a:extLst>
          </p:cNvPr>
          <p:cNvSpPr txBox="1"/>
          <p:nvPr/>
        </p:nvSpPr>
        <p:spPr>
          <a:xfrm>
            <a:off x="3667969" y="1569146"/>
            <a:ext cx="4752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endParaRPr lang="en-VN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9C6CB-D71D-5E0E-37FA-813F30BD9FA9}"/>
              </a:ext>
            </a:extLst>
          </p:cNvPr>
          <p:cNvSpPr txBox="1"/>
          <p:nvPr/>
        </p:nvSpPr>
        <p:spPr>
          <a:xfrm>
            <a:off x="3520289" y="865841"/>
            <a:ext cx="391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  <a:r>
              <a:rPr lang="en-VN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0FA68C-8153-6298-CDCE-D7CDD7053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62" y="2858134"/>
            <a:ext cx="7062698" cy="35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CBA46AC-B0A8-432B-A3EA-B8E1B87D009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21.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</TotalTime>
  <Words>1359</Words>
  <Application>Microsoft Macintosh PowerPoint</Application>
  <PresentationFormat>Widescreen</PresentationFormat>
  <Paragraphs>163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微软雅黑</vt:lpstr>
      <vt:lpstr>APPLE CHANCERY</vt:lpstr>
      <vt:lpstr>APPLE CHANCERY</vt:lpstr>
      <vt:lpstr>Arial</vt:lpstr>
      <vt:lpstr>Calibri</vt:lpstr>
      <vt:lpstr>Calibri Light</vt:lpstr>
      <vt:lpstr>Times New Roman</vt:lpstr>
      <vt:lpstr>UVN Ba 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Diep Vu</cp:lastModifiedBy>
  <cp:revision>161</cp:revision>
  <dcterms:created xsi:type="dcterms:W3CDTF">2017-08-18T03:02:00Z</dcterms:created>
  <dcterms:modified xsi:type="dcterms:W3CDTF">2022-06-26T17:10:26Z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