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430" r:id="rId14"/>
    <p:sldId id="267" r:id="rId15"/>
    <p:sldId id="431" r:id="rId16"/>
    <p:sldId id="432" r:id="rId17"/>
    <p:sldId id="433" r:id="rId18"/>
    <p:sldId id="434" r:id="rId19"/>
    <p:sldId id="43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36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3692" autoAdjust="0"/>
  </p:normalViewPr>
  <p:slideViewPr>
    <p:cSldViewPr snapToGrid="0" showGuides="1">
      <p:cViewPr>
        <p:scale>
          <a:sx n="66" d="100"/>
          <a:sy n="66" d="100"/>
        </p:scale>
        <p:origin x="-686" y="-274"/>
      </p:cViewPr>
      <p:guideLst>
        <p:guide orient="horz" pos="672"/>
        <p:guide orient="horz" pos="712"/>
        <p:guide orient="horz" pos="3936"/>
        <p:guide orient="horz" pos="3864"/>
        <p:guide pos="416"/>
        <p:guide pos="7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59253-769F-491C-A8AE-70C68A963F15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BE616-1E77-4EA4-AC00-B292B08C3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2D422-0331-4A9A-9AC6-1209F231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16D484-2D49-4307-A5CD-3DEB4D4D7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4CCF5C-6788-4E2A-AB59-C1A6AAEF6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BD3D5-EE26-4747-8DA3-8B956F09D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722B-8440-43EE-8742-A814C2916225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314C15-C3A1-4E57-8E5F-DB93FB18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82794D-C03F-4B7D-A3BA-C0D4EE2E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A217-215F-45B3-A390-20DC549A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F99D5-52AC-4C1A-A370-A73D1773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3282E0-908F-428A-A249-4C20887DB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511AA-FF93-4048-AF6B-9371EB94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722B-8440-43EE-8742-A814C2916225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1DF1E3-A38C-4AB5-828F-2FA23451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8FAC1B-9ADF-4FE0-8537-40AB440F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A217-215F-45B3-A390-20DC549A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2E30EB-6FDF-4F9B-BAE0-6546AF06A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AB09D2-7B79-480F-AC69-CFF18E9D6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F46443-2BF3-4549-9CCB-08EA3961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722B-8440-43EE-8742-A814C2916225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276D7E-A178-4407-9814-51E35E74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FDC3B4-F105-412F-A904-5B2ABD65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A217-215F-45B3-A390-20DC549A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0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05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09724-93E9-4077-B2AA-D2813BBF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D8E349-588A-4945-83C7-F43DD08EF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CE4ACE-71F7-4EE8-99BB-D95E4BDD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722B-8440-43EE-8742-A814C2916225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922B37-D2CF-436B-99F1-C8A0500B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B12698-A206-4C09-82F3-92389842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A217-215F-45B3-A390-20DC549A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E106E-5AFD-43CD-925D-BD51C2B7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83F054-A533-4A0F-BABA-7E7C4A226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CBFEA-26F7-4A83-A3C3-41A2D52A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722B-8440-43EE-8742-A814C2916225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FF63F6-15FD-4AB1-9AFF-4503A6C4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3EC04-1407-41B4-BD7D-35B47460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A217-215F-45B3-A390-20DC549A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9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D2E757-0905-4EC9-BA93-A66F174F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6655E-81C9-437C-91B1-59773A97A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EB52BD-EC19-4D80-95A6-511326584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87247C-98AD-4362-9403-0102CB796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722B-8440-43EE-8742-A814C2916225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B2796D-E84D-4926-9097-832434DA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26D60C-A1CA-4754-A717-C31EA9F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A217-215F-45B3-A390-20DC549A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878D81-736C-4719-8267-FB863C77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FABB74-F6FE-4D2B-97E8-8AC09969A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66B96-7349-4BFA-B23F-C5C3D78E0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5E0D33-C7F6-4A49-BC4B-110C2DB82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4938CC-DC04-4011-A371-83FAD0664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F216A9-9C80-4209-A8BD-F8551123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722B-8440-43EE-8742-A814C2916225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7E1FCE-A486-4586-A572-E7BB705F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31D5F95-498E-40E6-84BC-26050896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A217-215F-45B3-A390-20DC549A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2FB8F-75A1-44AF-8EDD-1E57DEE5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30A19F-0192-4E60-BD45-1704E4A6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722B-8440-43EE-8742-A814C2916225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ADE0C5-6A2F-46D2-9420-85EB1D5C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8F7F76-E946-4A98-8C1B-601E769F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A217-215F-45B3-A390-20DC549A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9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0A254-C2FC-4110-B367-808CE1C9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722B-8440-43EE-8742-A814C2916225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7422A6-14D3-43A2-8896-29B3D588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E844A2-0E19-405B-9FC6-E43052F9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A217-215F-45B3-A390-20DC549A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7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C73F3-2053-4EFA-B482-ADE88447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EB16FA-D50F-424F-8A9F-638AF919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43BEDC-7D65-4911-96EE-F4D30BB87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D3B87C-CEAD-4571-9518-DA9C3663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722B-8440-43EE-8742-A814C2916225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9FA1A2-E430-4EA6-8DD0-F04FAE4D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9B1C0D-F150-4B92-991A-E039D609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A217-215F-45B3-A390-20DC549A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4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C3873-03A2-4983-84A2-CB17EB3F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6C5D7F-C0C5-4866-ADC8-AF851E2B1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1A6076-CC68-429C-BCB4-5290C64C5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7CD7BC-B8F4-43F7-8010-872121A6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722B-8440-43EE-8742-A814C2916225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1A1080-3418-41F5-B821-631F9B3D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CBA36A-B15D-48D6-BBF7-E65D7452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A217-215F-45B3-A390-20DC549A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9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AF5ACA2-7C53-4C6C-8242-4CF21F18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3DAC6C-11C7-4629-BFAD-7A22172F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3C53EB-4F86-48FC-B2EF-53AB83E3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A722B-8440-43EE-8742-A814C2916225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30D37A-37DD-45E7-90E7-5097BD133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2BEDED-5367-471E-8C3C-A7F772C18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A217-215F-45B3-A390-20DC549A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2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477"/>
            <a:ext cx="12191937" cy="190523"/>
          </a:xfrm>
          <a:prstGeom prst="rect">
            <a:avLst/>
          </a:prstGeom>
        </p:spPr>
      </p:pic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762" y="0"/>
            <a:ext cx="1219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" y="15082"/>
            <a:ext cx="12192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6"/>
          <p:cNvSpPr>
            <a:spLocks/>
          </p:cNvSpPr>
          <p:nvPr userDrawn="1"/>
        </p:nvSpPr>
        <p:spPr bwMode="auto">
          <a:xfrm>
            <a:off x="4762" y="1588"/>
            <a:ext cx="12192000" cy="703263"/>
          </a:xfrm>
          <a:custGeom>
            <a:avLst/>
            <a:gdLst>
              <a:gd name="T0" fmla="*/ 0 w 7680"/>
              <a:gd name="T1" fmla="*/ 0 h 440"/>
              <a:gd name="T2" fmla="*/ 0 w 7680"/>
              <a:gd name="T3" fmla="*/ 40 h 440"/>
              <a:gd name="T4" fmla="*/ 0 w 7680"/>
              <a:gd name="T5" fmla="*/ 40 h 440"/>
              <a:gd name="T6" fmla="*/ 140 w 7680"/>
              <a:gd name="T7" fmla="*/ 40 h 440"/>
              <a:gd name="T8" fmla="*/ 200 w 7680"/>
              <a:gd name="T9" fmla="*/ 100 h 440"/>
              <a:gd name="T10" fmla="*/ 200 w 7680"/>
              <a:gd name="T11" fmla="*/ 380 h 440"/>
              <a:gd name="T12" fmla="*/ 201 w 7680"/>
              <a:gd name="T13" fmla="*/ 380 h 440"/>
              <a:gd name="T14" fmla="*/ 261 w 7680"/>
              <a:gd name="T15" fmla="*/ 440 h 440"/>
              <a:gd name="T16" fmla="*/ 541 w 7680"/>
              <a:gd name="T17" fmla="*/ 440 h 440"/>
              <a:gd name="T18" fmla="*/ 601 w 7680"/>
              <a:gd name="T19" fmla="*/ 380 h 440"/>
              <a:gd name="T20" fmla="*/ 601 w 7680"/>
              <a:gd name="T21" fmla="*/ 106 h 440"/>
              <a:gd name="T22" fmla="*/ 601 w 7680"/>
              <a:gd name="T23" fmla="*/ 106 h 440"/>
              <a:gd name="T24" fmla="*/ 601 w 7680"/>
              <a:gd name="T25" fmla="*/ 100 h 440"/>
              <a:gd name="T26" fmla="*/ 661 w 7680"/>
              <a:gd name="T27" fmla="*/ 40 h 440"/>
              <a:gd name="T28" fmla="*/ 676 w 7680"/>
              <a:gd name="T29" fmla="*/ 40 h 440"/>
              <a:gd name="T30" fmla="*/ 676 w 7680"/>
              <a:gd name="T31" fmla="*/ 40 h 440"/>
              <a:gd name="T32" fmla="*/ 7680 w 7680"/>
              <a:gd name="T33" fmla="*/ 40 h 440"/>
              <a:gd name="T34" fmla="*/ 7680 w 7680"/>
              <a:gd name="T35" fmla="*/ 0 h 440"/>
              <a:gd name="T36" fmla="*/ 0 w 7680"/>
              <a:gd name="T3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80" h="440">
                <a:moveTo>
                  <a:pt x="0" y="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73" y="40"/>
                  <a:pt x="200" y="67"/>
                  <a:pt x="200" y="100"/>
                </a:cubicBezTo>
                <a:cubicBezTo>
                  <a:pt x="200" y="380"/>
                  <a:pt x="200" y="380"/>
                  <a:pt x="200" y="380"/>
                </a:cubicBezTo>
                <a:cubicBezTo>
                  <a:pt x="201" y="380"/>
                  <a:pt x="201" y="380"/>
                  <a:pt x="201" y="380"/>
                </a:cubicBezTo>
                <a:cubicBezTo>
                  <a:pt x="201" y="414"/>
                  <a:pt x="227" y="440"/>
                  <a:pt x="261" y="440"/>
                </a:cubicBezTo>
                <a:cubicBezTo>
                  <a:pt x="541" y="440"/>
                  <a:pt x="541" y="440"/>
                  <a:pt x="541" y="440"/>
                </a:cubicBezTo>
                <a:cubicBezTo>
                  <a:pt x="574" y="440"/>
                  <a:pt x="601" y="414"/>
                  <a:pt x="601" y="380"/>
                </a:cubicBezTo>
                <a:cubicBezTo>
                  <a:pt x="601" y="106"/>
                  <a:pt x="601" y="106"/>
                  <a:pt x="601" y="106"/>
                </a:cubicBezTo>
                <a:cubicBezTo>
                  <a:pt x="601" y="106"/>
                  <a:pt x="601" y="106"/>
                  <a:pt x="601" y="106"/>
                </a:cubicBezTo>
                <a:cubicBezTo>
                  <a:pt x="601" y="100"/>
                  <a:pt x="601" y="100"/>
                  <a:pt x="601" y="100"/>
                </a:cubicBezTo>
                <a:cubicBezTo>
                  <a:pt x="601" y="67"/>
                  <a:pt x="627" y="40"/>
                  <a:pt x="661" y="40"/>
                </a:cubicBezTo>
                <a:cubicBezTo>
                  <a:pt x="676" y="40"/>
                  <a:pt x="676" y="40"/>
                  <a:pt x="676" y="40"/>
                </a:cubicBezTo>
                <a:cubicBezTo>
                  <a:pt x="676" y="40"/>
                  <a:pt x="676" y="40"/>
                  <a:pt x="676" y="40"/>
                </a:cubicBezTo>
                <a:cubicBezTo>
                  <a:pt x="7680" y="40"/>
                  <a:pt x="7680" y="40"/>
                  <a:pt x="7680" y="4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DC2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1011106" y="116682"/>
            <a:ext cx="603171" cy="607219"/>
          </a:xfrm>
          <a:custGeom>
            <a:avLst/>
            <a:gdLst>
              <a:gd name="T0" fmla="*/ 380 w 380"/>
              <a:gd name="T1" fmla="*/ 320 h 380"/>
              <a:gd name="T2" fmla="*/ 320 w 380"/>
              <a:gd name="T3" fmla="*/ 380 h 380"/>
              <a:gd name="T4" fmla="*/ 60 w 380"/>
              <a:gd name="T5" fmla="*/ 380 h 380"/>
              <a:gd name="T6" fmla="*/ 0 w 380"/>
              <a:gd name="T7" fmla="*/ 320 h 380"/>
              <a:gd name="T8" fmla="*/ 0 w 380"/>
              <a:gd name="T9" fmla="*/ 60 h 380"/>
              <a:gd name="T10" fmla="*/ 60 w 380"/>
              <a:gd name="T11" fmla="*/ 0 h 380"/>
              <a:gd name="T12" fmla="*/ 320 w 380"/>
              <a:gd name="T13" fmla="*/ 0 h 380"/>
              <a:gd name="T14" fmla="*/ 380 w 380"/>
              <a:gd name="T15" fmla="*/ 60 h 380"/>
              <a:gd name="T16" fmla="*/ 380 w 380"/>
              <a:gd name="T17" fmla="*/ 32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380">
                <a:moveTo>
                  <a:pt x="380" y="320"/>
                </a:moveTo>
                <a:cubicBezTo>
                  <a:pt x="380" y="353"/>
                  <a:pt x="353" y="380"/>
                  <a:pt x="320" y="380"/>
                </a:cubicBezTo>
                <a:cubicBezTo>
                  <a:pt x="60" y="380"/>
                  <a:pt x="60" y="380"/>
                  <a:pt x="60" y="380"/>
                </a:cubicBezTo>
                <a:cubicBezTo>
                  <a:pt x="27" y="380"/>
                  <a:pt x="0" y="353"/>
                  <a:pt x="0" y="32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53" y="0"/>
                  <a:pt x="380" y="27"/>
                  <a:pt x="380" y="60"/>
                </a:cubicBezTo>
                <a:cubicBezTo>
                  <a:pt x="380" y="320"/>
                  <a:pt x="380" y="320"/>
                  <a:pt x="380" y="320"/>
                </a:cubicBezTo>
              </a:path>
            </a:pathLst>
          </a:custGeom>
          <a:solidFill>
            <a:srgbClr val="CDC2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7" y="111125"/>
            <a:ext cx="614283" cy="61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9"/>
          <p:cNvSpPr>
            <a:spLocks/>
          </p:cNvSpPr>
          <p:nvPr userDrawn="1"/>
        </p:nvSpPr>
        <p:spPr bwMode="auto">
          <a:xfrm>
            <a:off x="1650785" y="116682"/>
            <a:ext cx="10545977" cy="607219"/>
          </a:xfrm>
          <a:custGeom>
            <a:avLst/>
            <a:gdLst>
              <a:gd name="T0" fmla="*/ 6643 w 6643"/>
              <a:gd name="T1" fmla="*/ 380 h 380"/>
              <a:gd name="T2" fmla="*/ 60 w 6643"/>
              <a:gd name="T3" fmla="*/ 380 h 380"/>
              <a:gd name="T4" fmla="*/ 0 w 6643"/>
              <a:gd name="T5" fmla="*/ 320 h 380"/>
              <a:gd name="T6" fmla="*/ 0 w 6643"/>
              <a:gd name="T7" fmla="*/ 60 h 380"/>
              <a:gd name="T8" fmla="*/ 60 w 6643"/>
              <a:gd name="T9" fmla="*/ 0 h 380"/>
              <a:gd name="T10" fmla="*/ 6643 w 6643"/>
              <a:gd name="T11" fmla="*/ 0 h 380"/>
              <a:gd name="T12" fmla="*/ 6643 w 6643"/>
              <a:gd name="T13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43" h="380">
                <a:moveTo>
                  <a:pt x="6643" y="380"/>
                </a:moveTo>
                <a:cubicBezTo>
                  <a:pt x="60" y="380"/>
                  <a:pt x="60" y="380"/>
                  <a:pt x="60" y="380"/>
                </a:cubicBezTo>
                <a:cubicBezTo>
                  <a:pt x="27" y="380"/>
                  <a:pt x="0" y="353"/>
                  <a:pt x="0" y="32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6643" y="0"/>
                  <a:pt x="6643" y="0"/>
                  <a:pt x="6643" y="0"/>
                </a:cubicBezTo>
                <a:cubicBezTo>
                  <a:pt x="6643" y="380"/>
                  <a:pt x="6643" y="380"/>
                  <a:pt x="6643" y="380"/>
                </a:cubicBezTo>
              </a:path>
            </a:pathLst>
          </a:custGeom>
          <a:solidFill>
            <a:srgbClr val="CDC2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30" y="111125"/>
            <a:ext cx="10553913" cy="61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30" y="111125"/>
            <a:ext cx="10553913" cy="61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85" y="125413"/>
            <a:ext cx="28571" cy="58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3"/>
          <p:cNvSpPr>
            <a:spLocks/>
          </p:cNvSpPr>
          <p:nvPr userDrawn="1"/>
        </p:nvSpPr>
        <p:spPr bwMode="auto">
          <a:xfrm>
            <a:off x="458728" y="234950"/>
            <a:ext cx="365077" cy="113507"/>
          </a:xfrm>
          <a:custGeom>
            <a:avLst/>
            <a:gdLst>
              <a:gd name="T0" fmla="*/ 135 w 230"/>
              <a:gd name="T1" fmla="*/ 64 h 71"/>
              <a:gd name="T2" fmla="*/ 120 w 230"/>
              <a:gd name="T3" fmla="*/ 71 h 71"/>
              <a:gd name="T4" fmla="*/ 2 w 230"/>
              <a:gd name="T5" fmla="*/ 62 h 71"/>
              <a:gd name="T6" fmla="*/ 11 w 230"/>
              <a:gd name="T7" fmla="*/ 54 h 71"/>
              <a:gd name="T8" fmla="*/ 105 w 230"/>
              <a:gd name="T9" fmla="*/ 2 h 71"/>
              <a:gd name="T10" fmla="*/ 115 w 230"/>
              <a:gd name="T11" fmla="*/ 0 h 71"/>
              <a:gd name="T12" fmla="*/ 227 w 230"/>
              <a:gd name="T13" fmla="*/ 9 h 71"/>
              <a:gd name="T14" fmla="*/ 228 w 230"/>
              <a:gd name="T15" fmla="*/ 12 h 71"/>
              <a:gd name="T16" fmla="*/ 135 w 230"/>
              <a:gd name="T17" fmla="*/ 6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71">
                <a:moveTo>
                  <a:pt x="135" y="64"/>
                </a:moveTo>
                <a:cubicBezTo>
                  <a:pt x="128" y="68"/>
                  <a:pt x="121" y="71"/>
                  <a:pt x="120" y="71"/>
                </a:cubicBezTo>
                <a:cubicBezTo>
                  <a:pt x="2" y="62"/>
                  <a:pt x="2" y="62"/>
                  <a:pt x="2" y="62"/>
                </a:cubicBezTo>
                <a:cubicBezTo>
                  <a:pt x="0" y="61"/>
                  <a:pt x="4" y="58"/>
                  <a:pt x="11" y="54"/>
                </a:cubicBezTo>
                <a:cubicBezTo>
                  <a:pt x="105" y="2"/>
                  <a:pt x="105" y="2"/>
                  <a:pt x="105" y="2"/>
                </a:cubicBezTo>
                <a:cubicBezTo>
                  <a:pt x="108" y="0"/>
                  <a:pt x="111" y="0"/>
                  <a:pt x="115" y="0"/>
                </a:cubicBezTo>
                <a:cubicBezTo>
                  <a:pt x="119" y="0"/>
                  <a:pt x="227" y="9"/>
                  <a:pt x="227" y="9"/>
                </a:cubicBezTo>
                <a:cubicBezTo>
                  <a:pt x="229" y="9"/>
                  <a:pt x="230" y="10"/>
                  <a:pt x="228" y="12"/>
                </a:cubicBezTo>
                <a:lnTo>
                  <a:pt x="135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6" name="Freeform 14"/>
          <p:cNvSpPr>
            <a:spLocks noEditPoints="1"/>
          </p:cNvSpPr>
          <p:nvPr userDrawn="1"/>
        </p:nvSpPr>
        <p:spPr bwMode="auto">
          <a:xfrm>
            <a:off x="525394" y="351632"/>
            <a:ext cx="92063" cy="116682"/>
          </a:xfrm>
          <a:custGeom>
            <a:avLst/>
            <a:gdLst>
              <a:gd name="T0" fmla="*/ 44 w 58"/>
              <a:gd name="T1" fmla="*/ 73 h 73"/>
              <a:gd name="T2" fmla="*/ 42 w 58"/>
              <a:gd name="T3" fmla="*/ 72 h 73"/>
              <a:gd name="T4" fmla="*/ 22 w 58"/>
              <a:gd name="T5" fmla="*/ 61 h 73"/>
              <a:gd name="T6" fmla="*/ 5 w 58"/>
              <a:gd name="T7" fmla="*/ 69 h 73"/>
              <a:gd name="T8" fmla="*/ 2 w 58"/>
              <a:gd name="T9" fmla="*/ 69 h 73"/>
              <a:gd name="T10" fmla="*/ 0 w 58"/>
              <a:gd name="T11" fmla="*/ 66 h 73"/>
              <a:gd name="T12" fmla="*/ 0 w 58"/>
              <a:gd name="T13" fmla="*/ 16 h 73"/>
              <a:gd name="T14" fmla="*/ 14 w 58"/>
              <a:gd name="T15" fmla="*/ 0 h 73"/>
              <a:gd name="T16" fmla="*/ 15 w 58"/>
              <a:gd name="T17" fmla="*/ 0 h 73"/>
              <a:gd name="T18" fmla="*/ 55 w 58"/>
              <a:gd name="T19" fmla="*/ 2 h 73"/>
              <a:gd name="T20" fmla="*/ 58 w 58"/>
              <a:gd name="T21" fmla="*/ 6 h 73"/>
              <a:gd name="T22" fmla="*/ 56 w 58"/>
              <a:gd name="T23" fmla="*/ 9 h 73"/>
              <a:gd name="T24" fmla="*/ 47 w 58"/>
              <a:gd name="T25" fmla="*/ 19 h 73"/>
              <a:gd name="T26" fmla="*/ 47 w 58"/>
              <a:gd name="T27" fmla="*/ 69 h 73"/>
              <a:gd name="T28" fmla="*/ 45 w 58"/>
              <a:gd name="T29" fmla="*/ 72 h 73"/>
              <a:gd name="T30" fmla="*/ 44 w 58"/>
              <a:gd name="T31" fmla="*/ 73 h 73"/>
              <a:gd name="T32" fmla="*/ 22 w 58"/>
              <a:gd name="T33" fmla="*/ 53 h 73"/>
              <a:gd name="T34" fmla="*/ 24 w 58"/>
              <a:gd name="T35" fmla="*/ 54 h 73"/>
              <a:gd name="T36" fmla="*/ 40 w 58"/>
              <a:gd name="T37" fmla="*/ 63 h 73"/>
              <a:gd name="T38" fmla="*/ 40 w 58"/>
              <a:gd name="T39" fmla="*/ 19 h 73"/>
              <a:gd name="T40" fmla="*/ 44 w 58"/>
              <a:gd name="T41" fmla="*/ 9 h 73"/>
              <a:gd name="T42" fmla="*/ 15 w 58"/>
              <a:gd name="T43" fmla="*/ 7 h 73"/>
              <a:gd name="T44" fmla="*/ 7 w 58"/>
              <a:gd name="T45" fmla="*/ 16 h 73"/>
              <a:gd name="T46" fmla="*/ 7 w 58"/>
              <a:gd name="T47" fmla="*/ 61 h 73"/>
              <a:gd name="T48" fmla="*/ 21 w 58"/>
              <a:gd name="T49" fmla="*/ 54 h 73"/>
              <a:gd name="T50" fmla="*/ 22 w 58"/>
              <a:gd name="T51" fmla="*/ 5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" h="73">
                <a:moveTo>
                  <a:pt x="44" y="73"/>
                </a:moveTo>
                <a:cubicBezTo>
                  <a:pt x="43" y="73"/>
                  <a:pt x="43" y="72"/>
                  <a:pt x="42" y="72"/>
                </a:cubicBezTo>
                <a:cubicBezTo>
                  <a:pt x="22" y="61"/>
                  <a:pt x="22" y="61"/>
                  <a:pt x="22" y="61"/>
                </a:cubicBezTo>
                <a:cubicBezTo>
                  <a:pt x="5" y="69"/>
                  <a:pt x="5" y="69"/>
                  <a:pt x="5" y="69"/>
                </a:cubicBezTo>
                <a:cubicBezTo>
                  <a:pt x="4" y="70"/>
                  <a:pt x="3" y="70"/>
                  <a:pt x="2" y="69"/>
                </a:cubicBezTo>
                <a:cubicBezTo>
                  <a:pt x="1" y="69"/>
                  <a:pt x="0" y="67"/>
                  <a:pt x="0" y="6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6"/>
                  <a:pt x="9" y="1"/>
                  <a:pt x="1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55" y="2"/>
                  <a:pt x="55" y="2"/>
                  <a:pt x="55" y="2"/>
                </a:cubicBezTo>
                <a:cubicBezTo>
                  <a:pt x="57" y="3"/>
                  <a:pt x="58" y="4"/>
                  <a:pt x="58" y="6"/>
                </a:cubicBezTo>
                <a:cubicBezTo>
                  <a:pt x="58" y="7"/>
                  <a:pt x="57" y="9"/>
                  <a:pt x="56" y="9"/>
                </a:cubicBezTo>
                <a:cubicBezTo>
                  <a:pt x="55" y="9"/>
                  <a:pt x="47" y="12"/>
                  <a:pt x="47" y="19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70"/>
                  <a:pt x="47" y="71"/>
                  <a:pt x="45" y="72"/>
                </a:cubicBezTo>
                <a:cubicBezTo>
                  <a:pt x="45" y="72"/>
                  <a:pt x="44" y="73"/>
                  <a:pt x="44" y="73"/>
                </a:cubicBezTo>
                <a:close/>
                <a:moveTo>
                  <a:pt x="22" y="53"/>
                </a:moveTo>
                <a:cubicBezTo>
                  <a:pt x="23" y="53"/>
                  <a:pt x="23" y="53"/>
                  <a:pt x="24" y="54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4"/>
                  <a:pt x="42" y="11"/>
                  <a:pt x="44" y="9"/>
                </a:cubicBezTo>
                <a:cubicBezTo>
                  <a:pt x="15" y="7"/>
                  <a:pt x="15" y="7"/>
                  <a:pt x="15" y="7"/>
                </a:cubicBezTo>
                <a:cubicBezTo>
                  <a:pt x="13" y="7"/>
                  <a:pt x="7" y="9"/>
                  <a:pt x="7" y="16"/>
                </a:cubicBezTo>
                <a:cubicBezTo>
                  <a:pt x="7" y="61"/>
                  <a:pt x="7" y="61"/>
                  <a:pt x="7" y="61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3"/>
                  <a:pt x="22" y="53"/>
                  <a:pt x="22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452379" y="323057"/>
            <a:ext cx="65079" cy="77788"/>
          </a:xfrm>
          <a:custGeom>
            <a:avLst/>
            <a:gdLst>
              <a:gd name="T0" fmla="*/ 41 w 41"/>
              <a:gd name="T1" fmla="*/ 42 h 49"/>
              <a:gd name="T2" fmla="*/ 16 w 41"/>
              <a:gd name="T3" fmla="*/ 40 h 49"/>
              <a:gd name="T4" fmla="*/ 7 w 41"/>
              <a:gd name="T5" fmla="*/ 24 h 49"/>
              <a:gd name="T6" fmla="*/ 17 w 41"/>
              <a:gd name="T7" fmla="*/ 7 h 49"/>
              <a:gd name="T8" fmla="*/ 20 w 41"/>
              <a:gd name="T9" fmla="*/ 3 h 49"/>
              <a:gd name="T10" fmla="*/ 16 w 41"/>
              <a:gd name="T11" fmla="*/ 0 h 49"/>
              <a:gd name="T12" fmla="*/ 0 w 41"/>
              <a:gd name="T13" fmla="*/ 24 h 49"/>
              <a:gd name="T14" fmla="*/ 15 w 41"/>
              <a:gd name="T15" fmla="*/ 47 h 49"/>
              <a:gd name="T16" fmla="*/ 41 w 41"/>
              <a:gd name="T17" fmla="*/ 49 h 49"/>
              <a:gd name="T18" fmla="*/ 41 w 41"/>
              <a:gd name="T19" fmla="*/ 4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9">
                <a:moveTo>
                  <a:pt x="41" y="42"/>
                </a:moveTo>
                <a:cubicBezTo>
                  <a:pt x="28" y="41"/>
                  <a:pt x="18" y="40"/>
                  <a:pt x="16" y="40"/>
                </a:cubicBezTo>
                <a:cubicBezTo>
                  <a:pt x="10" y="39"/>
                  <a:pt x="7" y="31"/>
                  <a:pt x="7" y="24"/>
                </a:cubicBezTo>
                <a:cubicBezTo>
                  <a:pt x="7" y="17"/>
                  <a:pt x="10" y="8"/>
                  <a:pt x="17" y="7"/>
                </a:cubicBezTo>
                <a:cubicBezTo>
                  <a:pt x="19" y="7"/>
                  <a:pt x="20" y="5"/>
                  <a:pt x="20" y="3"/>
                </a:cubicBezTo>
                <a:cubicBezTo>
                  <a:pt x="19" y="1"/>
                  <a:pt x="17" y="0"/>
                  <a:pt x="16" y="0"/>
                </a:cubicBezTo>
                <a:cubicBezTo>
                  <a:pt x="5" y="2"/>
                  <a:pt x="0" y="14"/>
                  <a:pt x="0" y="24"/>
                </a:cubicBezTo>
                <a:cubicBezTo>
                  <a:pt x="0" y="35"/>
                  <a:pt x="5" y="45"/>
                  <a:pt x="15" y="47"/>
                </a:cubicBezTo>
                <a:cubicBezTo>
                  <a:pt x="18" y="47"/>
                  <a:pt x="28" y="48"/>
                  <a:pt x="41" y="49"/>
                </a:cubicBezTo>
                <a:lnTo>
                  <a:pt x="41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" name="Freeform 16"/>
          <p:cNvSpPr>
            <a:spLocks/>
          </p:cNvSpPr>
          <p:nvPr userDrawn="1"/>
        </p:nvSpPr>
        <p:spPr bwMode="auto">
          <a:xfrm>
            <a:off x="607933" y="302419"/>
            <a:ext cx="222221" cy="111125"/>
          </a:xfrm>
          <a:custGeom>
            <a:avLst/>
            <a:gdLst>
              <a:gd name="T0" fmla="*/ 139 w 140"/>
              <a:gd name="T1" fmla="*/ 2 h 70"/>
              <a:gd name="T2" fmla="*/ 135 w 140"/>
              <a:gd name="T3" fmla="*/ 1 h 70"/>
              <a:gd name="T4" fmla="*/ 41 w 140"/>
              <a:gd name="T5" fmla="*/ 61 h 70"/>
              <a:gd name="T6" fmla="*/ 29 w 140"/>
              <a:gd name="T7" fmla="*/ 63 h 70"/>
              <a:gd name="T8" fmla="*/ 0 w 140"/>
              <a:gd name="T9" fmla="*/ 60 h 70"/>
              <a:gd name="T10" fmla="*/ 0 w 140"/>
              <a:gd name="T11" fmla="*/ 67 h 70"/>
              <a:gd name="T12" fmla="*/ 28 w 140"/>
              <a:gd name="T13" fmla="*/ 70 h 70"/>
              <a:gd name="T14" fmla="*/ 30 w 140"/>
              <a:gd name="T15" fmla="*/ 70 h 70"/>
              <a:gd name="T16" fmla="*/ 44 w 140"/>
              <a:gd name="T17" fmla="*/ 67 h 70"/>
              <a:gd name="T18" fmla="*/ 138 w 140"/>
              <a:gd name="T19" fmla="*/ 7 h 70"/>
              <a:gd name="T20" fmla="*/ 139 w 140"/>
              <a:gd name="T21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0" h="70">
                <a:moveTo>
                  <a:pt x="139" y="2"/>
                </a:moveTo>
                <a:cubicBezTo>
                  <a:pt x="138" y="1"/>
                  <a:pt x="136" y="0"/>
                  <a:pt x="135" y="1"/>
                </a:cubicBezTo>
                <a:cubicBezTo>
                  <a:pt x="134" y="2"/>
                  <a:pt x="66" y="46"/>
                  <a:pt x="41" y="61"/>
                </a:cubicBezTo>
                <a:cubicBezTo>
                  <a:pt x="37" y="63"/>
                  <a:pt x="32" y="64"/>
                  <a:pt x="29" y="63"/>
                </a:cubicBezTo>
                <a:cubicBezTo>
                  <a:pt x="22" y="63"/>
                  <a:pt x="12" y="62"/>
                  <a:pt x="0" y="60"/>
                </a:cubicBezTo>
                <a:cubicBezTo>
                  <a:pt x="0" y="67"/>
                  <a:pt x="0" y="67"/>
                  <a:pt x="0" y="67"/>
                </a:cubicBezTo>
                <a:cubicBezTo>
                  <a:pt x="12" y="68"/>
                  <a:pt x="22" y="69"/>
                  <a:pt x="28" y="70"/>
                </a:cubicBezTo>
                <a:cubicBezTo>
                  <a:pt x="28" y="70"/>
                  <a:pt x="29" y="70"/>
                  <a:pt x="30" y="70"/>
                </a:cubicBezTo>
                <a:cubicBezTo>
                  <a:pt x="34" y="70"/>
                  <a:pt x="40" y="69"/>
                  <a:pt x="44" y="67"/>
                </a:cubicBezTo>
                <a:cubicBezTo>
                  <a:pt x="69" y="51"/>
                  <a:pt x="138" y="8"/>
                  <a:pt x="138" y="7"/>
                </a:cubicBezTo>
                <a:cubicBezTo>
                  <a:pt x="140" y="6"/>
                  <a:pt x="140" y="4"/>
                  <a:pt x="139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3" name="Freeform 17"/>
          <p:cNvSpPr>
            <a:spLocks/>
          </p:cNvSpPr>
          <p:nvPr userDrawn="1"/>
        </p:nvSpPr>
        <p:spPr bwMode="auto">
          <a:xfrm>
            <a:off x="438093" y="573882"/>
            <a:ext cx="53968" cy="66675"/>
          </a:xfrm>
          <a:custGeom>
            <a:avLst/>
            <a:gdLst>
              <a:gd name="T0" fmla="*/ 0 w 68"/>
              <a:gd name="T1" fmla="*/ 84 h 84"/>
              <a:gd name="T2" fmla="*/ 0 w 68"/>
              <a:gd name="T3" fmla="*/ 0 h 84"/>
              <a:gd name="T4" fmla="*/ 18 w 68"/>
              <a:gd name="T5" fmla="*/ 0 h 84"/>
              <a:gd name="T6" fmla="*/ 52 w 68"/>
              <a:gd name="T7" fmla="*/ 62 h 84"/>
              <a:gd name="T8" fmla="*/ 52 w 68"/>
              <a:gd name="T9" fmla="*/ 0 h 84"/>
              <a:gd name="T10" fmla="*/ 68 w 68"/>
              <a:gd name="T11" fmla="*/ 0 h 84"/>
              <a:gd name="T12" fmla="*/ 68 w 68"/>
              <a:gd name="T13" fmla="*/ 84 h 84"/>
              <a:gd name="T14" fmla="*/ 50 w 68"/>
              <a:gd name="T15" fmla="*/ 84 h 84"/>
              <a:gd name="T16" fmla="*/ 16 w 68"/>
              <a:gd name="T17" fmla="*/ 24 h 84"/>
              <a:gd name="T18" fmla="*/ 16 w 68"/>
              <a:gd name="T19" fmla="*/ 84 h 84"/>
              <a:gd name="T20" fmla="*/ 0 w 68"/>
              <a:gd name="T2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84">
                <a:moveTo>
                  <a:pt x="0" y="84"/>
                </a:moveTo>
                <a:lnTo>
                  <a:pt x="0" y="0"/>
                </a:lnTo>
                <a:lnTo>
                  <a:pt x="18" y="0"/>
                </a:lnTo>
                <a:lnTo>
                  <a:pt x="52" y="62"/>
                </a:lnTo>
                <a:lnTo>
                  <a:pt x="52" y="0"/>
                </a:lnTo>
                <a:lnTo>
                  <a:pt x="68" y="0"/>
                </a:lnTo>
                <a:lnTo>
                  <a:pt x="68" y="84"/>
                </a:lnTo>
                <a:lnTo>
                  <a:pt x="50" y="84"/>
                </a:lnTo>
                <a:lnTo>
                  <a:pt x="16" y="24"/>
                </a:lnTo>
                <a:lnTo>
                  <a:pt x="16" y="84"/>
                </a:lnTo>
                <a:lnTo>
                  <a:pt x="0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Freeform 18"/>
          <p:cNvSpPr>
            <a:spLocks/>
          </p:cNvSpPr>
          <p:nvPr userDrawn="1"/>
        </p:nvSpPr>
        <p:spPr bwMode="auto">
          <a:xfrm>
            <a:off x="501585" y="573882"/>
            <a:ext cx="69841" cy="68263"/>
          </a:xfrm>
          <a:custGeom>
            <a:avLst/>
            <a:gdLst>
              <a:gd name="T0" fmla="*/ 42 w 44"/>
              <a:gd name="T1" fmla="*/ 13 h 43"/>
              <a:gd name="T2" fmla="*/ 33 w 44"/>
              <a:gd name="T3" fmla="*/ 13 h 43"/>
              <a:gd name="T4" fmla="*/ 30 w 44"/>
              <a:gd name="T5" fmla="*/ 10 h 43"/>
              <a:gd name="T6" fmla="*/ 26 w 44"/>
              <a:gd name="T7" fmla="*/ 8 h 43"/>
              <a:gd name="T8" fmla="*/ 22 w 44"/>
              <a:gd name="T9" fmla="*/ 7 h 43"/>
              <a:gd name="T10" fmla="*/ 12 w 44"/>
              <a:gd name="T11" fmla="*/ 11 h 43"/>
              <a:gd name="T12" fmla="*/ 10 w 44"/>
              <a:gd name="T13" fmla="*/ 14 h 43"/>
              <a:gd name="T14" fmla="*/ 8 w 44"/>
              <a:gd name="T15" fmla="*/ 17 h 43"/>
              <a:gd name="T16" fmla="*/ 7 w 44"/>
              <a:gd name="T17" fmla="*/ 21 h 43"/>
              <a:gd name="T18" fmla="*/ 8 w 44"/>
              <a:gd name="T19" fmla="*/ 26 h 43"/>
              <a:gd name="T20" fmla="*/ 11 w 44"/>
              <a:gd name="T21" fmla="*/ 31 h 43"/>
              <a:gd name="T22" fmla="*/ 16 w 44"/>
              <a:gd name="T23" fmla="*/ 34 h 43"/>
              <a:gd name="T24" fmla="*/ 22 w 44"/>
              <a:gd name="T25" fmla="*/ 35 h 43"/>
              <a:gd name="T26" fmla="*/ 29 w 44"/>
              <a:gd name="T27" fmla="*/ 33 h 43"/>
              <a:gd name="T28" fmla="*/ 34 w 44"/>
              <a:gd name="T29" fmla="*/ 28 h 43"/>
              <a:gd name="T30" fmla="*/ 17 w 44"/>
              <a:gd name="T31" fmla="*/ 28 h 43"/>
              <a:gd name="T32" fmla="*/ 17 w 44"/>
              <a:gd name="T33" fmla="*/ 21 h 43"/>
              <a:gd name="T34" fmla="*/ 44 w 44"/>
              <a:gd name="T35" fmla="*/ 21 h 43"/>
              <a:gd name="T36" fmla="*/ 44 w 44"/>
              <a:gd name="T37" fmla="*/ 22 h 43"/>
              <a:gd name="T38" fmla="*/ 41 w 44"/>
              <a:gd name="T39" fmla="*/ 32 h 43"/>
              <a:gd name="T40" fmla="*/ 33 w 44"/>
              <a:gd name="T41" fmla="*/ 40 h 43"/>
              <a:gd name="T42" fmla="*/ 22 w 44"/>
              <a:gd name="T43" fmla="*/ 43 h 43"/>
              <a:gd name="T44" fmla="*/ 13 w 44"/>
              <a:gd name="T45" fmla="*/ 41 h 43"/>
              <a:gd name="T46" fmla="*/ 6 w 44"/>
              <a:gd name="T47" fmla="*/ 37 h 43"/>
              <a:gd name="T48" fmla="*/ 1 w 44"/>
              <a:gd name="T49" fmla="*/ 30 h 43"/>
              <a:gd name="T50" fmla="*/ 0 w 44"/>
              <a:gd name="T51" fmla="*/ 21 h 43"/>
              <a:gd name="T52" fmla="*/ 1 w 44"/>
              <a:gd name="T53" fmla="*/ 13 h 43"/>
              <a:gd name="T54" fmla="*/ 6 w 44"/>
              <a:gd name="T55" fmla="*/ 6 h 43"/>
              <a:gd name="T56" fmla="*/ 13 w 44"/>
              <a:gd name="T57" fmla="*/ 1 h 43"/>
              <a:gd name="T58" fmla="*/ 22 w 44"/>
              <a:gd name="T59" fmla="*/ 0 h 43"/>
              <a:gd name="T60" fmla="*/ 30 w 44"/>
              <a:gd name="T61" fmla="*/ 1 h 43"/>
              <a:gd name="T62" fmla="*/ 37 w 44"/>
              <a:gd name="T63" fmla="*/ 6 h 43"/>
              <a:gd name="T64" fmla="*/ 42 w 44"/>
              <a:gd name="T65" fmla="*/ 1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43">
                <a:moveTo>
                  <a:pt x="42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1"/>
                  <a:pt x="31" y="10"/>
                  <a:pt x="30" y="10"/>
                </a:cubicBezTo>
                <a:cubicBezTo>
                  <a:pt x="28" y="9"/>
                  <a:pt x="27" y="8"/>
                  <a:pt x="26" y="8"/>
                </a:cubicBezTo>
                <a:cubicBezTo>
                  <a:pt x="24" y="7"/>
                  <a:pt x="23" y="7"/>
                  <a:pt x="22" y="7"/>
                </a:cubicBezTo>
                <a:cubicBezTo>
                  <a:pt x="18" y="7"/>
                  <a:pt x="15" y="8"/>
                  <a:pt x="12" y="11"/>
                </a:cubicBezTo>
                <a:cubicBezTo>
                  <a:pt x="11" y="11"/>
                  <a:pt x="10" y="12"/>
                  <a:pt x="10" y="14"/>
                </a:cubicBezTo>
                <a:cubicBezTo>
                  <a:pt x="9" y="15"/>
                  <a:pt x="8" y="16"/>
                  <a:pt x="8" y="17"/>
                </a:cubicBezTo>
                <a:cubicBezTo>
                  <a:pt x="8" y="19"/>
                  <a:pt x="7" y="20"/>
                  <a:pt x="7" y="21"/>
                </a:cubicBezTo>
                <a:cubicBezTo>
                  <a:pt x="7" y="23"/>
                  <a:pt x="8" y="25"/>
                  <a:pt x="8" y="26"/>
                </a:cubicBezTo>
                <a:cubicBezTo>
                  <a:pt x="9" y="28"/>
                  <a:pt x="10" y="29"/>
                  <a:pt x="11" y="31"/>
                </a:cubicBezTo>
                <a:cubicBezTo>
                  <a:pt x="13" y="32"/>
                  <a:pt x="14" y="33"/>
                  <a:pt x="16" y="34"/>
                </a:cubicBezTo>
                <a:cubicBezTo>
                  <a:pt x="18" y="35"/>
                  <a:pt x="20" y="35"/>
                  <a:pt x="22" y="35"/>
                </a:cubicBezTo>
                <a:cubicBezTo>
                  <a:pt x="24" y="35"/>
                  <a:pt x="27" y="35"/>
                  <a:pt x="29" y="33"/>
                </a:cubicBezTo>
                <a:cubicBezTo>
                  <a:pt x="31" y="32"/>
                  <a:pt x="33" y="30"/>
                  <a:pt x="34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1"/>
                  <a:pt x="17" y="21"/>
                  <a:pt x="17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2"/>
                  <a:pt x="44" y="22"/>
                </a:cubicBezTo>
                <a:cubicBezTo>
                  <a:pt x="44" y="26"/>
                  <a:pt x="43" y="29"/>
                  <a:pt x="41" y="32"/>
                </a:cubicBezTo>
                <a:cubicBezTo>
                  <a:pt x="39" y="36"/>
                  <a:pt x="36" y="38"/>
                  <a:pt x="33" y="40"/>
                </a:cubicBezTo>
                <a:cubicBezTo>
                  <a:pt x="29" y="42"/>
                  <a:pt x="26" y="43"/>
                  <a:pt x="22" y="43"/>
                </a:cubicBezTo>
                <a:cubicBezTo>
                  <a:pt x="19" y="43"/>
                  <a:pt x="16" y="42"/>
                  <a:pt x="13" y="41"/>
                </a:cubicBezTo>
                <a:cubicBezTo>
                  <a:pt x="11" y="40"/>
                  <a:pt x="8" y="39"/>
                  <a:pt x="6" y="37"/>
                </a:cubicBezTo>
                <a:cubicBezTo>
                  <a:pt x="4" y="35"/>
                  <a:pt x="3" y="32"/>
                  <a:pt x="1" y="30"/>
                </a:cubicBezTo>
                <a:cubicBezTo>
                  <a:pt x="0" y="27"/>
                  <a:pt x="0" y="24"/>
                  <a:pt x="0" y="21"/>
                </a:cubicBezTo>
                <a:cubicBezTo>
                  <a:pt x="0" y="18"/>
                  <a:pt x="0" y="16"/>
                  <a:pt x="1" y="13"/>
                </a:cubicBezTo>
                <a:cubicBezTo>
                  <a:pt x="3" y="10"/>
                  <a:pt x="4" y="8"/>
                  <a:pt x="6" y="6"/>
                </a:cubicBezTo>
                <a:cubicBezTo>
                  <a:pt x="8" y="4"/>
                  <a:pt x="11" y="2"/>
                  <a:pt x="13" y="1"/>
                </a:cubicBezTo>
                <a:cubicBezTo>
                  <a:pt x="16" y="0"/>
                  <a:pt x="19" y="0"/>
                  <a:pt x="22" y="0"/>
                </a:cubicBezTo>
                <a:cubicBezTo>
                  <a:pt x="25" y="0"/>
                  <a:pt x="27" y="0"/>
                  <a:pt x="30" y="1"/>
                </a:cubicBezTo>
                <a:cubicBezTo>
                  <a:pt x="33" y="2"/>
                  <a:pt x="35" y="4"/>
                  <a:pt x="37" y="6"/>
                </a:cubicBezTo>
                <a:cubicBezTo>
                  <a:pt x="39" y="8"/>
                  <a:pt x="41" y="10"/>
                  <a:pt x="42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5" name="Freeform 19"/>
          <p:cNvSpPr>
            <a:spLocks noEditPoints="1"/>
          </p:cNvSpPr>
          <p:nvPr userDrawn="1"/>
        </p:nvSpPr>
        <p:spPr bwMode="auto">
          <a:xfrm>
            <a:off x="577775" y="561182"/>
            <a:ext cx="55555" cy="80963"/>
          </a:xfrm>
          <a:custGeom>
            <a:avLst/>
            <a:gdLst>
              <a:gd name="T0" fmla="*/ 0 w 35"/>
              <a:gd name="T1" fmla="*/ 8 h 51"/>
              <a:gd name="T2" fmla="*/ 8 w 35"/>
              <a:gd name="T3" fmla="*/ 8 h 51"/>
              <a:gd name="T4" fmla="*/ 8 w 35"/>
              <a:gd name="T5" fmla="*/ 34 h 51"/>
              <a:gd name="T6" fmla="*/ 8 w 35"/>
              <a:gd name="T7" fmla="*/ 37 h 51"/>
              <a:gd name="T8" fmla="*/ 9 w 35"/>
              <a:gd name="T9" fmla="*/ 40 h 51"/>
              <a:gd name="T10" fmla="*/ 11 w 35"/>
              <a:gd name="T11" fmla="*/ 42 h 51"/>
              <a:gd name="T12" fmla="*/ 14 w 35"/>
              <a:gd name="T13" fmla="*/ 43 h 51"/>
              <a:gd name="T14" fmla="*/ 17 w 35"/>
              <a:gd name="T15" fmla="*/ 43 h 51"/>
              <a:gd name="T16" fmla="*/ 20 w 35"/>
              <a:gd name="T17" fmla="*/ 40 h 51"/>
              <a:gd name="T18" fmla="*/ 20 w 35"/>
              <a:gd name="T19" fmla="*/ 38 h 51"/>
              <a:gd name="T20" fmla="*/ 21 w 35"/>
              <a:gd name="T21" fmla="*/ 34 h 51"/>
              <a:gd name="T22" fmla="*/ 21 w 35"/>
              <a:gd name="T23" fmla="*/ 8 h 51"/>
              <a:gd name="T24" fmla="*/ 28 w 35"/>
              <a:gd name="T25" fmla="*/ 8 h 51"/>
              <a:gd name="T26" fmla="*/ 28 w 35"/>
              <a:gd name="T27" fmla="*/ 16 h 51"/>
              <a:gd name="T28" fmla="*/ 31 w 35"/>
              <a:gd name="T29" fmla="*/ 14 h 51"/>
              <a:gd name="T30" fmla="*/ 31 w 35"/>
              <a:gd name="T31" fmla="*/ 8 h 51"/>
              <a:gd name="T32" fmla="*/ 35 w 35"/>
              <a:gd name="T33" fmla="*/ 8 h 51"/>
              <a:gd name="T34" fmla="*/ 33 w 35"/>
              <a:gd name="T35" fmla="*/ 16 h 51"/>
              <a:gd name="T36" fmla="*/ 28 w 35"/>
              <a:gd name="T37" fmla="*/ 19 h 51"/>
              <a:gd name="T38" fmla="*/ 28 w 35"/>
              <a:gd name="T39" fmla="*/ 34 h 51"/>
              <a:gd name="T40" fmla="*/ 28 w 35"/>
              <a:gd name="T41" fmla="*/ 41 h 51"/>
              <a:gd name="T42" fmla="*/ 25 w 35"/>
              <a:gd name="T43" fmla="*/ 45 h 51"/>
              <a:gd name="T44" fmla="*/ 20 w 35"/>
              <a:gd name="T45" fmla="*/ 49 h 51"/>
              <a:gd name="T46" fmla="*/ 14 w 35"/>
              <a:gd name="T47" fmla="*/ 51 h 51"/>
              <a:gd name="T48" fmla="*/ 9 w 35"/>
              <a:gd name="T49" fmla="*/ 49 h 51"/>
              <a:gd name="T50" fmla="*/ 4 w 35"/>
              <a:gd name="T51" fmla="*/ 46 h 51"/>
              <a:gd name="T52" fmla="*/ 2 w 35"/>
              <a:gd name="T53" fmla="*/ 42 h 51"/>
              <a:gd name="T54" fmla="*/ 1 w 35"/>
              <a:gd name="T55" fmla="*/ 39 h 51"/>
              <a:gd name="T56" fmla="*/ 0 w 35"/>
              <a:gd name="T57" fmla="*/ 34 h 51"/>
              <a:gd name="T58" fmla="*/ 0 w 35"/>
              <a:gd name="T59" fmla="*/ 8 h 51"/>
              <a:gd name="T60" fmla="*/ 10 w 35"/>
              <a:gd name="T61" fmla="*/ 5 h 51"/>
              <a:gd name="T62" fmla="*/ 8 w 35"/>
              <a:gd name="T63" fmla="*/ 1 h 51"/>
              <a:gd name="T64" fmla="*/ 12 w 35"/>
              <a:gd name="T65" fmla="*/ 0 h 51"/>
              <a:gd name="T66" fmla="*/ 14 w 35"/>
              <a:gd name="T67" fmla="*/ 0 h 51"/>
              <a:gd name="T68" fmla="*/ 16 w 35"/>
              <a:gd name="T69" fmla="*/ 1 h 51"/>
              <a:gd name="T70" fmla="*/ 19 w 35"/>
              <a:gd name="T71" fmla="*/ 0 h 51"/>
              <a:gd name="T72" fmla="*/ 21 w 35"/>
              <a:gd name="T73" fmla="*/ 3 h 51"/>
              <a:gd name="T74" fmla="*/ 20 w 35"/>
              <a:gd name="T75" fmla="*/ 4 h 51"/>
              <a:gd name="T76" fmla="*/ 19 w 35"/>
              <a:gd name="T77" fmla="*/ 5 h 51"/>
              <a:gd name="T78" fmla="*/ 17 w 35"/>
              <a:gd name="T79" fmla="*/ 5 h 51"/>
              <a:gd name="T80" fmla="*/ 16 w 35"/>
              <a:gd name="T81" fmla="*/ 5 h 51"/>
              <a:gd name="T82" fmla="*/ 14 w 35"/>
              <a:gd name="T83" fmla="*/ 4 h 51"/>
              <a:gd name="T84" fmla="*/ 12 w 35"/>
              <a:gd name="T85" fmla="*/ 4 h 51"/>
              <a:gd name="T86" fmla="*/ 10 w 35"/>
              <a:gd name="T87" fmla="*/ 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" h="51">
                <a:moveTo>
                  <a:pt x="0" y="8"/>
                </a:moveTo>
                <a:cubicBezTo>
                  <a:pt x="8" y="8"/>
                  <a:pt x="8" y="8"/>
                  <a:pt x="8" y="8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5"/>
                  <a:pt x="8" y="37"/>
                  <a:pt x="8" y="37"/>
                </a:cubicBezTo>
                <a:cubicBezTo>
                  <a:pt x="8" y="38"/>
                  <a:pt x="8" y="39"/>
                  <a:pt x="9" y="40"/>
                </a:cubicBezTo>
                <a:cubicBezTo>
                  <a:pt x="9" y="41"/>
                  <a:pt x="10" y="42"/>
                  <a:pt x="11" y="42"/>
                </a:cubicBezTo>
                <a:cubicBezTo>
                  <a:pt x="12" y="43"/>
                  <a:pt x="13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18" y="42"/>
                  <a:pt x="19" y="41"/>
                  <a:pt x="20" y="40"/>
                </a:cubicBezTo>
                <a:cubicBezTo>
                  <a:pt x="20" y="40"/>
                  <a:pt x="20" y="39"/>
                  <a:pt x="20" y="38"/>
                </a:cubicBezTo>
                <a:cubicBezTo>
                  <a:pt x="21" y="37"/>
                  <a:pt x="21" y="36"/>
                  <a:pt x="21" y="34"/>
                </a:cubicBezTo>
                <a:cubicBezTo>
                  <a:pt x="21" y="8"/>
                  <a:pt x="21" y="8"/>
                  <a:pt x="21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6"/>
                  <a:pt x="30" y="15"/>
                  <a:pt x="31" y="14"/>
                </a:cubicBezTo>
                <a:cubicBezTo>
                  <a:pt x="31" y="13"/>
                  <a:pt x="31" y="11"/>
                  <a:pt x="31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12"/>
                  <a:pt x="35" y="14"/>
                  <a:pt x="33" y="16"/>
                </a:cubicBezTo>
                <a:cubicBezTo>
                  <a:pt x="32" y="18"/>
                  <a:pt x="30" y="19"/>
                  <a:pt x="28" y="19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7"/>
                  <a:pt x="28" y="39"/>
                  <a:pt x="28" y="41"/>
                </a:cubicBezTo>
                <a:cubicBezTo>
                  <a:pt x="27" y="42"/>
                  <a:pt x="27" y="44"/>
                  <a:pt x="25" y="45"/>
                </a:cubicBezTo>
                <a:cubicBezTo>
                  <a:pt x="24" y="47"/>
                  <a:pt x="22" y="48"/>
                  <a:pt x="20" y="49"/>
                </a:cubicBezTo>
                <a:cubicBezTo>
                  <a:pt x="18" y="50"/>
                  <a:pt x="16" y="51"/>
                  <a:pt x="14" y="51"/>
                </a:cubicBezTo>
                <a:cubicBezTo>
                  <a:pt x="12" y="51"/>
                  <a:pt x="11" y="50"/>
                  <a:pt x="9" y="49"/>
                </a:cubicBezTo>
                <a:cubicBezTo>
                  <a:pt x="7" y="48"/>
                  <a:pt x="5" y="47"/>
                  <a:pt x="4" y="46"/>
                </a:cubicBezTo>
                <a:cubicBezTo>
                  <a:pt x="3" y="45"/>
                  <a:pt x="2" y="44"/>
                  <a:pt x="2" y="42"/>
                </a:cubicBezTo>
                <a:cubicBezTo>
                  <a:pt x="1" y="41"/>
                  <a:pt x="1" y="40"/>
                  <a:pt x="1" y="39"/>
                </a:cubicBezTo>
                <a:cubicBezTo>
                  <a:pt x="0" y="37"/>
                  <a:pt x="0" y="36"/>
                  <a:pt x="0" y="34"/>
                </a:cubicBezTo>
                <a:lnTo>
                  <a:pt x="0" y="8"/>
                </a:lnTo>
                <a:close/>
                <a:moveTo>
                  <a:pt x="10" y="5"/>
                </a:moveTo>
                <a:cubicBezTo>
                  <a:pt x="8" y="1"/>
                  <a:pt x="8" y="1"/>
                  <a:pt x="8" y="1"/>
                </a:cubicBezTo>
                <a:cubicBezTo>
                  <a:pt x="9" y="0"/>
                  <a:pt x="10" y="0"/>
                  <a:pt x="12" y="0"/>
                </a:cubicBezTo>
                <a:cubicBezTo>
                  <a:pt x="12" y="0"/>
                  <a:pt x="13" y="0"/>
                  <a:pt x="14" y="0"/>
                </a:cubicBezTo>
                <a:cubicBezTo>
                  <a:pt x="15" y="1"/>
                  <a:pt x="16" y="1"/>
                  <a:pt x="16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4"/>
                  <a:pt x="20" y="4"/>
                  <a:pt x="20" y="4"/>
                </a:cubicBezTo>
                <a:cubicBezTo>
                  <a:pt x="20" y="4"/>
                  <a:pt x="19" y="5"/>
                  <a:pt x="19" y="5"/>
                </a:cubicBezTo>
                <a:cubicBezTo>
                  <a:pt x="18" y="5"/>
                  <a:pt x="18" y="5"/>
                  <a:pt x="17" y="5"/>
                </a:cubicBezTo>
                <a:cubicBezTo>
                  <a:pt x="17" y="5"/>
                  <a:pt x="16" y="5"/>
                  <a:pt x="16" y="5"/>
                </a:cubicBezTo>
                <a:cubicBezTo>
                  <a:pt x="15" y="5"/>
                  <a:pt x="14" y="4"/>
                  <a:pt x="14" y="4"/>
                </a:cubicBezTo>
                <a:cubicBezTo>
                  <a:pt x="13" y="4"/>
                  <a:pt x="13" y="4"/>
                  <a:pt x="12" y="4"/>
                </a:cubicBezTo>
                <a:cubicBezTo>
                  <a:pt x="11" y="4"/>
                  <a:pt x="10" y="4"/>
                  <a:pt x="1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6" name="Freeform 20"/>
          <p:cNvSpPr>
            <a:spLocks/>
          </p:cNvSpPr>
          <p:nvPr userDrawn="1"/>
        </p:nvSpPr>
        <p:spPr bwMode="auto">
          <a:xfrm>
            <a:off x="657140" y="573882"/>
            <a:ext cx="60317" cy="66675"/>
          </a:xfrm>
          <a:custGeom>
            <a:avLst/>
            <a:gdLst>
              <a:gd name="T0" fmla="*/ 32 w 76"/>
              <a:gd name="T1" fmla="*/ 84 h 84"/>
              <a:gd name="T2" fmla="*/ 0 w 76"/>
              <a:gd name="T3" fmla="*/ 0 h 84"/>
              <a:gd name="T4" fmla="*/ 16 w 76"/>
              <a:gd name="T5" fmla="*/ 0 h 84"/>
              <a:gd name="T6" fmla="*/ 38 w 76"/>
              <a:gd name="T7" fmla="*/ 64 h 84"/>
              <a:gd name="T8" fmla="*/ 60 w 76"/>
              <a:gd name="T9" fmla="*/ 0 h 84"/>
              <a:gd name="T10" fmla="*/ 76 w 76"/>
              <a:gd name="T11" fmla="*/ 0 h 84"/>
              <a:gd name="T12" fmla="*/ 44 w 76"/>
              <a:gd name="T13" fmla="*/ 84 h 84"/>
              <a:gd name="T14" fmla="*/ 32 w 76"/>
              <a:gd name="T1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84">
                <a:moveTo>
                  <a:pt x="32" y="84"/>
                </a:moveTo>
                <a:lnTo>
                  <a:pt x="0" y="0"/>
                </a:lnTo>
                <a:lnTo>
                  <a:pt x="16" y="0"/>
                </a:lnTo>
                <a:lnTo>
                  <a:pt x="38" y="64"/>
                </a:lnTo>
                <a:lnTo>
                  <a:pt x="60" y="0"/>
                </a:lnTo>
                <a:lnTo>
                  <a:pt x="76" y="0"/>
                </a:lnTo>
                <a:lnTo>
                  <a:pt x="44" y="84"/>
                </a:lnTo>
                <a:lnTo>
                  <a:pt x="32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7" name="Freeform 21"/>
          <p:cNvSpPr>
            <a:spLocks noEditPoints="1"/>
          </p:cNvSpPr>
          <p:nvPr userDrawn="1"/>
        </p:nvSpPr>
        <p:spPr bwMode="auto">
          <a:xfrm>
            <a:off x="719044" y="562769"/>
            <a:ext cx="63492" cy="77788"/>
          </a:xfrm>
          <a:custGeom>
            <a:avLst/>
            <a:gdLst>
              <a:gd name="T0" fmla="*/ 0 w 40"/>
              <a:gd name="T1" fmla="*/ 49 h 49"/>
              <a:gd name="T2" fmla="*/ 17 w 40"/>
              <a:gd name="T3" fmla="*/ 7 h 49"/>
              <a:gd name="T4" fmla="*/ 23 w 40"/>
              <a:gd name="T5" fmla="*/ 7 h 49"/>
              <a:gd name="T6" fmla="*/ 40 w 40"/>
              <a:gd name="T7" fmla="*/ 49 h 49"/>
              <a:gd name="T8" fmla="*/ 32 w 40"/>
              <a:gd name="T9" fmla="*/ 49 h 49"/>
              <a:gd name="T10" fmla="*/ 27 w 40"/>
              <a:gd name="T11" fmla="*/ 38 h 49"/>
              <a:gd name="T12" fmla="*/ 13 w 40"/>
              <a:gd name="T13" fmla="*/ 38 h 49"/>
              <a:gd name="T14" fmla="*/ 8 w 40"/>
              <a:gd name="T15" fmla="*/ 49 h 49"/>
              <a:gd name="T16" fmla="*/ 0 w 40"/>
              <a:gd name="T17" fmla="*/ 49 h 49"/>
              <a:gd name="T18" fmla="*/ 13 w 40"/>
              <a:gd name="T19" fmla="*/ 0 h 49"/>
              <a:gd name="T20" fmla="*/ 17 w 40"/>
              <a:gd name="T21" fmla="*/ 0 h 49"/>
              <a:gd name="T22" fmla="*/ 18 w 40"/>
              <a:gd name="T23" fmla="*/ 1 h 49"/>
              <a:gd name="T24" fmla="*/ 20 w 40"/>
              <a:gd name="T25" fmla="*/ 1 h 49"/>
              <a:gd name="T26" fmla="*/ 22 w 40"/>
              <a:gd name="T27" fmla="*/ 1 h 49"/>
              <a:gd name="T28" fmla="*/ 23 w 40"/>
              <a:gd name="T29" fmla="*/ 0 h 49"/>
              <a:gd name="T30" fmla="*/ 27 w 40"/>
              <a:gd name="T31" fmla="*/ 0 h 49"/>
              <a:gd name="T32" fmla="*/ 25 w 40"/>
              <a:gd name="T33" fmla="*/ 4 h 49"/>
              <a:gd name="T34" fmla="*/ 20 w 40"/>
              <a:gd name="T35" fmla="*/ 5 h 49"/>
              <a:gd name="T36" fmla="*/ 15 w 40"/>
              <a:gd name="T37" fmla="*/ 4 h 49"/>
              <a:gd name="T38" fmla="*/ 13 w 40"/>
              <a:gd name="T39" fmla="*/ 0 h 49"/>
              <a:gd name="T40" fmla="*/ 16 w 40"/>
              <a:gd name="T41" fmla="*/ 31 h 49"/>
              <a:gd name="T42" fmla="*/ 24 w 40"/>
              <a:gd name="T43" fmla="*/ 31 h 49"/>
              <a:gd name="T44" fmla="*/ 20 w 40"/>
              <a:gd name="T45" fmla="*/ 18 h 49"/>
              <a:gd name="T46" fmla="*/ 16 w 40"/>
              <a:gd name="T47" fmla="*/ 3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" h="49">
                <a:moveTo>
                  <a:pt x="0" y="49"/>
                </a:moveTo>
                <a:cubicBezTo>
                  <a:pt x="17" y="7"/>
                  <a:pt x="17" y="7"/>
                  <a:pt x="17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40" y="49"/>
                  <a:pt x="40" y="49"/>
                  <a:pt x="40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27" y="38"/>
                  <a:pt x="27" y="38"/>
                  <a:pt x="27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8" y="49"/>
                  <a:pt x="8" y="49"/>
                  <a:pt x="8" y="49"/>
                </a:cubicBezTo>
                <a:lnTo>
                  <a:pt x="0" y="49"/>
                </a:lnTo>
                <a:close/>
                <a:moveTo>
                  <a:pt x="13" y="0"/>
                </a:move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9" y="1"/>
                  <a:pt x="20" y="1"/>
                  <a:pt x="20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1"/>
                  <a:pt x="26" y="3"/>
                  <a:pt x="25" y="4"/>
                </a:cubicBezTo>
                <a:cubicBezTo>
                  <a:pt x="24" y="5"/>
                  <a:pt x="22" y="5"/>
                  <a:pt x="20" y="5"/>
                </a:cubicBezTo>
                <a:cubicBezTo>
                  <a:pt x="18" y="5"/>
                  <a:pt x="17" y="5"/>
                  <a:pt x="15" y="4"/>
                </a:cubicBezTo>
                <a:cubicBezTo>
                  <a:pt x="14" y="3"/>
                  <a:pt x="13" y="1"/>
                  <a:pt x="13" y="0"/>
                </a:cubicBezTo>
                <a:close/>
                <a:moveTo>
                  <a:pt x="16" y="31"/>
                </a:moveTo>
                <a:cubicBezTo>
                  <a:pt x="24" y="31"/>
                  <a:pt x="24" y="31"/>
                  <a:pt x="24" y="31"/>
                </a:cubicBezTo>
                <a:cubicBezTo>
                  <a:pt x="20" y="18"/>
                  <a:pt x="20" y="18"/>
                  <a:pt x="20" y="18"/>
                </a:cubicBezTo>
                <a:lnTo>
                  <a:pt x="16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8" name="Freeform 22"/>
          <p:cNvSpPr>
            <a:spLocks/>
          </p:cNvSpPr>
          <p:nvPr userDrawn="1"/>
        </p:nvSpPr>
        <p:spPr bwMode="auto">
          <a:xfrm>
            <a:off x="790472" y="573882"/>
            <a:ext cx="52381" cy="66675"/>
          </a:xfrm>
          <a:custGeom>
            <a:avLst/>
            <a:gdLst>
              <a:gd name="T0" fmla="*/ 0 w 66"/>
              <a:gd name="T1" fmla="*/ 84 h 84"/>
              <a:gd name="T2" fmla="*/ 0 w 66"/>
              <a:gd name="T3" fmla="*/ 0 h 84"/>
              <a:gd name="T4" fmla="*/ 16 w 66"/>
              <a:gd name="T5" fmla="*/ 0 h 84"/>
              <a:gd name="T6" fmla="*/ 50 w 66"/>
              <a:gd name="T7" fmla="*/ 62 h 84"/>
              <a:gd name="T8" fmla="*/ 50 w 66"/>
              <a:gd name="T9" fmla="*/ 0 h 84"/>
              <a:gd name="T10" fmla="*/ 66 w 66"/>
              <a:gd name="T11" fmla="*/ 0 h 84"/>
              <a:gd name="T12" fmla="*/ 66 w 66"/>
              <a:gd name="T13" fmla="*/ 84 h 84"/>
              <a:gd name="T14" fmla="*/ 50 w 66"/>
              <a:gd name="T15" fmla="*/ 84 h 84"/>
              <a:gd name="T16" fmla="*/ 14 w 66"/>
              <a:gd name="T17" fmla="*/ 24 h 84"/>
              <a:gd name="T18" fmla="*/ 14 w 66"/>
              <a:gd name="T19" fmla="*/ 84 h 84"/>
              <a:gd name="T20" fmla="*/ 0 w 66"/>
              <a:gd name="T2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84">
                <a:moveTo>
                  <a:pt x="0" y="84"/>
                </a:moveTo>
                <a:lnTo>
                  <a:pt x="0" y="0"/>
                </a:lnTo>
                <a:lnTo>
                  <a:pt x="16" y="0"/>
                </a:lnTo>
                <a:lnTo>
                  <a:pt x="50" y="62"/>
                </a:lnTo>
                <a:lnTo>
                  <a:pt x="50" y="0"/>
                </a:lnTo>
                <a:lnTo>
                  <a:pt x="66" y="0"/>
                </a:lnTo>
                <a:lnTo>
                  <a:pt x="66" y="84"/>
                </a:lnTo>
                <a:lnTo>
                  <a:pt x="50" y="84"/>
                </a:lnTo>
                <a:lnTo>
                  <a:pt x="14" y="24"/>
                </a:lnTo>
                <a:lnTo>
                  <a:pt x="14" y="84"/>
                </a:lnTo>
                <a:lnTo>
                  <a:pt x="0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733558" y="19050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VĂN</a:t>
            </a:r>
            <a:r>
              <a:rPr lang="en-US" sz="1400" b="1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HỌC</a:t>
            </a:r>
          </a:p>
          <a:p>
            <a:pPr algn="ctr"/>
            <a:r>
              <a:rPr lang="en-US" sz="1400" b="1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VIỆT NAM</a:t>
            </a:r>
            <a:endParaRPr lang="en-US" sz="14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029241" y="74633"/>
            <a:ext cx="534121" cy="744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6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2500"/>
              </a:lnSpc>
            </a:pPr>
            <a:r>
              <a:rPr lang="en-US" sz="2699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925489" y="190500"/>
            <a:ext cx="5591532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9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AI ĐÃ</a:t>
            </a:r>
            <a:r>
              <a:rPr lang="en-US" sz="2999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ĐẶT TÊN CHO DÒNG SÔNG?</a:t>
            </a:r>
            <a:endParaRPr lang="en-US" sz="2999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8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1088421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58" indent="-408158" algn="l" defTabSz="1088421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42" indent="-340131" algn="l" defTabSz="1088421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26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37" indent="-272105" algn="l" defTabSz="108842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48" indent="-272105" algn="l" defTabSz="108842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58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69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8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9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2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32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4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5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6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7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85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DB1FD59B-B6B1-4724-9CBA-DC2B63792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7" y="2426819"/>
            <a:ext cx="3643305" cy="3827618"/>
          </a:xfrm>
          <a:prstGeom prst="rect">
            <a:avLst/>
          </a:prstGeom>
        </p:spPr>
      </p:pic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xmlns="" id="{08C8037A-014E-42D3-A71D-B2F188A86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610304"/>
            <a:ext cx="5455917" cy="36306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9E6BCD8-55E6-4D8F-A291-B47E79B06BA1}"/>
              </a:ext>
            </a:extLst>
          </p:cNvPr>
          <p:cNvSpPr txBox="1"/>
          <p:nvPr/>
        </p:nvSpPr>
        <p:spPr>
          <a:xfrm>
            <a:off x="687028" y="280374"/>
            <a:ext cx="1085850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VĂN BẢN THUYẾT MINH VỀ MỘT QUY TẮC HAY LUẬT LỆ TRONG HOẠT ĐỘNG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7407AF-EB85-4C5A-BCD0-38DE23B07E91}"/>
              </a:ext>
            </a:extLst>
          </p:cNvPr>
          <p:cNvSpPr txBox="1"/>
          <p:nvPr/>
        </p:nvSpPr>
        <p:spPr>
          <a:xfrm>
            <a:off x="660400" y="378263"/>
            <a:ext cx="10858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pc="-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800" b="1" spc="-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b="1" spc="-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800" b="1" spc="-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spc="-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b="1" spc="-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spc="-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spc="-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9F38E63-E74E-4512-AC52-D0594DB36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92668"/>
              </p:ext>
            </p:extLst>
          </p:nvPr>
        </p:nvGraphicFramePr>
        <p:xfrm>
          <a:off x="660400" y="968981"/>
          <a:ext cx="10858500" cy="552500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6639810">
                  <a:extLst>
                    <a:ext uri="{9D8B030D-6E8A-4147-A177-3AD203B41FA5}">
                      <a16:colId xmlns:a16="http://schemas.microsoft.com/office/drawing/2014/main" xmlns="" val="420670333"/>
                    </a:ext>
                  </a:extLst>
                </a:gridCol>
                <a:gridCol w="4218690">
                  <a:extLst>
                    <a:ext uri="{9D8B030D-6E8A-4147-A177-3AD203B41FA5}">
                      <a16:colId xmlns:a16="http://schemas.microsoft.com/office/drawing/2014/main" xmlns="" val="196569479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Ý: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8619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định viết quy tắc/luật lệ trong hoạt động nào?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7072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luậtlệ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gòm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28871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 triển khai bài thuyết minh thành mấy ý? Mấy đoạn?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1505752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thuyết minh nên sử dụng các phương tiên nào? (ngôn ngữ hay phi ngôn ngữ)?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87389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định đặt nhan đề bài viết là gì?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7683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3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45C798-CF3D-4AB0-B02B-036DC40B3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092" y="1177540"/>
            <a:ext cx="6375816" cy="4502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0509BD-AB0B-4070-855F-E5631D861BB9}"/>
              </a:ext>
            </a:extLst>
          </p:cNvPr>
          <p:cNvSpPr txBox="1"/>
          <p:nvPr/>
        </p:nvSpPr>
        <p:spPr>
          <a:xfrm>
            <a:off x="3871211" y="2226831"/>
            <a:ext cx="4748134" cy="3226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minh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quy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tắc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hay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luật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lệ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bạn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lớp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014F839-3896-4AA6-9A80-5A0D385D4506}"/>
              </a:ext>
            </a:extLst>
          </p:cNvPr>
          <p:cNvGrpSpPr/>
          <p:nvPr/>
        </p:nvGrpSpPr>
        <p:grpSpPr>
          <a:xfrm>
            <a:off x="540480" y="88310"/>
            <a:ext cx="4736058" cy="835727"/>
            <a:chOff x="540480" y="88310"/>
            <a:chExt cx="4736058" cy="83572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1B79AC9-F442-4750-8C3D-2E08A2807F54}"/>
                </a:ext>
              </a:extLst>
            </p:cNvPr>
            <p:cNvGrpSpPr/>
            <p:nvPr/>
          </p:nvGrpSpPr>
          <p:grpSpPr>
            <a:xfrm>
              <a:off x="540480" y="88310"/>
              <a:ext cx="4736058" cy="835727"/>
              <a:chOff x="833523" y="127507"/>
              <a:chExt cx="6109626" cy="1105182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xmlns="" id="{02B558AF-BB5B-4B4F-9CC0-783D2D7440A1}"/>
                  </a:ext>
                </a:extLst>
              </p:cNvPr>
              <p:cNvSpPr/>
              <p:nvPr/>
            </p:nvSpPr>
            <p:spPr>
              <a:xfrm>
                <a:off x="1228726" y="214311"/>
                <a:ext cx="5714423" cy="960549"/>
              </a:xfrm>
              <a:prstGeom prst="homePlate">
                <a:avLst/>
              </a:prstGeom>
              <a:solidFill>
                <a:srgbClr val="4472C4"/>
              </a:solidFill>
              <a:ln w="38100" cap="flat" cmpd="sng" algn="ctr">
                <a:solidFill>
                  <a:srgbClr val="ED7D3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F014319B-8376-4B02-A7EE-62E8B849320C}"/>
                  </a:ext>
                </a:extLst>
              </p:cNvPr>
              <p:cNvSpPr/>
              <p:nvPr/>
            </p:nvSpPr>
            <p:spPr>
              <a:xfrm>
                <a:off x="833523" y="127507"/>
                <a:ext cx="1178522" cy="1105182"/>
              </a:xfrm>
              <a:prstGeom prst="ellipse">
                <a:avLst/>
              </a:prstGeom>
              <a:solidFill>
                <a:srgbClr val="FF0000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CFE9710-F365-4A26-835D-2948FC7EDF4B}"/>
                </a:ext>
              </a:extLst>
            </p:cNvPr>
            <p:cNvSpPr txBox="1"/>
            <p:nvPr/>
          </p:nvSpPr>
          <p:spPr>
            <a:xfrm>
              <a:off x="1902082" y="147089"/>
              <a:ext cx="30463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</a:rPr>
                <a:t>Thực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</a:rPr>
                <a:t>hành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797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214406" y="1299217"/>
            <a:ext cx="9662796" cy="521548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81018" y="990917"/>
            <a:ext cx="4548168" cy="622755"/>
            <a:chOff x="8010143" y="1905000"/>
            <a:chExt cx="9097521" cy="1290242"/>
          </a:xfrm>
        </p:grpSpPr>
        <p:sp>
          <p:nvSpPr>
            <p:cNvPr id="22" name="Rectangle 21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63724" y="2012644"/>
              <a:ext cx="4095243" cy="10518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defTabSz="1088421"/>
              <a:r>
                <a:rPr lang="en-US" sz="2699" b="1" dirty="0">
                  <a:solidFill>
                    <a:srgbClr val="4BACC6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 BƯỚC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8152692" y="1231484"/>
            <a:ext cx="152364" cy="152364"/>
          </a:xfrm>
          <a:prstGeom prst="ellipse">
            <a:avLst/>
          </a:prstGeom>
          <a:solidFill>
            <a:schemeClr val="accent5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15586" y="1231484"/>
            <a:ext cx="152364" cy="152364"/>
          </a:xfrm>
          <a:prstGeom prst="ellipse">
            <a:avLst/>
          </a:prstGeom>
          <a:solidFill>
            <a:schemeClr val="accent5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30514" y="1756489"/>
            <a:ext cx="4066395" cy="669083"/>
            <a:chOff x="2840539" y="3818711"/>
            <a:chExt cx="8133848" cy="929374"/>
          </a:xfrm>
        </p:grpSpPr>
        <p:sp>
          <p:nvSpPr>
            <p:cNvPr id="33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40539" y="3886200"/>
              <a:ext cx="8133848" cy="861885"/>
              <a:chOff x="2840539" y="3733800"/>
              <a:chExt cx="8133848" cy="861885"/>
            </a:xfrm>
          </p:grpSpPr>
          <p:sp>
            <p:nvSpPr>
              <p:cNvPr id="35" name="Round Same Side Corner Rectangle 34"/>
              <p:cNvSpPr/>
              <p:nvPr/>
            </p:nvSpPr>
            <p:spPr>
              <a:xfrm rot="5400000">
                <a:off x="6544119" y="100180"/>
                <a:ext cx="731520" cy="81290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414946" y="3733800"/>
                <a:ext cx="369510" cy="8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088421"/>
                <a:endPara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130514" y="3242195"/>
            <a:ext cx="5188233" cy="622117"/>
            <a:chOff x="2840539" y="3818711"/>
            <a:chExt cx="8133848" cy="864138"/>
          </a:xfrm>
        </p:grpSpPr>
        <p:sp>
          <p:nvSpPr>
            <p:cNvPr id="31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840541" y="3951328"/>
              <a:ext cx="8133846" cy="731521"/>
              <a:chOff x="2840541" y="3798928"/>
              <a:chExt cx="8133846" cy="731521"/>
            </a:xfrm>
          </p:grpSpPr>
          <p:sp>
            <p:nvSpPr>
              <p:cNvPr id="34" name="Round Same Side Corner Rectangle 33"/>
              <p:cNvSpPr/>
              <p:nvPr/>
            </p:nvSpPr>
            <p:spPr>
              <a:xfrm rot="5400000">
                <a:off x="6544119" y="100180"/>
                <a:ext cx="731520" cy="81290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840541" y="3801289"/>
                <a:ext cx="1115761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30514" y="5019694"/>
            <a:ext cx="4066395" cy="622117"/>
            <a:chOff x="2840539" y="3818711"/>
            <a:chExt cx="8133848" cy="864138"/>
          </a:xfrm>
        </p:grpSpPr>
        <p:sp>
          <p:nvSpPr>
            <p:cNvPr id="51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840539" y="3951328"/>
              <a:ext cx="8133848" cy="731521"/>
              <a:chOff x="2840539" y="3798928"/>
              <a:chExt cx="8133848" cy="731521"/>
            </a:xfrm>
          </p:grpSpPr>
          <p:sp>
            <p:nvSpPr>
              <p:cNvPr id="53" name="Round Same Side Corner Rectangle 52"/>
              <p:cNvSpPr/>
              <p:nvPr/>
            </p:nvSpPr>
            <p:spPr>
              <a:xfrm rot="5400000">
                <a:off x="6544119" y="100180"/>
                <a:ext cx="731520" cy="81290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24331B4-040C-4EAB-BF8F-CCE2D27F29DD}"/>
              </a:ext>
            </a:extLst>
          </p:cNvPr>
          <p:cNvGrpSpPr/>
          <p:nvPr/>
        </p:nvGrpSpPr>
        <p:grpSpPr>
          <a:xfrm>
            <a:off x="540480" y="88310"/>
            <a:ext cx="4736058" cy="835727"/>
            <a:chOff x="540480" y="88310"/>
            <a:chExt cx="4736058" cy="835727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F11B4F02-60E1-490E-95C3-94DABA591D56}"/>
                </a:ext>
              </a:extLst>
            </p:cNvPr>
            <p:cNvGrpSpPr/>
            <p:nvPr/>
          </p:nvGrpSpPr>
          <p:grpSpPr>
            <a:xfrm>
              <a:off x="540480" y="88310"/>
              <a:ext cx="4736058" cy="835727"/>
              <a:chOff x="833523" y="127507"/>
              <a:chExt cx="6109626" cy="1105182"/>
            </a:xfrm>
          </p:grpSpPr>
          <p:sp>
            <p:nvSpPr>
              <p:cNvPr id="69" name="Arrow: Pentagon 68">
                <a:extLst>
                  <a:ext uri="{FF2B5EF4-FFF2-40B4-BE49-F238E27FC236}">
                    <a16:creationId xmlns:a16="http://schemas.microsoft.com/office/drawing/2014/main" xmlns="" id="{34415FF4-1F25-4950-8B8D-FFAF3F436413}"/>
                  </a:ext>
                </a:extLst>
              </p:cNvPr>
              <p:cNvSpPr/>
              <p:nvPr/>
            </p:nvSpPr>
            <p:spPr>
              <a:xfrm>
                <a:off x="1228726" y="214311"/>
                <a:ext cx="5714423" cy="960549"/>
              </a:xfrm>
              <a:prstGeom prst="homePlate">
                <a:avLst/>
              </a:prstGeom>
              <a:solidFill>
                <a:srgbClr val="4472C4"/>
              </a:solidFill>
              <a:ln w="38100" cap="flat" cmpd="sng" algn="ctr">
                <a:solidFill>
                  <a:srgbClr val="ED7D3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B4E3842A-C107-47EE-9736-EA49E7668A7E}"/>
                  </a:ext>
                </a:extLst>
              </p:cNvPr>
              <p:cNvSpPr/>
              <p:nvPr/>
            </p:nvSpPr>
            <p:spPr>
              <a:xfrm>
                <a:off x="833523" y="127507"/>
                <a:ext cx="1178522" cy="1105182"/>
              </a:xfrm>
              <a:prstGeom prst="ellipse">
                <a:avLst/>
              </a:prstGeom>
              <a:solidFill>
                <a:srgbClr val="FF0000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DFD1C455-8A34-41AE-B062-B1DE5ACD745C}"/>
                </a:ext>
              </a:extLst>
            </p:cNvPr>
            <p:cNvSpPr txBox="1"/>
            <p:nvPr/>
          </p:nvSpPr>
          <p:spPr>
            <a:xfrm>
              <a:off x="1902082" y="147089"/>
              <a:ext cx="30463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</a:rPr>
                <a:t>Thực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</a:rPr>
                <a:t>hành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BFFFA7F-B242-4E49-8439-707225ACACEC}"/>
              </a:ext>
            </a:extLst>
          </p:cNvPr>
          <p:cNvSpPr txBox="1"/>
          <p:nvPr/>
        </p:nvSpPr>
        <p:spPr>
          <a:xfrm>
            <a:off x="1390198" y="1776576"/>
            <a:ext cx="357247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Chuẩn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C28BF99-9AAD-498A-9F9E-FF9E3D027814}"/>
              </a:ext>
            </a:extLst>
          </p:cNvPr>
          <p:cNvSpPr txBox="1"/>
          <p:nvPr/>
        </p:nvSpPr>
        <p:spPr>
          <a:xfrm>
            <a:off x="1417679" y="3296960"/>
            <a:ext cx="482746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2: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8130359-EF37-4796-AFD1-F3FDD22DD733}"/>
              </a:ext>
            </a:extLst>
          </p:cNvPr>
          <p:cNvSpPr txBox="1"/>
          <p:nvPr/>
        </p:nvSpPr>
        <p:spPr>
          <a:xfrm>
            <a:off x="1390198" y="5093711"/>
            <a:ext cx="380671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2AA5E4F-2FD8-4C6B-8D2C-769A41950379}"/>
              </a:ext>
            </a:extLst>
          </p:cNvPr>
          <p:cNvSpPr txBox="1"/>
          <p:nvPr/>
        </p:nvSpPr>
        <p:spPr>
          <a:xfrm>
            <a:off x="1727301" y="2354201"/>
            <a:ext cx="3572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tài</a:t>
            </a:r>
            <a:endParaRPr lang="en-US" sz="28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398A0CA-7CBE-4D60-A31F-ED3EC788E666}"/>
              </a:ext>
            </a:extLst>
          </p:cNvPr>
          <p:cNvSpPr txBox="1"/>
          <p:nvPr/>
        </p:nvSpPr>
        <p:spPr>
          <a:xfrm>
            <a:off x="1727301" y="2818366"/>
            <a:ext cx="3572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endParaRPr lang="en-US" sz="28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1620D1D-0764-4BBA-81FD-C2BBCD0591A6}"/>
              </a:ext>
            </a:extLst>
          </p:cNvPr>
          <p:cNvSpPr txBox="1"/>
          <p:nvPr/>
        </p:nvSpPr>
        <p:spPr>
          <a:xfrm>
            <a:off x="1486362" y="3775785"/>
            <a:ext cx="60935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 đầu</a:t>
            </a:r>
            <a:endParaRPr lang="en-US" sz="2800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chính</a:t>
            </a:r>
            <a:endParaRPr lang="en-US" sz="2800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thúc</a:t>
            </a:r>
            <a:endParaRPr lang="en-US" sz="28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AE4DFDC-84FF-4CB5-A1B7-FD81473C8050}"/>
              </a:ext>
            </a:extLst>
          </p:cNvPr>
          <p:cNvSpPr txBox="1"/>
          <p:nvPr/>
        </p:nvSpPr>
        <p:spPr>
          <a:xfrm>
            <a:off x="1317435" y="5610925"/>
            <a:ext cx="6614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Khi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3D16C91B-EA5A-4F4C-AC72-230F882302DE}"/>
              </a:ext>
            </a:extLst>
          </p:cNvPr>
          <p:cNvGrpSpPr/>
          <p:nvPr/>
        </p:nvGrpSpPr>
        <p:grpSpPr>
          <a:xfrm rot="10800000">
            <a:off x="6409843" y="1713842"/>
            <a:ext cx="4548169" cy="669083"/>
            <a:chOff x="2840539" y="3818711"/>
            <a:chExt cx="8133848" cy="929374"/>
          </a:xfrm>
        </p:grpSpPr>
        <p:sp>
          <p:nvSpPr>
            <p:cNvPr id="80" name="Isosceles Triangle 44">
              <a:extLst>
                <a:ext uri="{FF2B5EF4-FFF2-40B4-BE49-F238E27FC236}">
                  <a16:creationId xmlns:a16="http://schemas.microsoft.com/office/drawing/2014/main" xmlns="" id="{DAD94594-C3B1-4A3D-89CC-7AFF6EEAEA4F}"/>
                </a:ext>
              </a:extLst>
            </p:cNvPr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C4038FE4-427F-4CF9-B971-C218077832EC}"/>
                </a:ext>
              </a:extLst>
            </p:cNvPr>
            <p:cNvGrpSpPr/>
            <p:nvPr/>
          </p:nvGrpSpPr>
          <p:grpSpPr>
            <a:xfrm>
              <a:off x="2840539" y="3886200"/>
              <a:ext cx="8133848" cy="861885"/>
              <a:chOff x="2840539" y="3733800"/>
              <a:chExt cx="8133848" cy="861885"/>
            </a:xfrm>
          </p:grpSpPr>
          <p:sp>
            <p:nvSpPr>
              <p:cNvPr id="82" name="Round Same Side Corner Rectangle 34">
                <a:extLst>
                  <a:ext uri="{FF2B5EF4-FFF2-40B4-BE49-F238E27FC236}">
                    <a16:creationId xmlns:a16="http://schemas.microsoft.com/office/drawing/2014/main" xmlns="" id="{066BF89D-0234-428E-9291-05025942DFCF}"/>
                  </a:ext>
                </a:extLst>
              </p:cNvPr>
              <p:cNvSpPr/>
              <p:nvPr/>
            </p:nvSpPr>
            <p:spPr>
              <a:xfrm rot="5400000">
                <a:off x="6544119" y="100180"/>
                <a:ext cx="731520" cy="81290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262A88A8-0220-4056-99E4-F3DEB1A04532}"/>
                  </a:ext>
                </a:extLst>
              </p:cNvPr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071080EC-671A-49C9-8BDD-B3DB1AB68571}"/>
                  </a:ext>
                </a:extLst>
              </p:cNvPr>
              <p:cNvSpPr txBox="1"/>
              <p:nvPr/>
            </p:nvSpPr>
            <p:spPr>
              <a:xfrm>
                <a:off x="3414946" y="3733800"/>
                <a:ext cx="369510" cy="8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088421"/>
                <a:endPara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59B05F6-A2BB-4C69-AD2E-99BE5D4116DD}"/>
              </a:ext>
            </a:extLst>
          </p:cNvPr>
          <p:cNvSpPr txBox="1"/>
          <p:nvPr/>
        </p:nvSpPr>
        <p:spPr>
          <a:xfrm>
            <a:off x="6409842" y="1703536"/>
            <a:ext cx="463894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4.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Rút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nghiệm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B9C8E68-8EC5-4C85-94C4-5E2094A50AE3}"/>
              </a:ext>
            </a:extLst>
          </p:cNvPr>
          <p:cNvSpPr txBox="1"/>
          <p:nvPr/>
        </p:nvSpPr>
        <p:spPr>
          <a:xfrm>
            <a:off x="6888159" y="2335809"/>
            <a:ext cx="3748665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kiểm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63B9D8CA-2C0C-42AE-9A1A-0BE16A9D2D29}"/>
              </a:ext>
            </a:extLst>
          </p:cNvPr>
          <p:cNvSpPr txBox="1"/>
          <p:nvPr/>
        </p:nvSpPr>
        <p:spPr>
          <a:xfrm>
            <a:off x="6943290" y="3470410"/>
            <a:ext cx="36448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lỗi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916363F-99BB-4675-A093-1449BE834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112" y="4492250"/>
            <a:ext cx="2347893" cy="1756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4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85" grpId="0"/>
      <p:bldP spid="86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D5F597-1305-4FAE-8E23-4460DA601C82}"/>
              </a:ext>
            </a:extLst>
          </p:cNvPr>
          <p:cNvSpPr txBox="1"/>
          <p:nvPr/>
        </p:nvSpPr>
        <p:spPr>
          <a:xfrm>
            <a:off x="666750" y="120951"/>
            <a:ext cx="10858500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BẢNG KIỂM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 VIẾT THUYẾT MINH VỀ QUY TẮC HAY LUẬT LỆ CỦA HOẠT ĐỘNG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08981E0-5585-4CB3-A648-246CE7D77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63339"/>
              </p:ext>
            </p:extLst>
          </p:nvPr>
        </p:nvGraphicFramePr>
        <p:xfrm>
          <a:off x="666750" y="1130300"/>
          <a:ext cx="10858500" cy="521464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827967">
                  <a:extLst>
                    <a:ext uri="{9D8B030D-6E8A-4147-A177-3AD203B41FA5}">
                      <a16:colId xmlns:a16="http://schemas.microsoft.com/office/drawing/2014/main" xmlns="" val="2055101184"/>
                    </a:ext>
                  </a:extLst>
                </a:gridCol>
                <a:gridCol w="7390151">
                  <a:extLst>
                    <a:ext uri="{9D8B030D-6E8A-4147-A177-3AD203B41FA5}">
                      <a16:colId xmlns:a16="http://schemas.microsoft.com/office/drawing/2014/main" xmlns="" val="1318275779"/>
                    </a:ext>
                  </a:extLst>
                </a:gridCol>
                <a:gridCol w="719910">
                  <a:extLst>
                    <a:ext uri="{9D8B030D-6E8A-4147-A177-3AD203B41FA5}">
                      <a16:colId xmlns:a16="http://schemas.microsoft.com/office/drawing/2014/main" xmlns="" val="1451270706"/>
                    </a:ext>
                  </a:extLst>
                </a:gridCol>
                <a:gridCol w="920472">
                  <a:extLst>
                    <a:ext uri="{9D8B030D-6E8A-4147-A177-3AD203B41FA5}">
                      <a16:colId xmlns:a16="http://schemas.microsoft.com/office/drawing/2014/main" xmlns="" val="1967735447"/>
                    </a:ext>
                  </a:extLst>
                </a:gridCol>
              </a:tblGrid>
              <a:tr h="331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diện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extLst>
                  <a:ext uri="{0D108BD9-81ED-4DB2-BD59-A6C34878D82A}">
                    <a16:rowId xmlns:a16="http://schemas.microsoft.com/office/drawing/2014/main" xmlns="" val="182792964"/>
                  </a:ext>
                </a:extLst>
              </a:tr>
              <a:tr h="50420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đề, mở đầu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 nêu được quy tắc, luật lệ của hoạt động cần thuyết minh.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extLst>
                  <a:ext uri="{0D108BD9-81ED-4DB2-BD59-A6C34878D82A}">
                    <a16:rowId xmlns:a16="http://schemas.microsoft.com/office/drawing/2014/main" xmlns="" val="2103916538"/>
                  </a:ext>
                </a:extLst>
              </a:tr>
              <a:tr h="331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 do thuyết minh quy tắc, luật lệ của hoạt động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extLst>
                  <a:ext uri="{0D108BD9-81ED-4DB2-BD59-A6C34878D82A}">
                    <a16:rowId xmlns:a16="http://schemas.microsoft.com/office/drawing/2014/main" xmlns="" val="3710805754"/>
                  </a:ext>
                </a:extLst>
              </a:tr>
              <a:tr h="676872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chính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mục đích bối cảnh, thời gian, không gian diễn ra hoạt động và sự cần thiết thực hiện hoạt động theo quy tắc.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extLst>
                  <a:ext uri="{0D108BD9-81ED-4DB2-BD59-A6C34878D82A}">
                    <a16:rowId xmlns:a16="http://schemas.microsoft.com/office/drawing/2014/main" xmlns="" val="342164511"/>
                  </a:ext>
                </a:extLst>
              </a:tr>
              <a:tr h="331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các điều khoản/nội dung của quy tắc, luật lệ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extLst>
                  <a:ext uri="{0D108BD9-81ED-4DB2-BD59-A6C34878D82A}">
                    <a16:rowId xmlns:a16="http://schemas.microsoft.com/office/drawing/2014/main" xmlns="" val="513501326"/>
                  </a:ext>
                </a:extLst>
              </a:tr>
              <a:tr h="504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 xếp các điều khoản/nội dung của quy tắc/luật lệ theo trình tự hợp lí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extLst>
                  <a:ext uri="{0D108BD9-81ED-4DB2-BD59-A6C34878D82A}">
                    <a16:rowId xmlns:a16="http://schemas.microsoft.com/office/drawing/2014/main" xmlns="" val="2170579844"/>
                  </a:ext>
                </a:extLst>
              </a:tr>
              <a:tr h="504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từ ngữ thể hiện được trình tự các điều khoản nội dung thuyết trình.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extLst>
                  <a:ext uri="{0D108BD9-81ED-4DB2-BD59-A6C34878D82A}">
                    <a16:rowId xmlns:a16="http://schemas.microsoft.com/office/drawing/2014/main" xmlns="" val="3584091824"/>
                  </a:ext>
                </a:extLst>
              </a:tr>
              <a:tr h="504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dẫn đến việc tác động hay thuyết phục người đọc tuân thủ quy tắc/luật lệ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extLst>
                  <a:ext uri="{0D108BD9-81ED-4DB2-BD59-A6C34878D82A}">
                    <a16:rowId xmlns:a16="http://schemas.microsoft.com/office/drawing/2014/main" xmlns="" val="2004122324"/>
                  </a:ext>
                </a:extLst>
              </a:tr>
              <a:tr h="3315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 định lý nghĩa của việc tuân thủ quy tắc hay luật lệ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extLst>
                  <a:ext uri="{0D108BD9-81ED-4DB2-BD59-A6C34878D82A}">
                    <a16:rowId xmlns:a16="http://schemas.microsoft.com/office/drawing/2014/main" xmlns="" val="3890814693"/>
                  </a:ext>
                </a:extLst>
              </a:tr>
              <a:tr h="331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 ra khuyến nghị, động viên đối với người đọc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2" marR="48262" marT="0" marB="0"/>
                </a:tc>
                <a:extLst>
                  <a:ext uri="{0D108BD9-81ED-4DB2-BD59-A6C34878D82A}">
                    <a16:rowId xmlns:a16="http://schemas.microsoft.com/office/drawing/2014/main" xmlns="" val="4174901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9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extLst>
              <a:ext uri="{FF2B5EF4-FFF2-40B4-BE49-F238E27FC236}">
                <a16:creationId xmlns:a16="http://schemas.microsoft.com/office/drawing/2014/main" xmlns="" id="{1FF13551-24F8-4D6B-926E-23BEAA9D1BFE}"/>
              </a:ext>
            </a:extLst>
          </p:cNvPr>
          <p:cNvSpPr/>
          <p:nvPr/>
        </p:nvSpPr>
        <p:spPr>
          <a:xfrm>
            <a:off x="793126" y="120337"/>
            <a:ext cx="5302874" cy="689131"/>
          </a:xfrm>
          <a:prstGeom prst="teardrop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38175" algn="l"/>
              </a:tabLst>
            </a:pPr>
            <a:r>
              <a:rPr lang="en-US" sz="24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VIẾT THAM KHẢO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DC31143-7E3F-4C73-9518-08199F0CB850}"/>
              </a:ext>
            </a:extLst>
          </p:cNvPr>
          <p:cNvGrpSpPr/>
          <p:nvPr/>
        </p:nvGrpSpPr>
        <p:grpSpPr>
          <a:xfrm>
            <a:off x="726763" y="1244184"/>
            <a:ext cx="10725774" cy="5096283"/>
            <a:chOff x="793126" y="1813810"/>
            <a:chExt cx="10725774" cy="46619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E2390A6-57D5-40E2-8198-3E0113931699}"/>
                </a:ext>
              </a:extLst>
            </p:cNvPr>
            <p:cNvSpPr/>
            <p:nvPr/>
          </p:nvSpPr>
          <p:spPr>
            <a:xfrm>
              <a:off x="793126" y="1813810"/>
              <a:ext cx="10725774" cy="4661941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80EDBE-A3C1-4E23-BDBF-B4B240EA83D4}"/>
                </a:ext>
              </a:extLst>
            </p:cNvPr>
            <p:cNvSpPr/>
            <p:nvPr/>
          </p:nvSpPr>
          <p:spPr>
            <a:xfrm>
              <a:off x="885566" y="1891260"/>
              <a:ext cx="10543288" cy="4494549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D21C9D-60F0-4AEC-B538-4465EE54FEBB}"/>
              </a:ext>
            </a:extLst>
          </p:cNvPr>
          <p:cNvSpPr txBox="1"/>
          <p:nvPr/>
        </p:nvSpPr>
        <p:spPr>
          <a:xfrm>
            <a:off x="1750413" y="968918"/>
            <a:ext cx="8678472" cy="523220"/>
          </a:xfrm>
          <a:custGeom>
            <a:avLst/>
            <a:gdLst>
              <a:gd name="connsiteX0" fmla="*/ 0 w 8678472"/>
              <a:gd name="connsiteY0" fmla="*/ 0 h 523220"/>
              <a:gd name="connsiteX1" fmla="*/ 318211 w 8678472"/>
              <a:gd name="connsiteY1" fmla="*/ 0 h 523220"/>
              <a:gd name="connsiteX2" fmla="*/ 809991 w 8678472"/>
              <a:gd name="connsiteY2" fmla="*/ 0 h 523220"/>
              <a:gd name="connsiteX3" fmla="*/ 1388556 w 8678472"/>
              <a:gd name="connsiteY3" fmla="*/ 0 h 523220"/>
              <a:gd name="connsiteX4" fmla="*/ 1793551 w 8678472"/>
              <a:gd name="connsiteY4" fmla="*/ 0 h 523220"/>
              <a:gd name="connsiteX5" fmla="*/ 2111762 w 8678472"/>
              <a:gd name="connsiteY5" fmla="*/ 0 h 523220"/>
              <a:gd name="connsiteX6" fmla="*/ 2690326 w 8678472"/>
              <a:gd name="connsiteY6" fmla="*/ 0 h 523220"/>
              <a:gd name="connsiteX7" fmla="*/ 3008537 w 8678472"/>
              <a:gd name="connsiteY7" fmla="*/ 0 h 523220"/>
              <a:gd name="connsiteX8" fmla="*/ 3673886 w 8678472"/>
              <a:gd name="connsiteY8" fmla="*/ 0 h 523220"/>
              <a:gd name="connsiteX9" fmla="*/ 4252451 w 8678472"/>
              <a:gd name="connsiteY9" fmla="*/ 0 h 523220"/>
              <a:gd name="connsiteX10" fmla="*/ 4831016 w 8678472"/>
              <a:gd name="connsiteY10" fmla="*/ 0 h 523220"/>
              <a:gd name="connsiteX11" fmla="*/ 5496366 w 8678472"/>
              <a:gd name="connsiteY11" fmla="*/ 0 h 523220"/>
              <a:gd name="connsiteX12" fmla="*/ 5988146 w 8678472"/>
              <a:gd name="connsiteY12" fmla="*/ 0 h 523220"/>
              <a:gd name="connsiteX13" fmla="*/ 6566710 w 8678472"/>
              <a:gd name="connsiteY13" fmla="*/ 0 h 523220"/>
              <a:gd name="connsiteX14" fmla="*/ 7318845 w 8678472"/>
              <a:gd name="connsiteY14" fmla="*/ 0 h 523220"/>
              <a:gd name="connsiteX15" fmla="*/ 7897410 w 8678472"/>
              <a:gd name="connsiteY15" fmla="*/ 0 h 523220"/>
              <a:gd name="connsiteX16" fmla="*/ 8678472 w 8678472"/>
              <a:gd name="connsiteY16" fmla="*/ 0 h 523220"/>
              <a:gd name="connsiteX17" fmla="*/ 8678472 w 8678472"/>
              <a:gd name="connsiteY17" fmla="*/ 523220 h 523220"/>
              <a:gd name="connsiteX18" fmla="*/ 7926338 w 8678472"/>
              <a:gd name="connsiteY18" fmla="*/ 523220 h 523220"/>
              <a:gd name="connsiteX19" fmla="*/ 7434558 w 8678472"/>
              <a:gd name="connsiteY19" fmla="*/ 523220 h 523220"/>
              <a:gd name="connsiteX20" fmla="*/ 7029562 w 8678472"/>
              <a:gd name="connsiteY20" fmla="*/ 523220 h 523220"/>
              <a:gd name="connsiteX21" fmla="*/ 6624567 w 8678472"/>
              <a:gd name="connsiteY21" fmla="*/ 523220 h 523220"/>
              <a:gd name="connsiteX22" fmla="*/ 6219572 w 8678472"/>
              <a:gd name="connsiteY22" fmla="*/ 523220 h 523220"/>
              <a:gd name="connsiteX23" fmla="*/ 5641007 w 8678472"/>
              <a:gd name="connsiteY23" fmla="*/ 523220 h 523220"/>
              <a:gd name="connsiteX24" fmla="*/ 5236011 w 8678472"/>
              <a:gd name="connsiteY24" fmla="*/ 523220 h 523220"/>
              <a:gd name="connsiteX25" fmla="*/ 4917801 w 8678472"/>
              <a:gd name="connsiteY25" fmla="*/ 523220 h 523220"/>
              <a:gd name="connsiteX26" fmla="*/ 4339236 w 8678472"/>
              <a:gd name="connsiteY26" fmla="*/ 523220 h 523220"/>
              <a:gd name="connsiteX27" fmla="*/ 4021025 w 8678472"/>
              <a:gd name="connsiteY27" fmla="*/ 523220 h 523220"/>
              <a:gd name="connsiteX28" fmla="*/ 3616030 w 8678472"/>
              <a:gd name="connsiteY28" fmla="*/ 523220 h 523220"/>
              <a:gd name="connsiteX29" fmla="*/ 3124250 w 8678472"/>
              <a:gd name="connsiteY29" fmla="*/ 523220 h 523220"/>
              <a:gd name="connsiteX30" fmla="*/ 2545685 w 8678472"/>
              <a:gd name="connsiteY30" fmla="*/ 523220 h 523220"/>
              <a:gd name="connsiteX31" fmla="*/ 1880336 w 8678472"/>
              <a:gd name="connsiteY31" fmla="*/ 523220 h 523220"/>
              <a:gd name="connsiteX32" fmla="*/ 1214986 w 8678472"/>
              <a:gd name="connsiteY32" fmla="*/ 523220 h 523220"/>
              <a:gd name="connsiteX33" fmla="*/ 0 w 8678472"/>
              <a:gd name="connsiteY33" fmla="*/ 523220 h 523220"/>
              <a:gd name="connsiteX34" fmla="*/ 0 w 8678472"/>
              <a:gd name="connsiteY3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78472" h="523220" fill="none" extrusionOk="0">
                <a:moveTo>
                  <a:pt x="0" y="0"/>
                </a:moveTo>
                <a:cubicBezTo>
                  <a:pt x="82645" y="-28222"/>
                  <a:pt x="235235" y="11577"/>
                  <a:pt x="318211" y="0"/>
                </a:cubicBezTo>
                <a:cubicBezTo>
                  <a:pt x="401187" y="-11577"/>
                  <a:pt x="568286" y="49162"/>
                  <a:pt x="809991" y="0"/>
                </a:cubicBezTo>
                <a:cubicBezTo>
                  <a:pt x="1051696" y="-49162"/>
                  <a:pt x="1191420" y="21642"/>
                  <a:pt x="1388556" y="0"/>
                </a:cubicBezTo>
                <a:cubicBezTo>
                  <a:pt x="1585693" y="-21642"/>
                  <a:pt x="1633119" y="47425"/>
                  <a:pt x="1793551" y="0"/>
                </a:cubicBezTo>
                <a:cubicBezTo>
                  <a:pt x="1953984" y="-47425"/>
                  <a:pt x="1975173" y="28149"/>
                  <a:pt x="2111762" y="0"/>
                </a:cubicBezTo>
                <a:cubicBezTo>
                  <a:pt x="2248351" y="-28149"/>
                  <a:pt x="2539571" y="28974"/>
                  <a:pt x="2690326" y="0"/>
                </a:cubicBezTo>
                <a:cubicBezTo>
                  <a:pt x="2841081" y="-28974"/>
                  <a:pt x="2927703" y="16341"/>
                  <a:pt x="3008537" y="0"/>
                </a:cubicBezTo>
                <a:cubicBezTo>
                  <a:pt x="3089371" y="-16341"/>
                  <a:pt x="3459768" y="41762"/>
                  <a:pt x="3673886" y="0"/>
                </a:cubicBezTo>
                <a:cubicBezTo>
                  <a:pt x="3888004" y="-41762"/>
                  <a:pt x="4118695" y="33233"/>
                  <a:pt x="4252451" y="0"/>
                </a:cubicBezTo>
                <a:cubicBezTo>
                  <a:pt x="4386207" y="-33233"/>
                  <a:pt x="4581310" y="35142"/>
                  <a:pt x="4831016" y="0"/>
                </a:cubicBezTo>
                <a:cubicBezTo>
                  <a:pt x="5080723" y="-35142"/>
                  <a:pt x="5297201" y="18300"/>
                  <a:pt x="5496366" y="0"/>
                </a:cubicBezTo>
                <a:cubicBezTo>
                  <a:pt x="5695531" y="-18300"/>
                  <a:pt x="5856851" y="39008"/>
                  <a:pt x="5988146" y="0"/>
                </a:cubicBezTo>
                <a:cubicBezTo>
                  <a:pt x="6119441" y="-39008"/>
                  <a:pt x="6356794" y="34152"/>
                  <a:pt x="6566710" y="0"/>
                </a:cubicBezTo>
                <a:cubicBezTo>
                  <a:pt x="6776626" y="-34152"/>
                  <a:pt x="6958207" y="62701"/>
                  <a:pt x="7318845" y="0"/>
                </a:cubicBezTo>
                <a:cubicBezTo>
                  <a:pt x="7679484" y="-62701"/>
                  <a:pt x="7633515" y="8395"/>
                  <a:pt x="7897410" y="0"/>
                </a:cubicBezTo>
                <a:cubicBezTo>
                  <a:pt x="8161305" y="-8395"/>
                  <a:pt x="8393899" y="15943"/>
                  <a:pt x="8678472" y="0"/>
                </a:cubicBezTo>
                <a:cubicBezTo>
                  <a:pt x="8736448" y="174403"/>
                  <a:pt x="8672211" y="266393"/>
                  <a:pt x="8678472" y="523220"/>
                </a:cubicBezTo>
                <a:cubicBezTo>
                  <a:pt x="8401543" y="564182"/>
                  <a:pt x="8265885" y="489821"/>
                  <a:pt x="7926338" y="523220"/>
                </a:cubicBezTo>
                <a:cubicBezTo>
                  <a:pt x="7586791" y="556619"/>
                  <a:pt x="7575884" y="474583"/>
                  <a:pt x="7434558" y="523220"/>
                </a:cubicBezTo>
                <a:cubicBezTo>
                  <a:pt x="7293232" y="571857"/>
                  <a:pt x="7207329" y="513362"/>
                  <a:pt x="7029562" y="523220"/>
                </a:cubicBezTo>
                <a:cubicBezTo>
                  <a:pt x="6851795" y="533078"/>
                  <a:pt x="6760121" y="492250"/>
                  <a:pt x="6624567" y="523220"/>
                </a:cubicBezTo>
                <a:cubicBezTo>
                  <a:pt x="6489014" y="554190"/>
                  <a:pt x="6397469" y="485371"/>
                  <a:pt x="6219572" y="523220"/>
                </a:cubicBezTo>
                <a:cubicBezTo>
                  <a:pt x="6041676" y="561069"/>
                  <a:pt x="5856666" y="515157"/>
                  <a:pt x="5641007" y="523220"/>
                </a:cubicBezTo>
                <a:cubicBezTo>
                  <a:pt x="5425348" y="531283"/>
                  <a:pt x="5406541" y="501461"/>
                  <a:pt x="5236011" y="523220"/>
                </a:cubicBezTo>
                <a:cubicBezTo>
                  <a:pt x="5065481" y="544979"/>
                  <a:pt x="5008766" y="494157"/>
                  <a:pt x="4917801" y="523220"/>
                </a:cubicBezTo>
                <a:cubicBezTo>
                  <a:pt x="4826836" y="552283"/>
                  <a:pt x="4480606" y="459390"/>
                  <a:pt x="4339236" y="523220"/>
                </a:cubicBezTo>
                <a:cubicBezTo>
                  <a:pt x="4197867" y="587050"/>
                  <a:pt x="4127812" y="490575"/>
                  <a:pt x="4021025" y="523220"/>
                </a:cubicBezTo>
                <a:cubicBezTo>
                  <a:pt x="3914238" y="555865"/>
                  <a:pt x="3712557" y="520713"/>
                  <a:pt x="3616030" y="523220"/>
                </a:cubicBezTo>
                <a:cubicBezTo>
                  <a:pt x="3519504" y="525727"/>
                  <a:pt x="3265082" y="483230"/>
                  <a:pt x="3124250" y="523220"/>
                </a:cubicBezTo>
                <a:cubicBezTo>
                  <a:pt x="2983418" y="563210"/>
                  <a:pt x="2664773" y="506417"/>
                  <a:pt x="2545685" y="523220"/>
                </a:cubicBezTo>
                <a:cubicBezTo>
                  <a:pt x="2426598" y="540023"/>
                  <a:pt x="2119059" y="475451"/>
                  <a:pt x="1880336" y="523220"/>
                </a:cubicBezTo>
                <a:cubicBezTo>
                  <a:pt x="1641613" y="570989"/>
                  <a:pt x="1498472" y="473251"/>
                  <a:pt x="1214986" y="523220"/>
                </a:cubicBezTo>
                <a:cubicBezTo>
                  <a:pt x="931500" y="573189"/>
                  <a:pt x="509713" y="463353"/>
                  <a:pt x="0" y="523220"/>
                </a:cubicBezTo>
                <a:cubicBezTo>
                  <a:pt x="-2590" y="270139"/>
                  <a:pt x="50760" y="215607"/>
                  <a:pt x="0" y="0"/>
                </a:cubicBezTo>
                <a:close/>
              </a:path>
              <a:path w="8678472" h="523220" stroke="0" extrusionOk="0">
                <a:moveTo>
                  <a:pt x="0" y="0"/>
                </a:moveTo>
                <a:cubicBezTo>
                  <a:pt x="188375" y="-26129"/>
                  <a:pt x="469356" y="38220"/>
                  <a:pt x="752134" y="0"/>
                </a:cubicBezTo>
                <a:cubicBezTo>
                  <a:pt x="1034912" y="-38220"/>
                  <a:pt x="1162476" y="43610"/>
                  <a:pt x="1330699" y="0"/>
                </a:cubicBezTo>
                <a:cubicBezTo>
                  <a:pt x="1498923" y="-43610"/>
                  <a:pt x="1630325" y="25169"/>
                  <a:pt x="1735694" y="0"/>
                </a:cubicBezTo>
                <a:cubicBezTo>
                  <a:pt x="1841064" y="-25169"/>
                  <a:pt x="1976488" y="16640"/>
                  <a:pt x="2140690" y="0"/>
                </a:cubicBezTo>
                <a:cubicBezTo>
                  <a:pt x="2304892" y="-16640"/>
                  <a:pt x="2641045" y="40281"/>
                  <a:pt x="2892824" y="0"/>
                </a:cubicBezTo>
                <a:cubicBezTo>
                  <a:pt x="3144603" y="-40281"/>
                  <a:pt x="3070922" y="35005"/>
                  <a:pt x="3211035" y="0"/>
                </a:cubicBezTo>
                <a:cubicBezTo>
                  <a:pt x="3351148" y="-35005"/>
                  <a:pt x="3417012" y="3154"/>
                  <a:pt x="3616030" y="0"/>
                </a:cubicBezTo>
                <a:cubicBezTo>
                  <a:pt x="3815048" y="-3154"/>
                  <a:pt x="3959867" y="2966"/>
                  <a:pt x="4194595" y="0"/>
                </a:cubicBezTo>
                <a:cubicBezTo>
                  <a:pt x="4429323" y="-2966"/>
                  <a:pt x="4608860" y="50045"/>
                  <a:pt x="4773160" y="0"/>
                </a:cubicBezTo>
                <a:cubicBezTo>
                  <a:pt x="4937460" y="-50045"/>
                  <a:pt x="5222270" y="65842"/>
                  <a:pt x="5525294" y="0"/>
                </a:cubicBezTo>
                <a:cubicBezTo>
                  <a:pt x="5828318" y="-65842"/>
                  <a:pt x="5948347" y="17923"/>
                  <a:pt x="6103859" y="0"/>
                </a:cubicBezTo>
                <a:cubicBezTo>
                  <a:pt x="6259372" y="-17923"/>
                  <a:pt x="6356075" y="44306"/>
                  <a:pt x="6595639" y="0"/>
                </a:cubicBezTo>
                <a:cubicBezTo>
                  <a:pt x="6835203" y="-44306"/>
                  <a:pt x="7050227" y="61354"/>
                  <a:pt x="7347773" y="0"/>
                </a:cubicBezTo>
                <a:cubicBezTo>
                  <a:pt x="7645319" y="-61354"/>
                  <a:pt x="7563781" y="20977"/>
                  <a:pt x="7665984" y="0"/>
                </a:cubicBezTo>
                <a:cubicBezTo>
                  <a:pt x="7768187" y="-20977"/>
                  <a:pt x="8056599" y="24996"/>
                  <a:pt x="8157764" y="0"/>
                </a:cubicBezTo>
                <a:cubicBezTo>
                  <a:pt x="8258929" y="-24996"/>
                  <a:pt x="8482243" y="4288"/>
                  <a:pt x="8678472" y="0"/>
                </a:cubicBezTo>
                <a:cubicBezTo>
                  <a:pt x="8684866" y="236989"/>
                  <a:pt x="8652807" y="397445"/>
                  <a:pt x="8678472" y="523220"/>
                </a:cubicBezTo>
                <a:cubicBezTo>
                  <a:pt x="8525954" y="549202"/>
                  <a:pt x="8494896" y="521010"/>
                  <a:pt x="8360261" y="523220"/>
                </a:cubicBezTo>
                <a:cubicBezTo>
                  <a:pt x="8225626" y="525430"/>
                  <a:pt x="7903546" y="477512"/>
                  <a:pt x="7694912" y="523220"/>
                </a:cubicBezTo>
                <a:cubicBezTo>
                  <a:pt x="7486278" y="568928"/>
                  <a:pt x="7336094" y="488892"/>
                  <a:pt x="7116347" y="523220"/>
                </a:cubicBezTo>
                <a:cubicBezTo>
                  <a:pt x="6896601" y="557548"/>
                  <a:pt x="6738710" y="469583"/>
                  <a:pt x="6364213" y="523220"/>
                </a:cubicBezTo>
                <a:cubicBezTo>
                  <a:pt x="5989716" y="576857"/>
                  <a:pt x="6067345" y="488189"/>
                  <a:pt x="5959217" y="523220"/>
                </a:cubicBezTo>
                <a:cubicBezTo>
                  <a:pt x="5851089" y="558251"/>
                  <a:pt x="5418372" y="508171"/>
                  <a:pt x="5207083" y="523220"/>
                </a:cubicBezTo>
                <a:cubicBezTo>
                  <a:pt x="4995794" y="538269"/>
                  <a:pt x="5042126" y="505046"/>
                  <a:pt x="4888873" y="523220"/>
                </a:cubicBezTo>
                <a:cubicBezTo>
                  <a:pt x="4735620" y="541394"/>
                  <a:pt x="4535066" y="515990"/>
                  <a:pt x="4223523" y="523220"/>
                </a:cubicBezTo>
                <a:cubicBezTo>
                  <a:pt x="3911980" y="530450"/>
                  <a:pt x="3699757" y="511977"/>
                  <a:pt x="3558174" y="523220"/>
                </a:cubicBezTo>
                <a:cubicBezTo>
                  <a:pt x="3416591" y="534463"/>
                  <a:pt x="3071677" y="460897"/>
                  <a:pt x="2892824" y="523220"/>
                </a:cubicBezTo>
                <a:cubicBezTo>
                  <a:pt x="2713971" y="585543"/>
                  <a:pt x="2516792" y="473438"/>
                  <a:pt x="2401044" y="523220"/>
                </a:cubicBezTo>
                <a:cubicBezTo>
                  <a:pt x="2285296" y="573002"/>
                  <a:pt x="2170529" y="492680"/>
                  <a:pt x="2082833" y="523220"/>
                </a:cubicBezTo>
                <a:cubicBezTo>
                  <a:pt x="1995137" y="553760"/>
                  <a:pt x="1818813" y="481110"/>
                  <a:pt x="1677838" y="523220"/>
                </a:cubicBezTo>
                <a:cubicBezTo>
                  <a:pt x="1536864" y="565330"/>
                  <a:pt x="1210570" y="498346"/>
                  <a:pt x="925704" y="523220"/>
                </a:cubicBezTo>
                <a:cubicBezTo>
                  <a:pt x="640838" y="548094"/>
                  <a:pt x="241792" y="413331"/>
                  <a:pt x="0" y="523220"/>
                </a:cubicBezTo>
                <a:cubicBezTo>
                  <a:pt x="-60554" y="416777"/>
                  <a:pt x="31456" y="13852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28368755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75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480292-E551-4811-8AC8-142C2C5032BD}"/>
              </a:ext>
            </a:extLst>
          </p:cNvPr>
          <p:cNvSpPr txBox="1"/>
          <p:nvPr/>
        </p:nvSpPr>
        <p:spPr>
          <a:xfrm>
            <a:off x="880984" y="1711385"/>
            <a:ext cx="1041733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7.966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7.039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332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544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70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extLst>
              <a:ext uri="{FF2B5EF4-FFF2-40B4-BE49-F238E27FC236}">
                <a16:creationId xmlns:a16="http://schemas.microsoft.com/office/drawing/2014/main" xmlns="" id="{1FF13551-24F8-4D6B-926E-23BEAA9D1BFE}"/>
              </a:ext>
            </a:extLst>
          </p:cNvPr>
          <p:cNvSpPr/>
          <p:nvPr/>
        </p:nvSpPr>
        <p:spPr>
          <a:xfrm>
            <a:off x="793126" y="120337"/>
            <a:ext cx="5302874" cy="689131"/>
          </a:xfrm>
          <a:prstGeom prst="teardrop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63817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VIẾT THAM KHẢO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DC31143-7E3F-4C73-9518-08199F0CB850}"/>
              </a:ext>
            </a:extLst>
          </p:cNvPr>
          <p:cNvGrpSpPr/>
          <p:nvPr/>
        </p:nvGrpSpPr>
        <p:grpSpPr>
          <a:xfrm>
            <a:off x="726763" y="1244184"/>
            <a:ext cx="10725774" cy="5096283"/>
            <a:chOff x="793126" y="1813810"/>
            <a:chExt cx="10725774" cy="46619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E2390A6-57D5-40E2-8198-3E0113931699}"/>
                </a:ext>
              </a:extLst>
            </p:cNvPr>
            <p:cNvSpPr/>
            <p:nvPr/>
          </p:nvSpPr>
          <p:spPr>
            <a:xfrm>
              <a:off x="793126" y="1813810"/>
              <a:ext cx="10725774" cy="4661941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80EDBE-A3C1-4E23-BDBF-B4B240EA83D4}"/>
                </a:ext>
              </a:extLst>
            </p:cNvPr>
            <p:cNvSpPr/>
            <p:nvPr/>
          </p:nvSpPr>
          <p:spPr>
            <a:xfrm>
              <a:off x="885566" y="1891260"/>
              <a:ext cx="10543288" cy="4494549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D21C9D-60F0-4AEC-B538-4465EE54FEBB}"/>
              </a:ext>
            </a:extLst>
          </p:cNvPr>
          <p:cNvSpPr txBox="1"/>
          <p:nvPr/>
        </p:nvSpPr>
        <p:spPr>
          <a:xfrm>
            <a:off x="1750414" y="1016208"/>
            <a:ext cx="8678472" cy="523220"/>
          </a:xfrm>
          <a:custGeom>
            <a:avLst/>
            <a:gdLst>
              <a:gd name="connsiteX0" fmla="*/ 0 w 8678472"/>
              <a:gd name="connsiteY0" fmla="*/ 0 h 523220"/>
              <a:gd name="connsiteX1" fmla="*/ 318211 w 8678472"/>
              <a:gd name="connsiteY1" fmla="*/ 0 h 523220"/>
              <a:gd name="connsiteX2" fmla="*/ 809991 w 8678472"/>
              <a:gd name="connsiteY2" fmla="*/ 0 h 523220"/>
              <a:gd name="connsiteX3" fmla="*/ 1388556 w 8678472"/>
              <a:gd name="connsiteY3" fmla="*/ 0 h 523220"/>
              <a:gd name="connsiteX4" fmla="*/ 1793551 w 8678472"/>
              <a:gd name="connsiteY4" fmla="*/ 0 h 523220"/>
              <a:gd name="connsiteX5" fmla="*/ 2111762 w 8678472"/>
              <a:gd name="connsiteY5" fmla="*/ 0 h 523220"/>
              <a:gd name="connsiteX6" fmla="*/ 2690326 w 8678472"/>
              <a:gd name="connsiteY6" fmla="*/ 0 h 523220"/>
              <a:gd name="connsiteX7" fmla="*/ 3008537 w 8678472"/>
              <a:gd name="connsiteY7" fmla="*/ 0 h 523220"/>
              <a:gd name="connsiteX8" fmla="*/ 3673886 w 8678472"/>
              <a:gd name="connsiteY8" fmla="*/ 0 h 523220"/>
              <a:gd name="connsiteX9" fmla="*/ 4252451 w 8678472"/>
              <a:gd name="connsiteY9" fmla="*/ 0 h 523220"/>
              <a:gd name="connsiteX10" fmla="*/ 4831016 w 8678472"/>
              <a:gd name="connsiteY10" fmla="*/ 0 h 523220"/>
              <a:gd name="connsiteX11" fmla="*/ 5496366 w 8678472"/>
              <a:gd name="connsiteY11" fmla="*/ 0 h 523220"/>
              <a:gd name="connsiteX12" fmla="*/ 5988146 w 8678472"/>
              <a:gd name="connsiteY12" fmla="*/ 0 h 523220"/>
              <a:gd name="connsiteX13" fmla="*/ 6566710 w 8678472"/>
              <a:gd name="connsiteY13" fmla="*/ 0 h 523220"/>
              <a:gd name="connsiteX14" fmla="*/ 7318845 w 8678472"/>
              <a:gd name="connsiteY14" fmla="*/ 0 h 523220"/>
              <a:gd name="connsiteX15" fmla="*/ 7897410 w 8678472"/>
              <a:gd name="connsiteY15" fmla="*/ 0 h 523220"/>
              <a:gd name="connsiteX16" fmla="*/ 8678472 w 8678472"/>
              <a:gd name="connsiteY16" fmla="*/ 0 h 523220"/>
              <a:gd name="connsiteX17" fmla="*/ 8678472 w 8678472"/>
              <a:gd name="connsiteY17" fmla="*/ 523220 h 523220"/>
              <a:gd name="connsiteX18" fmla="*/ 7926338 w 8678472"/>
              <a:gd name="connsiteY18" fmla="*/ 523220 h 523220"/>
              <a:gd name="connsiteX19" fmla="*/ 7434558 w 8678472"/>
              <a:gd name="connsiteY19" fmla="*/ 523220 h 523220"/>
              <a:gd name="connsiteX20" fmla="*/ 7029562 w 8678472"/>
              <a:gd name="connsiteY20" fmla="*/ 523220 h 523220"/>
              <a:gd name="connsiteX21" fmla="*/ 6624567 w 8678472"/>
              <a:gd name="connsiteY21" fmla="*/ 523220 h 523220"/>
              <a:gd name="connsiteX22" fmla="*/ 6219572 w 8678472"/>
              <a:gd name="connsiteY22" fmla="*/ 523220 h 523220"/>
              <a:gd name="connsiteX23" fmla="*/ 5641007 w 8678472"/>
              <a:gd name="connsiteY23" fmla="*/ 523220 h 523220"/>
              <a:gd name="connsiteX24" fmla="*/ 5236011 w 8678472"/>
              <a:gd name="connsiteY24" fmla="*/ 523220 h 523220"/>
              <a:gd name="connsiteX25" fmla="*/ 4917801 w 8678472"/>
              <a:gd name="connsiteY25" fmla="*/ 523220 h 523220"/>
              <a:gd name="connsiteX26" fmla="*/ 4339236 w 8678472"/>
              <a:gd name="connsiteY26" fmla="*/ 523220 h 523220"/>
              <a:gd name="connsiteX27" fmla="*/ 4021025 w 8678472"/>
              <a:gd name="connsiteY27" fmla="*/ 523220 h 523220"/>
              <a:gd name="connsiteX28" fmla="*/ 3616030 w 8678472"/>
              <a:gd name="connsiteY28" fmla="*/ 523220 h 523220"/>
              <a:gd name="connsiteX29" fmla="*/ 3124250 w 8678472"/>
              <a:gd name="connsiteY29" fmla="*/ 523220 h 523220"/>
              <a:gd name="connsiteX30" fmla="*/ 2545685 w 8678472"/>
              <a:gd name="connsiteY30" fmla="*/ 523220 h 523220"/>
              <a:gd name="connsiteX31" fmla="*/ 1880336 w 8678472"/>
              <a:gd name="connsiteY31" fmla="*/ 523220 h 523220"/>
              <a:gd name="connsiteX32" fmla="*/ 1214986 w 8678472"/>
              <a:gd name="connsiteY32" fmla="*/ 523220 h 523220"/>
              <a:gd name="connsiteX33" fmla="*/ 0 w 8678472"/>
              <a:gd name="connsiteY33" fmla="*/ 523220 h 523220"/>
              <a:gd name="connsiteX34" fmla="*/ 0 w 8678472"/>
              <a:gd name="connsiteY3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78472" h="523220" fill="none" extrusionOk="0">
                <a:moveTo>
                  <a:pt x="0" y="0"/>
                </a:moveTo>
                <a:cubicBezTo>
                  <a:pt x="82645" y="-28222"/>
                  <a:pt x="235235" y="11577"/>
                  <a:pt x="318211" y="0"/>
                </a:cubicBezTo>
                <a:cubicBezTo>
                  <a:pt x="401187" y="-11577"/>
                  <a:pt x="568286" y="49162"/>
                  <a:pt x="809991" y="0"/>
                </a:cubicBezTo>
                <a:cubicBezTo>
                  <a:pt x="1051696" y="-49162"/>
                  <a:pt x="1191420" y="21642"/>
                  <a:pt x="1388556" y="0"/>
                </a:cubicBezTo>
                <a:cubicBezTo>
                  <a:pt x="1585693" y="-21642"/>
                  <a:pt x="1633119" y="47425"/>
                  <a:pt x="1793551" y="0"/>
                </a:cubicBezTo>
                <a:cubicBezTo>
                  <a:pt x="1953984" y="-47425"/>
                  <a:pt x="1975173" y="28149"/>
                  <a:pt x="2111762" y="0"/>
                </a:cubicBezTo>
                <a:cubicBezTo>
                  <a:pt x="2248351" y="-28149"/>
                  <a:pt x="2539571" y="28974"/>
                  <a:pt x="2690326" y="0"/>
                </a:cubicBezTo>
                <a:cubicBezTo>
                  <a:pt x="2841081" y="-28974"/>
                  <a:pt x="2927703" y="16341"/>
                  <a:pt x="3008537" y="0"/>
                </a:cubicBezTo>
                <a:cubicBezTo>
                  <a:pt x="3089371" y="-16341"/>
                  <a:pt x="3459768" y="41762"/>
                  <a:pt x="3673886" y="0"/>
                </a:cubicBezTo>
                <a:cubicBezTo>
                  <a:pt x="3888004" y="-41762"/>
                  <a:pt x="4118695" y="33233"/>
                  <a:pt x="4252451" y="0"/>
                </a:cubicBezTo>
                <a:cubicBezTo>
                  <a:pt x="4386207" y="-33233"/>
                  <a:pt x="4581310" y="35142"/>
                  <a:pt x="4831016" y="0"/>
                </a:cubicBezTo>
                <a:cubicBezTo>
                  <a:pt x="5080723" y="-35142"/>
                  <a:pt x="5297201" y="18300"/>
                  <a:pt x="5496366" y="0"/>
                </a:cubicBezTo>
                <a:cubicBezTo>
                  <a:pt x="5695531" y="-18300"/>
                  <a:pt x="5856851" y="39008"/>
                  <a:pt x="5988146" y="0"/>
                </a:cubicBezTo>
                <a:cubicBezTo>
                  <a:pt x="6119441" y="-39008"/>
                  <a:pt x="6356794" y="34152"/>
                  <a:pt x="6566710" y="0"/>
                </a:cubicBezTo>
                <a:cubicBezTo>
                  <a:pt x="6776626" y="-34152"/>
                  <a:pt x="6958207" y="62701"/>
                  <a:pt x="7318845" y="0"/>
                </a:cubicBezTo>
                <a:cubicBezTo>
                  <a:pt x="7679484" y="-62701"/>
                  <a:pt x="7633515" y="8395"/>
                  <a:pt x="7897410" y="0"/>
                </a:cubicBezTo>
                <a:cubicBezTo>
                  <a:pt x="8161305" y="-8395"/>
                  <a:pt x="8393899" y="15943"/>
                  <a:pt x="8678472" y="0"/>
                </a:cubicBezTo>
                <a:cubicBezTo>
                  <a:pt x="8736448" y="174403"/>
                  <a:pt x="8672211" y="266393"/>
                  <a:pt x="8678472" y="523220"/>
                </a:cubicBezTo>
                <a:cubicBezTo>
                  <a:pt x="8401543" y="564182"/>
                  <a:pt x="8265885" y="489821"/>
                  <a:pt x="7926338" y="523220"/>
                </a:cubicBezTo>
                <a:cubicBezTo>
                  <a:pt x="7586791" y="556619"/>
                  <a:pt x="7575884" y="474583"/>
                  <a:pt x="7434558" y="523220"/>
                </a:cubicBezTo>
                <a:cubicBezTo>
                  <a:pt x="7293232" y="571857"/>
                  <a:pt x="7207329" y="513362"/>
                  <a:pt x="7029562" y="523220"/>
                </a:cubicBezTo>
                <a:cubicBezTo>
                  <a:pt x="6851795" y="533078"/>
                  <a:pt x="6760121" y="492250"/>
                  <a:pt x="6624567" y="523220"/>
                </a:cubicBezTo>
                <a:cubicBezTo>
                  <a:pt x="6489014" y="554190"/>
                  <a:pt x="6397469" y="485371"/>
                  <a:pt x="6219572" y="523220"/>
                </a:cubicBezTo>
                <a:cubicBezTo>
                  <a:pt x="6041676" y="561069"/>
                  <a:pt x="5856666" y="515157"/>
                  <a:pt x="5641007" y="523220"/>
                </a:cubicBezTo>
                <a:cubicBezTo>
                  <a:pt x="5425348" y="531283"/>
                  <a:pt x="5406541" y="501461"/>
                  <a:pt x="5236011" y="523220"/>
                </a:cubicBezTo>
                <a:cubicBezTo>
                  <a:pt x="5065481" y="544979"/>
                  <a:pt x="5008766" y="494157"/>
                  <a:pt x="4917801" y="523220"/>
                </a:cubicBezTo>
                <a:cubicBezTo>
                  <a:pt x="4826836" y="552283"/>
                  <a:pt x="4480606" y="459390"/>
                  <a:pt x="4339236" y="523220"/>
                </a:cubicBezTo>
                <a:cubicBezTo>
                  <a:pt x="4197867" y="587050"/>
                  <a:pt x="4127812" y="490575"/>
                  <a:pt x="4021025" y="523220"/>
                </a:cubicBezTo>
                <a:cubicBezTo>
                  <a:pt x="3914238" y="555865"/>
                  <a:pt x="3712557" y="520713"/>
                  <a:pt x="3616030" y="523220"/>
                </a:cubicBezTo>
                <a:cubicBezTo>
                  <a:pt x="3519504" y="525727"/>
                  <a:pt x="3265082" y="483230"/>
                  <a:pt x="3124250" y="523220"/>
                </a:cubicBezTo>
                <a:cubicBezTo>
                  <a:pt x="2983418" y="563210"/>
                  <a:pt x="2664773" y="506417"/>
                  <a:pt x="2545685" y="523220"/>
                </a:cubicBezTo>
                <a:cubicBezTo>
                  <a:pt x="2426598" y="540023"/>
                  <a:pt x="2119059" y="475451"/>
                  <a:pt x="1880336" y="523220"/>
                </a:cubicBezTo>
                <a:cubicBezTo>
                  <a:pt x="1641613" y="570989"/>
                  <a:pt x="1498472" y="473251"/>
                  <a:pt x="1214986" y="523220"/>
                </a:cubicBezTo>
                <a:cubicBezTo>
                  <a:pt x="931500" y="573189"/>
                  <a:pt x="509713" y="463353"/>
                  <a:pt x="0" y="523220"/>
                </a:cubicBezTo>
                <a:cubicBezTo>
                  <a:pt x="-2590" y="270139"/>
                  <a:pt x="50760" y="215607"/>
                  <a:pt x="0" y="0"/>
                </a:cubicBezTo>
                <a:close/>
              </a:path>
              <a:path w="8678472" h="523220" stroke="0" extrusionOk="0">
                <a:moveTo>
                  <a:pt x="0" y="0"/>
                </a:moveTo>
                <a:cubicBezTo>
                  <a:pt x="188375" y="-26129"/>
                  <a:pt x="469356" y="38220"/>
                  <a:pt x="752134" y="0"/>
                </a:cubicBezTo>
                <a:cubicBezTo>
                  <a:pt x="1034912" y="-38220"/>
                  <a:pt x="1162476" y="43610"/>
                  <a:pt x="1330699" y="0"/>
                </a:cubicBezTo>
                <a:cubicBezTo>
                  <a:pt x="1498923" y="-43610"/>
                  <a:pt x="1630325" y="25169"/>
                  <a:pt x="1735694" y="0"/>
                </a:cubicBezTo>
                <a:cubicBezTo>
                  <a:pt x="1841064" y="-25169"/>
                  <a:pt x="1976488" y="16640"/>
                  <a:pt x="2140690" y="0"/>
                </a:cubicBezTo>
                <a:cubicBezTo>
                  <a:pt x="2304892" y="-16640"/>
                  <a:pt x="2641045" y="40281"/>
                  <a:pt x="2892824" y="0"/>
                </a:cubicBezTo>
                <a:cubicBezTo>
                  <a:pt x="3144603" y="-40281"/>
                  <a:pt x="3070922" y="35005"/>
                  <a:pt x="3211035" y="0"/>
                </a:cubicBezTo>
                <a:cubicBezTo>
                  <a:pt x="3351148" y="-35005"/>
                  <a:pt x="3417012" y="3154"/>
                  <a:pt x="3616030" y="0"/>
                </a:cubicBezTo>
                <a:cubicBezTo>
                  <a:pt x="3815048" y="-3154"/>
                  <a:pt x="3959867" y="2966"/>
                  <a:pt x="4194595" y="0"/>
                </a:cubicBezTo>
                <a:cubicBezTo>
                  <a:pt x="4429323" y="-2966"/>
                  <a:pt x="4608860" y="50045"/>
                  <a:pt x="4773160" y="0"/>
                </a:cubicBezTo>
                <a:cubicBezTo>
                  <a:pt x="4937460" y="-50045"/>
                  <a:pt x="5222270" y="65842"/>
                  <a:pt x="5525294" y="0"/>
                </a:cubicBezTo>
                <a:cubicBezTo>
                  <a:pt x="5828318" y="-65842"/>
                  <a:pt x="5948347" y="17923"/>
                  <a:pt x="6103859" y="0"/>
                </a:cubicBezTo>
                <a:cubicBezTo>
                  <a:pt x="6259372" y="-17923"/>
                  <a:pt x="6356075" y="44306"/>
                  <a:pt x="6595639" y="0"/>
                </a:cubicBezTo>
                <a:cubicBezTo>
                  <a:pt x="6835203" y="-44306"/>
                  <a:pt x="7050227" y="61354"/>
                  <a:pt x="7347773" y="0"/>
                </a:cubicBezTo>
                <a:cubicBezTo>
                  <a:pt x="7645319" y="-61354"/>
                  <a:pt x="7563781" y="20977"/>
                  <a:pt x="7665984" y="0"/>
                </a:cubicBezTo>
                <a:cubicBezTo>
                  <a:pt x="7768187" y="-20977"/>
                  <a:pt x="8056599" y="24996"/>
                  <a:pt x="8157764" y="0"/>
                </a:cubicBezTo>
                <a:cubicBezTo>
                  <a:pt x="8258929" y="-24996"/>
                  <a:pt x="8482243" y="4288"/>
                  <a:pt x="8678472" y="0"/>
                </a:cubicBezTo>
                <a:cubicBezTo>
                  <a:pt x="8684866" y="236989"/>
                  <a:pt x="8652807" y="397445"/>
                  <a:pt x="8678472" y="523220"/>
                </a:cubicBezTo>
                <a:cubicBezTo>
                  <a:pt x="8525954" y="549202"/>
                  <a:pt x="8494896" y="521010"/>
                  <a:pt x="8360261" y="523220"/>
                </a:cubicBezTo>
                <a:cubicBezTo>
                  <a:pt x="8225626" y="525430"/>
                  <a:pt x="7903546" y="477512"/>
                  <a:pt x="7694912" y="523220"/>
                </a:cubicBezTo>
                <a:cubicBezTo>
                  <a:pt x="7486278" y="568928"/>
                  <a:pt x="7336094" y="488892"/>
                  <a:pt x="7116347" y="523220"/>
                </a:cubicBezTo>
                <a:cubicBezTo>
                  <a:pt x="6896601" y="557548"/>
                  <a:pt x="6738710" y="469583"/>
                  <a:pt x="6364213" y="523220"/>
                </a:cubicBezTo>
                <a:cubicBezTo>
                  <a:pt x="5989716" y="576857"/>
                  <a:pt x="6067345" y="488189"/>
                  <a:pt x="5959217" y="523220"/>
                </a:cubicBezTo>
                <a:cubicBezTo>
                  <a:pt x="5851089" y="558251"/>
                  <a:pt x="5418372" y="508171"/>
                  <a:pt x="5207083" y="523220"/>
                </a:cubicBezTo>
                <a:cubicBezTo>
                  <a:pt x="4995794" y="538269"/>
                  <a:pt x="5042126" y="505046"/>
                  <a:pt x="4888873" y="523220"/>
                </a:cubicBezTo>
                <a:cubicBezTo>
                  <a:pt x="4735620" y="541394"/>
                  <a:pt x="4535066" y="515990"/>
                  <a:pt x="4223523" y="523220"/>
                </a:cubicBezTo>
                <a:cubicBezTo>
                  <a:pt x="3911980" y="530450"/>
                  <a:pt x="3699757" y="511977"/>
                  <a:pt x="3558174" y="523220"/>
                </a:cubicBezTo>
                <a:cubicBezTo>
                  <a:pt x="3416591" y="534463"/>
                  <a:pt x="3071677" y="460897"/>
                  <a:pt x="2892824" y="523220"/>
                </a:cubicBezTo>
                <a:cubicBezTo>
                  <a:pt x="2713971" y="585543"/>
                  <a:pt x="2516792" y="473438"/>
                  <a:pt x="2401044" y="523220"/>
                </a:cubicBezTo>
                <a:cubicBezTo>
                  <a:pt x="2285296" y="573002"/>
                  <a:pt x="2170529" y="492680"/>
                  <a:pt x="2082833" y="523220"/>
                </a:cubicBezTo>
                <a:cubicBezTo>
                  <a:pt x="1995137" y="553760"/>
                  <a:pt x="1818813" y="481110"/>
                  <a:pt x="1677838" y="523220"/>
                </a:cubicBezTo>
                <a:cubicBezTo>
                  <a:pt x="1536864" y="565330"/>
                  <a:pt x="1210570" y="498346"/>
                  <a:pt x="925704" y="523220"/>
                </a:cubicBezTo>
                <a:cubicBezTo>
                  <a:pt x="640838" y="548094"/>
                  <a:pt x="241792" y="413331"/>
                  <a:pt x="0" y="523220"/>
                </a:cubicBezTo>
                <a:cubicBezTo>
                  <a:pt x="-60554" y="416777"/>
                  <a:pt x="31456" y="13852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28368755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75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ADE20B-5370-47F2-937C-D03E69E90344}"/>
              </a:ext>
            </a:extLst>
          </p:cNvPr>
          <p:cNvSpPr txBox="1"/>
          <p:nvPr/>
        </p:nvSpPr>
        <p:spPr>
          <a:xfrm>
            <a:off x="928661" y="1602083"/>
            <a:ext cx="10334677" cy="5414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minh”,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Nam: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An)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extLst>
              <a:ext uri="{FF2B5EF4-FFF2-40B4-BE49-F238E27FC236}">
                <a16:creationId xmlns:a16="http://schemas.microsoft.com/office/drawing/2014/main" xmlns="" id="{1FF13551-24F8-4D6B-926E-23BEAA9D1BFE}"/>
              </a:ext>
            </a:extLst>
          </p:cNvPr>
          <p:cNvSpPr/>
          <p:nvPr/>
        </p:nvSpPr>
        <p:spPr>
          <a:xfrm>
            <a:off x="793126" y="120337"/>
            <a:ext cx="5302874" cy="689131"/>
          </a:xfrm>
          <a:prstGeom prst="teardrop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63817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VIẾT THAM KHẢO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DC31143-7E3F-4C73-9518-08199F0CB850}"/>
              </a:ext>
            </a:extLst>
          </p:cNvPr>
          <p:cNvGrpSpPr/>
          <p:nvPr/>
        </p:nvGrpSpPr>
        <p:grpSpPr>
          <a:xfrm>
            <a:off x="726763" y="1244184"/>
            <a:ext cx="10725774" cy="5483187"/>
            <a:chOff x="793126" y="1813810"/>
            <a:chExt cx="10725774" cy="46619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E2390A6-57D5-40E2-8198-3E0113931699}"/>
                </a:ext>
              </a:extLst>
            </p:cNvPr>
            <p:cNvSpPr/>
            <p:nvPr/>
          </p:nvSpPr>
          <p:spPr>
            <a:xfrm>
              <a:off x="793126" y="1813810"/>
              <a:ext cx="10725774" cy="4661941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80EDBE-A3C1-4E23-BDBF-B4B240EA83D4}"/>
                </a:ext>
              </a:extLst>
            </p:cNvPr>
            <p:cNvSpPr/>
            <p:nvPr/>
          </p:nvSpPr>
          <p:spPr>
            <a:xfrm>
              <a:off x="885566" y="1891260"/>
              <a:ext cx="10543288" cy="4494549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D21C9D-60F0-4AEC-B538-4465EE54FEBB}"/>
              </a:ext>
            </a:extLst>
          </p:cNvPr>
          <p:cNvSpPr txBox="1"/>
          <p:nvPr/>
        </p:nvSpPr>
        <p:spPr>
          <a:xfrm>
            <a:off x="1750414" y="1016208"/>
            <a:ext cx="8678472" cy="523220"/>
          </a:xfrm>
          <a:custGeom>
            <a:avLst/>
            <a:gdLst>
              <a:gd name="connsiteX0" fmla="*/ 0 w 8678472"/>
              <a:gd name="connsiteY0" fmla="*/ 0 h 523220"/>
              <a:gd name="connsiteX1" fmla="*/ 318211 w 8678472"/>
              <a:gd name="connsiteY1" fmla="*/ 0 h 523220"/>
              <a:gd name="connsiteX2" fmla="*/ 809991 w 8678472"/>
              <a:gd name="connsiteY2" fmla="*/ 0 h 523220"/>
              <a:gd name="connsiteX3" fmla="*/ 1388556 w 8678472"/>
              <a:gd name="connsiteY3" fmla="*/ 0 h 523220"/>
              <a:gd name="connsiteX4" fmla="*/ 1793551 w 8678472"/>
              <a:gd name="connsiteY4" fmla="*/ 0 h 523220"/>
              <a:gd name="connsiteX5" fmla="*/ 2111762 w 8678472"/>
              <a:gd name="connsiteY5" fmla="*/ 0 h 523220"/>
              <a:gd name="connsiteX6" fmla="*/ 2690326 w 8678472"/>
              <a:gd name="connsiteY6" fmla="*/ 0 h 523220"/>
              <a:gd name="connsiteX7" fmla="*/ 3008537 w 8678472"/>
              <a:gd name="connsiteY7" fmla="*/ 0 h 523220"/>
              <a:gd name="connsiteX8" fmla="*/ 3673886 w 8678472"/>
              <a:gd name="connsiteY8" fmla="*/ 0 h 523220"/>
              <a:gd name="connsiteX9" fmla="*/ 4252451 w 8678472"/>
              <a:gd name="connsiteY9" fmla="*/ 0 h 523220"/>
              <a:gd name="connsiteX10" fmla="*/ 4831016 w 8678472"/>
              <a:gd name="connsiteY10" fmla="*/ 0 h 523220"/>
              <a:gd name="connsiteX11" fmla="*/ 5496366 w 8678472"/>
              <a:gd name="connsiteY11" fmla="*/ 0 h 523220"/>
              <a:gd name="connsiteX12" fmla="*/ 5988146 w 8678472"/>
              <a:gd name="connsiteY12" fmla="*/ 0 h 523220"/>
              <a:gd name="connsiteX13" fmla="*/ 6566710 w 8678472"/>
              <a:gd name="connsiteY13" fmla="*/ 0 h 523220"/>
              <a:gd name="connsiteX14" fmla="*/ 7318845 w 8678472"/>
              <a:gd name="connsiteY14" fmla="*/ 0 h 523220"/>
              <a:gd name="connsiteX15" fmla="*/ 7897410 w 8678472"/>
              <a:gd name="connsiteY15" fmla="*/ 0 h 523220"/>
              <a:gd name="connsiteX16" fmla="*/ 8678472 w 8678472"/>
              <a:gd name="connsiteY16" fmla="*/ 0 h 523220"/>
              <a:gd name="connsiteX17" fmla="*/ 8678472 w 8678472"/>
              <a:gd name="connsiteY17" fmla="*/ 523220 h 523220"/>
              <a:gd name="connsiteX18" fmla="*/ 7926338 w 8678472"/>
              <a:gd name="connsiteY18" fmla="*/ 523220 h 523220"/>
              <a:gd name="connsiteX19" fmla="*/ 7434558 w 8678472"/>
              <a:gd name="connsiteY19" fmla="*/ 523220 h 523220"/>
              <a:gd name="connsiteX20" fmla="*/ 7029562 w 8678472"/>
              <a:gd name="connsiteY20" fmla="*/ 523220 h 523220"/>
              <a:gd name="connsiteX21" fmla="*/ 6624567 w 8678472"/>
              <a:gd name="connsiteY21" fmla="*/ 523220 h 523220"/>
              <a:gd name="connsiteX22" fmla="*/ 6219572 w 8678472"/>
              <a:gd name="connsiteY22" fmla="*/ 523220 h 523220"/>
              <a:gd name="connsiteX23" fmla="*/ 5641007 w 8678472"/>
              <a:gd name="connsiteY23" fmla="*/ 523220 h 523220"/>
              <a:gd name="connsiteX24" fmla="*/ 5236011 w 8678472"/>
              <a:gd name="connsiteY24" fmla="*/ 523220 h 523220"/>
              <a:gd name="connsiteX25" fmla="*/ 4917801 w 8678472"/>
              <a:gd name="connsiteY25" fmla="*/ 523220 h 523220"/>
              <a:gd name="connsiteX26" fmla="*/ 4339236 w 8678472"/>
              <a:gd name="connsiteY26" fmla="*/ 523220 h 523220"/>
              <a:gd name="connsiteX27" fmla="*/ 4021025 w 8678472"/>
              <a:gd name="connsiteY27" fmla="*/ 523220 h 523220"/>
              <a:gd name="connsiteX28" fmla="*/ 3616030 w 8678472"/>
              <a:gd name="connsiteY28" fmla="*/ 523220 h 523220"/>
              <a:gd name="connsiteX29" fmla="*/ 3124250 w 8678472"/>
              <a:gd name="connsiteY29" fmla="*/ 523220 h 523220"/>
              <a:gd name="connsiteX30" fmla="*/ 2545685 w 8678472"/>
              <a:gd name="connsiteY30" fmla="*/ 523220 h 523220"/>
              <a:gd name="connsiteX31" fmla="*/ 1880336 w 8678472"/>
              <a:gd name="connsiteY31" fmla="*/ 523220 h 523220"/>
              <a:gd name="connsiteX32" fmla="*/ 1214986 w 8678472"/>
              <a:gd name="connsiteY32" fmla="*/ 523220 h 523220"/>
              <a:gd name="connsiteX33" fmla="*/ 0 w 8678472"/>
              <a:gd name="connsiteY33" fmla="*/ 523220 h 523220"/>
              <a:gd name="connsiteX34" fmla="*/ 0 w 8678472"/>
              <a:gd name="connsiteY3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78472" h="523220" fill="none" extrusionOk="0">
                <a:moveTo>
                  <a:pt x="0" y="0"/>
                </a:moveTo>
                <a:cubicBezTo>
                  <a:pt x="82645" y="-28222"/>
                  <a:pt x="235235" y="11577"/>
                  <a:pt x="318211" y="0"/>
                </a:cubicBezTo>
                <a:cubicBezTo>
                  <a:pt x="401187" y="-11577"/>
                  <a:pt x="568286" y="49162"/>
                  <a:pt x="809991" y="0"/>
                </a:cubicBezTo>
                <a:cubicBezTo>
                  <a:pt x="1051696" y="-49162"/>
                  <a:pt x="1191420" y="21642"/>
                  <a:pt x="1388556" y="0"/>
                </a:cubicBezTo>
                <a:cubicBezTo>
                  <a:pt x="1585693" y="-21642"/>
                  <a:pt x="1633119" y="47425"/>
                  <a:pt x="1793551" y="0"/>
                </a:cubicBezTo>
                <a:cubicBezTo>
                  <a:pt x="1953984" y="-47425"/>
                  <a:pt x="1975173" y="28149"/>
                  <a:pt x="2111762" y="0"/>
                </a:cubicBezTo>
                <a:cubicBezTo>
                  <a:pt x="2248351" y="-28149"/>
                  <a:pt x="2539571" y="28974"/>
                  <a:pt x="2690326" y="0"/>
                </a:cubicBezTo>
                <a:cubicBezTo>
                  <a:pt x="2841081" y="-28974"/>
                  <a:pt x="2927703" y="16341"/>
                  <a:pt x="3008537" y="0"/>
                </a:cubicBezTo>
                <a:cubicBezTo>
                  <a:pt x="3089371" y="-16341"/>
                  <a:pt x="3459768" y="41762"/>
                  <a:pt x="3673886" y="0"/>
                </a:cubicBezTo>
                <a:cubicBezTo>
                  <a:pt x="3888004" y="-41762"/>
                  <a:pt x="4118695" y="33233"/>
                  <a:pt x="4252451" y="0"/>
                </a:cubicBezTo>
                <a:cubicBezTo>
                  <a:pt x="4386207" y="-33233"/>
                  <a:pt x="4581310" y="35142"/>
                  <a:pt x="4831016" y="0"/>
                </a:cubicBezTo>
                <a:cubicBezTo>
                  <a:pt x="5080723" y="-35142"/>
                  <a:pt x="5297201" y="18300"/>
                  <a:pt x="5496366" y="0"/>
                </a:cubicBezTo>
                <a:cubicBezTo>
                  <a:pt x="5695531" y="-18300"/>
                  <a:pt x="5856851" y="39008"/>
                  <a:pt x="5988146" y="0"/>
                </a:cubicBezTo>
                <a:cubicBezTo>
                  <a:pt x="6119441" y="-39008"/>
                  <a:pt x="6356794" y="34152"/>
                  <a:pt x="6566710" y="0"/>
                </a:cubicBezTo>
                <a:cubicBezTo>
                  <a:pt x="6776626" y="-34152"/>
                  <a:pt x="6958207" y="62701"/>
                  <a:pt x="7318845" y="0"/>
                </a:cubicBezTo>
                <a:cubicBezTo>
                  <a:pt x="7679484" y="-62701"/>
                  <a:pt x="7633515" y="8395"/>
                  <a:pt x="7897410" y="0"/>
                </a:cubicBezTo>
                <a:cubicBezTo>
                  <a:pt x="8161305" y="-8395"/>
                  <a:pt x="8393899" y="15943"/>
                  <a:pt x="8678472" y="0"/>
                </a:cubicBezTo>
                <a:cubicBezTo>
                  <a:pt x="8736448" y="174403"/>
                  <a:pt x="8672211" y="266393"/>
                  <a:pt x="8678472" y="523220"/>
                </a:cubicBezTo>
                <a:cubicBezTo>
                  <a:pt x="8401543" y="564182"/>
                  <a:pt x="8265885" y="489821"/>
                  <a:pt x="7926338" y="523220"/>
                </a:cubicBezTo>
                <a:cubicBezTo>
                  <a:pt x="7586791" y="556619"/>
                  <a:pt x="7575884" y="474583"/>
                  <a:pt x="7434558" y="523220"/>
                </a:cubicBezTo>
                <a:cubicBezTo>
                  <a:pt x="7293232" y="571857"/>
                  <a:pt x="7207329" y="513362"/>
                  <a:pt x="7029562" y="523220"/>
                </a:cubicBezTo>
                <a:cubicBezTo>
                  <a:pt x="6851795" y="533078"/>
                  <a:pt x="6760121" y="492250"/>
                  <a:pt x="6624567" y="523220"/>
                </a:cubicBezTo>
                <a:cubicBezTo>
                  <a:pt x="6489014" y="554190"/>
                  <a:pt x="6397469" y="485371"/>
                  <a:pt x="6219572" y="523220"/>
                </a:cubicBezTo>
                <a:cubicBezTo>
                  <a:pt x="6041676" y="561069"/>
                  <a:pt x="5856666" y="515157"/>
                  <a:pt x="5641007" y="523220"/>
                </a:cubicBezTo>
                <a:cubicBezTo>
                  <a:pt x="5425348" y="531283"/>
                  <a:pt x="5406541" y="501461"/>
                  <a:pt x="5236011" y="523220"/>
                </a:cubicBezTo>
                <a:cubicBezTo>
                  <a:pt x="5065481" y="544979"/>
                  <a:pt x="5008766" y="494157"/>
                  <a:pt x="4917801" y="523220"/>
                </a:cubicBezTo>
                <a:cubicBezTo>
                  <a:pt x="4826836" y="552283"/>
                  <a:pt x="4480606" y="459390"/>
                  <a:pt x="4339236" y="523220"/>
                </a:cubicBezTo>
                <a:cubicBezTo>
                  <a:pt x="4197867" y="587050"/>
                  <a:pt x="4127812" y="490575"/>
                  <a:pt x="4021025" y="523220"/>
                </a:cubicBezTo>
                <a:cubicBezTo>
                  <a:pt x="3914238" y="555865"/>
                  <a:pt x="3712557" y="520713"/>
                  <a:pt x="3616030" y="523220"/>
                </a:cubicBezTo>
                <a:cubicBezTo>
                  <a:pt x="3519504" y="525727"/>
                  <a:pt x="3265082" y="483230"/>
                  <a:pt x="3124250" y="523220"/>
                </a:cubicBezTo>
                <a:cubicBezTo>
                  <a:pt x="2983418" y="563210"/>
                  <a:pt x="2664773" y="506417"/>
                  <a:pt x="2545685" y="523220"/>
                </a:cubicBezTo>
                <a:cubicBezTo>
                  <a:pt x="2426598" y="540023"/>
                  <a:pt x="2119059" y="475451"/>
                  <a:pt x="1880336" y="523220"/>
                </a:cubicBezTo>
                <a:cubicBezTo>
                  <a:pt x="1641613" y="570989"/>
                  <a:pt x="1498472" y="473251"/>
                  <a:pt x="1214986" y="523220"/>
                </a:cubicBezTo>
                <a:cubicBezTo>
                  <a:pt x="931500" y="573189"/>
                  <a:pt x="509713" y="463353"/>
                  <a:pt x="0" y="523220"/>
                </a:cubicBezTo>
                <a:cubicBezTo>
                  <a:pt x="-2590" y="270139"/>
                  <a:pt x="50760" y="215607"/>
                  <a:pt x="0" y="0"/>
                </a:cubicBezTo>
                <a:close/>
              </a:path>
              <a:path w="8678472" h="523220" stroke="0" extrusionOk="0">
                <a:moveTo>
                  <a:pt x="0" y="0"/>
                </a:moveTo>
                <a:cubicBezTo>
                  <a:pt x="188375" y="-26129"/>
                  <a:pt x="469356" y="38220"/>
                  <a:pt x="752134" y="0"/>
                </a:cubicBezTo>
                <a:cubicBezTo>
                  <a:pt x="1034912" y="-38220"/>
                  <a:pt x="1162476" y="43610"/>
                  <a:pt x="1330699" y="0"/>
                </a:cubicBezTo>
                <a:cubicBezTo>
                  <a:pt x="1498923" y="-43610"/>
                  <a:pt x="1630325" y="25169"/>
                  <a:pt x="1735694" y="0"/>
                </a:cubicBezTo>
                <a:cubicBezTo>
                  <a:pt x="1841064" y="-25169"/>
                  <a:pt x="1976488" y="16640"/>
                  <a:pt x="2140690" y="0"/>
                </a:cubicBezTo>
                <a:cubicBezTo>
                  <a:pt x="2304892" y="-16640"/>
                  <a:pt x="2641045" y="40281"/>
                  <a:pt x="2892824" y="0"/>
                </a:cubicBezTo>
                <a:cubicBezTo>
                  <a:pt x="3144603" y="-40281"/>
                  <a:pt x="3070922" y="35005"/>
                  <a:pt x="3211035" y="0"/>
                </a:cubicBezTo>
                <a:cubicBezTo>
                  <a:pt x="3351148" y="-35005"/>
                  <a:pt x="3417012" y="3154"/>
                  <a:pt x="3616030" y="0"/>
                </a:cubicBezTo>
                <a:cubicBezTo>
                  <a:pt x="3815048" y="-3154"/>
                  <a:pt x="3959867" y="2966"/>
                  <a:pt x="4194595" y="0"/>
                </a:cubicBezTo>
                <a:cubicBezTo>
                  <a:pt x="4429323" y="-2966"/>
                  <a:pt x="4608860" y="50045"/>
                  <a:pt x="4773160" y="0"/>
                </a:cubicBezTo>
                <a:cubicBezTo>
                  <a:pt x="4937460" y="-50045"/>
                  <a:pt x="5222270" y="65842"/>
                  <a:pt x="5525294" y="0"/>
                </a:cubicBezTo>
                <a:cubicBezTo>
                  <a:pt x="5828318" y="-65842"/>
                  <a:pt x="5948347" y="17923"/>
                  <a:pt x="6103859" y="0"/>
                </a:cubicBezTo>
                <a:cubicBezTo>
                  <a:pt x="6259372" y="-17923"/>
                  <a:pt x="6356075" y="44306"/>
                  <a:pt x="6595639" y="0"/>
                </a:cubicBezTo>
                <a:cubicBezTo>
                  <a:pt x="6835203" y="-44306"/>
                  <a:pt x="7050227" y="61354"/>
                  <a:pt x="7347773" y="0"/>
                </a:cubicBezTo>
                <a:cubicBezTo>
                  <a:pt x="7645319" y="-61354"/>
                  <a:pt x="7563781" y="20977"/>
                  <a:pt x="7665984" y="0"/>
                </a:cubicBezTo>
                <a:cubicBezTo>
                  <a:pt x="7768187" y="-20977"/>
                  <a:pt x="8056599" y="24996"/>
                  <a:pt x="8157764" y="0"/>
                </a:cubicBezTo>
                <a:cubicBezTo>
                  <a:pt x="8258929" y="-24996"/>
                  <a:pt x="8482243" y="4288"/>
                  <a:pt x="8678472" y="0"/>
                </a:cubicBezTo>
                <a:cubicBezTo>
                  <a:pt x="8684866" y="236989"/>
                  <a:pt x="8652807" y="397445"/>
                  <a:pt x="8678472" y="523220"/>
                </a:cubicBezTo>
                <a:cubicBezTo>
                  <a:pt x="8525954" y="549202"/>
                  <a:pt x="8494896" y="521010"/>
                  <a:pt x="8360261" y="523220"/>
                </a:cubicBezTo>
                <a:cubicBezTo>
                  <a:pt x="8225626" y="525430"/>
                  <a:pt x="7903546" y="477512"/>
                  <a:pt x="7694912" y="523220"/>
                </a:cubicBezTo>
                <a:cubicBezTo>
                  <a:pt x="7486278" y="568928"/>
                  <a:pt x="7336094" y="488892"/>
                  <a:pt x="7116347" y="523220"/>
                </a:cubicBezTo>
                <a:cubicBezTo>
                  <a:pt x="6896601" y="557548"/>
                  <a:pt x="6738710" y="469583"/>
                  <a:pt x="6364213" y="523220"/>
                </a:cubicBezTo>
                <a:cubicBezTo>
                  <a:pt x="5989716" y="576857"/>
                  <a:pt x="6067345" y="488189"/>
                  <a:pt x="5959217" y="523220"/>
                </a:cubicBezTo>
                <a:cubicBezTo>
                  <a:pt x="5851089" y="558251"/>
                  <a:pt x="5418372" y="508171"/>
                  <a:pt x="5207083" y="523220"/>
                </a:cubicBezTo>
                <a:cubicBezTo>
                  <a:pt x="4995794" y="538269"/>
                  <a:pt x="5042126" y="505046"/>
                  <a:pt x="4888873" y="523220"/>
                </a:cubicBezTo>
                <a:cubicBezTo>
                  <a:pt x="4735620" y="541394"/>
                  <a:pt x="4535066" y="515990"/>
                  <a:pt x="4223523" y="523220"/>
                </a:cubicBezTo>
                <a:cubicBezTo>
                  <a:pt x="3911980" y="530450"/>
                  <a:pt x="3699757" y="511977"/>
                  <a:pt x="3558174" y="523220"/>
                </a:cubicBezTo>
                <a:cubicBezTo>
                  <a:pt x="3416591" y="534463"/>
                  <a:pt x="3071677" y="460897"/>
                  <a:pt x="2892824" y="523220"/>
                </a:cubicBezTo>
                <a:cubicBezTo>
                  <a:pt x="2713971" y="585543"/>
                  <a:pt x="2516792" y="473438"/>
                  <a:pt x="2401044" y="523220"/>
                </a:cubicBezTo>
                <a:cubicBezTo>
                  <a:pt x="2285296" y="573002"/>
                  <a:pt x="2170529" y="492680"/>
                  <a:pt x="2082833" y="523220"/>
                </a:cubicBezTo>
                <a:cubicBezTo>
                  <a:pt x="1995137" y="553760"/>
                  <a:pt x="1818813" y="481110"/>
                  <a:pt x="1677838" y="523220"/>
                </a:cubicBezTo>
                <a:cubicBezTo>
                  <a:pt x="1536864" y="565330"/>
                  <a:pt x="1210570" y="498346"/>
                  <a:pt x="925704" y="523220"/>
                </a:cubicBezTo>
                <a:cubicBezTo>
                  <a:pt x="640838" y="548094"/>
                  <a:pt x="241792" y="413331"/>
                  <a:pt x="0" y="523220"/>
                </a:cubicBezTo>
                <a:cubicBezTo>
                  <a:pt x="-60554" y="416777"/>
                  <a:pt x="31456" y="13852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28368755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75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44CA0E-B4D0-4E15-976C-0A6B4C645D79}"/>
              </a:ext>
            </a:extLst>
          </p:cNvPr>
          <p:cNvSpPr txBox="1"/>
          <p:nvPr/>
        </p:nvSpPr>
        <p:spPr>
          <a:xfrm>
            <a:off x="1186721" y="1807166"/>
            <a:ext cx="98185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6 lưu ý về trang phục đi lễ chùa đầu năm -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7" y="3387012"/>
            <a:ext cx="7184571" cy="26215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127380" y="6008526"/>
            <a:ext cx="77723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váy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chùa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extLst>
              <a:ext uri="{FF2B5EF4-FFF2-40B4-BE49-F238E27FC236}">
                <a16:creationId xmlns:a16="http://schemas.microsoft.com/office/drawing/2014/main" xmlns="" id="{1FF13551-24F8-4D6B-926E-23BEAA9D1BFE}"/>
              </a:ext>
            </a:extLst>
          </p:cNvPr>
          <p:cNvSpPr/>
          <p:nvPr/>
        </p:nvSpPr>
        <p:spPr>
          <a:xfrm>
            <a:off x="793126" y="120337"/>
            <a:ext cx="5302874" cy="689131"/>
          </a:xfrm>
          <a:prstGeom prst="teardrop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63817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VIẾT THAM KHẢO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DC31143-7E3F-4C73-9518-08199F0CB850}"/>
              </a:ext>
            </a:extLst>
          </p:cNvPr>
          <p:cNvGrpSpPr/>
          <p:nvPr/>
        </p:nvGrpSpPr>
        <p:grpSpPr>
          <a:xfrm>
            <a:off x="726763" y="1244184"/>
            <a:ext cx="10725774" cy="5096283"/>
            <a:chOff x="793126" y="1813810"/>
            <a:chExt cx="10725774" cy="46619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E2390A6-57D5-40E2-8198-3E0113931699}"/>
                </a:ext>
              </a:extLst>
            </p:cNvPr>
            <p:cNvSpPr/>
            <p:nvPr/>
          </p:nvSpPr>
          <p:spPr>
            <a:xfrm>
              <a:off x="793126" y="1813810"/>
              <a:ext cx="10725774" cy="4661941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80EDBE-A3C1-4E23-BDBF-B4B240EA83D4}"/>
                </a:ext>
              </a:extLst>
            </p:cNvPr>
            <p:cNvSpPr/>
            <p:nvPr/>
          </p:nvSpPr>
          <p:spPr>
            <a:xfrm>
              <a:off x="885566" y="1891260"/>
              <a:ext cx="10543288" cy="4494549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D21C9D-60F0-4AEC-B538-4465EE54FEBB}"/>
              </a:ext>
            </a:extLst>
          </p:cNvPr>
          <p:cNvSpPr txBox="1"/>
          <p:nvPr/>
        </p:nvSpPr>
        <p:spPr>
          <a:xfrm>
            <a:off x="1750414" y="1024907"/>
            <a:ext cx="8678472" cy="523220"/>
          </a:xfrm>
          <a:custGeom>
            <a:avLst/>
            <a:gdLst>
              <a:gd name="connsiteX0" fmla="*/ 0 w 8678472"/>
              <a:gd name="connsiteY0" fmla="*/ 0 h 523220"/>
              <a:gd name="connsiteX1" fmla="*/ 318211 w 8678472"/>
              <a:gd name="connsiteY1" fmla="*/ 0 h 523220"/>
              <a:gd name="connsiteX2" fmla="*/ 809991 w 8678472"/>
              <a:gd name="connsiteY2" fmla="*/ 0 h 523220"/>
              <a:gd name="connsiteX3" fmla="*/ 1388556 w 8678472"/>
              <a:gd name="connsiteY3" fmla="*/ 0 h 523220"/>
              <a:gd name="connsiteX4" fmla="*/ 1793551 w 8678472"/>
              <a:gd name="connsiteY4" fmla="*/ 0 h 523220"/>
              <a:gd name="connsiteX5" fmla="*/ 2111762 w 8678472"/>
              <a:gd name="connsiteY5" fmla="*/ 0 h 523220"/>
              <a:gd name="connsiteX6" fmla="*/ 2690326 w 8678472"/>
              <a:gd name="connsiteY6" fmla="*/ 0 h 523220"/>
              <a:gd name="connsiteX7" fmla="*/ 3008537 w 8678472"/>
              <a:gd name="connsiteY7" fmla="*/ 0 h 523220"/>
              <a:gd name="connsiteX8" fmla="*/ 3673886 w 8678472"/>
              <a:gd name="connsiteY8" fmla="*/ 0 h 523220"/>
              <a:gd name="connsiteX9" fmla="*/ 4252451 w 8678472"/>
              <a:gd name="connsiteY9" fmla="*/ 0 h 523220"/>
              <a:gd name="connsiteX10" fmla="*/ 4831016 w 8678472"/>
              <a:gd name="connsiteY10" fmla="*/ 0 h 523220"/>
              <a:gd name="connsiteX11" fmla="*/ 5496366 w 8678472"/>
              <a:gd name="connsiteY11" fmla="*/ 0 h 523220"/>
              <a:gd name="connsiteX12" fmla="*/ 5988146 w 8678472"/>
              <a:gd name="connsiteY12" fmla="*/ 0 h 523220"/>
              <a:gd name="connsiteX13" fmla="*/ 6566710 w 8678472"/>
              <a:gd name="connsiteY13" fmla="*/ 0 h 523220"/>
              <a:gd name="connsiteX14" fmla="*/ 7318845 w 8678472"/>
              <a:gd name="connsiteY14" fmla="*/ 0 h 523220"/>
              <a:gd name="connsiteX15" fmla="*/ 7897410 w 8678472"/>
              <a:gd name="connsiteY15" fmla="*/ 0 h 523220"/>
              <a:gd name="connsiteX16" fmla="*/ 8678472 w 8678472"/>
              <a:gd name="connsiteY16" fmla="*/ 0 h 523220"/>
              <a:gd name="connsiteX17" fmla="*/ 8678472 w 8678472"/>
              <a:gd name="connsiteY17" fmla="*/ 523220 h 523220"/>
              <a:gd name="connsiteX18" fmla="*/ 7926338 w 8678472"/>
              <a:gd name="connsiteY18" fmla="*/ 523220 h 523220"/>
              <a:gd name="connsiteX19" fmla="*/ 7434558 w 8678472"/>
              <a:gd name="connsiteY19" fmla="*/ 523220 h 523220"/>
              <a:gd name="connsiteX20" fmla="*/ 7029562 w 8678472"/>
              <a:gd name="connsiteY20" fmla="*/ 523220 h 523220"/>
              <a:gd name="connsiteX21" fmla="*/ 6624567 w 8678472"/>
              <a:gd name="connsiteY21" fmla="*/ 523220 h 523220"/>
              <a:gd name="connsiteX22" fmla="*/ 6219572 w 8678472"/>
              <a:gd name="connsiteY22" fmla="*/ 523220 h 523220"/>
              <a:gd name="connsiteX23" fmla="*/ 5641007 w 8678472"/>
              <a:gd name="connsiteY23" fmla="*/ 523220 h 523220"/>
              <a:gd name="connsiteX24" fmla="*/ 5236011 w 8678472"/>
              <a:gd name="connsiteY24" fmla="*/ 523220 h 523220"/>
              <a:gd name="connsiteX25" fmla="*/ 4917801 w 8678472"/>
              <a:gd name="connsiteY25" fmla="*/ 523220 h 523220"/>
              <a:gd name="connsiteX26" fmla="*/ 4339236 w 8678472"/>
              <a:gd name="connsiteY26" fmla="*/ 523220 h 523220"/>
              <a:gd name="connsiteX27" fmla="*/ 4021025 w 8678472"/>
              <a:gd name="connsiteY27" fmla="*/ 523220 h 523220"/>
              <a:gd name="connsiteX28" fmla="*/ 3616030 w 8678472"/>
              <a:gd name="connsiteY28" fmla="*/ 523220 h 523220"/>
              <a:gd name="connsiteX29" fmla="*/ 3124250 w 8678472"/>
              <a:gd name="connsiteY29" fmla="*/ 523220 h 523220"/>
              <a:gd name="connsiteX30" fmla="*/ 2545685 w 8678472"/>
              <a:gd name="connsiteY30" fmla="*/ 523220 h 523220"/>
              <a:gd name="connsiteX31" fmla="*/ 1880336 w 8678472"/>
              <a:gd name="connsiteY31" fmla="*/ 523220 h 523220"/>
              <a:gd name="connsiteX32" fmla="*/ 1214986 w 8678472"/>
              <a:gd name="connsiteY32" fmla="*/ 523220 h 523220"/>
              <a:gd name="connsiteX33" fmla="*/ 0 w 8678472"/>
              <a:gd name="connsiteY33" fmla="*/ 523220 h 523220"/>
              <a:gd name="connsiteX34" fmla="*/ 0 w 8678472"/>
              <a:gd name="connsiteY3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78472" h="523220" fill="none" extrusionOk="0">
                <a:moveTo>
                  <a:pt x="0" y="0"/>
                </a:moveTo>
                <a:cubicBezTo>
                  <a:pt x="82645" y="-28222"/>
                  <a:pt x="235235" y="11577"/>
                  <a:pt x="318211" y="0"/>
                </a:cubicBezTo>
                <a:cubicBezTo>
                  <a:pt x="401187" y="-11577"/>
                  <a:pt x="568286" y="49162"/>
                  <a:pt x="809991" y="0"/>
                </a:cubicBezTo>
                <a:cubicBezTo>
                  <a:pt x="1051696" y="-49162"/>
                  <a:pt x="1191420" y="21642"/>
                  <a:pt x="1388556" y="0"/>
                </a:cubicBezTo>
                <a:cubicBezTo>
                  <a:pt x="1585693" y="-21642"/>
                  <a:pt x="1633119" y="47425"/>
                  <a:pt x="1793551" y="0"/>
                </a:cubicBezTo>
                <a:cubicBezTo>
                  <a:pt x="1953984" y="-47425"/>
                  <a:pt x="1975173" y="28149"/>
                  <a:pt x="2111762" y="0"/>
                </a:cubicBezTo>
                <a:cubicBezTo>
                  <a:pt x="2248351" y="-28149"/>
                  <a:pt x="2539571" y="28974"/>
                  <a:pt x="2690326" y="0"/>
                </a:cubicBezTo>
                <a:cubicBezTo>
                  <a:pt x="2841081" y="-28974"/>
                  <a:pt x="2927703" y="16341"/>
                  <a:pt x="3008537" y="0"/>
                </a:cubicBezTo>
                <a:cubicBezTo>
                  <a:pt x="3089371" y="-16341"/>
                  <a:pt x="3459768" y="41762"/>
                  <a:pt x="3673886" y="0"/>
                </a:cubicBezTo>
                <a:cubicBezTo>
                  <a:pt x="3888004" y="-41762"/>
                  <a:pt x="4118695" y="33233"/>
                  <a:pt x="4252451" y="0"/>
                </a:cubicBezTo>
                <a:cubicBezTo>
                  <a:pt x="4386207" y="-33233"/>
                  <a:pt x="4581310" y="35142"/>
                  <a:pt x="4831016" y="0"/>
                </a:cubicBezTo>
                <a:cubicBezTo>
                  <a:pt x="5080723" y="-35142"/>
                  <a:pt x="5297201" y="18300"/>
                  <a:pt x="5496366" y="0"/>
                </a:cubicBezTo>
                <a:cubicBezTo>
                  <a:pt x="5695531" y="-18300"/>
                  <a:pt x="5856851" y="39008"/>
                  <a:pt x="5988146" y="0"/>
                </a:cubicBezTo>
                <a:cubicBezTo>
                  <a:pt x="6119441" y="-39008"/>
                  <a:pt x="6356794" y="34152"/>
                  <a:pt x="6566710" y="0"/>
                </a:cubicBezTo>
                <a:cubicBezTo>
                  <a:pt x="6776626" y="-34152"/>
                  <a:pt x="6958207" y="62701"/>
                  <a:pt x="7318845" y="0"/>
                </a:cubicBezTo>
                <a:cubicBezTo>
                  <a:pt x="7679484" y="-62701"/>
                  <a:pt x="7633515" y="8395"/>
                  <a:pt x="7897410" y="0"/>
                </a:cubicBezTo>
                <a:cubicBezTo>
                  <a:pt x="8161305" y="-8395"/>
                  <a:pt x="8393899" y="15943"/>
                  <a:pt x="8678472" y="0"/>
                </a:cubicBezTo>
                <a:cubicBezTo>
                  <a:pt x="8736448" y="174403"/>
                  <a:pt x="8672211" y="266393"/>
                  <a:pt x="8678472" y="523220"/>
                </a:cubicBezTo>
                <a:cubicBezTo>
                  <a:pt x="8401543" y="564182"/>
                  <a:pt x="8265885" y="489821"/>
                  <a:pt x="7926338" y="523220"/>
                </a:cubicBezTo>
                <a:cubicBezTo>
                  <a:pt x="7586791" y="556619"/>
                  <a:pt x="7575884" y="474583"/>
                  <a:pt x="7434558" y="523220"/>
                </a:cubicBezTo>
                <a:cubicBezTo>
                  <a:pt x="7293232" y="571857"/>
                  <a:pt x="7207329" y="513362"/>
                  <a:pt x="7029562" y="523220"/>
                </a:cubicBezTo>
                <a:cubicBezTo>
                  <a:pt x="6851795" y="533078"/>
                  <a:pt x="6760121" y="492250"/>
                  <a:pt x="6624567" y="523220"/>
                </a:cubicBezTo>
                <a:cubicBezTo>
                  <a:pt x="6489014" y="554190"/>
                  <a:pt x="6397469" y="485371"/>
                  <a:pt x="6219572" y="523220"/>
                </a:cubicBezTo>
                <a:cubicBezTo>
                  <a:pt x="6041676" y="561069"/>
                  <a:pt x="5856666" y="515157"/>
                  <a:pt x="5641007" y="523220"/>
                </a:cubicBezTo>
                <a:cubicBezTo>
                  <a:pt x="5425348" y="531283"/>
                  <a:pt x="5406541" y="501461"/>
                  <a:pt x="5236011" y="523220"/>
                </a:cubicBezTo>
                <a:cubicBezTo>
                  <a:pt x="5065481" y="544979"/>
                  <a:pt x="5008766" y="494157"/>
                  <a:pt x="4917801" y="523220"/>
                </a:cubicBezTo>
                <a:cubicBezTo>
                  <a:pt x="4826836" y="552283"/>
                  <a:pt x="4480606" y="459390"/>
                  <a:pt x="4339236" y="523220"/>
                </a:cubicBezTo>
                <a:cubicBezTo>
                  <a:pt x="4197867" y="587050"/>
                  <a:pt x="4127812" y="490575"/>
                  <a:pt x="4021025" y="523220"/>
                </a:cubicBezTo>
                <a:cubicBezTo>
                  <a:pt x="3914238" y="555865"/>
                  <a:pt x="3712557" y="520713"/>
                  <a:pt x="3616030" y="523220"/>
                </a:cubicBezTo>
                <a:cubicBezTo>
                  <a:pt x="3519504" y="525727"/>
                  <a:pt x="3265082" y="483230"/>
                  <a:pt x="3124250" y="523220"/>
                </a:cubicBezTo>
                <a:cubicBezTo>
                  <a:pt x="2983418" y="563210"/>
                  <a:pt x="2664773" y="506417"/>
                  <a:pt x="2545685" y="523220"/>
                </a:cubicBezTo>
                <a:cubicBezTo>
                  <a:pt x="2426598" y="540023"/>
                  <a:pt x="2119059" y="475451"/>
                  <a:pt x="1880336" y="523220"/>
                </a:cubicBezTo>
                <a:cubicBezTo>
                  <a:pt x="1641613" y="570989"/>
                  <a:pt x="1498472" y="473251"/>
                  <a:pt x="1214986" y="523220"/>
                </a:cubicBezTo>
                <a:cubicBezTo>
                  <a:pt x="931500" y="573189"/>
                  <a:pt x="509713" y="463353"/>
                  <a:pt x="0" y="523220"/>
                </a:cubicBezTo>
                <a:cubicBezTo>
                  <a:pt x="-2590" y="270139"/>
                  <a:pt x="50760" y="215607"/>
                  <a:pt x="0" y="0"/>
                </a:cubicBezTo>
                <a:close/>
              </a:path>
              <a:path w="8678472" h="523220" stroke="0" extrusionOk="0">
                <a:moveTo>
                  <a:pt x="0" y="0"/>
                </a:moveTo>
                <a:cubicBezTo>
                  <a:pt x="188375" y="-26129"/>
                  <a:pt x="469356" y="38220"/>
                  <a:pt x="752134" y="0"/>
                </a:cubicBezTo>
                <a:cubicBezTo>
                  <a:pt x="1034912" y="-38220"/>
                  <a:pt x="1162476" y="43610"/>
                  <a:pt x="1330699" y="0"/>
                </a:cubicBezTo>
                <a:cubicBezTo>
                  <a:pt x="1498923" y="-43610"/>
                  <a:pt x="1630325" y="25169"/>
                  <a:pt x="1735694" y="0"/>
                </a:cubicBezTo>
                <a:cubicBezTo>
                  <a:pt x="1841064" y="-25169"/>
                  <a:pt x="1976488" y="16640"/>
                  <a:pt x="2140690" y="0"/>
                </a:cubicBezTo>
                <a:cubicBezTo>
                  <a:pt x="2304892" y="-16640"/>
                  <a:pt x="2641045" y="40281"/>
                  <a:pt x="2892824" y="0"/>
                </a:cubicBezTo>
                <a:cubicBezTo>
                  <a:pt x="3144603" y="-40281"/>
                  <a:pt x="3070922" y="35005"/>
                  <a:pt x="3211035" y="0"/>
                </a:cubicBezTo>
                <a:cubicBezTo>
                  <a:pt x="3351148" y="-35005"/>
                  <a:pt x="3417012" y="3154"/>
                  <a:pt x="3616030" y="0"/>
                </a:cubicBezTo>
                <a:cubicBezTo>
                  <a:pt x="3815048" y="-3154"/>
                  <a:pt x="3959867" y="2966"/>
                  <a:pt x="4194595" y="0"/>
                </a:cubicBezTo>
                <a:cubicBezTo>
                  <a:pt x="4429323" y="-2966"/>
                  <a:pt x="4608860" y="50045"/>
                  <a:pt x="4773160" y="0"/>
                </a:cubicBezTo>
                <a:cubicBezTo>
                  <a:pt x="4937460" y="-50045"/>
                  <a:pt x="5222270" y="65842"/>
                  <a:pt x="5525294" y="0"/>
                </a:cubicBezTo>
                <a:cubicBezTo>
                  <a:pt x="5828318" y="-65842"/>
                  <a:pt x="5948347" y="17923"/>
                  <a:pt x="6103859" y="0"/>
                </a:cubicBezTo>
                <a:cubicBezTo>
                  <a:pt x="6259372" y="-17923"/>
                  <a:pt x="6356075" y="44306"/>
                  <a:pt x="6595639" y="0"/>
                </a:cubicBezTo>
                <a:cubicBezTo>
                  <a:pt x="6835203" y="-44306"/>
                  <a:pt x="7050227" y="61354"/>
                  <a:pt x="7347773" y="0"/>
                </a:cubicBezTo>
                <a:cubicBezTo>
                  <a:pt x="7645319" y="-61354"/>
                  <a:pt x="7563781" y="20977"/>
                  <a:pt x="7665984" y="0"/>
                </a:cubicBezTo>
                <a:cubicBezTo>
                  <a:pt x="7768187" y="-20977"/>
                  <a:pt x="8056599" y="24996"/>
                  <a:pt x="8157764" y="0"/>
                </a:cubicBezTo>
                <a:cubicBezTo>
                  <a:pt x="8258929" y="-24996"/>
                  <a:pt x="8482243" y="4288"/>
                  <a:pt x="8678472" y="0"/>
                </a:cubicBezTo>
                <a:cubicBezTo>
                  <a:pt x="8684866" y="236989"/>
                  <a:pt x="8652807" y="397445"/>
                  <a:pt x="8678472" y="523220"/>
                </a:cubicBezTo>
                <a:cubicBezTo>
                  <a:pt x="8525954" y="549202"/>
                  <a:pt x="8494896" y="521010"/>
                  <a:pt x="8360261" y="523220"/>
                </a:cubicBezTo>
                <a:cubicBezTo>
                  <a:pt x="8225626" y="525430"/>
                  <a:pt x="7903546" y="477512"/>
                  <a:pt x="7694912" y="523220"/>
                </a:cubicBezTo>
                <a:cubicBezTo>
                  <a:pt x="7486278" y="568928"/>
                  <a:pt x="7336094" y="488892"/>
                  <a:pt x="7116347" y="523220"/>
                </a:cubicBezTo>
                <a:cubicBezTo>
                  <a:pt x="6896601" y="557548"/>
                  <a:pt x="6738710" y="469583"/>
                  <a:pt x="6364213" y="523220"/>
                </a:cubicBezTo>
                <a:cubicBezTo>
                  <a:pt x="5989716" y="576857"/>
                  <a:pt x="6067345" y="488189"/>
                  <a:pt x="5959217" y="523220"/>
                </a:cubicBezTo>
                <a:cubicBezTo>
                  <a:pt x="5851089" y="558251"/>
                  <a:pt x="5418372" y="508171"/>
                  <a:pt x="5207083" y="523220"/>
                </a:cubicBezTo>
                <a:cubicBezTo>
                  <a:pt x="4995794" y="538269"/>
                  <a:pt x="5042126" y="505046"/>
                  <a:pt x="4888873" y="523220"/>
                </a:cubicBezTo>
                <a:cubicBezTo>
                  <a:pt x="4735620" y="541394"/>
                  <a:pt x="4535066" y="515990"/>
                  <a:pt x="4223523" y="523220"/>
                </a:cubicBezTo>
                <a:cubicBezTo>
                  <a:pt x="3911980" y="530450"/>
                  <a:pt x="3699757" y="511977"/>
                  <a:pt x="3558174" y="523220"/>
                </a:cubicBezTo>
                <a:cubicBezTo>
                  <a:pt x="3416591" y="534463"/>
                  <a:pt x="3071677" y="460897"/>
                  <a:pt x="2892824" y="523220"/>
                </a:cubicBezTo>
                <a:cubicBezTo>
                  <a:pt x="2713971" y="585543"/>
                  <a:pt x="2516792" y="473438"/>
                  <a:pt x="2401044" y="523220"/>
                </a:cubicBezTo>
                <a:cubicBezTo>
                  <a:pt x="2285296" y="573002"/>
                  <a:pt x="2170529" y="492680"/>
                  <a:pt x="2082833" y="523220"/>
                </a:cubicBezTo>
                <a:cubicBezTo>
                  <a:pt x="1995137" y="553760"/>
                  <a:pt x="1818813" y="481110"/>
                  <a:pt x="1677838" y="523220"/>
                </a:cubicBezTo>
                <a:cubicBezTo>
                  <a:pt x="1536864" y="565330"/>
                  <a:pt x="1210570" y="498346"/>
                  <a:pt x="925704" y="523220"/>
                </a:cubicBezTo>
                <a:cubicBezTo>
                  <a:pt x="640838" y="548094"/>
                  <a:pt x="241792" y="413331"/>
                  <a:pt x="0" y="523220"/>
                </a:cubicBezTo>
                <a:cubicBezTo>
                  <a:pt x="-60554" y="416777"/>
                  <a:pt x="31456" y="13852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28368755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75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BC4287-A3E0-4E23-876C-31A8DD16CA5E}"/>
              </a:ext>
            </a:extLst>
          </p:cNvPr>
          <p:cNvSpPr txBox="1"/>
          <p:nvPr/>
        </p:nvSpPr>
        <p:spPr>
          <a:xfrm>
            <a:off x="1195362" y="1624191"/>
            <a:ext cx="978857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https://cms.luatvietnam.vn/uploaded/Images/Original/2019/02/01/xa_rac_01021031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01" y="3535680"/>
            <a:ext cx="4171315" cy="21383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62360" y="5696577"/>
            <a:ext cx="4596130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extLst>
              <a:ext uri="{FF2B5EF4-FFF2-40B4-BE49-F238E27FC236}">
                <a16:creationId xmlns:a16="http://schemas.microsoft.com/office/drawing/2014/main" xmlns="" id="{1FF13551-24F8-4D6B-926E-23BEAA9D1BFE}"/>
              </a:ext>
            </a:extLst>
          </p:cNvPr>
          <p:cNvSpPr/>
          <p:nvPr/>
        </p:nvSpPr>
        <p:spPr>
          <a:xfrm>
            <a:off x="793126" y="120337"/>
            <a:ext cx="5302874" cy="689131"/>
          </a:xfrm>
          <a:prstGeom prst="teardrop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63817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VIẾT THAM KHẢO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DC31143-7E3F-4C73-9518-08199F0CB850}"/>
              </a:ext>
            </a:extLst>
          </p:cNvPr>
          <p:cNvGrpSpPr/>
          <p:nvPr/>
        </p:nvGrpSpPr>
        <p:grpSpPr>
          <a:xfrm>
            <a:off x="726763" y="1244184"/>
            <a:ext cx="10725774" cy="5096283"/>
            <a:chOff x="793126" y="1813810"/>
            <a:chExt cx="10725774" cy="46619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E2390A6-57D5-40E2-8198-3E0113931699}"/>
                </a:ext>
              </a:extLst>
            </p:cNvPr>
            <p:cNvSpPr/>
            <p:nvPr/>
          </p:nvSpPr>
          <p:spPr>
            <a:xfrm>
              <a:off x="793126" y="1813810"/>
              <a:ext cx="10725774" cy="4661941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80EDBE-A3C1-4E23-BDBF-B4B240EA83D4}"/>
                </a:ext>
              </a:extLst>
            </p:cNvPr>
            <p:cNvSpPr/>
            <p:nvPr/>
          </p:nvSpPr>
          <p:spPr>
            <a:xfrm>
              <a:off x="885566" y="1891260"/>
              <a:ext cx="10543288" cy="4494549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D21C9D-60F0-4AEC-B538-4465EE54FEBB}"/>
              </a:ext>
            </a:extLst>
          </p:cNvPr>
          <p:cNvSpPr txBox="1"/>
          <p:nvPr/>
        </p:nvSpPr>
        <p:spPr>
          <a:xfrm>
            <a:off x="1750413" y="919964"/>
            <a:ext cx="8678472" cy="523220"/>
          </a:xfrm>
          <a:custGeom>
            <a:avLst/>
            <a:gdLst>
              <a:gd name="connsiteX0" fmla="*/ 0 w 8678472"/>
              <a:gd name="connsiteY0" fmla="*/ 0 h 523220"/>
              <a:gd name="connsiteX1" fmla="*/ 318211 w 8678472"/>
              <a:gd name="connsiteY1" fmla="*/ 0 h 523220"/>
              <a:gd name="connsiteX2" fmla="*/ 809991 w 8678472"/>
              <a:gd name="connsiteY2" fmla="*/ 0 h 523220"/>
              <a:gd name="connsiteX3" fmla="*/ 1388556 w 8678472"/>
              <a:gd name="connsiteY3" fmla="*/ 0 h 523220"/>
              <a:gd name="connsiteX4" fmla="*/ 1793551 w 8678472"/>
              <a:gd name="connsiteY4" fmla="*/ 0 h 523220"/>
              <a:gd name="connsiteX5" fmla="*/ 2111762 w 8678472"/>
              <a:gd name="connsiteY5" fmla="*/ 0 h 523220"/>
              <a:gd name="connsiteX6" fmla="*/ 2690326 w 8678472"/>
              <a:gd name="connsiteY6" fmla="*/ 0 h 523220"/>
              <a:gd name="connsiteX7" fmla="*/ 3008537 w 8678472"/>
              <a:gd name="connsiteY7" fmla="*/ 0 h 523220"/>
              <a:gd name="connsiteX8" fmla="*/ 3673886 w 8678472"/>
              <a:gd name="connsiteY8" fmla="*/ 0 h 523220"/>
              <a:gd name="connsiteX9" fmla="*/ 4252451 w 8678472"/>
              <a:gd name="connsiteY9" fmla="*/ 0 h 523220"/>
              <a:gd name="connsiteX10" fmla="*/ 4831016 w 8678472"/>
              <a:gd name="connsiteY10" fmla="*/ 0 h 523220"/>
              <a:gd name="connsiteX11" fmla="*/ 5496366 w 8678472"/>
              <a:gd name="connsiteY11" fmla="*/ 0 h 523220"/>
              <a:gd name="connsiteX12" fmla="*/ 5988146 w 8678472"/>
              <a:gd name="connsiteY12" fmla="*/ 0 h 523220"/>
              <a:gd name="connsiteX13" fmla="*/ 6566710 w 8678472"/>
              <a:gd name="connsiteY13" fmla="*/ 0 h 523220"/>
              <a:gd name="connsiteX14" fmla="*/ 7318845 w 8678472"/>
              <a:gd name="connsiteY14" fmla="*/ 0 h 523220"/>
              <a:gd name="connsiteX15" fmla="*/ 7897410 w 8678472"/>
              <a:gd name="connsiteY15" fmla="*/ 0 h 523220"/>
              <a:gd name="connsiteX16" fmla="*/ 8678472 w 8678472"/>
              <a:gd name="connsiteY16" fmla="*/ 0 h 523220"/>
              <a:gd name="connsiteX17" fmla="*/ 8678472 w 8678472"/>
              <a:gd name="connsiteY17" fmla="*/ 523220 h 523220"/>
              <a:gd name="connsiteX18" fmla="*/ 7926338 w 8678472"/>
              <a:gd name="connsiteY18" fmla="*/ 523220 h 523220"/>
              <a:gd name="connsiteX19" fmla="*/ 7434558 w 8678472"/>
              <a:gd name="connsiteY19" fmla="*/ 523220 h 523220"/>
              <a:gd name="connsiteX20" fmla="*/ 7029562 w 8678472"/>
              <a:gd name="connsiteY20" fmla="*/ 523220 h 523220"/>
              <a:gd name="connsiteX21" fmla="*/ 6624567 w 8678472"/>
              <a:gd name="connsiteY21" fmla="*/ 523220 h 523220"/>
              <a:gd name="connsiteX22" fmla="*/ 6219572 w 8678472"/>
              <a:gd name="connsiteY22" fmla="*/ 523220 h 523220"/>
              <a:gd name="connsiteX23" fmla="*/ 5641007 w 8678472"/>
              <a:gd name="connsiteY23" fmla="*/ 523220 h 523220"/>
              <a:gd name="connsiteX24" fmla="*/ 5236011 w 8678472"/>
              <a:gd name="connsiteY24" fmla="*/ 523220 h 523220"/>
              <a:gd name="connsiteX25" fmla="*/ 4917801 w 8678472"/>
              <a:gd name="connsiteY25" fmla="*/ 523220 h 523220"/>
              <a:gd name="connsiteX26" fmla="*/ 4339236 w 8678472"/>
              <a:gd name="connsiteY26" fmla="*/ 523220 h 523220"/>
              <a:gd name="connsiteX27" fmla="*/ 4021025 w 8678472"/>
              <a:gd name="connsiteY27" fmla="*/ 523220 h 523220"/>
              <a:gd name="connsiteX28" fmla="*/ 3616030 w 8678472"/>
              <a:gd name="connsiteY28" fmla="*/ 523220 h 523220"/>
              <a:gd name="connsiteX29" fmla="*/ 3124250 w 8678472"/>
              <a:gd name="connsiteY29" fmla="*/ 523220 h 523220"/>
              <a:gd name="connsiteX30" fmla="*/ 2545685 w 8678472"/>
              <a:gd name="connsiteY30" fmla="*/ 523220 h 523220"/>
              <a:gd name="connsiteX31" fmla="*/ 1880336 w 8678472"/>
              <a:gd name="connsiteY31" fmla="*/ 523220 h 523220"/>
              <a:gd name="connsiteX32" fmla="*/ 1214986 w 8678472"/>
              <a:gd name="connsiteY32" fmla="*/ 523220 h 523220"/>
              <a:gd name="connsiteX33" fmla="*/ 0 w 8678472"/>
              <a:gd name="connsiteY33" fmla="*/ 523220 h 523220"/>
              <a:gd name="connsiteX34" fmla="*/ 0 w 8678472"/>
              <a:gd name="connsiteY3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78472" h="523220" fill="none" extrusionOk="0">
                <a:moveTo>
                  <a:pt x="0" y="0"/>
                </a:moveTo>
                <a:cubicBezTo>
                  <a:pt x="82645" y="-28222"/>
                  <a:pt x="235235" y="11577"/>
                  <a:pt x="318211" y="0"/>
                </a:cubicBezTo>
                <a:cubicBezTo>
                  <a:pt x="401187" y="-11577"/>
                  <a:pt x="568286" y="49162"/>
                  <a:pt x="809991" y="0"/>
                </a:cubicBezTo>
                <a:cubicBezTo>
                  <a:pt x="1051696" y="-49162"/>
                  <a:pt x="1191420" y="21642"/>
                  <a:pt x="1388556" y="0"/>
                </a:cubicBezTo>
                <a:cubicBezTo>
                  <a:pt x="1585693" y="-21642"/>
                  <a:pt x="1633119" y="47425"/>
                  <a:pt x="1793551" y="0"/>
                </a:cubicBezTo>
                <a:cubicBezTo>
                  <a:pt x="1953984" y="-47425"/>
                  <a:pt x="1975173" y="28149"/>
                  <a:pt x="2111762" y="0"/>
                </a:cubicBezTo>
                <a:cubicBezTo>
                  <a:pt x="2248351" y="-28149"/>
                  <a:pt x="2539571" y="28974"/>
                  <a:pt x="2690326" y="0"/>
                </a:cubicBezTo>
                <a:cubicBezTo>
                  <a:pt x="2841081" y="-28974"/>
                  <a:pt x="2927703" y="16341"/>
                  <a:pt x="3008537" y="0"/>
                </a:cubicBezTo>
                <a:cubicBezTo>
                  <a:pt x="3089371" y="-16341"/>
                  <a:pt x="3459768" y="41762"/>
                  <a:pt x="3673886" y="0"/>
                </a:cubicBezTo>
                <a:cubicBezTo>
                  <a:pt x="3888004" y="-41762"/>
                  <a:pt x="4118695" y="33233"/>
                  <a:pt x="4252451" y="0"/>
                </a:cubicBezTo>
                <a:cubicBezTo>
                  <a:pt x="4386207" y="-33233"/>
                  <a:pt x="4581310" y="35142"/>
                  <a:pt x="4831016" y="0"/>
                </a:cubicBezTo>
                <a:cubicBezTo>
                  <a:pt x="5080723" y="-35142"/>
                  <a:pt x="5297201" y="18300"/>
                  <a:pt x="5496366" y="0"/>
                </a:cubicBezTo>
                <a:cubicBezTo>
                  <a:pt x="5695531" y="-18300"/>
                  <a:pt x="5856851" y="39008"/>
                  <a:pt x="5988146" y="0"/>
                </a:cubicBezTo>
                <a:cubicBezTo>
                  <a:pt x="6119441" y="-39008"/>
                  <a:pt x="6356794" y="34152"/>
                  <a:pt x="6566710" y="0"/>
                </a:cubicBezTo>
                <a:cubicBezTo>
                  <a:pt x="6776626" y="-34152"/>
                  <a:pt x="6958207" y="62701"/>
                  <a:pt x="7318845" y="0"/>
                </a:cubicBezTo>
                <a:cubicBezTo>
                  <a:pt x="7679484" y="-62701"/>
                  <a:pt x="7633515" y="8395"/>
                  <a:pt x="7897410" y="0"/>
                </a:cubicBezTo>
                <a:cubicBezTo>
                  <a:pt x="8161305" y="-8395"/>
                  <a:pt x="8393899" y="15943"/>
                  <a:pt x="8678472" y="0"/>
                </a:cubicBezTo>
                <a:cubicBezTo>
                  <a:pt x="8736448" y="174403"/>
                  <a:pt x="8672211" y="266393"/>
                  <a:pt x="8678472" y="523220"/>
                </a:cubicBezTo>
                <a:cubicBezTo>
                  <a:pt x="8401543" y="564182"/>
                  <a:pt x="8265885" y="489821"/>
                  <a:pt x="7926338" y="523220"/>
                </a:cubicBezTo>
                <a:cubicBezTo>
                  <a:pt x="7586791" y="556619"/>
                  <a:pt x="7575884" y="474583"/>
                  <a:pt x="7434558" y="523220"/>
                </a:cubicBezTo>
                <a:cubicBezTo>
                  <a:pt x="7293232" y="571857"/>
                  <a:pt x="7207329" y="513362"/>
                  <a:pt x="7029562" y="523220"/>
                </a:cubicBezTo>
                <a:cubicBezTo>
                  <a:pt x="6851795" y="533078"/>
                  <a:pt x="6760121" y="492250"/>
                  <a:pt x="6624567" y="523220"/>
                </a:cubicBezTo>
                <a:cubicBezTo>
                  <a:pt x="6489014" y="554190"/>
                  <a:pt x="6397469" y="485371"/>
                  <a:pt x="6219572" y="523220"/>
                </a:cubicBezTo>
                <a:cubicBezTo>
                  <a:pt x="6041676" y="561069"/>
                  <a:pt x="5856666" y="515157"/>
                  <a:pt x="5641007" y="523220"/>
                </a:cubicBezTo>
                <a:cubicBezTo>
                  <a:pt x="5425348" y="531283"/>
                  <a:pt x="5406541" y="501461"/>
                  <a:pt x="5236011" y="523220"/>
                </a:cubicBezTo>
                <a:cubicBezTo>
                  <a:pt x="5065481" y="544979"/>
                  <a:pt x="5008766" y="494157"/>
                  <a:pt x="4917801" y="523220"/>
                </a:cubicBezTo>
                <a:cubicBezTo>
                  <a:pt x="4826836" y="552283"/>
                  <a:pt x="4480606" y="459390"/>
                  <a:pt x="4339236" y="523220"/>
                </a:cubicBezTo>
                <a:cubicBezTo>
                  <a:pt x="4197867" y="587050"/>
                  <a:pt x="4127812" y="490575"/>
                  <a:pt x="4021025" y="523220"/>
                </a:cubicBezTo>
                <a:cubicBezTo>
                  <a:pt x="3914238" y="555865"/>
                  <a:pt x="3712557" y="520713"/>
                  <a:pt x="3616030" y="523220"/>
                </a:cubicBezTo>
                <a:cubicBezTo>
                  <a:pt x="3519504" y="525727"/>
                  <a:pt x="3265082" y="483230"/>
                  <a:pt x="3124250" y="523220"/>
                </a:cubicBezTo>
                <a:cubicBezTo>
                  <a:pt x="2983418" y="563210"/>
                  <a:pt x="2664773" y="506417"/>
                  <a:pt x="2545685" y="523220"/>
                </a:cubicBezTo>
                <a:cubicBezTo>
                  <a:pt x="2426598" y="540023"/>
                  <a:pt x="2119059" y="475451"/>
                  <a:pt x="1880336" y="523220"/>
                </a:cubicBezTo>
                <a:cubicBezTo>
                  <a:pt x="1641613" y="570989"/>
                  <a:pt x="1498472" y="473251"/>
                  <a:pt x="1214986" y="523220"/>
                </a:cubicBezTo>
                <a:cubicBezTo>
                  <a:pt x="931500" y="573189"/>
                  <a:pt x="509713" y="463353"/>
                  <a:pt x="0" y="523220"/>
                </a:cubicBezTo>
                <a:cubicBezTo>
                  <a:pt x="-2590" y="270139"/>
                  <a:pt x="50760" y="215607"/>
                  <a:pt x="0" y="0"/>
                </a:cubicBezTo>
                <a:close/>
              </a:path>
              <a:path w="8678472" h="523220" stroke="0" extrusionOk="0">
                <a:moveTo>
                  <a:pt x="0" y="0"/>
                </a:moveTo>
                <a:cubicBezTo>
                  <a:pt x="188375" y="-26129"/>
                  <a:pt x="469356" y="38220"/>
                  <a:pt x="752134" y="0"/>
                </a:cubicBezTo>
                <a:cubicBezTo>
                  <a:pt x="1034912" y="-38220"/>
                  <a:pt x="1162476" y="43610"/>
                  <a:pt x="1330699" y="0"/>
                </a:cubicBezTo>
                <a:cubicBezTo>
                  <a:pt x="1498923" y="-43610"/>
                  <a:pt x="1630325" y="25169"/>
                  <a:pt x="1735694" y="0"/>
                </a:cubicBezTo>
                <a:cubicBezTo>
                  <a:pt x="1841064" y="-25169"/>
                  <a:pt x="1976488" y="16640"/>
                  <a:pt x="2140690" y="0"/>
                </a:cubicBezTo>
                <a:cubicBezTo>
                  <a:pt x="2304892" y="-16640"/>
                  <a:pt x="2641045" y="40281"/>
                  <a:pt x="2892824" y="0"/>
                </a:cubicBezTo>
                <a:cubicBezTo>
                  <a:pt x="3144603" y="-40281"/>
                  <a:pt x="3070922" y="35005"/>
                  <a:pt x="3211035" y="0"/>
                </a:cubicBezTo>
                <a:cubicBezTo>
                  <a:pt x="3351148" y="-35005"/>
                  <a:pt x="3417012" y="3154"/>
                  <a:pt x="3616030" y="0"/>
                </a:cubicBezTo>
                <a:cubicBezTo>
                  <a:pt x="3815048" y="-3154"/>
                  <a:pt x="3959867" y="2966"/>
                  <a:pt x="4194595" y="0"/>
                </a:cubicBezTo>
                <a:cubicBezTo>
                  <a:pt x="4429323" y="-2966"/>
                  <a:pt x="4608860" y="50045"/>
                  <a:pt x="4773160" y="0"/>
                </a:cubicBezTo>
                <a:cubicBezTo>
                  <a:pt x="4937460" y="-50045"/>
                  <a:pt x="5222270" y="65842"/>
                  <a:pt x="5525294" y="0"/>
                </a:cubicBezTo>
                <a:cubicBezTo>
                  <a:pt x="5828318" y="-65842"/>
                  <a:pt x="5948347" y="17923"/>
                  <a:pt x="6103859" y="0"/>
                </a:cubicBezTo>
                <a:cubicBezTo>
                  <a:pt x="6259372" y="-17923"/>
                  <a:pt x="6356075" y="44306"/>
                  <a:pt x="6595639" y="0"/>
                </a:cubicBezTo>
                <a:cubicBezTo>
                  <a:pt x="6835203" y="-44306"/>
                  <a:pt x="7050227" y="61354"/>
                  <a:pt x="7347773" y="0"/>
                </a:cubicBezTo>
                <a:cubicBezTo>
                  <a:pt x="7645319" y="-61354"/>
                  <a:pt x="7563781" y="20977"/>
                  <a:pt x="7665984" y="0"/>
                </a:cubicBezTo>
                <a:cubicBezTo>
                  <a:pt x="7768187" y="-20977"/>
                  <a:pt x="8056599" y="24996"/>
                  <a:pt x="8157764" y="0"/>
                </a:cubicBezTo>
                <a:cubicBezTo>
                  <a:pt x="8258929" y="-24996"/>
                  <a:pt x="8482243" y="4288"/>
                  <a:pt x="8678472" y="0"/>
                </a:cubicBezTo>
                <a:cubicBezTo>
                  <a:pt x="8684866" y="236989"/>
                  <a:pt x="8652807" y="397445"/>
                  <a:pt x="8678472" y="523220"/>
                </a:cubicBezTo>
                <a:cubicBezTo>
                  <a:pt x="8525954" y="549202"/>
                  <a:pt x="8494896" y="521010"/>
                  <a:pt x="8360261" y="523220"/>
                </a:cubicBezTo>
                <a:cubicBezTo>
                  <a:pt x="8225626" y="525430"/>
                  <a:pt x="7903546" y="477512"/>
                  <a:pt x="7694912" y="523220"/>
                </a:cubicBezTo>
                <a:cubicBezTo>
                  <a:pt x="7486278" y="568928"/>
                  <a:pt x="7336094" y="488892"/>
                  <a:pt x="7116347" y="523220"/>
                </a:cubicBezTo>
                <a:cubicBezTo>
                  <a:pt x="6896601" y="557548"/>
                  <a:pt x="6738710" y="469583"/>
                  <a:pt x="6364213" y="523220"/>
                </a:cubicBezTo>
                <a:cubicBezTo>
                  <a:pt x="5989716" y="576857"/>
                  <a:pt x="6067345" y="488189"/>
                  <a:pt x="5959217" y="523220"/>
                </a:cubicBezTo>
                <a:cubicBezTo>
                  <a:pt x="5851089" y="558251"/>
                  <a:pt x="5418372" y="508171"/>
                  <a:pt x="5207083" y="523220"/>
                </a:cubicBezTo>
                <a:cubicBezTo>
                  <a:pt x="4995794" y="538269"/>
                  <a:pt x="5042126" y="505046"/>
                  <a:pt x="4888873" y="523220"/>
                </a:cubicBezTo>
                <a:cubicBezTo>
                  <a:pt x="4735620" y="541394"/>
                  <a:pt x="4535066" y="515990"/>
                  <a:pt x="4223523" y="523220"/>
                </a:cubicBezTo>
                <a:cubicBezTo>
                  <a:pt x="3911980" y="530450"/>
                  <a:pt x="3699757" y="511977"/>
                  <a:pt x="3558174" y="523220"/>
                </a:cubicBezTo>
                <a:cubicBezTo>
                  <a:pt x="3416591" y="534463"/>
                  <a:pt x="3071677" y="460897"/>
                  <a:pt x="2892824" y="523220"/>
                </a:cubicBezTo>
                <a:cubicBezTo>
                  <a:pt x="2713971" y="585543"/>
                  <a:pt x="2516792" y="473438"/>
                  <a:pt x="2401044" y="523220"/>
                </a:cubicBezTo>
                <a:cubicBezTo>
                  <a:pt x="2285296" y="573002"/>
                  <a:pt x="2170529" y="492680"/>
                  <a:pt x="2082833" y="523220"/>
                </a:cubicBezTo>
                <a:cubicBezTo>
                  <a:pt x="1995137" y="553760"/>
                  <a:pt x="1818813" y="481110"/>
                  <a:pt x="1677838" y="523220"/>
                </a:cubicBezTo>
                <a:cubicBezTo>
                  <a:pt x="1536864" y="565330"/>
                  <a:pt x="1210570" y="498346"/>
                  <a:pt x="925704" y="523220"/>
                </a:cubicBezTo>
                <a:cubicBezTo>
                  <a:pt x="640838" y="548094"/>
                  <a:pt x="241792" y="413331"/>
                  <a:pt x="0" y="523220"/>
                </a:cubicBezTo>
                <a:cubicBezTo>
                  <a:pt x="-60554" y="416777"/>
                  <a:pt x="31456" y="13852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28368755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75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EAA48F-12C8-497C-A868-6358C9136B7C}"/>
              </a:ext>
            </a:extLst>
          </p:cNvPr>
          <p:cNvSpPr txBox="1"/>
          <p:nvPr/>
        </p:nvSpPr>
        <p:spPr>
          <a:xfrm>
            <a:off x="1210351" y="1767404"/>
            <a:ext cx="9758597" cy="492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5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62D44EE-C852-4460-B8B5-C4F2BC205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BFF32-383F-46D7-BB7E-56D5CC87E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3579" y="728263"/>
            <a:ext cx="5334930" cy="1343823"/>
          </a:xfrm>
        </p:spPr>
        <p:txBody>
          <a:bodyPr>
            <a:normAutofit fontScale="90000"/>
          </a:bodyPr>
          <a:lstStyle/>
          <a:p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8970D8-8D1D-4B5C-894B-E871CC865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227E5B6-9132-43CA-B503-37A18562A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3C2051E-A88D-48E5-BACF-AAED17892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821A508-2985-4905-874A-527429BAA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2929CB1-0E3C-4B2D-ADC5-0154FB33B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C4AC33-2136-45C5-9AB7-244ED7570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295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F2F0C84-BE8C-4DC2-A6D3-30349A801D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xmlns="" id="{73C6EA21-6C57-4FEB-A747-2000DBF9D15D}"/>
              </a:ext>
            </a:extLst>
          </p:cNvPr>
          <p:cNvSpPr/>
          <p:nvPr/>
        </p:nvSpPr>
        <p:spPr>
          <a:xfrm>
            <a:off x="5972176" y="2228850"/>
            <a:ext cx="5632986" cy="3606799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9BDBB4-3BF9-469A-9A24-F8962134C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31" y="1778396"/>
            <a:ext cx="1009171" cy="952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51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BFA0395-B3CF-40C3-B32B-8CC6F4E516CE}"/>
              </a:ext>
            </a:extLst>
          </p:cNvPr>
          <p:cNvGrpSpPr/>
          <p:nvPr/>
        </p:nvGrpSpPr>
        <p:grpSpPr>
          <a:xfrm>
            <a:off x="730250" y="212671"/>
            <a:ext cx="9132887" cy="962189"/>
            <a:chOff x="730250" y="212671"/>
            <a:chExt cx="9132887" cy="962189"/>
          </a:xfrm>
        </p:grpSpPr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xmlns="" id="{08F52055-78ED-4DD0-A153-8DB8BFF7149B}"/>
                </a:ext>
              </a:extLst>
            </p:cNvPr>
            <p:cNvSpPr/>
            <p:nvPr/>
          </p:nvSpPr>
          <p:spPr>
            <a:xfrm>
              <a:off x="1228726" y="214311"/>
              <a:ext cx="8634411" cy="960549"/>
            </a:xfrm>
            <a:prstGeom prst="homePlat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xmlns="" id="{2F2DF94A-F502-4C30-8B68-43F35B142C2E}"/>
                </a:ext>
              </a:extLst>
            </p:cNvPr>
            <p:cNvSpPr/>
            <p:nvPr/>
          </p:nvSpPr>
          <p:spPr>
            <a:xfrm>
              <a:off x="1849567" y="529432"/>
              <a:ext cx="488120" cy="410836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D81643D-01DF-4C53-A06E-04EDDDAE142C}"/>
                </a:ext>
              </a:extLst>
            </p:cNvPr>
            <p:cNvSpPr/>
            <p:nvPr/>
          </p:nvSpPr>
          <p:spPr>
            <a:xfrm>
              <a:off x="730250" y="212671"/>
              <a:ext cx="996951" cy="96054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3FF64D-3223-44E8-9492-D71174759E17}"/>
              </a:ext>
            </a:extLst>
          </p:cNvPr>
          <p:cNvSpPr txBox="1"/>
          <p:nvPr/>
        </p:nvSpPr>
        <p:spPr>
          <a:xfrm>
            <a:off x="2328863" y="141231"/>
            <a:ext cx="70580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99D3979-AAA4-472C-8436-4CBB8C32E9FD}"/>
              </a:ext>
            </a:extLst>
          </p:cNvPr>
          <p:cNvGrpSpPr/>
          <p:nvPr/>
        </p:nvGrpSpPr>
        <p:grpSpPr>
          <a:xfrm>
            <a:off x="730250" y="1427238"/>
            <a:ext cx="5620836" cy="4913393"/>
            <a:chOff x="1719439" y="2181128"/>
            <a:chExt cx="3043237" cy="3464690"/>
          </a:xfrm>
        </p:grpSpPr>
        <p:sp>
          <p:nvSpPr>
            <p:cNvPr id="9" name="Flowchart: Off-page Connector 8">
              <a:extLst>
                <a:ext uri="{FF2B5EF4-FFF2-40B4-BE49-F238E27FC236}">
                  <a16:creationId xmlns:a16="http://schemas.microsoft.com/office/drawing/2014/main" xmlns="" id="{AEEB16FE-37D9-4DF4-9F86-4B82BBB71BCA}"/>
                </a:ext>
              </a:extLst>
            </p:cNvPr>
            <p:cNvSpPr/>
            <p:nvPr/>
          </p:nvSpPr>
          <p:spPr>
            <a:xfrm>
              <a:off x="1719439" y="2516188"/>
              <a:ext cx="3043237" cy="3129630"/>
            </a:xfrm>
            <a:prstGeom prst="flowChartOffpageConnector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xmlns="" id="{28856342-227A-47B0-95E2-5E9AE4B7B422}"/>
                </a:ext>
              </a:extLst>
            </p:cNvPr>
            <p:cNvSpPr/>
            <p:nvPr/>
          </p:nvSpPr>
          <p:spPr>
            <a:xfrm>
              <a:off x="1845611" y="2181128"/>
              <a:ext cx="2790892" cy="641430"/>
            </a:xfrm>
            <a:prstGeom prst="downArrow">
              <a:avLst>
                <a:gd name="adj1" fmla="val 76829"/>
                <a:gd name="adj2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AD54AF-AA76-4CB5-B6A4-5CE0C95A219F}"/>
              </a:ext>
            </a:extLst>
          </p:cNvPr>
          <p:cNvSpPr txBox="1"/>
          <p:nvPr/>
        </p:nvSpPr>
        <p:spPr>
          <a:xfrm>
            <a:off x="2074031" y="1432754"/>
            <a:ext cx="290434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3A2B5B8-B343-4F57-BB67-34B6A0E2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245" y="1739376"/>
            <a:ext cx="3773751" cy="38956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E42A97-EDA3-4C95-8CB5-857C317E9A59}"/>
              </a:ext>
            </a:extLst>
          </p:cNvPr>
          <p:cNvSpPr txBox="1"/>
          <p:nvPr/>
        </p:nvSpPr>
        <p:spPr>
          <a:xfrm>
            <a:off x="1079809" y="2305296"/>
            <a:ext cx="5154757" cy="3456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4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BFA0395-B3CF-40C3-B32B-8CC6F4E516CE}"/>
              </a:ext>
            </a:extLst>
          </p:cNvPr>
          <p:cNvGrpSpPr/>
          <p:nvPr/>
        </p:nvGrpSpPr>
        <p:grpSpPr>
          <a:xfrm>
            <a:off x="730251" y="212671"/>
            <a:ext cx="4816110" cy="727597"/>
            <a:chOff x="730250" y="212671"/>
            <a:chExt cx="6212899" cy="962189"/>
          </a:xfrm>
        </p:grpSpPr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xmlns="" id="{08F52055-78ED-4DD0-A153-8DB8BFF7149B}"/>
                </a:ext>
              </a:extLst>
            </p:cNvPr>
            <p:cNvSpPr/>
            <p:nvPr/>
          </p:nvSpPr>
          <p:spPr>
            <a:xfrm>
              <a:off x="1228726" y="214311"/>
              <a:ext cx="5714423" cy="960549"/>
            </a:xfrm>
            <a:prstGeom prst="homePlat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D81643D-01DF-4C53-A06E-04EDDDAE142C}"/>
                </a:ext>
              </a:extLst>
            </p:cNvPr>
            <p:cNvSpPr/>
            <p:nvPr/>
          </p:nvSpPr>
          <p:spPr>
            <a:xfrm>
              <a:off x="730250" y="212671"/>
              <a:ext cx="996951" cy="96054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4D4688D-2744-4987-A82D-5F22AEC27C5B}"/>
              </a:ext>
            </a:extLst>
          </p:cNvPr>
          <p:cNvSpPr/>
          <p:nvPr/>
        </p:nvSpPr>
        <p:spPr>
          <a:xfrm>
            <a:off x="1633389" y="370431"/>
            <a:ext cx="488120" cy="41083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00DB39-303A-446D-BB2E-194C1041377F}"/>
              </a:ext>
            </a:extLst>
          </p:cNvPr>
          <p:cNvSpPr txBox="1"/>
          <p:nvPr/>
        </p:nvSpPr>
        <p:spPr>
          <a:xfrm>
            <a:off x="2238731" y="242651"/>
            <a:ext cx="3049249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B27A7916-4DDA-40F8-8439-9359FFBD96EC}"/>
              </a:ext>
            </a:extLst>
          </p:cNvPr>
          <p:cNvSpPr/>
          <p:nvPr/>
        </p:nvSpPr>
        <p:spPr>
          <a:xfrm>
            <a:off x="4811334" y="1102825"/>
            <a:ext cx="520497" cy="823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2495B5C-2F8A-43C2-B3AE-4833B3E39A9A}"/>
              </a:ext>
            </a:extLst>
          </p:cNvPr>
          <p:cNvSpPr/>
          <p:nvPr/>
        </p:nvSpPr>
        <p:spPr>
          <a:xfrm>
            <a:off x="5663583" y="744458"/>
            <a:ext cx="5798166" cy="12942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quy</a:t>
            </a: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tắc</a:t>
            </a: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hay </a:t>
            </a:r>
            <a:r>
              <a:rPr lang="en-US" sz="32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luật</a:t>
            </a: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lệ</a:t>
            </a: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hoạt</a:t>
            </a: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C7C3597-F83A-423B-BD94-36735D904ACC}"/>
              </a:ext>
            </a:extLst>
          </p:cNvPr>
          <p:cNvGrpSpPr/>
          <p:nvPr/>
        </p:nvGrpSpPr>
        <p:grpSpPr>
          <a:xfrm>
            <a:off x="1375651" y="1159658"/>
            <a:ext cx="3035616" cy="726357"/>
            <a:chOff x="1375651" y="1159658"/>
            <a:chExt cx="3035616" cy="72635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0E9FB2AD-D017-48BC-9CC6-61374F982B63}"/>
                </a:ext>
              </a:extLst>
            </p:cNvPr>
            <p:cNvSpPr/>
            <p:nvPr/>
          </p:nvSpPr>
          <p:spPr>
            <a:xfrm>
              <a:off x="1375651" y="1159658"/>
              <a:ext cx="3035616" cy="72635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77D6FBB-76CF-46A5-899C-98A205E7C01F}"/>
                </a:ext>
              </a:extLst>
            </p:cNvPr>
            <p:cNvSpPr txBox="1"/>
            <p:nvPr/>
          </p:nvSpPr>
          <p:spPr>
            <a:xfrm>
              <a:off x="1924390" y="1191507"/>
              <a:ext cx="18389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D1EE5BF-DC75-4E11-8B80-76DBEC78B14A}"/>
              </a:ext>
            </a:extLst>
          </p:cNvPr>
          <p:cNvGrpSpPr/>
          <p:nvPr/>
        </p:nvGrpSpPr>
        <p:grpSpPr>
          <a:xfrm>
            <a:off x="603701" y="3875375"/>
            <a:ext cx="3035616" cy="726357"/>
            <a:chOff x="1116659" y="3830405"/>
            <a:chExt cx="3035616" cy="7263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EA61AE18-7445-432F-AF7F-0F2CB1B9DD45}"/>
                </a:ext>
              </a:extLst>
            </p:cNvPr>
            <p:cNvSpPr/>
            <p:nvPr/>
          </p:nvSpPr>
          <p:spPr>
            <a:xfrm>
              <a:off x="1116659" y="3830405"/>
              <a:ext cx="3035616" cy="72635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7385DBA-2CBE-4026-AABA-81A4A81C35BA}"/>
                </a:ext>
              </a:extLst>
            </p:cNvPr>
            <p:cNvSpPr txBox="1"/>
            <p:nvPr/>
          </p:nvSpPr>
          <p:spPr>
            <a:xfrm>
              <a:off x="1731242" y="3830405"/>
              <a:ext cx="1992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73875C9-A07F-481B-A944-D110C9F99F2A}"/>
              </a:ext>
            </a:extLst>
          </p:cNvPr>
          <p:cNvSpPr/>
          <p:nvPr/>
        </p:nvSpPr>
        <p:spPr>
          <a:xfrm>
            <a:off x="4505804" y="2350140"/>
            <a:ext cx="6955945" cy="12942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ý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5064C15-90F1-48B3-986E-B0061DEFB270}"/>
              </a:ext>
            </a:extLst>
          </p:cNvPr>
          <p:cNvSpPr/>
          <p:nvPr/>
        </p:nvSpPr>
        <p:spPr>
          <a:xfrm>
            <a:off x="4505804" y="3742201"/>
            <a:ext cx="6955945" cy="12942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Liệt kê một số phương tiện cần chuẩn bị cho hoạt động (nếu có).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CAC1370-2594-4145-BF85-B45171530003}"/>
              </a:ext>
            </a:extLst>
          </p:cNvPr>
          <p:cNvSpPr/>
          <p:nvPr/>
        </p:nvSpPr>
        <p:spPr>
          <a:xfrm>
            <a:off x="4505804" y="5108073"/>
            <a:ext cx="6955945" cy="15360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động:những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xmlns="" id="{6B60F89B-AAE5-4943-AFE6-C70F8B0319A1}"/>
              </a:ext>
            </a:extLst>
          </p:cNvPr>
          <p:cNvSpPr/>
          <p:nvPr/>
        </p:nvSpPr>
        <p:spPr>
          <a:xfrm>
            <a:off x="4199744" y="4117100"/>
            <a:ext cx="484632" cy="484632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xmlns="" id="{7929EA5B-1968-4D21-811F-A16759823DC5}"/>
              </a:ext>
            </a:extLst>
          </p:cNvPr>
          <p:cNvSpPr/>
          <p:nvPr/>
        </p:nvSpPr>
        <p:spPr>
          <a:xfrm>
            <a:off x="4199744" y="2896340"/>
            <a:ext cx="484632" cy="484632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xmlns="" id="{92E0D881-5511-4262-B7F3-387BA2F4500C}"/>
              </a:ext>
            </a:extLst>
          </p:cNvPr>
          <p:cNvSpPr/>
          <p:nvPr/>
        </p:nvSpPr>
        <p:spPr>
          <a:xfrm>
            <a:off x="4199744" y="5594157"/>
            <a:ext cx="484632" cy="484632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xmlns="" id="{E4B57F9D-9B52-49F7-A455-7E0FC76E3E39}"/>
              </a:ext>
            </a:extLst>
          </p:cNvPr>
          <p:cNvSpPr/>
          <p:nvPr/>
        </p:nvSpPr>
        <p:spPr>
          <a:xfrm>
            <a:off x="3491350" y="2766728"/>
            <a:ext cx="428180" cy="3069745"/>
          </a:xfrm>
          <a:prstGeom prst="chevron">
            <a:avLst>
              <a:gd name="adj" fmla="val 8500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4E30876-8037-4C48-B938-C0A1FE9AA38E}"/>
              </a:ext>
            </a:extLst>
          </p:cNvPr>
          <p:cNvGrpSpPr/>
          <p:nvPr/>
        </p:nvGrpSpPr>
        <p:grpSpPr>
          <a:xfrm>
            <a:off x="730251" y="212671"/>
            <a:ext cx="4816110" cy="727597"/>
            <a:chOff x="730250" y="212671"/>
            <a:chExt cx="6212899" cy="96218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xmlns="" id="{70BF1D87-4751-40C4-BB3B-99301C3877E8}"/>
                </a:ext>
              </a:extLst>
            </p:cNvPr>
            <p:cNvSpPr/>
            <p:nvPr/>
          </p:nvSpPr>
          <p:spPr>
            <a:xfrm>
              <a:off x="1228726" y="214311"/>
              <a:ext cx="5714423" cy="960549"/>
            </a:xfrm>
            <a:prstGeom prst="homePlat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C43241C5-4491-4A3D-B92C-C99C20A1A32D}"/>
                </a:ext>
              </a:extLst>
            </p:cNvPr>
            <p:cNvSpPr/>
            <p:nvPr/>
          </p:nvSpPr>
          <p:spPr>
            <a:xfrm>
              <a:off x="730250" y="212671"/>
              <a:ext cx="996951" cy="96054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Arrow: Chevron 4">
            <a:extLst>
              <a:ext uri="{FF2B5EF4-FFF2-40B4-BE49-F238E27FC236}">
                <a16:creationId xmlns:a16="http://schemas.microsoft.com/office/drawing/2014/main" xmlns="" id="{20A0960D-056C-4A1A-B83F-10A12921D055}"/>
              </a:ext>
            </a:extLst>
          </p:cNvPr>
          <p:cNvSpPr/>
          <p:nvPr/>
        </p:nvSpPr>
        <p:spPr>
          <a:xfrm>
            <a:off x="1633389" y="370431"/>
            <a:ext cx="488120" cy="41083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E2FDB5-E640-49D3-B2CD-4C7B736F75F7}"/>
              </a:ext>
            </a:extLst>
          </p:cNvPr>
          <p:cNvSpPr txBox="1"/>
          <p:nvPr/>
        </p:nvSpPr>
        <p:spPr>
          <a:xfrm>
            <a:off x="2238731" y="242651"/>
            <a:ext cx="3049249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E90FF27-D008-45C9-9F23-710ABC411B21}"/>
              </a:ext>
            </a:extLst>
          </p:cNvPr>
          <p:cNvGrpSpPr/>
          <p:nvPr/>
        </p:nvGrpSpPr>
        <p:grpSpPr>
          <a:xfrm>
            <a:off x="1147303" y="1192224"/>
            <a:ext cx="9884694" cy="5043476"/>
            <a:chOff x="1117321" y="2133637"/>
            <a:chExt cx="9884694" cy="27586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47EB7C8-BD7D-4EC1-8F29-59DD0B8A9676}"/>
                </a:ext>
              </a:extLst>
            </p:cNvPr>
            <p:cNvSpPr/>
            <p:nvPr/>
          </p:nvSpPr>
          <p:spPr>
            <a:xfrm>
              <a:off x="6059670" y="2776287"/>
              <a:ext cx="3497216" cy="6069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3477"/>
                  </a:lnTo>
                  <a:lnTo>
                    <a:pt x="3497216" y="303477"/>
                  </a:lnTo>
                  <a:lnTo>
                    <a:pt x="3497216" y="606954"/>
                  </a:lnTo>
                </a:path>
              </a:pathLst>
            </a:custGeom>
            <a:noFill/>
            <a:ln w="28575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5080FEC-1279-44B3-BE21-C8A92207CEAF}"/>
                </a:ext>
              </a:extLst>
            </p:cNvPr>
            <p:cNvSpPr/>
            <p:nvPr/>
          </p:nvSpPr>
          <p:spPr>
            <a:xfrm>
              <a:off x="6013950" y="2776287"/>
              <a:ext cx="91440" cy="6069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06954"/>
                  </a:lnTo>
                </a:path>
              </a:pathLst>
            </a:custGeom>
            <a:noFill/>
            <a:ln w="28575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7B5AF77-1395-4B5F-AD8B-1AD1CFD7C9D7}"/>
                </a:ext>
              </a:extLst>
            </p:cNvPr>
            <p:cNvSpPr/>
            <p:nvPr/>
          </p:nvSpPr>
          <p:spPr>
            <a:xfrm>
              <a:off x="2562453" y="2776287"/>
              <a:ext cx="3497216" cy="6069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97216" y="0"/>
                  </a:moveTo>
                  <a:lnTo>
                    <a:pt x="3497216" y="303477"/>
                  </a:lnTo>
                  <a:lnTo>
                    <a:pt x="0" y="303477"/>
                  </a:lnTo>
                  <a:lnTo>
                    <a:pt x="0" y="606954"/>
                  </a:lnTo>
                </a:path>
              </a:pathLst>
            </a:custGeom>
            <a:noFill/>
            <a:ln w="28575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3A3EA9F-F666-4675-9289-5A24572EDDA5}"/>
                </a:ext>
              </a:extLst>
            </p:cNvPr>
            <p:cNvSpPr/>
            <p:nvPr/>
          </p:nvSpPr>
          <p:spPr>
            <a:xfrm>
              <a:off x="4311061" y="2133637"/>
              <a:ext cx="3675022" cy="682395"/>
            </a:xfrm>
            <a:custGeom>
              <a:avLst/>
              <a:gdLst>
                <a:gd name="connsiteX0" fmla="*/ 0 w 2890261"/>
                <a:gd name="connsiteY0" fmla="*/ 0 h 1445130"/>
                <a:gd name="connsiteX1" fmla="*/ 2890261 w 2890261"/>
                <a:gd name="connsiteY1" fmla="*/ 0 h 1445130"/>
                <a:gd name="connsiteX2" fmla="*/ 2890261 w 2890261"/>
                <a:gd name="connsiteY2" fmla="*/ 1445130 h 1445130"/>
                <a:gd name="connsiteX3" fmla="*/ 0 w 2890261"/>
                <a:gd name="connsiteY3" fmla="*/ 1445130 h 1445130"/>
                <a:gd name="connsiteX4" fmla="*/ 0 w 2890261"/>
                <a:gd name="connsiteY4" fmla="*/ 0 h 144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261" h="1445130">
                  <a:moveTo>
                    <a:pt x="0" y="0"/>
                  </a:moveTo>
                  <a:lnTo>
                    <a:pt x="2890261" y="0"/>
                  </a:lnTo>
                  <a:lnTo>
                    <a:pt x="2890261" y="1445130"/>
                  </a:lnTo>
                  <a:lnTo>
                    <a:pt x="0" y="14451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4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endPara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772AECF-884C-47BE-AE0F-68D8A4094F6D}"/>
                </a:ext>
              </a:extLst>
            </p:cNvPr>
            <p:cNvSpPr/>
            <p:nvPr/>
          </p:nvSpPr>
          <p:spPr>
            <a:xfrm>
              <a:off x="1117321" y="3037204"/>
              <a:ext cx="2890261" cy="1855093"/>
            </a:xfrm>
            <a:custGeom>
              <a:avLst/>
              <a:gdLst>
                <a:gd name="connsiteX0" fmla="*/ 0 w 2890261"/>
                <a:gd name="connsiteY0" fmla="*/ 0 h 1445130"/>
                <a:gd name="connsiteX1" fmla="*/ 2890261 w 2890261"/>
                <a:gd name="connsiteY1" fmla="*/ 0 h 1445130"/>
                <a:gd name="connsiteX2" fmla="*/ 2890261 w 2890261"/>
                <a:gd name="connsiteY2" fmla="*/ 1445130 h 1445130"/>
                <a:gd name="connsiteX3" fmla="*/ 0 w 2890261"/>
                <a:gd name="connsiteY3" fmla="*/ 1445130 h 1445130"/>
                <a:gd name="connsiteX4" fmla="*/ 0 w 2890261"/>
                <a:gd name="connsiteY4" fmla="*/ 0 h 144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261" h="1445130">
                  <a:moveTo>
                    <a:pt x="0" y="0"/>
                  </a:moveTo>
                  <a:lnTo>
                    <a:pt x="2890261" y="0"/>
                  </a:lnTo>
                  <a:lnTo>
                    <a:pt x="2890261" y="1445130"/>
                  </a:lnTo>
                  <a:lnTo>
                    <a:pt x="0" y="14451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88C7A01-D3AD-4291-8206-FBD37C1451AF}"/>
                </a:ext>
              </a:extLst>
            </p:cNvPr>
            <p:cNvSpPr/>
            <p:nvPr/>
          </p:nvSpPr>
          <p:spPr>
            <a:xfrm>
              <a:off x="4614538" y="3037204"/>
              <a:ext cx="2890261" cy="1855093"/>
            </a:xfrm>
            <a:custGeom>
              <a:avLst/>
              <a:gdLst>
                <a:gd name="connsiteX0" fmla="*/ 0 w 2890261"/>
                <a:gd name="connsiteY0" fmla="*/ 0 h 1445130"/>
                <a:gd name="connsiteX1" fmla="*/ 2890261 w 2890261"/>
                <a:gd name="connsiteY1" fmla="*/ 0 h 1445130"/>
                <a:gd name="connsiteX2" fmla="*/ 2890261 w 2890261"/>
                <a:gd name="connsiteY2" fmla="*/ 1445130 h 1445130"/>
                <a:gd name="connsiteX3" fmla="*/ 0 w 2890261"/>
                <a:gd name="connsiteY3" fmla="*/ 1445130 h 1445130"/>
                <a:gd name="connsiteX4" fmla="*/ 0 w 2890261"/>
                <a:gd name="connsiteY4" fmla="*/ 0 h 144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261" h="1445130">
                  <a:moveTo>
                    <a:pt x="0" y="0"/>
                  </a:moveTo>
                  <a:lnTo>
                    <a:pt x="2890261" y="0"/>
                  </a:lnTo>
                  <a:lnTo>
                    <a:pt x="2890261" y="1445130"/>
                  </a:lnTo>
                  <a:lnTo>
                    <a:pt x="0" y="14451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tuân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392FF6B-9F59-4367-8680-75059197E6E2}"/>
                </a:ext>
              </a:extLst>
            </p:cNvPr>
            <p:cNvSpPr/>
            <p:nvPr/>
          </p:nvSpPr>
          <p:spPr>
            <a:xfrm>
              <a:off x="8111754" y="3037204"/>
              <a:ext cx="2890261" cy="1855093"/>
            </a:xfrm>
            <a:custGeom>
              <a:avLst/>
              <a:gdLst>
                <a:gd name="connsiteX0" fmla="*/ 0 w 2890261"/>
                <a:gd name="connsiteY0" fmla="*/ 0 h 1445130"/>
                <a:gd name="connsiteX1" fmla="*/ 2890261 w 2890261"/>
                <a:gd name="connsiteY1" fmla="*/ 0 h 1445130"/>
                <a:gd name="connsiteX2" fmla="*/ 2890261 w 2890261"/>
                <a:gd name="connsiteY2" fmla="*/ 1445130 h 1445130"/>
                <a:gd name="connsiteX3" fmla="*/ 0 w 2890261"/>
                <a:gd name="connsiteY3" fmla="*/ 1445130 h 1445130"/>
                <a:gd name="connsiteX4" fmla="*/ 0 w 2890261"/>
                <a:gd name="connsiteY4" fmla="*/ 0 h 144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261" h="1445130">
                  <a:moveTo>
                    <a:pt x="0" y="0"/>
                  </a:moveTo>
                  <a:lnTo>
                    <a:pt x="2890261" y="0"/>
                  </a:lnTo>
                  <a:lnTo>
                    <a:pt x="2890261" y="1445130"/>
                  </a:lnTo>
                  <a:lnTo>
                    <a:pt x="0" y="14451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cậy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ý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2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BDEB004-49B0-4731-B170-470F309068A4}"/>
              </a:ext>
            </a:extLst>
          </p:cNvPr>
          <p:cNvGrpSpPr/>
          <p:nvPr/>
        </p:nvGrpSpPr>
        <p:grpSpPr>
          <a:xfrm>
            <a:off x="730250" y="212671"/>
            <a:ext cx="9132887" cy="960549"/>
            <a:chOff x="730250" y="212671"/>
            <a:chExt cx="9132887" cy="96054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xmlns="" id="{4FC66502-5253-4729-982E-EC9F6489C023}"/>
                </a:ext>
              </a:extLst>
            </p:cNvPr>
            <p:cNvSpPr/>
            <p:nvPr/>
          </p:nvSpPr>
          <p:spPr>
            <a:xfrm>
              <a:off x="1228726" y="289261"/>
              <a:ext cx="8634411" cy="814389"/>
            </a:xfrm>
            <a:prstGeom prst="homePlat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xmlns="" id="{E0184698-6FB0-4EFF-B678-720FA7AED274}"/>
                </a:ext>
              </a:extLst>
            </p:cNvPr>
            <p:cNvSpPr/>
            <p:nvPr/>
          </p:nvSpPr>
          <p:spPr>
            <a:xfrm>
              <a:off x="1849567" y="529432"/>
              <a:ext cx="488120" cy="410836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329907E1-9D66-4FE3-80A5-A990851034C7}"/>
                </a:ext>
              </a:extLst>
            </p:cNvPr>
            <p:cNvSpPr/>
            <p:nvPr/>
          </p:nvSpPr>
          <p:spPr>
            <a:xfrm>
              <a:off x="730250" y="212671"/>
              <a:ext cx="996951" cy="96054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795FFA-C765-44A7-97E1-BF29027276DF}"/>
              </a:ext>
            </a:extLst>
          </p:cNvPr>
          <p:cNvSpPr txBox="1"/>
          <p:nvPr/>
        </p:nvSpPr>
        <p:spPr>
          <a:xfrm>
            <a:off x="2460053" y="336891"/>
            <a:ext cx="7114718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257AB2-4FCD-40C4-B408-53BCE78E7D70}"/>
              </a:ext>
            </a:extLst>
          </p:cNvPr>
          <p:cNvSpPr txBox="1"/>
          <p:nvPr/>
        </p:nvSpPr>
        <p:spPr>
          <a:xfrm>
            <a:off x="660400" y="1255389"/>
            <a:ext cx="1085850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Bước</a:t>
            </a:r>
            <a:r>
              <a:rPr lang="en-US" sz="2800" b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Thuyết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minh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tắc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dã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ngoại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cắm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trại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ở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địa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rừng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núi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2176A7BD-179B-4AE7-8D29-C83124AE91B1}"/>
              </a:ext>
            </a:extLst>
          </p:cNvPr>
          <p:cNvSpPr/>
          <p:nvPr/>
        </p:nvSpPr>
        <p:spPr>
          <a:xfrm>
            <a:off x="1434787" y="3320321"/>
            <a:ext cx="3582650" cy="155897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 tr.113,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sgk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706A65A-52B2-4837-9ACE-298EBC874121}"/>
              </a:ext>
            </a:extLst>
          </p:cNvPr>
          <p:cNvSpPr/>
          <p:nvPr/>
        </p:nvSpPr>
        <p:spPr>
          <a:xfrm>
            <a:off x="5017437" y="2299008"/>
            <a:ext cx="6015323" cy="34508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dã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cắm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trại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ở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núi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5E3A15-0238-41E1-A54D-087771D238F9}"/>
              </a:ext>
            </a:extLst>
          </p:cNvPr>
          <p:cNvSpPr txBox="1"/>
          <p:nvPr/>
        </p:nvSpPr>
        <p:spPr>
          <a:xfrm>
            <a:off x="660400" y="357020"/>
            <a:ext cx="108585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*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9685FE-66DA-4BBB-AE25-82249757F782}"/>
              </a:ext>
            </a:extLst>
          </p:cNvPr>
          <p:cNvSpPr txBox="1"/>
          <p:nvPr/>
        </p:nvSpPr>
        <p:spPr>
          <a:xfrm>
            <a:off x="784487" y="2333323"/>
            <a:ext cx="34140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xmlns="" id="{177352A8-89D8-4B1D-800C-24A3312E958D}"/>
              </a:ext>
            </a:extLst>
          </p:cNvPr>
          <p:cNvSpPr/>
          <p:nvPr/>
        </p:nvSpPr>
        <p:spPr>
          <a:xfrm>
            <a:off x="4318418" y="1916070"/>
            <a:ext cx="239843" cy="160394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DA5F2B-BC61-4F50-878C-E83213A75E99}"/>
              </a:ext>
            </a:extLst>
          </p:cNvPr>
          <p:cNvSpPr txBox="1"/>
          <p:nvPr/>
        </p:nvSpPr>
        <p:spPr>
          <a:xfrm>
            <a:off x="4558261" y="1623682"/>
            <a:ext cx="3702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2ED3286-D9A2-423F-8CA5-AACFC761F3EC}"/>
              </a:ext>
            </a:extLst>
          </p:cNvPr>
          <p:cNvSpPr txBox="1"/>
          <p:nvPr/>
        </p:nvSpPr>
        <p:spPr>
          <a:xfrm>
            <a:off x="4678182" y="3183965"/>
            <a:ext cx="2569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E1C99B-E3C6-42AE-9854-7AC30A56F3F6}"/>
              </a:ext>
            </a:extLst>
          </p:cNvPr>
          <p:cNvSpPr txBox="1"/>
          <p:nvPr/>
        </p:nvSpPr>
        <p:spPr>
          <a:xfrm>
            <a:off x="6409546" y="2702764"/>
            <a:ext cx="4009868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iới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tuân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1BEEEA-675A-4348-A418-F208E7261970}"/>
              </a:ext>
            </a:extLst>
          </p:cNvPr>
          <p:cNvSpPr txBox="1"/>
          <p:nvPr/>
        </p:nvSpPr>
        <p:spPr>
          <a:xfrm>
            <a:off x="8665566" y="1258357"/>
            <a:ext cx="3139398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dã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14FB55-876D-4D55-BED1-7E67D292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29" y="4275279"/>
            <a:ext cx="2619376" cy="1955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E64F4F01-B4A6-492A-9899-62C52FD1D74A}"/>
              </a:ext>
            </a:extLst>
          </p:cNvPr>
          <p:cNvSpPr/>
          <p:nvPr/>
        </p:nvSpPr>
        <p:spPr>
          <a:xfrm>
            <a:off x="3927956" y="2363103"/>
            <a:ext cx="239843" cy="7694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2A50CE1E-3381-42BC-BD85-3BE446A48B49}"/>
              </a:ext>
            </a:extLst>
          </p:cNvPr>
          <p:cNvSpPr/>
          <p:nvPr/>
        </p:nvSpPr>
        <p:spPr>
          <a:xfrm>
            <a:off x="8294558" y="1593662"/>
            <a:ext cx="239843" cy="7694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DC3A46A2-2E8E-4C7B-BAB6-1AA40CDD7DFA}"/>
              </a:ext>
            </a:extLst>
          </p:cNvPr>
          <p:cNvSpPr/>
          <p:nvPr/>
        </p:nvSpPr>
        <p:spPr>
          <a:xfrm>
            <a:off x="6053530" y="3152472"/>
            <a:ext cx="239843" cy="7694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E08F00E-0BFA-4F99-987F-7ADBC8657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525" y="4275279"/>
            <a:ext cx="2619375" cy="1955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0E1858C-BEB6-4553-B0AE-41EBA434C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65" y="4275279"/>
            <a:ext cx="2948599" cy="1955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1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2" grpId="0"/>
      <p:bldP spid="14" grpId="0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E721DF-6940-43B7-A93D-1C9A9D066B23}"/>
              </a:ext>
            </a:extLst>
          </p:cNvPr>
          <p:cNvSpPr txBox="1"/>
          <p:nvPr/>
        </p:nvSpPr>
        <p:spPr>
          <a:xfrm>
            <a:off x="660400" y="357020"/>
            <a:ext cx="108585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*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Left Bracket 2">
            <a:extLst>
              <a:ext uri="{FF2B5EF4-FFF2-40B4-BE49-F238E27FC236}">
                <a16:creationId xmlns:a16="http://schemas.microsoft.com/office/drawing/2014/main" xmlns="" id="{5BAFEBD1-91DF-441E-A861-BEBA978F5681}"/>
              </a:ext>
            </a:extLst>
          </p:cNvPr>
          <p:cNvSpPr/>
          <p:nvPr/>
        </p:nvSpPr>
        <p:spPr>
          <a:xfrm>
            <a:off x="4711254" y="1395498"/>
            <a:ext cx="239843" cy="160394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C92EB9A8-BF12-477D-9E16-42CC49EFF1D1}"/>
              </a:ext>
            </a:extLst>
          </p:cNvPr>
          <p:cNvSpPr/>
          <p:nvPr/>
        </p:nvSpPr>
        <p:spPr>
          <a:xfrm>
            <a:off x="4243687" y="1877392"/>
            <a:ext cx="239843" cy="7694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27054E-8B5C-4FE4-AEB7-C3F99514FBCB}"/>
              </a:ext>
            </a:extLst>
          </p:cNvPr>
          <p:cNvSpPr txBox="1"/>
          <p:nvPr/>
        </p:nvSpPr>
        <p:spPr>
          <a:xfrm>
            <a:off x="1600109" y="1733690"/>
            <a:ext cx="24193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2AFFBB-56C2-42BB-B55A-ABCDABEB70A9}"/>
              </a:ext>
            </a:extLst>
          </p:cNvPr>
          <p:cNvSpPr txBox="1"/>
          <p:nvPr/>
        </p:nvSpPr>
        <p:spPr>
          <a:xfrm>
            <a:off x="5142448" y="956874"/>
            <a:ext cx="4900961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DBDF72-370D-4B5F-BFC6-A65F9137B0A6}"/>
              </a:ext>
            </a:extLst>
          </p:cNvPr>
          <p:cNvSpPr txBox="1"/>
          <p:nvPr/>
        </p:nvSpPr>
        <p:spPr>
          <a:xfrm>
            <a:off x="5099718" y="2262113"/>
            <a:ext cx="59023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tuân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1E63D53-E012-43BB-BF10-771D2F0BB84D}"/>
              </a:ext>
            </a:extLst>
          </p:cNvPr>
          <p:cNvSpPr txBox="1"/>
          <p:nvPr/>
        </p:nvSpPr>
        <p:spPr>
          <a:xfrm>
            <a:off x="3518522" y="4159615"/>
            <a:ext cx="2338730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túi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46D4222-36E6-4CF2-B61C-CD4F492CEFD1}"/>
              </a:ext>
            </a:extLst>
          </p:cNvPr>
          <p:cNvSpPr txBox="1"/>
          <p:nvPr/>
        </p:nvSpPr>
        <p:spPr>
          <a:xfrm>
            <a:off x="580165" y="4159615"/>
            <a:ext cx="2697397" cy="235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lều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trại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32739B-8893-4559-A744-A07522460FA2}"/>
              </a:ext>
            </a:extLst>
          </p:cNvPr>
          <p:cNvSpPr txBox="1"/>
          <p:nvPr/>
        </p:nvSpPr>
        <p:spPr>
          <a:xfrm>
            <a:off x="6059639" y="4159615"/>
            <a:ext cx="26973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cẩn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83F8ED-A973-434F-86C8-C3A138C4B0E4}"/>
              </a:ext>
            </a:extLst>
          </p:cNvPr>
          <p:cNvSpPr txBox="1"/>
          <p:nvPr/>
        </p:nvSpPr>
        <p:spPr>
          <a:xfrm>
            <a:off x="8959423" y="4159615"/>
            <a:ext cx="26397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AB1537D-0FFD-4942-B98F-23502B4A6818}"/>
              </a:ext>
            </a:extLst>
          </p:cNvPr>
          <p:cNvGrpSpPr/>
          <p:nvPr/>
        </p:nvGrpSpPr>
        <p:grpSpPr>
          <a:xfrm>
            <a:off x="1511794" y="3395089"/>
            <a:ext cx="9149690" cy="646155"/>
            <a:chOff x="1511794" y="3615812"/>
            <a:chExt cx="9149690" cy="64615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FAA2E1C-8606-46CC-BA78-559FB176ED43}"/>
                </a:ext>
              </a:extLst>
            </p:cNvPr>
            <p:cNvGrpSpPr/>
            <p:nvPr/>
          </p:nvGrpSpPr>
          <p:grpSpPr>
            <a:xfrm>
              <a:off x="1511794" y="3615812"/>
              <a:ext cx="9149690" cy="646155"/>
              <a:chOff x="1511794" y="3615812"/>
              <a:chExt cx="9149690" cy="646155"/>
            </a:xfrm>
          </p:grpSpPr>
          <p:cxnSp>
            <p:nvCxnSpPr>
              <p:cNvPr id="14" name="직선 연결선 124">
                <a:extLst>
                  <a:ext uri="{FF2B5EF4-FFF2-40B4-BE49-F238E27FC236}">
                    <a16:creationId xmlns:a16="http://schemas.microsoft.com/office/drawing/2014/main" xmlns="" id="{941013DE-5CFD-44F2-9B5B-9DC8EDE0FC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9652" y="4145829"/>
                <a:ext cx="8832695" cy="0"/>
              </a:xfrm>
              <a:prstGeom prst="line">
                <a:avLst/>
              </a:prstGeom>
              <a:noFill/>
              <a:ln w="63500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sp>
            <p:nvSpPr>
              <p:cNvPr id="15" name="타원 130">
                <a:extLst>
                  <a:ext uri="{FF2B5EF4-FFF2-40B4-BE49-F238E27FC236}">
                    <a16:creationId xmlns:a16="http://schemas.microsoft.com/office/drawing/2014/main" xmlns="" id="{6859BB6B-888D-4775-AB7C-E0EAC6D5E8CF}"/>
                  </a:ext>
                </a:extLst>
              </p:cNvPr>
              <p:cNvSpPr/>
              <p:nvPr/>
            </p:nvSpPr>
            <p:spPr>
              <a:xfrm>
                <a:off x="1600109" y="4020667"/>
                <a:ext cx="241300" cy="241300"/>
              </a:xfrm>
              <a:prstGeom prst="ellipse">
                <a:avLst/>
              </a:prstGeom>
              <a:solidFill>
                <a:srgbClr val="FD13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타원 131">
                <a:extLst>
                  <a:ext uri="{FF2B5EF4-FFF2-40B4-BE49-F238E27FC236}">
                    <a16:creationId xmlns:a16="http://schemas.microsoft.com/office/drawing/2014/main" xmlns="" id="{53B510D3-8D87-4D91-B1E8-329B23128707}"/>
                  </a:ext>
                </a:extLst>
              </p:cNvPr>
              <p:cNvSpPr/>
              <p:nvPr/>
            </p:nvSpPr>
            <p:spPr>
              <a:xfrm>
                <a:off x="4544341" y="4020667"/>
                <a:ext cx="241300" cy="241300"/>
              </a:xfrm>
              <a:prstGeom prst="ellipse">
                <a:avLst/>
              </a:prstGeom>
              <a:solidFill>
                <a:srgbClr val="F6921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" name="타원 132">
                <a:extLst>
                  <a:ext uri="{FF2B5EF4-FFF2-40B4-BE49-F238E27FC236}">
                    <a16:creationId xmlns:a16="http://schemas.microsoft.com/office/drawing/2014/main" xmlns="" id="{C70EB726-F7A9-4274-B6E7-ACA83BE56C43}"/>
                  </a:ext>
                </a:extLst>
              </p:cNvPr>
              <p:cNvSpPr/>
              <p:nvPr/>
            </p:nvSpPr>
            <p:spPr>
              <a:xfrm>
                <a:off x="7488573" y="4020667"/>
                <a:ext cx="241300" cy="241300"/>
              </a:xfrm>
              <a:prstGeom prst="ellipse">
                <a:avLst/>
              </a:prstGeom>
              <a:solidFill>
                <a:srgbClr val="16A08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타원 133">
                <a:extLst>
                  <a:ext uri="{FF2B5EF4-FFF2-40B4-BE49-F238E27FC236}">
                    <a16:creationId xmlns:a16="http://schemas.microsoft.com/office/drawing/2014/main" xmlns="" id="{C2F7B0B5-DCEF-4761-B354-4584EBEAC281}"/>
                  </a:ext>
                </a:extLst>
              </p:cNvPr>
              <p:cNvSpPr/>
              <p:nvPr/>
            </p:nvSpPr>
            <p:spPr>
              <a:xfrm>
                <a:off x="10337892" y="4020667"/>
                <a:ext cx="241300" cy="241300"/>
              </a:xfrm>
              <a:prstGeom prst="ellipse">
                <a:avLst/>
              </a:prstGeom>
              <a:solidFill>
                <a:srgbClr val="296F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pic>
            <p:nvPicPr>
              <p:cNvPr id="27" name="그래픽 125">
                <a:extLst>
                  <a:ext uri="{FF2B5EF4-FFF2-40B4-BE49-F238E27FC236}">
                    <a16:creationId xmlns:a16="http://schemas.microsoft.com/office/drawing/2014/main" xmlns="" id="{E07F9246-85B4-4A19-A160-CE56F26D72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1511794" y="3615812"/>
                <a:ext cx="394739" cy="543541"/>
              </a:xfrm>
              <a:prstGeom prst="rect">
                <a:avLst/>
              </a:prstGeom>
            </p:spPr>
          </p:pic>
          <p:pic>
            <p:nvPicPr>
              <p:cNvPr id="28" name="그래픽 126">
                <a:extLst>
                  <a:ext uri="{FF2B5EF4-FFF2-40B4-BE49-F238E27FC236}">
                    <a16:creationId xmlns:a16="http://schemas.microsoft.com/office/drawing/2014/main" xmlns="" id="{09CF4152-B865-4CE7-AB1C-3E715AB98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4482664" y="3615812"/>
                <a:ext cx="394739" cy="543541"/>
              </a:xfrm>
              <a:prstGeom prst="rect">
                <a:avLst/>
              </a:prstGeom>
            </p:spPr>
          </p:pic>
          <p:pic>
            <p:nvPicPr>
              <p:cNvPr id="29" name="그래픽 127">
                <a:extLst>
                  <a:ext uri="{FF2B5EF4-FFF2-40B4-BE49-F238E27FC236}">
                    <a16:creationId xmlns:a16="http://schemas.microsoft.com/office/drawing/2014/main" xmlns="" id="{3F526570-29C7-4E45-AFBD-03B68C195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7406236" y="3615812"/>
                <a:ext cx="394739" cy="543541"/>
              </a:xfrm>
              <a:prstGeom prst="rect">
                <a:avLst/>
              </a:prstGeom>
            </p:spPr>
          </p:pic>
          <p:pic>
            <p:nvPicPr>
              <p:cNvPr id="30" name="그래픽 128">
                <a:extLst>
                  <a:ext uri="{FF2B5EF4-FFF2-40B4-BE49-F238E27FC236}">
                    <a16:creationId xmlns:a16="http://schemas.microsoft.com/office/drawing/2014/main" xmlns="" id="{5EF79ED6-C6A8-4E18-BAAA-EC60EF636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10266745" y="3615812"/>
                <a:ext cx="394739" cy="543541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DDACC668-59FD-46C7-9300-ABB7E4415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40711" y="3707905"/>
              <a:ext cx="175880" cy="17802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4FE644F4-7D23-43AB-B609-48D8DE6BA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09884" y="3707905"/>
              <a:ext cx="175880" cy="17802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11B7CA2F-3199-4896-9DF5-B6D040468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31759" y="3707905"/>
              <a:ext cx="175880" cy="1780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1806522F-7926-48E3-9D09-60FAAB3A1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06337" y="3707905"/>
              <a:ext cx="175880" cy="178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2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/>
      <p:bldP spid="11" grpId="0"/>
      <p:bldP spid="13" grpId="0"/>
      <p:bldP spid="20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4D45F5-7D35-4972-8FDD-6DFFC17F5213}"/>
              </a:ext>
            </a:extLst>
          </p:cNvPr>
          <p:cNvSpPr txBox="1"/>
          <p:nvPr/>
        </p:nvSpPr>
        <p:spPr>
          <a:xfrm>
            <a:off x="660400" y="357020"/>
            <a:ext cx="108585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*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C65C4F9-5CB3-408F-B368-152A04AED6B7}"/>
              </a:ext>
            </a:extLst>
          </p:cNvPr>
          <p:cNvGrpSpPr/>
          <p:nvPr/>
        </p:nvGrpSpPr>
        <p:grpSpPr>
          <a:xfrm>
            <a:off x="1654990" y="2128166"/>
            <a:ext cx="8882019" cy="646155"/>
            <a:chOff x="1511794" y="3615812"/>
            <a:chExt cx="9149690" cy="6461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7FCE8F8-58DE-460C-8906-111332D1D174}"/>
                </a:ext>
              </a:extLst>
            </p:cNvPr>
            <p:cNvGrpSpPr/>
            <p:nvPr/>
          </p:nvGrpSpPr>
          <p:grpSpPr>
            <a:xfrm>
              <a:off x="1511794" y="3615812"/>
              <a:ext cx="9149690" cy="646155"/>
              <a:chOff x="1511794" y="3615812"/>
              <a:chExt cx="9149690" cy="646155"/>
            </a:xfrm>
          </p:grpSpPr>
          <p:cxnSp>
            <p:nvCxnSpPr>
              <p:cNvPr id="11" name="직선 연결선 124">
                <a:extLst>
                  <a:ext uri="{FF2B5EF4-FFF2-40B4-BE49-F238E27FC236}">
                    <a16:creationId xmlns:a16="http://schemas.microsoft.com/office/drawing/2014/main" xmlns="" id="{D9BED480-5756-441A-B242-AAEE1EB1D2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9652" y="4145829"/>
                <a:ext cx="8832695" cy="0"/>
              </a:xfrm>
              <a:prstGeom prst="line">
                <a:avLst/>
              </a:prstGeom>
              <a:noFill/>
              <a:ln w="63500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sp>
            <p:nvSpPr>
              <p:cNvPr id="12" name="타원 130">
                <a:extLst>
                  <a:ext uri="{FF2B5EF4-FFF2-40B4-BE49-F238E27FC236}">
                    <a16:creationId xmlns:a16="http://schemas.microsoft.com/office/drawing/2014/main" xmlns="" id="{E9E9BDD5-B655-4BDE-A644-7BED3C5F9435}"/>
                  </a:ext>
                </a:extLst>
              </p:cNvPr>
              <p:cNvSpPr/>
              <p:nvPr/>
            </p:nvSpPr>
            <p:spPr>
              <a:xfrm>
                <a:off x="1600109" y="4020667"/>
                <a:ext cx="241300" cy="241300"/>
              </a:xfrm>
              <a:prstGeom prst="ellipse">
                <a:avLst/>
              </a:prstGeom>
              <a:solidFill>
                <a:srgbClr val="FD13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" name="타원 131">
                <a:extLst>
                  <a:ext uri="{FF2B5EF4-FFF2-40B4-BE49-F238E27FC236}">
                    <a16:creationId xmlns:a16="http://schemas.microsoft.com/office/drawing/2014/main" xmlns="" id="{2CE39966-2CF6-45D2-8580-F40BE3AC323B}"/>
                  </a:ext>
                </a:extLst>
              </p:cNvPr>
              <p:cNvSpPr/>
              <p:nvPr/>
            </p:nvSpPr>
            <p:spPr>
              <a:xfrm>
                <a:off x="4544341" y="4020667"/>
                <a:ext cx="241300" cy="241300"/>
              </a:xfrm>
              <a:prstGeom prst="ellipse">
                <a:avLst/>
              </a:prstGeom>
              <a:solidFill>
                <a:srgbClr val="F6921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타원 132">
                <a:extLst>
                  <a:ext uri="{FF2B5EF4-FFF2-40B4-BE49-F238E27FC236}">
                    <a16:creationId xmlns:a16="http://schemas.microsoft.com/office/drawing/2014/main" xmlns="" id="{F61C9F66-59F9-41F5-8F7F-E301FC56DB44}"/>
                  </a:ext>
                </a:extLst>
              </p:cNvPr>
              <p:cNvSpPr/>
              <p:nvPr/>
            </p:nvSpPr>
            <p:spPr>
              <a:xfrm>
                <a:off x="7488573" y="4020667"/>
                <a:ext cx="241300" cy="241300"/>
              </a:xfrm>
              <a:prstGeom prst="ellipse">
                <a:avLst/>
              </a:prstGeom>
              <a:solidFill>
                <a:srgbClr val="16A08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타원 133">
                <a:extLst>
                  <a:ext uri="{FF2B5EF4-FFF2-40B4-BE49-F238E27FC236}">
                    <a16:creationId xmlns:a16="http://schemas.microsoft.com/office/drawing/2014/main" xmlns="" id="{13EB73B0-A0AF-4553-AC53-EB2098AF0C71}"/>
                  </a:ext>
                </a:extLst>
              </p:cNvPr>
              <p:cNvSpPr/>
              <p:nvPr/>
            </p:nvSpPr>
            <p:spPr>
              <a:xfrm>
                <a:off x="10337892" y="4020667"/>
                <a:ext cx="241300" cy="241300"/>
              </a:xfrm>
              <a:prstGeom prst="ellipse">
                <a:avLst/>
              </a:prstGeom>
              <a:solidFill>
                <a:srgbClr val="296F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pic>
            <p:nvPicPr>
              <p:cNvPr id="16" name="그래픽 125">
                <a:extLst>
                  <a:ext uri="{FF2B5EF4-FFF2-40B4-BE49-F238E27FC236}">
                    <a16:creationId xmlns:a16="http://schemas.microsoft.com/office/drawing/2014/main" xmlns="" id="{DD3C1FAC-20E4-4734-8068-BC504DCFF7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1511794" y="3615812"/>
                <a:ext cx="394739" cy="543541"/>
              </a:xfrm>
              <a:prstGeom prst="rect">
                <a:avLst/>
              </a:prstGeom>
            </p:spPr>
          </p:pic>
          <p:pic>
            <p:nvPicPr>
              <p:cNvPr id="17" name="그래픽 126">
                <a:extLst>
                  <a:ext uri="{FF2B5EF4-FFF2-40B4-BE49-F238E27FC236}">
                    <a16:creationId xmlns:a16="http://schemas.microsoft.com/office/drawing/2014/main" xmlns="" id="{F3DF458B-FC6B-45AB-84A6-42F409A536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4482664" y="3615812"/>
                <a:ext cx="394739" cy="543541"/>
              </a:xfrm>
              <a:prstGeom prst="rect">
                <a:avLst/>
              </a:prstGeom>
            </p:spPr>
          </p:pic>
          <p:pic>
            <p:nvPicPr>
              <p:cNvPr id="18" name="그래픽 127">
                <a:extLst>
                  <a:ext uri="{FF2B5EF4-FFF2-40B4-BE49-F238E27FC236}">
                    <a16:creationId xmlns:a16="http://schemas.microsoft.com/office/drawing/2014/main" xmlns="" id="{B58D7243-B7D9-4B58-9C44-32F76DEF2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7406236" y="3615812"/>
                <a:ext cx="394739" cy="543541"/>
              </a:xfrm>
              <a:prstGeom prst="rect">
                <a:avLst/>
              </a:prstGeom>
            </p:spPr>
          </p:pic>
          <p:pic>
            <p:nvPicPr>
              <p:cNvPr id="19" name="그래픽 128">
                <a:extLst>
                  <a:ext uri="{FF2B5EF4-FFF2-40B4-BE49-F238E27FC236}">
                    <a16:creationId xmlns:a16="http://schemas.microsoft.com/office/drawing/2014/main" xmlns="" id="{D4E4A720-982F-4887-AFC0-039F02F31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10266745" y="3615812"/>
                <a:ext cx="394739" cy="543541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F423420-E9A7-4D3D-8B09-FC74129D0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40711" y="3707905"/>
              <a:ext cx="175880" cy="1780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2215969-0A84-44C3-8A71-DD8BE710A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09884" y="3707905"/>
              <a:ext cx="175880" cy="1780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CCFE145-78E2-4C55-B5DB-D453DCC59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31759" y="3707905"/>
              <a:ext cx="175880" cy="1780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85CF9F0-3CF6-4BE2-BC40-1AF531B2E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06337" y="3707905"/>
              <a:ext cx="175880" cy="178025"/>
            </a:xfrm>
            <a:prstGeom prst="rect">
              <a:avLst/>
            </a:prstGeom>
          </p:spPr>
        </p:pic>
      </p:grpSp>
      <p:sp>
        <p:nvSpPr>
          <p:cNvPr id="20" name="Callout: Down Arrow 19">
            <a:extLst>
              <a:ext uri="{FF2B5EF4-FFF2-40B4-BE49-F238E27FC236}">
                <a16:creationId xmlns:a16="http://schemas.microsoft.com/office/drawing/2014/main" xmlns="" id="{AC1D2CCC-99E6-4E3A-9510-0E6E3FA50F76}"/>
              </a:ext>
            </a:extLst>
          </p:cNvPr>
          <p:cNvSpPr/>
          <p:nvPr/>
        </p:nvSpPr>
        <p:spPr>
          <a:xfrm>
            <a:off x="2953061" y="1084832"/>
            <a:ext cx="6685614" cy="933388"/>
          </a:xfrm>
          <a:prstGeom prst="downArrowCallout">
            <a:avLst>
              <a:gd name="adj1" fmla="val 56595"/>
              <a:gd name="adj2" fmla="val 67386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endParaRPr lang="en-US" sz="28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0B600A8-FE51-49E4-B324-444BEA05EEE7}"/>
              </a:ext>
            </a:extLst>
          </p:cNvPr>
          <p:cNvGrpSpPr/>
          <p:nvPr/>
        </p:nvGrpSpPr>
        <p:grpSpPr>
          <a:xfrm>
            <a:off x="2026195" y="3616083"/>
            <a:ext cx="8126909" cy="2477373"/>
            <a:chOff x="1912608" y="3616083"/>
            <a:chExt cx="8126909" cy="247737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450940C-6730-4DFE-AC38-F3F93A4AF72A}"/>
                </a:ext>
              </a:extLst>
            </p:cNvPr>
            <p:cNvSpPr/>
            <p:nvPr/>
          </p:nvSpPr>
          <p:spPr>
            <a:xfrm>
              <a:off x="5923153" y="4406291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9510"/>
                  </a:lnTo>
                  <a:lnTo>
                    <a:pt x="2875309" y="249510"/>
                  </a:lnTo>
                  <a:lnTo>
                    <a:pt x="2875309" y="49902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589ED179-892A-40B7-B28B-312AE0C54717}"/>
                </a:ext>
              </a:extLst>
            </p:cNvPr>
            <p:cNvSpPr/>
            <p:nvPr/>
          </p:nvSpPr>
          <p:spPr>
            <a:xfrm>
              <a:off x="5877433" y="4406291"/>
              <a:ext cx="91440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9902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DD3DBEF-F1EC-4C10-84A6-4AD3A8F1161B}"/>
                </a:ext>
              </a:extLst>
            </p:cNvPr>
            <p:cNvSpPr/>
            <p:nvPr/>
          </p:nvSpPr>
          <p:spPr>
            <a:xfrm>
              <a:off x="3047843" y="4406291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75309" y="0"/>
                  </a:moveTo>
                  <a:lnTo>
                    <a:pt x="2875309" y="249510"/>
                  </a:lnTo>
                  <a:lnTo>
                    <a:pt x="0" y="249510"/>
                  </a:lnTo>
                  <a:lnTo>
                    <a:pt x="0" y="49902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71E9AF9-E5D8-4682-B2FA-67D3262C1C73}"/>
                </a:ext>
              </a:extLst>
            </p:cNvPr>
            <p:cNvSpPr/>
            <p:nvPr/>
          </p:nvSpPr>
          <p:spPr>
            <a:xfrm>
              <a:off x="4787918" y="3616083"/>
              <a:ext cx="2376289" cy="820188"/>
            </a:xfrm>
            <a:custGeom>
              <a:avLst/>
              <a:gdLst>
                <a:gd name="connsiteX0" fmla="*/ 0 w 2376289"/>
                <a:gd name="connsiteY0" fmla="*/ 0 h 820188"/>
                <a:gd name="connsiteX1" fmla="*/ 2376289 w 2376289"/>
                <a:gd name="connsiteY1" fmla="*/ 0 h 820188"/>
                <a:gd name="connsiteX2" fmla="*/ 2376289 w 2376289"/>
                <a:gd name="connsiteY2" fmla="*/ 820188 h 820188"/>
                <a:gd name="connsiteX3" fmla="*/ 0 w 2376289"/>
                <a:gd name="connsiteY3" fmla="*/ 820188 h 820188"/>
                <a:gd name="connsiteX4" fmla="*/ 0 w 2376289"/>
                <a:gd name="connsiteY4" fmla="*/ 0 h 82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820188">
                  <a:moveTo>
                    <a:pt x="0" y="0"/>
                  </a:moveTo>
                  <a:lnTo>
                    <a:pt x="2376289" y="0"/>
                  </a:lnTo>
                  <a:lnTo>
                    <a:pt x="2376289" y="820188"/>
                  </a:lnTo>
                  <a:lnTo>
                    <a:pt x="0" y="82018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2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469AEC2-BCE8-428A-859C-356F946D9D45}"/>
                </a:ext>
              </a:extLst>
            </p:cNvPr>
            <p:cNvSpPr/>
            <p:nvPr/>
          </p:nvSpPr>
          <p:spPr>
            <a:xfrm>
              <a:off x="1912608" y="4905312"/>
              <a:ext cx="2376289" cy="1188144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9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hẳng</a:t>
              </a:r>
              <a:r>
                <a:rPr lang="en-US" sz="29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endParaRPr lang="en-US" sz="29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168BDA17-4D13-42E3-9D70-EFE2E5E10223}"/>
                </a:ext>
              </a:extLst>
            </p:cNvPr>
            <p:cNvSpPr/>
            <p:nvPr/>
          </p:nvSpPr>
          <p:spPr>
            <a:xfrm>
              <a:off x="4787918" y="4905312"/>
              <a:ext cx="2376289" cy="1188144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9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9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hận</a:t>
              </a:r>
              <a:r>
                <a:rPr lang="en-US" sz="29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cậy</a:t>
              </a:r>
              <a:endParaRPr lang="en-US" sz="29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0E7BFDD-18DE-41C5-8FA4-F09AF1AE861F}"/>
                </a:ext>
              </a:extLst>
            </p:cNvPr>
            <p:cNvSpPr/>
            <p:nvPr/>
          </p:nvSpPr>
          <p:spPr>
            <a:xfrm>
              <a:off x="7663228" y="4905312"/>
              <a:ext cx="2376289" cy="1188144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29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9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8E0123-DF62-4A9A-A281-3D28BF46C828}"/>
              </a:ext>
            </a:extLst>
          </p:cNvPr>
          <p:cNvSpPr txBox="1"/>
          <p:nvPr/>
        </p:nvSpPr>
        <p:spPr>
          <a:xfrm>
            <a:off x="634729" y="2680860"/>
            <a:ext cx="1132742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vi-VN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6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vi-VN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6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</a:t>
            </a:r>
            <a:r>
              <a:rPr lang="vi-VN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6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r>
              <a:rPr lang="vi-VN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6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uối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1773</Words>
  <Application>Microsoft Office PowerPoint</Application>
  <PresentationFormat>Custom</PresentationFormat>
  <Paragraphs>140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</cp:revision>
  <dcterms:created xsi:type="dcterms:W3CDTF">2022-10-17T03:05:07Z</dcterms:created>
  <dcterms:modified xsi:type="dcterms:W3CDTF">2025-01-15T03:47:38Z</dcterms:modified>
</cp:coreProperties>
</file>