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60" r:id="rId6"/>
    <p:sldId id="261" r:id="rId7"/>
    <p:sldId id="347" r:id="rId8"/>
    <p:sldId id="366" r:id="rId9"/>
    <p:sldId id="262" r:id="rId10"/>
    <p:sldId id="367" r:id="rId11"/>
    <p:sldId id="348" r:id="rId12"/>
    <p:sldId id="349" r:id="rId13"/>
    <p:sldId id="350" r:id="rId14"/>
    <p:sldId id="351" r:id="rId15"/>
    <p:sldId id="353" r:id="rId16"/>
    <p:sldId id="352" r:id="rId17"/>
    <p:sldId id="354" r:id="rId18"/>
    <p:sldId id="355" r:id="rId19"/>
    <p:sldId id="356" r:id="rId20"/>
    <p:sldId id="359" r:id="rId21"/>
    <p:sldId id="358" r:id="rId22"/>
    <p:sldId id="357" r:id="rId23"/>
    <p:sldId id="360" r:id="rId24"/>
    <p:sldId id="361" r:id="rId25"/>
    <p:sldId id="362" r:id="rId26"/>
    <p:sldId id="363" r:id="rId27"/>
    <p:sldId id="365" r:id="rId28"/>
    <p:sldId id="3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293" y="-173"/>
      </p:cViewPr>
      <p:guideLst>
        <p:guide orient="horz" pos="648"/>
        <p:guide orient="horz" pos="696"/>
        <p:guide orient="horz" pos="3936"/>
        <p:guide orient="horz" pos="3888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F6A9B0-3255-4021-BFA0-86ABF1563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772EE1-0B16-4851-8663-84EA26337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7D3B87-17CB-40B5-A4A2-332CAFF2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026B67-A7C9-4FC3-B2A3-ACB186CB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08FFE-DAE5-4846-BD1E-07509E10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E741D-3FA3-4915-84CC-9DC48699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DC538E-615F-4228-866D-203D07D90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270DCD-D7C5-4B83-A6D2-F1CBF4C4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A1E120-01DE-4CEC-B7EB-3FA91754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E176D-48D5-4AA3-98B2-4B6BE84A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A6F533-CF53-4F51-AC75-ABD812439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8DFD2C-455B-4DC2-AA3A-078097F1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920AE9-5F4D-41EA-97A3-3128188A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C77F1C-C741-4174-94FB-E325DCC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6AD22F-E7D5-4EAF-9DE9-DA52CDD9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8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FBAA7-C0AD-4998-8001-845603DC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0C2571-2322-44BF-B1FF-68AA2511C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801B1-6CA2-4C0E-8D29-D2E3C5BF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C6A86-E4D9-44AA-944B-FCAF81B5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F94CC-BB44-43EF-BA4E-AE49C16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5750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55722-E1CE-488D-BD31-312871E7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33FDE6-5E22-41D8-9F6A-6AE5CF1F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EAE4A6-FB83-4E7B-AFD9-E07B42DF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97477-F248-4AC1-93BD-13CEAA1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CC01B-53F8-4A7E-95BD-EC0C831D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20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FC261-DF59-428A-8ABB-6578986B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273084-2094-4871-8A80-E4B2235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21135-367A-4AB6-9C4B-E8E9A9F5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83D0F-778F-4D10-914D-D1803742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EFC26E-162E-4B1E-AFFD-B150230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929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1842A-6CC9-43F8-9DCF-8C85D5AB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AF250C-FC52-45C1-BB64-5074CEA5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49A0EC-6621-47DF-87A2-A613A10DF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EB113-5E5F-431B-81D8-934595D5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0602F8-5A52-41B9-B922-82547120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AA4BB5-E10B-43CB-9F02-F6C8617D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389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2680B-1EA7-4B09-A6BE-B468C7A8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D7A3D2-A390-47E6-9261-9047F8DB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8A349E-ABAF-44A2-8A11-BF4ACBE5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5DF7FE-172F-40B7-A43A-B6DE295F0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CDF95B-D18E-4CE7-AB85-A90CAD4EC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12590C-2293-4BC2-B04E-3B529303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D2C950-A4BA-413F-9E70-DB95B587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ADDAE4-50E5-477C-9906-6C817BA5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672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A1ED7-F9AA-44C6-9BE2-5C75EF7F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9BEEF8-EA1E-4CF4-AB53-9EBDF893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ECFBF7-96A5-4FA9-A338-2C9F011E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D6FFA4-0E70-4537-AE2B-A52317E9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32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E0A8C72-71CA-4AF6-9C67-0A55BBEE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B2CF96-4C01-4A2A-A05A-D43127AF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61533A-344E-4909-BF81-3F1675DC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11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3E70A-9BD0-4C5E-AC80-0C904A7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9DAF94-CCBF-498D-8448-FBDF06D1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7AF373-ED28-4B51-BF31-A8737062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4FD04D-AAF0-4131-B478-B58F921C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2DAAB5-87FE-42DC-9A4A-F927F6A4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66DCA-DF0E-4EC2-B16C-76FBB2FD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75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3CFF91-23A4-44E7-99E0-B4296987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B5CF59-5194-4D95-BF32-4E27FFA33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3899CC-12E1-4146-A659-A1B37EF8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DE9FC-EB8D-4B8A-876B-703CFC0D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80B344-3120-437C-A583-D11D07B66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08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CC550-6118-4950-9806-9035F023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D78F40-3657-43DC-AE60-05A28301B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42C5A0-AA9F-404E-8507-4F89215E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3C2C7-DF76-4F0C-8701-375B4B7D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0B9B7A-736A-4289-BAE2-818584FA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711EF-8F20-4164-86E0-9D79154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07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987CD-06B7-45AE-A0DB-484C7AAC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4CF03A-F461-4A5C-9818-605C3F289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6E61EB-CE51-483F-9561-AC9F7FCA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77879-57FB-4804-880F-2C8B237A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65C4C7-7A80-4ABF-A19B-1506B0FE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262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D94CB6-8E8C-483A-8D6D-0DF4F1B56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F98FBA-E23C-4ECD-B82F-FA687CF1F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5D7E8-A5A7-4850-B6F2-B4148683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498EE-000A-4A53-8C35-104753DF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F59B9-EA01-4AA7-BE39-AB59EE35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42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730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08CD-45AE-4F21-B935-BCB43B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1E97C2-92AD-471B-AC41-8043C2E50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441E73-8AA2-4323-8BBB-F7218AC7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306A5C-D119-4F8F-ADAE-61D1D347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CE5BED-22CE-41A0-9B66-687FDCD9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7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2DF0CE-3C69-4A6B-8634-5A2966DA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B9A71-325D-420A-9850-9EAAB0EF3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9BDD1D-EEA8-4AE4-A278-2ED02F3DE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B4B157-AF5A-4771-A581-EF47ECE5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91E6DC-E2E4-4D4F-BA02-D2859F19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D644E6-6B73-4D6F-9804-C2429739E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3C6874-D06A-447B-96B7-493B4624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31DA33-752A-4549-8794-5CABA3F6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59C3E0-ABEE-4BCD-A5DB-420C04670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7E09E7-0F32-4C76-A737-1A267EE36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1580C2-6A2D-4F1B-96BA-3594D5B9E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CE3608D-B10E-4EF3-B2FE-EBEE3C92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C08824-AFAC-4FE8-9F3C-F5BCE79B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6FD923-329D-4B30-8718-72815C36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FACF0-4152-4EB9-BA56-943C6DC3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38B-D31D-4808-B71B-40C2C4BA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D485C7-5A46-4B91-885A-54393150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94C377-10A7-4010-B944-899772FD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8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BD27C4-F56E-43C0-A7E5-F6A274A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EF284B-1283-470B-BDA1-752037D9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F06A58-13A0-4292-8BDC-ED3DDBB7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92788-D37A-41E5-B792-CDE146D5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611C24-8CF0-4271-BD55-076D00912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068506-42B5-4ED6-94E5-E775A9C8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F6E2B9-4800-441E-B1AF-CB21534F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3E64-6BC5-4AB8-82A9-2130B30C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AEE635-02FC-45E0-8756-90386237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0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87CE8-2678-4718-B4A9-87F097A7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C04E9F-117F-4A11-B8E7-AEF6A2401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4CE4C1-BDA9-45ED-BA50-F60EAD980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D59C0E-DF09-4F99-940C-D932D0AF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95B098-8ED8-4DF6-BB6D-F866D11B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461DD-B421-4213-A7CC-FFFA6EBE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1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83D843-F2F2-4360-9E40-36D1BBCE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D8CCB-6836-4C3A-BF25-CFEAE937C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2CEB96-AB9C-4BEC-8253-3A7082C40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127B8-040A-47B2-97D9-914456D5C633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D0F8B7-8082-437C-A6DE-3855FB49E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B7DB80-DCAF-4B55-92A3-EF9349AB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E273-BCF9-4EA2-9F61-C9124458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28868B-E734-456E-AD8D-F1BCECAC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C85AA-3D3E-4176-A6B2-33F0FD49D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0E5F7F-9FA1-4296-A1C5-ED636A723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F03613-269D-48C0-A65A-AA6498E0D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30C40-F2BD-48DC-A98B-98E3E43CA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65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85AB53-0F24-4420-A240-FA02B70FE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r="1160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D19E1B-D340-4E02-88D9-81E50B623FD5}"/>
              </a:ext>
            </a:extLst>
          </p:cNvPr>
          <p:cNvSpPr txBox="1"/>
          <p:nvPr/>
        </p:nvSpPr>
        <p:spPr>
          <a:xfrm>
            <a:off x="666750" y="1311451"/>
            <a:ext cx="10858500" cy="249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57AAF4-6B82-4C19-9153-C9CDED51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37" y="3028045"/>
            <a:ext cx="3743288" cy="332743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703808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70A83E98-A82A-4ED6-AFE1-5530338CD750}"/>
              </a:ext>
            </a:extLst>
          </p:cNvPr>
          <p:cNvSpPr/>
          <p:nvPr/>
        </p:nvSpPr>
        <p:spPr>
          <a:xfrm>
            <a:off x="5279528" y="1104900"/>
            <a:ext cx="85725" cy="50038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E8EFC8-42FE-4376-9B48-0A23DD0B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871537"/>
            <a:ext cx="2838449" cy="2128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FB9EAB-E236-4490-8BAD-23DD44F3D252}"/>
              </a:ext>
            </a:extLst>
          </p:cNvPr>
          <p:cNvSpPr txBox="1"/>
          <p:nvPr/>
        </p:nvSpPr>
        <p:spPr>
          <a:xfrm>
            <a:off x="4818459" y="121245"/>
            <a:ext cx="1710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C59AC4-568D-43A8-82D7-381FF3027560}"/>
              </a:ext>
            </a:extLst>
          </p:cNvPr>
          <p:cNvSpPr txBox="1"/>
          <p:nvPr/>
        </p:nvSpPr>
        <p:spPr>
          <a:xfrm>
            <a:off x="842765" y="3199914"/>
            <a:ext cx="4286448" cy="144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34AFC7-7B51-4668-A042-52EDAE3B3821}"/>
              </a:ext>
            </a:extLst>
          </p:cNvPr>
          <p:cNvSpPr txBox="1"/>
          <p:nvPr/>
        </p:nvSpPr>
        <p:spPr>
          <a:xfrm>
            <a:off x="5657850" y="957261"/>
            <a:ext cx="6272213" cy="117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Tay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DABE37-F931-49F0-B56B-DCCC9809787C}"/>
              </a:ext>
            </a:extLst>
          </p:cNvPr>
          <p:cNvSpPr txBox="1"/>
          <p:nvPr/>
        </p:nvSpPr>
        <p:spPr>
          <a:xfrm>
            <a:off x="5673923" y="2716353"/>
            <a:ext cx="5844977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FC57BC5-7D02-4A3E-840E-3A63C1DC7912}"/>
              </a:ext>
            </a:extLst>
          </p:cNvPr>
          <p:cNvSpPr/>
          <p:nvPr/>
        </p:nvSpPr>
        <p:spPr>
          <a:xfrm>
            <a:off x="6826749" y="2129120"/>
            <a:ext cx="702766" cy="730290"/>
          </a:xfrm>
          <a:custGeom>
            <a:avLst/>
            <a:gdLst>
              <a:gd name="connsiteX0" fmla="*/ 617041 w 702766"/>
              <a:gd name="connsiteY0" fmla="*/ 0 h 730290"/>
              <a:gd name="connsiteX1" fmla="*/ 702766 w 702766"/>
              <a:gd name="connsiteY1" fmla="*/ 0 h 730290"/>
              <a:gd name="connsiteX2" fmla="*/ 702766 w 702766"/>
              <a:gd name="connsiteY2" fmla="*/ 471205 h 730290"/>
              <a:gd name="connsiteX3" fmla="*/ 617041 w 702766"/>
              <a:gd name="connsiteY3" fmla="*/ 471205 h 730290"/>
              <a:gd name="connsiteX4" fmla="*/ 200469 w 702766"/>
              <a:gd name="connsiteY4" fmla="*/ 471205 h 730290"/>
              <a:gd name="connsiteX5" fmla="*/ 200469 w 702766"/>
              <a:gd name="connsiteY5" fmla="*/ 596644 h 730290"/>
              <a:gd name="connsiteX6" fmla="*/ 267292 w 702766"/>
              <a:gd name="connsiteY6" fmla="*/ 596644 h 730290"/>
              <a:gd name="connsiteX7" fmla="*/ 133646 w 702766"/>
              <a:gd name="connsiteY7" fmla="*/ 730290 h 730290"/>
              <a:gd name="connsiteX8" fmla="*/ 0 w 702766"/>
              <a:gd name="connsiteY8" fmla="*/ 596644 h 730290"/>
              <a:gd name="connsiteX9" fmla="*/ 66823 w 702766"/>
              <a:gd name="connsiteY9" fmla="*/ 596644 h 730290"/>
              <a:gd name="connsiteX10" fmla="*/ 66823 w 702766"/>
              <a:gd name="connsiteY10" fmla="*/ 430070 h 730290"/>
              <a:gd name="connsiteX11" fmla="*/ 102691 w 702766"/>
              <a:gd name="connsiteY11" fmla="*/ 430070 h 730290"/>
              <a:gd name="connsiteX12" fmla="*/ 102691 w 702766"/>
              <a:gd name="connsiteY12" fmla="*/ 425486 h 730290"/>
              <a:gd name="connsiteX13" fmla="*/ 617041 w 702766"/>
              <a:gd name="connsiteY13" fmla="*/ 425486 h 73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2766" h="730290">
                <a:moveTo>
                  <a:pt x="617041" y="0"/>
                </a:moveTo>
                <a:lnTo>
                  <a:pt x="702766" y="0"/>
                </a:lnTo>
                <a:lnTo>
                  <a:pt x="702766" y="471205"/>
                </a:lnTo>
                <a:lnTo>
                  <a:pt x="617041" y="471205"/>
                </a:lnTo>
                <a:lnTo>
                  <a:pt x="200469" y="471205"/>
                </a:lnTo>
                <a:lnTo>
                  <a:pt x="200469" y="596644"/>
                </a:lnTo>
                <a:lnTo>
                  <a:pt x="267292" y="596644"/>
                </a:lnTo>
                <a:lnTo>
                  <a:pt x="133646" y="730290"/>
                </a:lnTo>
                <a:lnTo>
                  <a:pt x="0" y="596644"/>
                </a:lnTo>
                <a:lnTo>
                  <a:pt x="66823" y="596644"/>
                </a:lnTo>
                <a:lnTo>
                  <a:pt x="66823" y="430070"/>
                </a:lnTo>
                <a:lnTo>
                  <a:pt x="102691" y="430070"/>
                </a:lnTo>
                <a:lnTo>
                  <a:pt x="102691" y="425486"/>
                </a:lnTo>
                <a:lnTo>
                  <a:pt x="617041" y="42548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6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B32418E6-8DA3-4F2B-94CE-74B24475C370}"/>
              </a:ext>
            </a:extLst>
          </p:cNvPr>
          <p:cNvSpPr/>
          <p:nvPr/>
        </p:nvSpPr>
        <p:spPr>
          <a:xfrm>
            <a:off x="2760214" y="3098852"/>
            <a:ext cx="1424781" cy="14247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B407DC5-9636-438B-85E0-42EA274CB25A}"/>
              </a:ext>
            </a:extLst>
          </p:cNvPr>
          <p:cNvSpPr/>
          <p:nvPr/>
        </p:nvSpPr>
        <p:spPr>
          <a:xfrm rot="16200000">
            <a:off x="3321774" y="2580592"/>
            <a:ext cx="301660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884" rIns="90498" bIns="9688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6067354-F091-41C7-A443-8B499E5FD6EA}"/>
              </a:ext>
            </a:extLst>
          </p:cNvPr>
          <p:cNvSpPr/>
          <p:nvPr/>
        </p:nvSpPr>
        <p:spPr>
          <a:xfrm>
            <a:off x="2634996" y="1095693"/>
            <a:ext cx="1549999" cy="13993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5B89D24A-727C-46F6-9AB6-D221A51C6D66}"/>
              </a:ext>
            </a:extLst>
          </p:cNvPr>
          <p:cNvSpPr/>
          <p:nvPr/>
        </p:nvSpPr>
        <p:spPr>
          <a:xfrm>
            <a:off x="4274468" y="3100094"/>
            <a:ext cx="301660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5" rIns="90498" bIns="9688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3E8E40F-42A4-48A0-A6A3-0574F6BDEC0F}"/>
              </a:ext>
            </a:extLst>
          </p:cNvPr>
          <p:cNvSpPr/>
          <p:nvPr/>
        </p:nvSpPr>
        <p:spPr>
          <a:xfrm>
            <a:off x="4754166" y="2495074"/>
            <a:ext cx="1424781" cy="14247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F57E608-5A05-4AE3-9F66-2B607AF64254}"/>
              </a:ext>
            </a:extLst>
          </p:cNvPr>
          <p:cNvSpPr/>
          <p:nvPr/>
        </p:nvSpPr>
        <p:spPr>
          <a:xfrm rot="5400000">
            <a:off x="2697502" y="4425847"/>
            <a:ext cx="288853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4" rIns="90497" bIns="9688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CE3E2EC-DEFE-4AB0-9B11-5D68FD773301}"/>
              </a:ext>
            </a:extLst>
          </p:cNvPr>
          <p:cNvSpPr/>
          <p:nvPr/>
        </p:nvSpPr>
        <p:spPr>
          <a:xfrm>
            <a:off x="1876083" y="4806418"/>
            <a:ext cx="1424781" cy="14247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D91F6AB-9C6E-44E6-A230-F63DBFD2FD39}"/>
              </a:ext>
            </a:extLst>
          </p:cNvPr>
          <p:cNvSpPr/>
          <p:nvPr/>
        </p:nvSpPr>
        <p:spPr>
          <a:xfrm>
            <a:off x="2437644" y="3207464"/>
            <a:ext cx="301661" cy="484426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301660" y="387540"/>
                </a:moveTo>
                <a:lnTo>
                  <a:pt x="150830" y="387540"/>
                </a:lnTo>
                <a:lnTo>
                  <a:pt x="150830" y="484425"/>
                </a:lnTo>
                <a:lnTo>
                  <a:pt x="0" y="242212"/>
                </a:lnTo>
                <a:lnTo>
                  <a:pt x="150830" y="0"/>
                </a:lnTo>
                <a:lnTo>
                  <a:pt x="150830" y="96885"/>
                </a:lnTo>
                <a:lnTo>
                  <a:pt x="301660" y="96885"/>
                </a:lnTo>
                <a:lnTo>
                  <a:pt x="301660" y="38754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498" tIns="96886" rIns="1" bIns="9688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1A0F42F-194E-4736-B848-ECFD8501706A}"/>
              </a:ext>
            </a:extLst>
          </p:cNvPr>
          <p:cNvSpPr/>
          <p:nvPr/>
        </p:nvSpPr>
        <p:spPr>
          <a:xfrm>
            <a:off x="819082" y="2671974"/>
            <a:ext cx="1424781" cy="1424781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083F10-0A1F-4759-91F3-7DDF91E21324}"/>
              </a:ext>
            </a:extLst>
          </p:cNvPr>
          <p:cNvSpPr txBox="1"/>
          <p:nvPr/>
        </p:nvSpPr>
        <p:spPr>
          <a:xfrm>
            <a:off x="660400" y="225980"/>
            <a:ext cx="110370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endParaRPr lang="en-US" sz="2600" dirty="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FCE3E2EC-DEFE-4AB0-9B11-5D68FD773301}"/>
              </a:ext>
            </a:extLst>
          </p:cNvPr>
          <p:cNvSpPr/>
          <p:nvPr/>
        </p:nvSpPr>
        <p:spPr>
          <a:xfrm>
            <a:off x="3863737" y="4574319"/>
            <a:ext cx="1509452" cy="149352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  <a:endPara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xmlns="" id="{6F57E608-5A05-4AE3-9F66-2B607AF64254}"/>
              </a:ext>
            </a:extLst>
          </p:cNvPr>
          <p:cNvSpPr/>
          <p:nvPr/>
        </p:nvSpPr>
        <p:spPr>
          <a:xfrm rot="5400000">
            <a:off x="4127785" y="4193402"/>
            <a:ext cx="288853" cy="484425"/>
          </a:xfrm>
          <a:custGeom>
            <a:avLst/>
            <a:gdLst>
              <a:gd name="connsiteX0" fmla="*/ 0 w 301660"/>
              <a:gd name="connsiteY0" fmla="*/ 96885 h 484425"/>
              <a:gd name="connsiteX1" fmla="*/ 150830 w 301660"/>
              <a:gd name="connsiteY1" fmla="*/ 96885 h 484425"/>
              <a:gd name="connsiteX2" fmla="*/ 150830 w 301660"/>
              <a:gd name="connsiteY2" fmla="*/ 0 h 484425"/>
              <a:gd name="connsiteX3" fmla="*/ 301660 w 301660"/>
              <a:gd name="connsiteY3" fmla="*/ 242213 h 484425"/>
              <a:gd name="connsiteX4" fmla="*/ 150830 w 301660"/>
              <a:gd name="connsiteY4" fmla="*/ 484425 h 484425"/>
              <a:gd name="connsiteX5" fmla="*/ 150830 w 301660"/>
              <a:gd name="connsiteY5" fmla="*/ 387540 h 484425"/>
              <a:gd name="connsiteX6" fmla="*/ 0 w 301660"/>
              <a:gd name="connsiteY6" fmla="*/ 387540 h 484425"/>
              <a:gd name="connsiteX7" fmla="*/ 0 w 301660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660" h="484425">
                <a:moveTo>
                  <a:pt x="0" y="96885"/>
                </a:moveTo>
                <a:lnTo>
                  <a:pt x="150830" y="96885"/>
                </a:lnTo>
                <a:lnTo>
                  <a:pt x="150830" y="0"/>
                </a:lnTo>
                <a:lnTo>
                  <a:pt x="301660" y="242213"/>
                </a:lnTo>
                <a:lnTo>
                  <a:pt x="150830" y="484425"/>
                </a:lnTo>
                <a:lnTo>
                  <a:pt x="150830" y="387540"/>
                </a:lnTo>
                <a:lnTo>
                  <a:pt x="0" y="387540"/>
                </a:lnTo>
                <a:lnTo>
                  <a:pt x="0" y="9688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884" rIns="90497" bIns="9688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8039100" y="2626255"/>
            <a:ext cx="45719" cy="45719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rtlCol="0" anchor="ctr" anchorCtr="0">
            <a:noAutofit/>
          </a:bodyPr>
          <a:lstStyle/>
          <a:p>
            <a:pPr mar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6748118" y="2124075"/>
            <a:ext cx="4949376" cy="1899285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294" tIns="249294" rIns="249294" bIns="249294" numCol="1" spcCol="1270" rtlCol="0" anchor="ctr" anchorCtr="0">
            <a:noAutofit/>
          </a:bodyPr>
          <a:lstStyle/>
          <a:p>
            <a:pPr mar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0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các thuật ngữ</a:t>
            </a:r>
            <a:endPara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27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7F587A-405C-4560-8A9F-F98E5AEA02E9}"/>
              </a:ext>
            </a:extLst>
          </p:cNvPr>
          <p:cNvSpPr txBox="1"/>
          <p:nvPr/>
        </p:nvSpPr>
        <p:spPr>
          <a:xfrm>
            <a:off x="666750" y="415455"/>
            <a:ext cx="108585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7030A0"/>
              </a:buClr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ADF712-8B9C-4208-A677-15B3684F2284}"/>
              </a:ext>
            </a:extLst>
          </p:cNvPr>
          <p:cNvGrpSpPr/>
          <p:nvPr/>
        </p:nvGrpSpPr>
        <p:grpSpPr>
          <a:xfrm>
            <a:off x="5450384" y="1264755"/>
            <a:ext cx="5768419" cy="4328489"/>
            <a:chOff x="3004106" y="1263480"/>
            <a:chExt cx="5768419" cy="43284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B8DB3F4-F32A-4C35-990E-25ED995A7D00}"/>
                </a:ext>
              </a:extLst>
            </p:cNvPr>
            <p:cNvGrpSpPr/>
            <p:nvPr/>
          </p:nvGrpSpPr>
          <p:grpSpPr bwMode="auto">
            <a:xfrm>
              <a:off x="3086335" y="1266031"/>
              <a:ext cx="5686190" cy="4325938"/>
              <a:chOff x="457200" y="1239996"/>
              <a:chExt cx="2177144" cy="28048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E905107E-840D-4DFD-B040-F0E09369AE66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E29B4981-0649-4EBE-A97B-901E518C5675}"/>
                  </a:ext>
                </a:extLst>
              </p:cNvPr>
              <p:cNvSpPr/>
              <p:nvPr/>
            </p:nvSpPr>
            <p:spPr>
              <a:xfrm>
                <a:off x="536316" y="1341008"/>
                <a:ext cx="2018913" cy="2601059"/>
              </a:xfrm>
              <a:prstGeom prst="rect">
                <a:avLst/>
              </a:prstGeom>
              <a:noFill/>
              <a:ln w="19050" cap="flat" cmpd="sng" algn="ctr">
                <a:solidFill>
                  <a:srgbClr val="7AAC54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DD2A55E-D633-46E3-AD89-44C559C17D1E}"/>
                </a:ext>
              </a:extLst>
            </p:cNvPr>
            <p:cNvGrpSpPr/>
            <p:nvPr/>
          </p:nvGrpSpPr>
          <p:grpSpPr bwMode="auto">
            <a:xfrm flipV="1">
              <a:off x="3004106" y="1263480"/>
              <a:ext cx="3525282" cy="738188"/>
              <a:chOff x="4763053" y="2429435"/>
              <a:chExt cx="2840865" cy="833718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A209DCCA-D8F3-4B1D-9245-63DBEA66CE42}"/>
                  </a:ext>
                </a:extLst>
              </p:cNvPr>
              <p:cNvSpPr/>
              <p:nvPr/>
            </p:nvSpPr>
            <p:spPr bwMode="gray">
              <a:xfrm>
                <a:off x="4770794" y="2429435"/>
                <a:ext cx="2833124" cy="768967"/>
              </a:xfrm>
              <a:custGeom>
                <a:avLst/>
                <a:gdLst>
                  <a:gd name="connsiteX0" fmla="*/ 0 w 1205789"/>
                  <a:gd name="connsiteY0" fmla="*/ 0 h 404774"/>
                  <a:gd name="connsiteX1" fmla="*/ 1003402 w 1205789"/>
                  <a:gd name="connsiteY1" fmla="*/ 0 h 404774"/>
                  <a:gd name="connsiteX2" fmla="*/ 1205789 w 1205789"/>
                  <a:gd name="connsiteY2" fmla="*/ 202387 h 404774"/>
                  <a:gd name="connsiteX3" fmla="*/ 1003402 w 1205789"/>
                  <a:gd name="connsiteY3" fmla="*/ 404774 h 404774"/>
                  <a:gd name="connsiteX4" fmla="*/ 0 w 1205789"/>
                  <a:gd name="connsiteY4" fmla="*/ 404774 h 404774"/>
                  <a:gd name="connsiteX5" fmla="*/ 0 w 1205789"/>
                  <a:gd name="connsiteY5" fmla="*/ 0 h 404774"/>
                  <a:gd name="connsiteX0-1" fmla="*/ 7314 w 1213103"/>
                  <a:gd name="connsiteY0-2" fmla="*/ 0 h 404774"/>
                  <a:gd name="connsiteX1-3" fmla="*/ 1010716 w 1213103"/>
                  <a:gd name="connsiteY1-4" fmla="*/ 0 h 404774"/>
                  <a:gd name="connsiteX2-5" fmla="*/ 1213103 w 1213103"/>
                  <a:gd name="connsiteY2-6" fmla="*/ 202387 h 404774"/>
                  <a:gd name="connsiteX3-7" fmla="*/ 1010716 w 1213103"/>
                  <a:gd name="connsiteY3-8" fmla="*/ 404774 h 404774"/>
                  <a:gd name="connsiteX4-9" fmla="*/ 7314 w 1213103"/>
                  <a:gd name="connsiteY4-10" fmla="*/ 404774 h 404774"/>
                  <a:gd name="connsiteX5-11" fmla="*/ 0 w 1213103"/>
                  <a:gd name="connsiteY5-12" fmla="*/ 131673 h 404774"/>
                  <a:gd name="connsiteX6" fmla="*/ 7314 w 1213103"/>
                  <a:gd name="connsiteY6" fmla="*/ 0 h 404774"/>
                  <a:gd name="connsiteX0-13" fmla="*/ 89610 w 1295399"/>
                  <a:gd name="connsiteY0-14" fmla="*/ 0 h 404774"/>
                  <a:gd name="connsiteX1-15" fmla="*/ 1093012 w 1295399"/>
                  <a:gd name="connsiteY1-16" fmla="*/ 0 h 404774"/>
                  <a:gd name="connsiteX2-17" fmla="*/ 1295399 w 1295399"/>
                  <a:gd name="connsiteY2-18" fmla="*/ 202387 h 404774"/>
                  <a:gd name="connsiteX3-19" fmla="*/ 1093012 w 1295399"/>
                  <a:gd name="connsiteY3-20" fmla="*/ 404774 h 404774"/>
                  <a:gd name="connsiteX4-21" fmla="*/ 89610 w 1295399"/>
                  <a:gd name="connsiteY4-22" fmla="*/ 404774 h 404774"/>
                  <a:gd name="connsiteX5-23" fmla="*/ 0 w 1295399"/>
                  <a:gd name="connsiteY5-24" fmla="*/ 99974 h 404774"/>
                  <a:gd name="connsiteX6-25" fmla="*/ 89610 w 1295399"/>
                  <a:gd name="connsiteY6-26" fmla="*/ 0 h 404774"/>
                  <a:gd name="connsiteX0-27" fmla="*/ 89610 w 1295399"/>
                  <a:gd name="connsiteY0-28" fmla="*/ 0 h 404774"/>
                  <a:gd name="connsiteX1-29" fmla="*/ 1093012 w 1295399"/>
                  <a:gd name="connsiteY1-30" fmla="*/ 0 h 404774"/>
                  <a:gd name="connsiteX2-31" fmla="*/ 1295399 w 1295399"/>
                  <a:gd name="connsiteY2-32" fmla="*/ 202387 h 404774"/>
                  <a:gd name="connsiteX3-33" fmla="*/ 1093012 w 1295399"/>
                  <a:gd name="connsiteY3-34" fmla="*/ 404774 h 404774"/>
                  <a:gd name="connsiteX4-35" fmla="*/ 89610 w 1295399"/>
                  <a:gd name="connsiteY4-36" fmla="*/ 404774 h 404774"/>
                  <a:gd name="connsiteX5-37" fmla="*/ 60350 w 1295399"/>
                  <a:gd name="connsiteY5-38" fmla="*/ 299923 h 404774"/>
                  <a:gd name="connsiteX6-39" fmla="*/ 0 w 1295399"/>
                  <a:gd name="connsiteY6-40" fmla="*/ 99974 h 404774"/>
                  <a:gd name="connsiteX7" fmla="*/ 89610 w 1295399"/>
                  <a:gd name="connsiteY7" fmla="*/ 0 h 404774"/>
                  <a:gd name="connsiteX0-41" fmla="*/ 89610 w 1295399"/>
                  <a:gd name="connsiteY0-42" fmla="*/ 0 h 480974"/>
                  <a:gd name="connsiteX1-43" fmla="*/ 1093012 w 1295399"/>
                  <a:gd name="connsiteY1-44" fmla="*/ 0 h 480974"/>
                  <a:gd name="connsiteX2-45" fmla="*/ 1295399 w 1295399"/>
                  <a:gd name="connsiteY2-46" fmla="*/ 202387 h 480974"/>
                  <a:gd name="connsiteX3-47" fmla="*/ 1093012 w 1295399"/>
                  <a:gd name="connsiteY3-48" fmla="*/ 404774 h 480974"/>
                  <a:gd name="connsiteX4-49" fmla="*/ 89610 w 1295399"/>
                  <a:gd name="connsiteY4-50" fmla="*/ 404774 h 480974"/>
                  <a:gd name="connsiteX5-51" fmla="*/ 0 w 1295399"/>
                  <a:gd name="connsiteY5-52" fmla="*/ 480974 h 480974"/>
                  <a:gd name="connsiteX6-53" fmla="*/ 0 w 1295399"/>
                  <a:gd name="connsiteY6-54" fmla="*/ 99974 h 480974"/>
                  <a:gd name="connsiteX7-55" fmla="*/ 89610 w 1295399"/>
                  <a:gd name="connsiteY7-56" fmla="*/ 0 h 480974"/>
                  <a:gd name="connsiteX0-57" fmla="*/ 89610 w 1295399"/>
                  <a:gd name="connsiteY0-58" fmla="*/ 0 h 480974"/>
                  <a:gd name="connsiteX1-59" fmla="*/ 1093012 w 1295399"/>
                  <a:gd name="connsiteY1-60" fmla="*/ 0 h 480974"/>
                  <a:gd name="connsiteX2-61" fmla="*/ 1295399 w 1295399"/>
                  <a:gd name="connsiteY2-62" fmla="*/ 202387 h 480974"/>
                  <a:gd name="connsiteX3-63" fmla="*/ 1093012 w 1295399"/>
                  <a:gd name="connsiteY3-64" fmla="*/ 404774 h 480974"/>
                  <a:gd name="connsiteX4-65" fmla="*/ 89610 w 1295399"/>
                  <a:gd name="connsiteY4-66" fmla="*/ 404774 h 480974"/>
                  <a:gd name="connsiteX5-67" fmla="*/ 0 w 1295399"/>
                  <a:gd name="connsiteY5-68" fmla="*/ 480974 h 480974"/>
                  <a:gd name="connsiteX6-69" fmla="*/ 0 w 1295399"/>
                  <a:gd name="connsiteY6-70" fmla="*/ 99974 h 480974"/>
                  <a:gd name="connsiteX7-71" fmla="*/ 89610 w 1295399"/>
                  <a:gd name="connsiteY7-72" fmla="*/ 0 h 480974"/>
                  <a:gd name="connsiteX0-73" fmla="*/ 89610 w 1295399"/>
                  <a:gd name="connsiteY0-74" fmla="*/ 0 h 480974"/>
                  <a:gd name="connsiteX1-75" fmla="*/ 1093012 w 1295399"/>
                  <a:gd name="connsiteY1-76" fmla="*/ 0 h 480974"/>
                  <a:gd name="connsiteX2-77" fmla="*/ 1295399 w 1295399"/>
                  <a:gd name="connsiteY2-78" fmla="*/ 202387 h 480974"/>
                  <a:gd name="connsiteX3-79" fmla="*/ 1093012 w 1295399"/>
                  <a:gd name="connsiteY3-80" fmla="*/ 404774 h 480974"/>
                  <a:gd name="connsiteX4-81" fmla="*/ 89610 w 1295399"/>
                  <a:gd name="connsiteY4-82" fmla="*/ 404774 h 480974"/>
                  <a:gd name="connsiteX5-83" fmla="*/ 0 w 1295399"/>
                  <a:gd name="connsiteY5-84" fmla="*/ 480974 h 480974"/>
                  <a:gd name="connsiteX6-85" fmla="*/ 0 w 1295399"/>
                  <a:gd name="connsiteY6-86" fmla="*/ 99974 h 480974"/>
                  <a:gd name="connsiteX7-87" fmla="*/ 89610 w 1295399"/>
                  <a:gd name="connsiteY7-88" fmla="*/ 0 h 480974"/>
                  <a:gd name="connsiteX0-89" fmla="*/ 89610 w 1295399"/>
                  <a:gd name="connsiteY0-90" fmla="*/ 0 h 480974"/>
                  <a:gd name="connsiteX1-91" fmla="*/ 1093012 w 1295399"/>
                  <a:gd name="connsiteY1-92" fmla="*/ 0 h 480974"/>
                  <a:gd name="connsiteX2-93" fmla="*/ 1295399 w 1295399"/>
                  <a:gd name="connsiteY2-94" fmla="*/ 202387 h 480974"/>
                  <a:gd name="connsiteX3-95" fmla="*/ 1093012 w 1295399"/>
                  <a:gd name="connsiteY3-96" fmla="*/ 404774 h 480974"/>
                  <a:gd name="connsiteX4-97" fmla="*/ 89610 w 1295399"/>
                  <a:gd name="connsiteY4-98" fmla="*/ 404774 h 480974"/>
                  <a:gd name="connsiteX5-99" fmla="*/ 0 w 1295399"/>
                  <a:gd name="connsiteY5-100" fmla="*/ 480974 h 480974"/>
                  <a:gd name="connsiteX6-101" fmla="*/ 0 w 1295399"/>
                  <a:gd name="connsiteY6-102" fmla="*/ 99974 h 480974"/>
                  <a:gd name="connsiteX7-103" fmla="*/ 89610 w 1295399"/>
                  <a:gd name="connsiteY7-104" fmla="*/ 0 h 480974"/>
                  <a:gd name="connsiteX0-105" fmla="*/ 104497 w 1310286"/>
                  <a:gd name="connsiteY0-106" fmla="*/ 0 h 480974"/>
                  <a:gd name="connsiteX1-107" fmla="*/ 1107899 w 1310286"/>
                  <a:gd name="connsiteY1-108" fmla="*/ 0 h 480974"/>
                  <a:gd name="connsiteX2-109" fmla="*/ 1310286 w 1310286"/>
                  <a:gd name="connsiteY2-110" fmla="*/ 202387 h 480974"/>
                  <a:gd name="connsiteX3-111" fmla="*/ 1107899 w 1310286"/>
                  <a:gd name="connsiteY3-112" fmla="*/ 404774 h 480974"/>
                  <a:gd name="connsiteX4-113" fmla="*/ 104497 w 1310286"/>
                  <a:gd name="connsiteY4-114" fmla="*/ 404774 h 480974"/>
                  <a:gd name="connsiteX5-115" fmla="*/ 14887 w 1310286"/>
                  <a:gd name="connsiteY5-116" fmla="*/ 480974 h 480974"/>
                  <a:gd name="connsiteX6-117" fmla="*/ 14887 w 1310286"/>
                  <a:gd name="connsiteY6-118" fmla="*/ 99974 h 480974"/>
                  <a:gd name="connsiteX7-119" fmla="*/ 104497 w 1310286"/>
                  <a:gd name="connsiteY7-120" fmla="*/ 0 h 480974"/>
                  <a:gd name="connsiteX0-121" fmla="*/ 104497 w 1310286"/>
                  <a:gd name="connsiteY0-122" fmla="*/ 0 h 480974"/>
                  <a:gd name="connsiteX1-123" fmla="*/ 1107899 w 1310286"/>
                  <a:gd name="connsiteY1-124" fmla="*/ 0 h 480974"/>
                  <a:gd name="connsiteX2-125" fmla="*/ 1310286 w 1310286"/>
                  <a:gd name="connsiteY2-126" fmla="*/ 202387 h 480974"/>
                  <a:gd name="connsiteX3-127" fmla="*/ 1107899 w 1310286"/>
                  <a:gd name="connsiteY3-128" fmla="*/ 404774 h 480974"/>
                  <a:gd name="connsiteX4-129" fmla="*/ 104497 w 1310286"/>
                  <a:gd name="connsiteY4-130" fmla="*/ 404774 h 480974"/>
                  <a:gd name="connsiteX5-131" fmla="*/ 14887 w 1310286"/>
                  <a:gd name="connsiteY5-132" fmla="*/ 480974 h 480974"/>
                  <a:gd name="connsiteX6-133" fmla="*/ 14887 w 1310286"/>
                  <a:gd name="connsiteY6-134" fmla="*/ 99974 h 480974"/>
                  <a:gd name="connsiteX7-135" fmla="*/ 104497 w 1310286"/>
                  <a:gd name="connsiteY7-136" fmla="*/ 0 h 480974"/>
                  <a:gd name="connsiteX0-137" fmla="*/ 89610 w 1295399"/>
                  <a:gd name="connsiteY0-138" fmla="*/ 0 h 480974"/>
                  <a:gd name="connsiteX1-139" fmla="*/ 1093012 w 1295399"/>
                  <a:gd name="connsiteY1-140" fmla="*/ 0 h 480974"/>
                  <a:gd name="connsiteX2-141" fmla="*/ 1295399 w 1295399"/>
                  <a:gd name="connsiteY2-142" fmla="*/ 202387 h 480974"/>
                  <a:gd name="connsiteX3-143" fmla="*/ 1093012 w 1295399"/>
                  <a:gd name="connsiteY3-144" fmla="*/ 404774 h 480974"/>
                  <a:gd name="connsiteX4-145" fmla="*/ 89610 w 1295399"/>
                  <a:gd name="connsiteY4-146" fmla="*/ 404774 h 480974"/>
                  <a:gd name="connsiteX5-147" fmla="*/ 0 w 1295399"/>
                  <a:gd name="connsiteY5-148" fmla="*/ 480974 h 480974"/>
                  <a:gd name="connsiteX6-149" fmla="*/ 0 w 1295399"/>
                  <a:gd name="connsiteY6-150" fmla="*/ 99974 h 480974"/>
                  <a:gd name="connsiteX7-151" fmla="*/ 89610 w 1295399"/>
                  <a:gd name="connsiteY7-152" fmla="*/ 0 h 480974"/>
                  <a:gd name="connsiteX0-153" fmla="*/ 89610 w 1295399"/>
                  <a:gd name="connsiteY0-154" fmla="*/ 0 h 480974"/>
                  <a:gd name="connsiteX1-155" fmla="*/ 1093012 w 1295399"/>
                  <a:gd name="connsiteY1-156" fmla="*/ 0 h 480974"/>
                  <a:gd name="connsiteX2-157" fmla="*/ 1295399 w 1295399"/>
                  <a:gd name="connsiteY2-158" fmla="*/ 202387 h 480974"/>
                  <a:gd name="connsiteX3-159" fmla="*/ 1093012 w 1295399"/>
                  <a:gd name="connsiteY3-160" fmla="*/ 404774 h 480974"/>
                  <a:gd name="connsiteX4-161" fmla="*/ 89610 w 1295399"/>
                  <a:gd name="connsiteY4-162" fmla="*/ 404774 h 480974"/>
                  <a:gd name="connsiteX5-163" fmla="*/ 0 w 1295399"/>
                  <a:gd name="connsiteY5-164" fmla="*/ 480974 h 480974"/>
                  <a:gd name="connsiteX6-165" fmla="*/ 0 w 1295399"/>
                  <a:gd name="connsiteY6-166" fmla="*/ 99974 h 480974"/>
                  <a:gd name="connsiteX7-167" fmla="*/ 89610 w 1295399"/>
                  <a:gd name="connsiteY7-168" fmla="*/ 0 h 480974"/>
                  <a:gd name="connsiteX0-169" fmla="*/ 89610 w 1295399"/>
                  <a:gd name="connsiteY0-170" fmla="*/ 0 h 480974"/>
                  <a:gd name="connsiteX1-171" fmla="*/ 1093012 w 1295399"/>
                  <a:gd name="connsiteY1-172" fmla="*/ 0 h 480974"/>
                  <a:gd name="connsiteX2-173" fmla="*/ 1295399 w 1295399"/>
                  <a:gd name="connsiteY2-174" fmla="*/ 202387 h 480974"/>
                  <a:gd name="connsiteX3-175" fmla="*/ 1093012 w 1295399"/>
                  <a:gd name="connsiteY3-176" fmla="*/ 404774 h 480974"/>
                  <a:gd name="connsiteX4-177" fmla="*/ 89610 w 1295399"/>
                  <a:gd name="connsiteY4-178" fmla="*/ 404774 h 480974"/>
                  <a:gd name="connsiteX5-179" fmla="*/ 0 w 1295399"/>
                  <a:gd name="connsiteY5-180" fmla="*/ 480974 h 480974"/>
                  <a:gd name="connsiteX6-181" fmla="*/ 0 w 1295399"/>
                  <a:gd name="connsiteY6-182" fmla="*/ 99974 h 480974"/>
                  <a:gd name="connsiteX7-183" fmla="*/ 89610 w 1295399"/>
                  <a:gd name="connsiteY7-184" fmla="*/ 0 h 480974"/>
                  <a:gd name="connsiteX0-185" fmla="*/ 89610 w 1295399"/>
                  <a:gd name="connsiteY0-186" fmla="*/ 0 h 480974"/>
                  <a:gd name="connsiteX1-187" fmla="*/ 1093012 w 1295399"/>
                  <a:gd name="connsiteY1-188" fmla="*/ 0 h 480974"/>
                  <a:gd name="connsiteX2-189" fmla="*/ 1295399 w 1295399"/>
                  <a:gd name="connsiteY2-190" fmla="*/ 202387 h 480974"/>
                  <a:gd name="connsiteX3-191" fmla="*/ 1093012 w 1295399"/>
                  <a:gd name="connsiteY3-192" fmla="*/ 404774 h 480974"/>
                  <a:gd name="connsiteX4-193" fmla="*/ 89610 w 1295399"/>
                  <a:gd name="connsiteY4-194" fmla="*/ 404774 h 480974"/>
                  <a:gd name="connsiteX5-195" fmla="*/ 0 w 1295399"/>
                  <a:gd name="connsiteY5-196" fmla="*/ 480974 h 480974"/>
                  <a:gd name="connsiteX6-197" fmla="*/ 0 w 1295399"/>
                  <a:gd name="connsiteY6-198" fmla="*/ 99974 h 480974"/>
                  <a:gd name="connsiteX7-199" fmla="*/ 89610 w 1295399"/>
                  <a:gd name="connsiteY7-200" fmla="*/ 0 h 480974"/>
                  <a:gd name="connsiteX0-201" fmla="*/ 89610 w 1295399"/>
                  <a:gd name="connsiteY0-202" fmla="*/ 2367 h 483341"/>
                  <a:gd name="connsiteX1-203" fmla="*/ 1093012 w 1295399"/>
                  <a:gd name="connsiteY1-204" fmla="*/ 2367 h 483341"/>
                  <a:gd name="connsiteX2-205" fmla="*/ 1295399 w 1295399"/>
                  <a:gd name="connsiteY2-206" fmla="*/ 204754 h 483341"/>
                  <a:gd name="connsiteX3-207" fmla="*/ 1093012 w 1295399"/>
                  <a:gd name="connsiteY3-208" fmla="*/ 407141 h 483341"/>
                  <a:gd name="connsiteX4-209" fmla="*/ 89610 w 1295399"/>
                  <a:gd name="connsiteY4-210" fmla="*/ 407141 h 483341"/>
                  <a:gd name="connsiteX5-211" fmla="*/ 0 w 1295399"/>
                  <a:gd name="connsiteY5-212" fmla="*/ 483341 h 483341"/>
                  <a:gd name="connsiteX6-213" fmla="*/ 0 w 1295399"/>
                  <a:gd name="connsiteY6-214" fmla="*/ 102341 h 483341"/>
                  <a:gd name="connsiteX7-215" fmla="*/ 89610 w 1295399"/>
                  <a:gd name="connsiteY7-216" fmla="*/ 2367 h 483341"/>
                  <a:gd name="connsiteX0-217" fmla="*/ 103929 w 1309718"/>
                  <a:gd name="connsiteY0-218" fmla="*/ 2367 h 483341"/>
                  <a:gd name="connsiteX1-219" fmla="*/ 1107331 w 1309718"/>
                  <a:gd name="connsiteY1-220" fmla="*/ 2367 h 483341"/>
                  <a:gd name="connsiteX2-221" fmla="*/ 1309718 w 1309718"/>
                  <a:gd name="connsiteY2-222" fmla="*/ 204754 h 483341"/>
                  <a:gd name="connsiteX3-223" fmla="*/ 1107331 w 1309718"/>
                  <a:gd name="connsiteY3-224" fmla="*/ 407141 h 483341"/>
                  <a:gd name="connsiteX4-225" fmla="*/ 103929 w 1309718"/>
                  <a:gd name="connsiteY4-226" fmla="*/ 407141 h 483341"/>
                  <a:gd name="connsiteX5-227" fmla="*/ 14319 w 1309718"/>
                  <a:gd name="connsiteY5-228" fmla="*/ 483341 h 483341"/>
                  <a:gd name="connsiteX6-229" fmla="*/ 14319 w 1309718"/>
                  <a:gd name="connsiteY6-230" fmla="*/ 102341 h 483341"/>
                  <a:gd name="connsiteX7-231" fmla="*/ 103929 w 1309718"/>
                  <a:gd name="connsiteY7-232" fmla="*/ 2367 h 483341"/>
                  <a:gd name="connsiteX0-233" fmla="*/ 103929 w 1309718"/>
                  <a:gd name="connsiteY0-234" fmla="*/ 2367 h 483341"/>
                  <a:gd name="connsiteX1-235" fmla="*/ 1107331 w 1309718"/>
                  <a:gd name="connsiteY1-236" fmla="*/ 2367 h 483341"/>
                  <a:gd name="connsiteX2-237" fmla="*/ 1309718 w 1309718"/>
                  <a:gd name="connsiteY2-238" fmla="*/ 204754 h 483341"/>
                  <a:gd name="connsiteX3-239" fmla="*/ 1107331 w 1309718"/>
                  <a:gd name="connsiteY3-240" fmla="*/ 407141 h 483341"/>
                  <a:gd name="connsiteX4-241" fmla="*/ 103929 w 1309718"/>
                  <a:gd name="connsiteY4-242" fmla="*/ 407141 h 483341"/>
                  <a:gd name="connsiteX5-243" fmla="*/ 14319 w 1309718"/>
                  <a:gd name="connsiteY5-244" fmla="*/ 483341 h 483341"/>
                  <a:gd name="connsiteX6-245" fmla="*/ 14319 w 1309718"/>
                  <a:gd name="connsiteY6-246" fmla="*/ 102341 h 483341"/>
                  <a:gd name="connsiteX7-247" fmla="*/ 103929 w 1309718"/>
                  <a:gd name="connsiteY7-248" fmla="*/ 2367 h 483341"/>
                  <a:gd name="connsiteX0-249" fmla="*/ 103929 w 1309718"/>
                  <a:gd name="connsiteY0-250" fmla="*/ 2367 h 483341"/>
                  <a:gd name="connsiteX1-251" fmla="*/ 1107331 w 1309718"/>
                  <a:gd name="connsiteY1-252" fmla="*/ 2367 h 483341"/>
                  <a:gd name="connsiteX2-253" fmla="*/ 1309718 w 1309718"/>
                  <a:gd name="connsiteY2-254" fmla="*/ 204754 h 483341"/>
                  <a:gd name="connsiteX3-255" fmla="*/ 1107331 w 1309718"/>
                  <a:gd name="connsiteY3-256" fmla="*/ 407141 h 483341"/>
                  <a:gd name="connsiteX4-257" fmla="*/ 103929 w 1309718"/>
                  <a:gd name="connsiteY4-258" fmla="*/ 407141 h 483341"/>
                  <a:gd name="connsiteX5-259" fmla="*/ 14319 w 1309718"/>
                  <a:gd name="connsiteY5-260" fmla="*/ 483341 h 483341"/>
                  <a:gd name="connsiteX6-261" fmla="*/ 14319 w 1309718"/>
                  <a:gd name="connsiteY6-262" fmla="*/ 102341 h 483341"/>
                  <a:gd name="connsiteX7-263" fmla="*/ 103929 w 1309718"/>
                  <a:gd name="connsiteY7-264" fmla="*/ 2367 h 483341"/>
                  <a:gd name="connsiteX0-265" fmla="*/ 103929 w 1309718"/>
                  <a:gd name="connsiteY0-266" fmla="*/ 2367 h 483341"/>
                  <a:gd name="connsiteX1-267" fmla="*/ 1107331 w 1309718"/>
                  <a:gd name="connsiteY1-268" fmla="*/ 2367 h 483341"/>
                  <a:gd name="connsiteX2-269" fmla="*/ 1309718 w 1309718"/>
                  <a:gd name="connsiteY2-270" fmla="*/ 204754 h 483341"/>
                  <a:gd name="connsiteX3-271" fmla="*/ 1107331 w 1309718"/>
                  <a:gd name="connsiteY3-272" fmla="*/ 407141 h 483341"/>
                  <a:gd name="connsiteX4-273" fmla="*/ 103929 w 1309718"/>
                  <a:gd name="connsiteY4-274" fmla="*/ 407141 h 483341"/>
                  <a:gd name="connsiteX5-275" fmla="*/ 14319 w 1309718"/>
                  <a:gd name="connsiteY5-276" fmla="*/ 483341 h 483341"/>
                  <a:gd name="connsiteX6-277" fmla="*/ 14319 w 1309718"/>
                  <a:gd name="connsiteY6-278" fmla="*/ 102341 h 483341"/>
                  <a:gd name="connsiteX7-279" fmla="*/ 103929 w 1309718"/>
                  <a:gd name="connsiteY7-280" fmla="*/ 2367 h 483341"/>
                  <a:gd name="connsiteX0-281" fmla="*/ 140419 w 1309718"/>
                  <a:gd name="connsiteY0-282" fmla="*/ 2549 h 480974"/>
                  <a:gd name="connsiteX1-283" fmla="*/ 1107331 w 1309718"/>
                  <a:gd name="connsiteY1-284" fmla="*/ 0 h 480974"/>
                  <a:gd name="connsiteX2-285" fmla="*/ 1309718 w 1309718"/>
                  <a:gd name="connsiteY2-286" fmla="*/ 202387 h 480974"/>
                  <a:gd name="connsiteX3-287" fmla="*/ 1107331 w 1309718"/>
                  <a:gd name="connsiteY3-288" fmla="*/ 404774 h 480974"/>
                  <a:gd name="connsiteX4-289" fmla="*/ 103929 w 1309718"/>
                  <a:gd name="connsiteY4-290" fmla="*/ 404774 h 480974"/>
                  <a:gd name="connsiteX5-291" fmla="*/ 14319 w 1309718"/>
                  <a:gd name="connsiteY5-292" fmla="*/ 480974 h 480974"/>
                  <a:gd name="connsiteX6-293" fmla="*/ 14319 w 1309718"/>
                  <a:gd name="connsiteY6-294" fmla="*/ 99974 h 480974"/>
                  <a:gd name="connsiteX7-295" fmla="*/ 140419 w 1309718"/>
                  <a:gd name="connsiteY7-296" fmla="*/ 2549 h 480974"/>
                  <a:gd name="connsiteX0-297" fmla="*/ 140419 w 1309718"/>
                  <a:gd name="connsiteY0-298" fmla="*/ 2549 h 480974"/>
                  <a:gd name="connsiteX1-299" fmla="*/ 1107331 w 1309718"/>
                  <a:gd name="connsiteY1-300" fmla="*/ 0 h 480974"/>
                  <a:gd name="connsiteX2-301" fmla="*/ 1309718 w 1309718"/>
                  <a:gd name="connsiteY2-302" fmla="*/ 202387 h 480974"/>
                  <a:gd name="connsiteX3-303" fmla="*/ 1107331 w 1309718"/>
                  <a:gd name="connsiteY3-304" fmla="*/ 404774 h 480974"/>
                  <a:gd name="connsiteX4-305" fmla="*/ 137051 w 1309718"/>
                  <a:gd name="connsiteY4-306" fmla="*/ 410439 h 480974"/>
                  <a:gd name="connsiteX5-307" fmla="*/ 14319 w 1309718"/>
                  <a:gd name="connsiteY5-308" fmla="*/ 480974 h 480974"/>
                  <a:gd name="connsiteX6-309" fmla="*/ 14319 w 1309718"/>
                  <a:gd name="connsiteY6-310" fmla="*/ 99974 h 480974"/>
                  <a:gd name="connsiteX7-311" fmla="*/ 140419 w 1309718"/>
                  <a:gd name="connsiteY7-312" fmla="*/ 2549 h 480974"/>
                  <a:gd name="connsiteX0-313" fmla="*/ 140419 w 1309718"/>
                  <a:gd name="connsiteY0-314" fmla="*/ 2549 h 480974"/>
                  <a:gd name="connsiteX1-315" fmla="*/ 1107331 w 1309718"/>
                  <a:gd name="connsiteY1-316" fmla="*/ 0 h 480974"/>
                  <a:gd name="connsiteX2-317" fmla="*/ 1309718 w 1309718"/>
                  <a:gd name="connsiteY2-318" fmla="*/ 202387 h 480974"/>
                  <a:gd name="connsiteX3-319" fmla="*/ 1107331 w 1309718"/>
                  <a:gd name="connsiteY3-320" fmla="*/ 404774 h 480974"/>
                  <a:gd name="connsiteX4-321" fmla="*/ 137051 w 1309718"/>
                  <a:gd name="connsiteY4-322" fmla="*/ 410439 h 480974"/>
                  <a:gd name="connsiteX5-323" fmla="*/ 14319 w 1309718"/>
                  <a:gd name="connsiteY5-324" fmla="*/ 480974 h 480974"/>
                  <a:gd name="connsiteX6-325" fmla="*/ 14319 w 1309718"/>
                  <a:gd name="connsiteY6-326" fmla="*/ 99974 h 480974"/>
                  <a:gd name="connsiteX7-327" fmla="*/ 140419 w 1309718"/>
                  <a:gd name="connsiteY7-328" fmla="*/ 2549 h 480974"/>
                  <a:gd name="connsiteX0-329" fmla="*/ 140419 w 1309718"/>
                  <a:gd name="connsiteY0-330" fmla="*/ 2549 h 480974"/>
                  <a:gd name="connsiteX1-331" fmla="*/ 1107331 w 1309718"/>
                  <a:gd name="connsiteY1-332" fmla="*/ 0 h 480974"/>
                  <a:gd name="connsiteX2-333" fmla="*/ 1309718 w 1309718"/>
                  <a:gd name="connsiteY2-334" fmla="*/ 202387 h 480974"/>
                  <a:gd name="connsiteX3-335" fmla="*/ 1107331 w 1309718"/>
                  <a:gd name="connsiteY3-336" fmla="*/ 404774 h 480974"/>
                  <a:gd name="connsiteX4-337" fmla="*/ 137051 w 1309718"/>
                  <a:gd name="connsiteY4-338" fmla="*/ 410439 h 480974"/>
                  <a:gd name="connsiteX5-339" fmla="*/ 14319 w 1309718"/>
                  <a:gd name="connsiteY5-340" fmla="*/ 480974 h 480974"/>
                  <a:gd name="connsiteX6-341" fmla="*/ 14319 w 1309718"/>
                  <a:gd name="connsiteY6-342" fmla="*/ 99974 h 480974"/>
                  <a:gd name="connsiteX7-343" fmla="*/ 140419 w 1309718"/>
                  <a:gd name="connsiteY7-344" fmla="*/ 2549 h 480974"/>
                  <a:gd name="connsiteX0-345" fmla="*/ 140419 w 1309718"/>
                  <a:gd name="connsiteY0-346" fmla="*/ 2549 h 480974"/>
                  <a:gd name="connsiteX1-347" fmla="*/ 1107331 w 1309718"/>
                  <a:gd name="connsiteY1-348" fmla="*/ 0 h 480974"/>
                  <a:gd name="connsiteX2-349" fmla="*/ 1309718 w 1309718"/>
                  <a:gd name="connsiteY2-350" fmla="*/ 202387 h 480974"/>
                  <a:gd name="connsiteX3-351" fmla="*/ 1107331 w 1309718"/>
                  <a:gd name="connsiteY3-352" fmla="*/ 404774 h 480974"/>
                  <a:gd name="connsiteX4-353" fmla="*/ 137051 w 1309718"/>
                  <a:gd name="connsiteY4-354" fmla="*/ 410439 h 480974"/>
                  <a:gd name="connsiteX5-355" fmla="*/ 14319 w 1309718"/>
                  <a:gd name="connsiteY5-356" fmla="*/ 480974 h 480974"/>
                  <a:gd name="connsiteX6-357" fmla="*/ 14319 w 1309718"/>
                  <a:gd name="connsiteY6-358" fmla="*/ 99974 h 480974"/>
                  <a:gd name="connsiteX7-359" fmla="*/ 140419 w 1309718"/>
                  <a:gd name="connsiteY7-360" fmla="*/ 2549 h 480974"/>
                  <a:gd name="connsiteX0-361" fmla="*/ 140419 w 1309718"/>
                  <a:gd name="connsiteY0-362" fmla="*/ 2549 h 480974"/>
                  <a:gd name="connsiteX1-363" fmla="*/ 1107331 w 1309718"/>
                  <a:gd name="connsiteY1-364" fmla="*/ 0 h 480974"/>
                  <a:gd name="connsiteX2-365" fmla="*/ 1309718 w 1309718"/>
                  <a:gd name="connsiteY2-366" fmla="*/ 202387 h 480974"/>
                  <a:gd name="connsiteX3-367" fmla="*/ 1107331 w 1309718"/>
                  <a:gd name="connsiteY3-368" fmla="*/ 404774 h 480974"/>
                  <a:gd name="connsiteX4-369" fmla="*/ 137051 w 1309718"/>
                  <a:gd name="connsiteY4-370" fmla="*/ 410439 h 480974"/>
                  <a:gd name="connsiteX5-371" fmla="*/ 14319 w 1309718"/>
                  <a:gd name="connsiteY5-372" fmla="*/ 480974 h 480974"/>
                  <a:gd name="connsiteX6-373" fmla="*/ 14319 w 1309718"/>
                  <a:gd name="connsiteY6-374" fmla="*/ 99974 h 480974"/>
                  <a:gd name="connsiteX7-375" fmla="*/ 140419 w 1309718"/>
                  <a:gd name="connsiteY7-376" fmla="*/ 2549 h 480974"/>
                  <a:gd name="connsiteX0-377" fmla="*/ 94046 w 1309718"/>
                  <a:gd name="connsiteY0-378" fmla="*/ 2367 h 483679"/>
                  <a:gd name="connsiteX1-379" fmla="*/ 1107331 w 1309718"/>
                  <a:gd name="connsiteY1-380" fmla="*/ 2705 h 483679"/>
                  <a:gd name="connsiteX2-381" fmla="*/ 1309718 w 1309718"/>
                  <a:gd name="connsiteY2-382" fmla="*/ 205092 h 483679"/>
                  <a:gd name="connsiteX3-383" fmla="*/ 1107331 w 1309718"/>
                  <a:gd name="connsiteY3-384" fmla="*/ 407479 h 483679"/>
                  <a:gd name="connsiteX4-385" fmla="*/ 137051 w 1309718"/>
                  <a:gd name="connsiteY4-386" fmla="*/ 413144 h 483679"/>
                  <a:gd name="connsiteX5-387" fmla="*/ 14319 w 1309718"/>
                  <a:gd name="connsiteY5-388" fmla="*/ 483679 h 483679"/>
                  <a:gd name="connsiteX6-389" fmla="*/ 14319 w 1309718"/>
                  <a:gd name="connsiteY6-390" fmla="*/ 102679 h 483679"/>
                  <a:gd name="connsiteX7-391" fmla="*/ 94046 w 1309718"/>
                  <a:gd name="connsiteY7-392" fmla="*/ 2367 h 483679"/>
                  <a:gd name="connsiteX0-393" fmla="*/ 94046 w 1309718"/>
                  <a:gd name="connsiteY0-394" fmla="*/ 0 h 481312"/>
                  <a:gd name="connsiteX1-395" fmla="*/ 1107331 w 1309718"/>
                  <a:gd name="connsiteY1-396" fmla="*/ 338 h 481312"/>
                  <a:gd name="connsiteX2-397" fmla="*/ 1309718 w 1309718"/>
                  <a:gd name="connsiteY2-398" fmla="*/ 202725 h 481312"/>
                  <a:gd name="connsiteX3-399" fmla="*/ 1107331 w 1309718"/>
                  <a:gd name="connsiteY3-400" fmla="*/ 405112 h 481312"/>
                  <a:gd name="connsiteX4-401" fmla="*/ 137051 w 1309718"/>
                  <a:gd name="connsiteY4-402" fmla="*/ 410777 h 481312"/>
                  <a:gd name="connsiteX5-403" fmla="*/ 14319 w 1309718"/>
                  <a:gd name="connsiteY5-404" fmla="*/ 481312 h 481312"/>
                  <a:gd name="connsiteX6-405" fmla="*/ 14319 w 1309718"/>
                  <a:gd name="connsiteY6-406" fmla="*/ 100312 h 481312"/>
                  <a:gd name="connsiteX7-407" fmla="*/ 94046 w 1309718"/>
                  <a:gd name="connsiteY7-408" fmla="*/ 0 h 481312"/>
                  <a:gd name="connsiteX0-409" fmla="*/ 94046 w 1309718"/>
                  <a:gd name="connsiteY0-410" fmla="*/ 11030 h 492342"/>
                  <a:gd name="connsiteX1-411" fmla="*/ 1107331 w 1309718"/>
                  <a:gd name="connsiteY1-412" fmla="*/ 11368 h 492342"/>
                  <a:gd name="connsiteX2-413" fmla="*/ 1309718 w 1309718"/>
                  <a:gd name="connsiteY2-414" fmla="*/ 213755 h 492342"/>
                  <a:gd name="connsiteX3-415" fmla="*/ 1107331 w 1309718"/>
                  <a:gd name="connsiteY3-416" fmla="*/ 416142 h 492342"/>
                  <a:gd name="connsiteX4-417" fmla="*/ 137051 w 1309718"/>
                  <a:gd name="connsiteY4-418" fmla="*/ 421807 h 492342"/>
                  <a:gd name="connsiteX5-419" fmla="*/ 14319 w 1309718"/>
                  <a:gd name="connsiteY5-420" fmla="*/ 492342 h 492342"/>
                  <a:gd name="connsiteX6-421" fmla="*/ 14319 w 1309718"/>
                  <a:gd name="connsiteY6-422" fmla="*/ 111342 h 492342"/>
                  <a:gd name="connsiteX7-423" fmla="*/ 94046 w 1309718"/>
                  <a:gd name="connsiteY7-424" fmla="*/ 11030 h 492342"/>
                  <a:gd name="connsiteX0-425" fmla="*/ 94046 w 1309718"/>
                  <a:gd name="connsiteY0-426" fmla="*/ 0 h 481312"/>
                  <a:gd name="connsiteX1-427" fmla="*/ 1107331 w 1309718"/>
                  <a:gd name="connsiteY1-428" fmla="*/ 338 h 481312"/>
                  <a:gd name="connsiteX2-429" fmla="*/ 1309718 w 1309718"/>
                  <a:gd name="connsiteY2-430" fmla="*/ 202725 h 481312"/>
                  <a:gd name="connsiteX3-431" fmla="*/ 1107331 w 1309718"/>
                  <a:gd name="connsiteY3-432" fmla="*/ 405112 h 481312"/>
                  <a:gd name="connsiteX4-433" fmla="*/ 137051 w 1309718"/>
                  <a:gd name="connsiteY4-434" fmla="*/ 410777 h 481312"/>
                  <a:gd name="connsiteX5-435" fmla="*/ 14319 w 1309718"/>
                  <a:gd name="connsiteY5-436" fmla="*/ 481312 h 481312"/>
                  <a:gd name="connsiteX6-437" fmla="*/ 14319 w 1309718"/>
                  <a:gd name="connsiteY6-438" fmla="*/ 100312 h 481312"/>
                  <a:gd name="connsiteX7-439" fmla="*/ 94046 w 1309718"/>
                  <a:gd name="connsiteY7-440" fmla="*/ 0 h 481312"/>
                  <a:gd name="connsiteX0-441" fmla="*/ 94046 w 1309718"/>
                  <a:gd name="connsiteY0-442" fmla="*/ 0 h 481312"/>
                  <a:gd name="connsiteX1-443" fmla="*/ 1107331 w 1309718"/>
                  <a:gd name="connsiteY1-444" fmla="*/ 338 h 481312"/>
                  <a:gd name="connsiteX2-445" fmla="*/ 1309718 w 1309718"/>
                  <a:gd name="connsiteY2-446" fmla="*/ 202725 h 481312"/>
                  <a:gd name="connsiteX3-447" fmla="*/ 1107331 w 1309718"/>
                  <a:gd name="connsiteY3-448" fmla="*/ 405112 h 481312"/>
                  <a:gd name="connsiteX4-449" fmla="*/ 137051 w 1309718"/>
                  <a:gd name="connsiteY4-450" fmla="*/ 410777 h 481312"/>
                  <a:gd name="connsiteX5-451" fmla="*/ 14319 w 1309718"/>
                  <a:gd name="connsiteY5-452" fmla="*/ 481312 h 481312"/>
                  <a:gd name="connsiteX6-453" fmla="*/ 14319 w 1309718"/>
                  <a:gd name="connsiteY6-454" fmla="*/ 100312 h 481312"/>
                  <a:gd name="connsiteX7-455" fmla="*/ 94046 w 1309718"/>
                  <a:gd name="connsiteY7-456" fmla="*/ 0 h 481312"/>
                  <a:gd name="connsiteX0-457" fmla="*/ 81513 w 1297185"/>
                  <a:gd name="connsiteY0-458" fmla="*/ 0 h 481312"/>
                  <a:gd name="connsiteX1-459" fmla="*/ 1094798 w 1297185"/>
                  <a:gd name="connsiteY1-460" fmla="*/ 338 h 481312"/>
                  <a:gd name="connsiteX2-461" fmla="*/ 1297185 w 1297185"/>
                  <a:gd name="connsiteY2-462" fmla="*/ 202725 h 481312"/>
                  <a:gd name="connsiteX3-463" fmla="*/ 1094798 w 1297185"/>
                  <a:gd name="connsiteY3-464" fmla="*/ 405112 h 481312"/>
                  <a:gd name="connsiteX4-465" fmla="*/ 124518 w 1297185"/>
                  <a:gd name="connsiteY4-466" fmla="*/ 410777 h 481312"/>
                  <a:gd name="connsiteX5-467" fmla="*/ 1786 w 1297185"/>
                  <a:gd name="connsiteY5-468" fmla="*/ 481312 h 481312"/>
                  <a:gd name="connsiteX6-469" fmla="*/ 1786 w 1297185"/>
                  <a:gd name="connsiteY6-470" fmla="*/ 100312 h 481312"/>
                  <a:gd name="connsiteX7-471" fmla="*/ 81513 w 1297185"/>
                  <a:gd name="connsiteY7-472" fmla="*/ 0 h 481312"/>
                  <a:gd name="connsiteX0-473" fmla="*/ 79727 w 1295399"/>
                  <a:gd name="connsiteY0-474" fmla="*/ 0 h 481312"/>
                  <a:gd name="connsiteX1-475" fmla="*/ 1093012 w 1295399"/>
                  <a:gd name="connsiteY1-476" fmla="*/ 338 h 481312"/>
                  <a:gd name="connsiteX2-477" fmla="*/ 1295399 w 1295399"/>
                  <a:gd name="connsiteY2-478" fmla="*/ 202725 h 481312"/>
                  <a:gd name="connsiteX3-479" fmla="*/ 1093012 w 1295399"/>
                  <a:gd name="connsiteY3-480" fmla="*/ 405112 h 481312"/>
                  <a:gd name="connsiteX4-481" fmla="*/ 122732 w 1295399"/>
                  <a:gd name="connsiteY4-482" fmla="*/ 410777 h 481312"/>
                  <a:gd name="connsiteX5-483" fmla="*/ 0 w 1295399"/>
                  <a:gd name="connsiteY5-484" fmla="*/ 481312 h 481312"/>
                  <a:gd name="connsiteX6-485" fmla="*/ 0 w 1295399"/>
                  <a:gd name="connsiteY6-486" fmla="*/ 100312 h 481312"/>
                  <a:gd name="connsiteX7-487" fmla="*/ 79727 w 1295399"/>
                  <a:gd name="connsiteY7-488" fmla="*/ 0 h 481312"/>
                  <a:gd name="connsiteX0-489" fmla="*/ 79727 w 1302292"/>
                  <a:gd name="connsiteY0-490" fmla="*/ 0 h 481312"/>
                  <a:gd name="connsiteX1-491" fmla="*/ 1134372 w 1302292"/>
                  <a:gd name="connsiteY1-492" fmla="*/ 1301 h 481312"/>
                  <a:gd name="connsiteX2-493" fmla="*/ 1295399 w 1302292"/>
                  <a:gd name="connsiteY2-494" fmla="*/ 202725 h 481312"/>
                  <a:gd name="connsiteX3-495" fmla="*/ 1093012 w 1302292"/>
                  <a:gd name="connsiteY3-496" fmla="*/ 405112 h 481312"/>
                  <a:gd name="connsiteX4-497" fmla="*/ 122732 w 1302292"/>
                  <a:gd name="connsiteY4-498" fmla="*/ 410777 h 481312"/>
                  <a:gd name="connsiteX5-499" fmla="*/ 0 w 1302292"/>
                  <a:gd name="connsiteY5-500" fmla="*/ 481312 h 481312"/>
                  <a:gd name="connsiteX6-501" fmla="*/ 0 w 1302292"/>
                  <a:gd name="connsiteY6-502" fmla="*/ 100312 h 481312"/>
                  <a:gd name="connsiteX7-503" fmla="*/ 79727 w 1302292"/>
                  <a:gd name="connsiteY7-504" fmla="*/ 0 h 481312"/>
                  <a:gd name="connsiteX0-505" fmla="*/ 79727 w 1295608"/>
                  <a:gd name="connsiteY0-506" fmla="*/ 0 h 481312"/>
                  <a:gd name="connsiteX1-507" fmla="*/ 1134372 w 1295608"/>
                  <a:gd name="connsiteY1-508" fmla="*/ 1301 h 481312"/>
                  <a:gd name="connsiteX2-509" fmla="*/ 1295399 w 1295608"/>
                  <a:gd name="connsiteY2-510" fmla="*/ 202725 h 481312"/>
                  <a:gd name="connsiteX3-511" fmla="*/ 1133118 w 1295608"/>
                  <a:gd name="connsiteY3-512" fmla="*/ 405112 h 481312"/>
                  <a:gd name="connsiteX4-513" fmla="*/ 122732 w 1295608"/>
                  <a:gd name="connsiteY4-514" fmla="*/ 410777 h 481312"/>
                  <a:gd name="connsiteX5-515" fmla="*/ 0 w 1295608"/>
                  <a:gd name="connsiteY5-516" fmla="*/ 481312 h 481312"/>
                  <a:gd name="connsiteX6-517" fmla="*/ 0 w 1295608"/>
                  <a:gd name="connsiteY6-518" fmla="*/ 100312 h 481312"/>
                  <a:gd name="connsiteX7-519" fmla="*/ 79727 w 1295608"/>
                  <a:gd name="connsiteY7-520" fmla="*/ 0 h 481312"/>
                  <a:gd name="connsiteX0-521" fmla="*/ 79727 w 1295399"/>
                  <a:gd name="connsiteY0-522" fmla="*/ 0 h 481312"/>
                  <a:gd name="connsiteX1-523" fmla="*/ 1134372 w 1295399"/>
                  <a:gd name="connsiteY1-524" fmla="*/ 1301 h 481312"/>
                  <a:gd name="connsiteX2-525" fmla="*/ 1295399 w 1295399"/>
                  <a:gd name="connsiteY2-526" fmla="*/ 202725 h 481312"/>
                  <a:gd name="connsiteX3-527" fmla="*/ 1133118 w 1295399"/>
                  <a:gd name="connsiteY3-528" fmla="*/ 405112 h 481312"/>
                  <a:gd name="connsiteX4-529" fmla="*/ 122732 w 1295399"/>
                  <a:gd name="connsiteY4-530" fmla="*/ 410777 h 481312"/>
                  <a:gd name="connsiteX5-531" fmla="*/ 0 w 1295399"/>
                  <a:gd name="connsiteY5-532" fmla="*/ 481312 h 481312"/>
                  <a:gd name="connsiteX6-533" fmla="*/ 0 w 1295399"/>
                  <a:gd name="connsiteY6-534" fmla="*/ 100312 h 481312"/>
                  <a:gd name="connsiteX7-535" fmla="*/ 79727 w 1295399"/>
                  <a:gd name="connsiteY7-536" fmla="*/ 0 h 481312"/>
                  <a:gd name="connsiteX0-537" fmla="*/ 79727 w 1295399"/>
                  <a:gd name="connsiteY0-538" fmla="*/ 0 h 481312"/>
                  <a:gd name="connsiteX1-539" fmla="*/ 1134372 w 1295399"/>
                  <a:gd name="connsiteY1-540" fmla="*/ 1301 h 481312"/>
                  <a:gd name="connsiteX2-541" fmla="*/ 1295399 w 1295399"/>
                  <a:gd name="connsiteY2-542" fmla="*/ 202725 h 481312"/>
                  <a:gd name="connsiteX3-543" fmla="*/ 1133118 w 1295399"/>
                  <a:gd name="connsiteY3-544" fmla="*/ 405112 h 481312"/>
                  <a:gd name="connsiteX4-545" fmla="*/ 122732 w 1295399"/>
                  <a:gd name="connsiteY4-546" fmla="*/ 410777 h 481312"/>
                  <a:gd name="connsiteX5-547" fmla="*/ 0 w 1295399"/>
                  <a:gd name="connsiteY5-548" fmla="*/ 481312 h 481312"/>
                  <a:gd name="connsiteX6-549" fmla="*/ 0 w 1295399"/>
                  <a:gd name="connsiteY6-550" fmla="*/ 100312 h 481312"/>
                  <a:gd name="connsiteX7-551" fmla="*/ 79727 w 1295399"/>
                  <a:gd name="connsiteY7-552" fmla="*/ 0 h 481312"/>
                  <a:gd name="connsiteX0-553" fmla="*/ 79727 w 1295399"/>
                  <a:gd name="connsiteY0-554" fmla="*/ 0 h 481312"/>
                  <a:gd name="connsiteX1-555" fmla="*/ 1134372 w 1295399"/>
                  <a:gd name="connsiteY1-556" fmla="*/ 1301 h 481312"/>
                  <a:gd name="connsiteX2-557" fmla="*/ 1295399 w 1295399"/>
                  <a:gd name="connsiteY2-558" fmla="*/ 202725 h 481312"/>
                  <a:gd name="connsiteX3-559" fmla="*/ 1165078 w 1295399"/>
                  <a:gd name="connsiteY3-560" fmla="*/ 406074 h 481312"/>
                  <a:gd name="connsiteX4-561" fmla="*/ 122732 w 1295399"/>
                  <a:gd name="connsiteY4-562" fmla="*/ 410777 h 481312"/>
                  <a:gd name="connsiteX5-563" fmla="*/ 0 w 1295399"/>
                  <a:gd name="connsiteY5-564" fmla="*/ 481312 h 481312"/>
                  <a:gd name="connsiteX6-565" fmla="*/ 0 w 1295399"/>
                  <a:gd name="connsiteY6-566" fmla="*/ 100312 h 481312"/>
                  <a:gd name="connsiteX7-567" fmla="*/ 79727 w 1295399"/>
                  <a:gd name="connsiteY7-568" fmla="*/ 0 h 481312"/>
                  <a:gd name="connsiteX0-569" fmla="*/ 79727 w 1295399"/>
                  <a:gd name="connsiteY0-570" fmla="*/ 0 h 481312"/>
                  <a:gd name="connsiteX1-571" fmla="*/ 1156305 w 1295399"/>
                  <a:gd name="connsiteY1-572" fmla="*/ 6114 h 481312"/>
                  <a:gd name="connsiteX2-573" fmla="*/ 1295399 w 1295399"/>
                  <a:gd name="connsiteY2-574" fmla="*/ 202725 h 481312"/>
                  <a:gd name="connsiteX3-575" fmla="*/ 1165078 w 1295399"/>
                  <a:gd name="connsiteY3-576" fmla="*/ 406074 h 481312"/>
                  <a:gd name="connsiteX4-577" fmla="*/ 122732 w 1295399"/>
                  <a:gd name="connsiteY4-578" fmla="*/ 410777 h 481312"/>
                  <a:gd name="connsiteX5-579" fmla="*/ 0 w 1295399"/>
                  <a:gd name="connsiteY5-580" fmla="*/ 481312 h 481312"/>
                  <a:gd name="connsiteX6-581" fmla="*/ 0 w 1295399"/>
                  <a:gd name="connsiteY6-582" fmla="*/ 100312 h 481312"/>
                  <a:gd name="connsiteX7-583" fmla="*/ 79727 w 1295399"/>
                  <a:gd name="connsiteY7-584" fmla="*/ 0 h 4813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55" y="connsiteY7-56"/>
                  </a:cxn>
                </a:cxnLst>
                <a:rect l="l" t="t" r="r" b="b"/>
                <a:pathLst>
                  <a:path w="1295399" h="481312">
                    <a:moveTo>
                      <a:pt x="79727" y="0"/>
                    </a:moveTo>
                    <a:lnTo>
                      <a:pt x="1156305" y="6114"/>
                    </a:lnTo>
                    <a:lnTo>
                      <a:pt x="1295399" y="202725"/>
                    </a:lnTo>
                    <a:lnTo>
                      <a:pt x="1165078" y="406074"/>
                    </a:lnTo>
                    <a:lnTo>
                      <a:pt x="122732" y="410777"/>
                    </a:lnTo>
                    <a:cubicBezTo>
                      <a:pt x="78235" y="412895"/>
                      <a:pt x="11453" y="402374"/>
                      <a:pt x="0" y="481312"/>
                    </a:cubicBezTo>
                    <a:lnTo>
                      <a:pt x="0" y="100312"/>
                    </a:lnTo>
                    <a:cubicBezTo>
                      <a:pt x="721" y="14824"/>
                      <a:pt x="31644" y="5334"/>
                      <a:pt x="7972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AAC54">
                      <a:lumMod val="75000"/>
                    </a:srgbClr>
                  </a:gs>
                  <a:gs pos="69000">
                    <a:srgbClr val="7AAC54"/>
                  </a:gs>
                  <a:gs pos="100000">
                    <a:srgbClr val="7AAC54">
                      <a:lumMod val="60000"/>
                      <a:lumOff val="4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57150" h="57150"/>
              </a:sp3d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Pie 9">
                <a:extLst>
                  <a:ext uri="{FF2B5EF4-FFF2-40B4-BE49-F238E27FC236}">
                    <a16:creationId xmlns:a16="http://schemas.microsoft.com/office/drawing/2014/main" xmlns="" id="{028B572B-49E9-4304-8812-AFADFDE90703}"/>
                  </a:ext>
                </a:extLst>
              </p:cNvPr>
              <p:cNvSpPr/>
              <p:nvPr/>
            </p:nvSpPr>
            <p:spPr bwMode="gray">
              <a:xfrm>
                <a:off x="4763053" y="3083859"/>
                <a:ext cx="304685" cy="179294"/>
              </a:xfrm>
              <a:prstGeom prst="pie">
                <a:avLst>
                  <a:gd name="adj1" fmla="val 5429925"/>
                  <a:gd name="adj2" fmla="val 16200000"/>
                </a:avLst>
              </a:prstGeom>
              <a:solidFill>
                <a:srgbClr val="7AAC54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D201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209A42F-B267-42E6-B954-EB70E89C87EF}"/>
                </a:ext>
              </a:extLst>
            </p:cNvPr>
            <p:cNvSpPr txBox="1"/>
            <p:nvPr/>
          </p:nvSpPr>
          <p:spPr>
            <a:xfrm>
              <a:off x="3193150" y="1308773"/>
              <a:ext cx="3768328" cy="678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15000"/>
                </a:lnSpc>
                <a:spcAft>
                  <a:spcPts val="1000"/>
                </a:spcAft>
                <a:buFont typeface="+mj-lt"/>
                <a:buAutoNum type="alphaLcPeriod"/>
              </a:pPr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endPara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8E63889-36F9-4EDA-9751-E829396BA736}"/>
                </a:ext>
              </a:extLst>
            </p:cNvPr>
            <p:cNvSpPr txBox="1"/>
            <p:nvPr/>
          </p:nvSpPr>
          <p:spPr>
            <a:xfrm>
              <a:off x="3193150" y="2001668"/>
              <a:ext cx="5272928" cy="3444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0"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F9CAF6-9C11-436D-BEFA-E90FB5711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1" y="1649211"/>
            <a:ext cx="3877106" cy="290783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109297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9A719D-C777-4AA8-AFBD-A34787DDB6D0}"/>
              </a:ext>
            </a:extLst>
          </p:cNvPr>
          <p:cNvSpPr txBox="1"/>
          <p:nvPr/>
        </p:nvSpPr>
        <p:spPr>
          <a:xfrm>
            <a:off x="660400" y="211163"/>
            <a:ext cx="10858500" cy="643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53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5808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3013500"/>
            <a:ext cx="8308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HÀNH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88686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B9B3A6DD-90C4-46D3-8B81-760E1334CE74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0E02AD86-6BB6-4847-961D-0D406C513E83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454C3-E32F-4BDA-BD30-68F09BE8A3F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xmlns="" id="{8B52F762-E099-41BC-889B-183274880C67}"/>
              </a:ext>
            </a:extLst>
          </p:cNvPr>
          <p:cNvSpPr/>
          <p:nvPr/>
        </p:nvSpPr>
        <p:spPr>
          <a:xfrm>
            <a:off x="4757737" y="10287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20D49A-0BB8-464E-AB2C-306C0DE43747}"/>
              </a:ext>
            </a:extLst>
          </p:cNvPr>
          <p:cNvSpPr txBox="1"/>
          <p:nvPr/>
        </p:nvSpPr>
        <p:spPr>
          <a:xfrm>
            <a:off x="3259858" y="2080349"/>
            <a:ext cx="22734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8650C9A2-A56A-487D-A1A0-34B60D3F0F6E}"/>
              </a:ext>
            </a:extLst>
          </p:cNvPr>
          <p:cNvSpPr/>
          <p:nvPr/>
        </p:nvSpPr>
        <p:spPr>
          <a:xfrm>
            <a:off x="5533305" y="2386012"/>
            <a:ext cx="585787" cy="1400175"/>
          </a:xfrm>
          <a:prstGeom prst="rightBrace">
            <a:avLst>
              <a:gd name="adj1" fmla="val 9678"/>
              <a:gd name="adj2" fmla="val 4843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6CEE4B-9D4D-4843-8D68-9761F7442D60}"/>
              </a:ext>
            </a:extLst>
          </p:cNvPr>
          <p:cNvSpPr txBox="1"/>
          <p:nvPr/>
        </p:nvSpPr>
        <p:spPr>
          <a:xfrm>
            <a:off x="6329362" y="2618348"/>
            <a:ext cx="265390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05DC3A0-1DBB-47FA-A355-7185A1281FDB}"/>
              </a:ext>
            </a:extLst>
          </p:cNvPr>
          <p:cNvSpPr txBox="1"/>
          <p:nvPr/>
        </p:nvSpPr>
        <p:spPr>
          <a:xfrm>
            <a:off x="660400" y="4701909"/>
            <a:ext cx="3518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xmlns="" id="{363FA2FA-50B3-4A0E-AE8A-976178581E94}"/>
              </a:ext>
            </a:extLst>
          </p:cNvPr>
          <p:cNvSpPr/>
          <p:nvPr/>
        </p:nvSpPr>
        <p:spPr>
          <a:xfrm>
            <a:off x="4637630" y="4367048"/>
            <a:ext cx="328614" cy="142875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C93EFD5E-C752-43FC-A9F3-DBDBE7744869}"/>
              </a:ext>
            </a:extLst>
          </p:cNvPr>
          <p:cNvSpPr/>
          <p:nvPr/>
        </p:nvSpPr>
        <p:spPr>
          <a:xfrm>
            <a:off x="4029545" y="4789035"/>
            <a:ext cx="500062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2658CC3-4EF3-486F-8A14-5CFF5E2F93E7}"/>
              </a:ext>
            </a:extLst>
          </p:cNvPr>
          <p:cNvSpPr txBox="1"/>
          <p:nvPr/>
        </p:nvSpPr>
        <p:spPr>
          <a:xfrm>
            <a:off x="4943949" y="4086624"/>
            <a:ext cx="7057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FDD17E-3F9F-462D-B1C0-64A3538185BA}"/>
              </a:ext>
            </a:extLst>
          </p:cNvPr>
          <p:cNvSpPr txBox="1"/>
          <p:nvPr/>
        </p:nvSpPr>
        <p:spPr>
          <a:xfrm>
            <a:off x="4966244" y="5446717"/>
            <a:ext cx="67637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6B80F17D-E1DB-4078-8886-8882AE90AB3B}"/>
              </a:ext>
            </a:extLst>
          </p:cNvPr>
          <p:cNvSpPr/>
          <p:nvPr/>
        </p:nvSpPr>
        <p:spPr>
          <a:xfrm>
            <a:off x="1246187" y="2381395"/>
            <a:ext cx="2013671" cy="1167839"/>
          </a:xfrm>
          <a:prstGeom prst="rightArrow">
            <a:avLst>
              <a:gd name="adj1" fmla="val 68426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0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4" grpId="0"/>
      <p:bldP spid="16" grpId="0" animBg="1"/>
      <p:bldP spid="17" grpId="0" animBg="1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757737" y="10287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1944E0-9EFF-4602-9C26-46D814B4F3A9}"/>
              </a:ext>
            </a:extLst>
          </p:cNvPr>
          <p:cNvSpPr txBox="1"/>
          <p:nvPr/>
        </p:nvSpPr>
        <p:spPr>
          <a:xfrm>
            <a:off x="2550149" y="2854135"/>
            <a:ext cx="3143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54C064D7-4B37-4CE8-915A-BC59BF61D026}"/>
              </a:ext>
            </a:extLst>
          </p:cNvPr>
          <p:cNvSpPr/>
          <p:nvPr/>
        </p:nvSpPr>
        <p:spPr>
          <a:xfrm>
            <a:off x="5200651" y="2854136"/>
            <a:ext cx="604118" cy="1754326"/>
          </a:xfrm>
          <a:prstGeom prst="rightBrace">
            <a:avLst>
              <a:gd name="adj1" fmla="val 9678"/>
              <a:gd name="adj2" fmla="val 4843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8E071902-79BA-421C-AE82-B7FA9B66781A}"/>
              </a:ext>
            </a:extLst>
          </p:cNvPr>
          <p:cNvSpPr/>
          <p:nvPr/>
        </p:nvSpPr>
        <p:spPr>
          <a:xfrm>
            <a:off x="725523" y="3031210"/>
            <a:ext cx="2013671" cy="1167839"/>
          </a:xfrm>
          <a:prstGeom prst="rightArrow">
            <a:avLst>
              <a:gd name="adj1" fmla="val 68426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B3A674-61E4-4AEE-8A9E-9A2F0B384224}"/>
              </a:ext>
            </a:extLst>
          </p:cNvPr>
          <p:cNvSpPr txBox="1"/>
          <p:nvPr/>
        </p:nvSpPr>
        <p:spPr>
          <a:xfrm>
            <a:off x="5919638" y="2569818"/>
            <a:ext cx="55992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077646-717C-4DEA-A1B5-D13C0B866E68}"/>
              </a:ext>
            </a:extLst>
          </p:cNvPr>
          <p:cNvSpPr txBox="1"/>
          <p:nvPr/>
        </p:nvSpPr>
        <p:spPr>
          <a:xfrm>
            <a:off x="5882444" y="4086652"/>
            <a:ext cx="559926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24261315-B725-472E-8823-5888711B6BDB}"/>
              </a:ext>
            </a:extLst>
          </p:cNvPr>
          <p:cNvSpPr/>
          <p:nvPr/>
        </p:nvSpPr>
        <p:spPr>
          <a:xfrm>
            <a:off x="5614902" y="2728913"/>
            <a:ext cx="379734" cy="30229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F49F1DF7-932B-4536-9F1D-2578CC534B08}"/>
              </a:ext>
            </a:extLst>
          </p:cNvPr>
          <p:cNvSpPr/>
          <p:nvPr/>
        </p:nvSpPr>
        <p:spPr>
          <a:xfrm>
            <a:off x="5598055" y="4199049"/>
            <a:ext cx="379734" cy="30229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3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3" grpId="0"/>
      <p:bldP spid="15" grpId="0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757737" y="10287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182C7256-FCCC-4449-B154-80B934128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46835"/>
              </p:ext>
            </p:extLst>
          </p:nvPr>
        </p:nvGraphicFramePr>
        <p:xfrm>
          <a:off x="660400" y="2041109"/>
          <a:ext cx="10858500" cy="243840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311651">
                  <a:extLst>
                    <a:ext uri="{9D8B030D-6E8A-4147-A177-3AD203B41FA5}">
                      <a16:colId xmlns:a16="http://schemas.microsoft.com/office/drawing/2014/main" xmlns="" val="280487628"/>
                    </a:ext>
                  </a:extLst>
                </a:gridCol>
                <a:gridCol w="6546849">
                  <a:extLst>
                    <a:ext uri="{9D8B030D-6E8A-4147-A177-3AD203B41FA5}">
                      <a16:colId xmlns:a16="http://schemas.microsoft.com/office/drawing/2014/main" xmlns="" val="18850589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văn bản</a:t>
                      </a:r>
                      <a:endParaRPr lang="en-US" sz="3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0442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khoá, kí hiệu, trọng tâm, dấu ngoặc kép,…</a:t>
                      </a:r>
                      <a:endParaRPr lang="en-US" sz="3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883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9230498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CDEE17-858E-4519-979D-D9CD956D764F}"/>
              </a:ext>
            </a:extLst>
          </p:cNvPr>
          <p:cNvSpPr txBox="1"/>
          <p:nvPr/>
        </p:nvSpPr>
        <p:spPr>
          <a:xfrm>
            <a:off x="660400" y="5101959"/>
            <a:ext cx="3518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xmlns="" id="{46215131-DC2D-4F5F-AA56-20D256D79559}"/>
              </a:ext>
            </a:extLst>
          </p:cNvPr>
          <p:cNvSpPr/>
          <p:nvPr/>
        </p:nvSpPr>
        <p:spPr>
          <a:xfrm>
            <a:off x="4637630" y="4838538"/>
            <a:ext cx="328614" cy="142875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D0F5FCDA-2108-4970-AD21-400AFDB3E8A5}"/>
              </a:ext>
            </a:extLst>
          </p:cNvPr>
          <p:cNvSpPr/>
          <p:nvPr/>
        </p:nvSpPr>
        <p:spPr>
          <a:xfrm>
            <a:off x="4029545" y="5260525"/>
            <a:ext cx="500062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1ED0474-D182-4A08-A68F-A64799AFD35E}"/>
              </a:ext>
            </a:extLst>
          </p:cNvPr>
          <p:cNvSpPr txBox="1"/>
          <p:nvPr/>
        </p:nvSpPr>
        <p:spPr>
          <a:xfrm>
            <a:off x="5043038" y="4505123"/>
            <a:ext cx="57114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ED9F5A-ACE9-479A-8962-6B927E69C661}"/>
              </a:ext>
            </a:extLst>
          </p:cNvPr>
          <p:cNvSpPr txBox="1"/>
          <p:nvPr/>
        </p:nvSpPr>
        <p:spPr>
          <a:xfrm>
            <a:off x="5043038" y="5628162"/>
            <a:ext cx="6286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19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943475" y="6858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02577DC-7F99-4143-A604-28B1F949D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9997"/>
              </p:ext>
            </p:extLst>
          </p:nvPr>
        </p:nvGraphicFramePr>
        <p:xfrm>
          <a:off x="660399" y="1825625"/>
          <a:ext cx="11041063" cy="458407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440489">
                  <a:extLst>
                    <a:ext uri="{9D8B030D-6E8A-4147-A177-3AD203B41FA5}">
                      <a16:colId xmlns:a16="http://schemas.microsoft.com/office/drawing/2014/main" xmlns="" val="3486650300"/>
                    </a:ext>
                  </a:extLst>
                </a:gridCol>
                <a:gridCol w="4600574">
                  <a:extLst>
                    <a:ext uri="{9D8B030D-6E8A-4147-A177-3AD203B41FA5}">
                      <a16:colId xmlns:a16="http://schemas.microsoft.com/office/drawing/2014/main" xmlns="" val="949441234"/>
                    </a:ext>
                  </a:extLst>
                </a:gridCol>
              </a:tblGrid>
              <a:tr h="453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793849263"/>
                  </a:ext>
                </a:extLst>
              </a:tr>
              <a:tr h="453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 độ đọc, hình minh hoạ,…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816610963"/>
                  </a:ext>
                </a:extLst>
              </a:tr>
              <a:tr h="453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2.Tìm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khoá, ý chính, ý phụ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1436988217"/>
                  </a:ext>
                </a:extLst>
              </a:tr>
              <a:tr h="68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5-7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 mắt, chữ, hình minh hoạ, tốc độ đọc,…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3072513103"/>
                  </a:ext>
                </a:extLst>
              </a:tr>
              <a:tr h="92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4.Tập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mắt, tốc độ đọc, đọc bằng mắt, đọc thầm…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3603594877"/>
                  </a:ext>
                </a:extLst>
              </a:tr>
              <a:tr h="453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 tắt, chương, thông tin,…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2805808512"/>
                  </a:ext>
                </a:extLst>
              </a:tr>
              <a:tr h="92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54" marR="65954" marT="0" marB="0"/>
                </a:tc>
                <a:extLst>
                  <a:ext uri="{0D108BD9-81ED-4DB2-BD59-A6C34878D82A}">
                    <a16:rowId xmlns:a16="http://schemas.microsoft.com/office/drawing/2014/main" xmlns="" val="404718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932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EBF870-632E-401D-AF8F-99F44D4E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" y="-9739"/>
            <a:ext cx="12192000" cy="6858000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257175" y="357188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BBAED6-C0FD-451D-9D5F-E10EDCCFB4F8}"/>
              </a:ext>
            </a:extLst>
          </p:cNvPr>
          <p:cNvSpPr/>
          <p:nvPr/>
        </p:nvSpPr>
        <p:spPr>
          <a:xfrm>
            <a:off x="159653" y="63507"/>
            <a:ext cx="11887199" cy="6657981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6C2441-D3C5-459F-9972-579D58E4A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0" t="8800" r="12100" b="35200"/>
          <a:stretch/>
        </p:blipFill>
        <p:spPr>
          <a:xfrm>
            <a:off x="4568030" y="258762"/>
            <a:ext cx="3043239" cy="928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FC458F0-B081-4BC2-95AD-0E4BE3F1B389}"/>
              </a:ext>
            </a:extLst>
          </p:cNvPr>
          <p:cNvSpPr/>
          <p:nvPr/>
        </p:nvSpPr>
        <p:spPr>
          <a:xfrm>
            <a:off x="726619" y="1414244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 ngữ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xmlns="" id="{C903AEF8-7FCC-4CF6-AB87-C4E79159285A}"/>
              </a:ext>
            </a:extLst>
          </p:cNvPr>
          <p:cNvSpPr/>
          <p:nvPr/>
        </p:nvSpPr>
        <p:spPr>
          <a:xfrm>
            <a:off x="726619" y="2616515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xmlns="" id="{F867A87A-8C2D-459F-AE72-88857BBC71B7}"/>
              </a:ext>
            </a:extLst>
          </p:cNvPr>
          <p:cNvSpPr/>
          <p:nvPr/>
        </p:nvSpPr>
        <p:spPr>
          <a:xfrm>
            <a:off x="3367749" y="1416046"/>
            <a:ext cx="5343524" cy="1282679"/>
          </a:xfrm>
          <a:custGeom>
            <a:avLst/>
            <a:gdLst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047931 w 5343524"/>
              <a:gd name="connsiteY3" fmla="*/ 0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45950 w 5343524"/>
              <a:gd name="connsiteY8" fmla="*/ 1137042 h 1282679"/>
              <a:gd name="connsiteX9" fmla="*/ 1707321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5329581 w 5343524"/>
              <a:gd name="connsiteY6" fmla="*/ 110808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862616 w 5343524"/>
              <a:gd name="connsiteY9" fmla="*/ 1279174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524" h="1282679" fill="none" extrusionOk="0">
                <a:moveTo>
                  <a:pt x="56108" y="281631"/>
                </a:moveTo>
                <a:cubicBezTo>
                  <a:pt x="144704" y="157107"/>
                  <a:pt x="197514" y="104219"/>
                  <a:pt x="485659" y="110545"/>
                </a:cubicBezTo>
                <a:cubicBezTo>
                  <a:pt x="1085503" y="63248"/>
                  <a:pt x="1230408" y="87456"/>
                  <a:pt x="1746309" y="110545"/>
                </a:cubicBezTo>
                <a:cubicBezTo>
                  <a:pt x="2337025" y="136385"/>
                  <a:pt x="2683950" y="-23356"/>
                  <a:pt x="3123929" y="110545"/>
                </a:cubicBezTo>
                <a:cubicBezTo>
                  <a:pt x="3708066" y="134115"/>
                  <a:pt x="4076301" y="150455"/>
                  <a:pt x="4384579" y="110545"/>
                </a:cubicBezTo>
                <a:cubicBezTo>
                  <a:pt x="4499024" y="131093"/>
                  <a:pt x="4867070" y="158103"/>
                  <a:pt x="4814130" y="281631"/>
                </a:cubicBezTo>
                <a:cubicBezTo>
                  <a:pt x="4647017" y="577287"/>
                  <a:pt x="4785714" y="801263"/>
                  <a:pt x="4814130" y="965956"/>
                </a:cubicBezTo>
                <a:cubicBezTo>
                  <a:pt x="4814171" y="1120060"/>
                  <a:pt x="4531244" y="1121951"/>
                  <a:pt x="4384579" y="1137042"/>
                </a:cubicBezTo>
                <a:cubicBezTo>
                  <a:pt x="4050644" y="1082306"/>
                  <a:pt x="3429435" y="1057261"/>
                  <a:pt x="3084938" y="1137042"/>
                </a:cubicBezTo>
                <a:cubicBezTo>
                  <a:pt x="2679312" y="1180132"/>
                  <a:pt x="2356234" y="1156655"/>
                  <a:pt x="1902268" y="1137042"/>
                </a:cubicBezTo>
                <a:cubicBezTo>
                  <a:pt x="1475332" y="1187654"/>
                  <a:pt x="895987" y="1026462"/>
                  <a:pt x="485659" y="1137042"/>
                </a:cubicBezTo>
                <a:cubicBezTo>
                  <a:pt x="196447" y="1107885"/>
                  <a:pt x="-10887" y="1029073"/>
                  <a:pt x="56108" y="965956"/>
                </a:cubicBezTo>
                <a:cubicBezTo>
                  <a:pt x="122457" y="725904"/>
                  <a:pt x="-109548" y="560464"/>
                  <a:pt x="56108" y="281631"/>
                </a:cubicBezTo>
                <a:close/>
              </a:path>
              <a:path w="5343524" h="1282679" stroke="0" extrusionOk="0">
                <a:moveTo>
                  <a:pt x="56108" y="281631"/>
                </a:moveTo>
                <a:cubicBezTo>
                  <a:pt x="-17481" y="152613"/>
                  <a:pt x="260123" y="180105"/>
                  <a:pt x="485659" y="110545"/>
                </a:cubicBezTo>
                <a:cubicBezTo>
                  <a:pt x="896886" y="77459"/>
                  <a:pt x="1366397" y="231241"/>
                  <a:pt x="1746309" y="110545"/>
                </a:cubicBezTo>
                <a:cubicBezTo>
                  <a:pt x="1996821" y="34231"/>
                  <a:pt x="2688722" y="70221"/>
                  <a:pt x="3047931" y="0"/>
                </a:cubicBezTo>
                <a:cubicBezTo>
                  <a:pt x="3517015" y="42968"/>
                  <a:pt x="3766622" y="139029"/>
                  <a:pt x="4384579" y="110545"/>
                </a:cubicBezTo>
                <a:cubicBezTo>
                  <a:pt x="4682841" y="97876"/>
                  <a:pt x="4853343" y="146866"/>
                  <a:pt x="4814130" y="281631"/>
                </a:cubicBezTo>
                <a:cubicBezTo>
                  <a:pt x="4821177" y="585531"/>
                  <a:pt x="4957429" y="699940"/>
                  <a:pt x="4814130" y="965956"/>
                </a:cubicBezTo>
                <a:cubicBezTo>
                  <a:pt x="4788959" y="1032810"/>
                  <a:pt x="4592337" y="1085278"/>
                  <a:pt x="4384579" y="1137042"/>
                </a:cubicBezTo>
                <a:cubicBezTo>
                  <a:pt x="3837630" y="1204271"/>
                  <a:pt x="3311367" y="1073800"/>
                  <a:pt x="3045950" y="1137042"/>
                </a:cubicBezTo>
                <a:cubicBezTo>
                  <a:pt x="2909061" y="1173047"/>
                  <a:pt x="2153020" y="1263015"/>
                  <a:pt x="1707321" y="1137042"/>
                </a:cubicBezTo>
                <a:cubicBezTo>
                  <a:pt x="1411911" y="1160299"/>
                  <a:pt x="771129" y="1032220"/>
                  <a:pt x="485659" y="1137042"/>
                </a:cubicBezTo>
                <a:cubicBezTo>
                  <a:pt x="214376" y="1174166"/>
                  <a:pt x="112706" y="1051133"/>
                  <a:pt x="56108" y="965956"/>
                </a:cubicBezTo>
                <a:cubicBezTo>
                  <a:pt x="-71963" y="773216"/>
                  <a:pt x="155415" y="453077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40339" y="198109"/>
                  <a:pt x="307961" y="80951"/>
                  <a:pt x="485659" y="110545"/>
                </a:cubicBezTo>
                <a:cubicBezTo>
                  <a:pt x="1087896" y="88018"/>
                  <a:pt x="1295929" y="131093"/>
                  <a:pt x="1746309" y="110545"/>
                </a:cubicBezTo>
                <a:cubicBezTo>
                  <a:pt x="2093357" y="131378"/>
                  <a:pt x="2635659" y="136648"/>
                  <a:pt x="3123929" y="110545"/>
                </a:cubicBezTo>
                <a:cubicBezTo>
                  <a:pt x="3582870" y="154595"/>
                  <a:pt x="4113446" y="12785"/>
                  <a:pt x="4384579" y="110545"/>
                </a:cubicBezTo>
                <a:cubicBezTo>
                  <a:pt x="4680027" y="80873"/>
                  <a:pt x="4842328" y="210094"/>
                  <a:pt x="4814130" y="281631"/>
                </a:cubicBezTo>
                <a:cubicBezTo>
                  <a:pt x="4706843" y="621883"/>
                  <a:pt x="5475363" y="985235"/>
                  <a:pt x="5329581" y="1108086"/>
                </a:cubicBezTo>
                <a:cubicBezTo>
                  <a:pt x="5238115" y="1195979"/>
                  <a:pt x="4649661" y="1136795"/>
                  <a:pt x="4384579" y="1137042"/>
                </a:cubicBezTo>
                <a:cubicBezTo>
                  <a:pt x="4050069" y="1099903"/>
                  <a:pt x="3653306" y="1083038"/>
                  <a:pt x="3084938" y="1137042"/>
                </a:cubicBezTo>
                <a:cubicBezTo>
                  <a:pt x="2590305" y="1118582"/>
                  <a:pt x="2433683" y="1160559"/>
                  <a:pt x="1902268" y="1137042"/>
                </a:cubicBezTo>
                <a:cubicBezTo>
                  <a:pt x="1282930" y="1169871"/>
                  <a:pt x="784820" y="1116389"/>
                  <a:pt x="485659" y="1137042"/>
                </a:cubicBezTo>
                <a:cubicBezTo>
                  <a:pt x="199636" y="1159065"/>
                  <a:pt x="61880" y="1025693"/>
                  <a:pt x="56108" y="965956"/>
                </a:cubicBezTo>
                <a:cubicBezTo>
                  <a:pt x="-93585" y="693426"/>
                  <a:pt x="204492" y="410709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9536" y="162788"/>
                  <a:pt x="222898" y="78073"/>
                  <a:pt x="485659" y="110545"/>
                </a:cubicBezTo>
                <a:cubicBezTo>
                  <a:pt x="1045512" y="94963"/>
                  <a:pt x="1258827" y="126775"/>
                  <a:pt x="1746309" y="110545"/>
                </a:cubicBezTo>
                <a:cubicBezTo>
                  <a:pt x="2231371" y="178366"/>
                  <a:pt x="2635488" y="63045"/>
                  <a:pt x="3123929" y="110545"/>
                </a:cubicBezTo>
                <a:cubicBezTo>
                  <a:pt x="3634583" y="151525"/>
                  <a:pt x="4158558" y="132724"/>
                  <a:pt x="4384579" y="110545"/>
                </a:cubicBezTo>
                <a:cubicBezTo>
                  <a:pt x="4625984" y="146019"/>
                  <a:pt x="4864986" y="176842"/>
                  <a:pt x="4814130" y="281631"/>
                </a:cubicBezTo>
                <a:cubicBezTo>
                  <a:pt x="4692195" y="571409"/>
                  <a:pt x="4864316" y="844993"/>
                  <a:pt x="4814130" y="965956"/>
                </a:cubicBezTo>
                <a:cubicBezTo>
                  <a:pt x="4782811" y="1068392"/>
                  <a:pt x="4592454" y="1133600"/>
                  <a:pt x="4384579" y="1137042"/>
                </a:cubicBezTo>
                <a:cubicBezTo>
                  <a:pt x="4088281" y="1096868"/>
                  <a:pt x="3544170" y="1005566"/>
                  <a:pt x="3084938" y="1137042"/>
                </a:cubicBezTo>
                <a:cubicBezTo>
                  <a:pt x="2592893" y="1169248"/>
                  <a:pt x="2371426" y="1307002"/>
                  <a:pt x="1862616" y="1279174"/>
                </a:cubicBezTo>
                <a:cubicBezTo>
                  <a:pt x="1359460" y="1352760"/>
                  <a:pt x="818646" y="1050681"/>
                  <a:pt x="485659" y="1137042"/>
                </a:cubicBezTo>
                <a:cubicBezTo>
                  <a:pt x="196565" y="1133283"/>
                  <a:pt x="17890" y="1030215"/>
                  <a:pt x="56108" y="965956"/>
                </a:cubicBezTo>
                <a:cubicBezTo>
                  <a:pt x="-53646" y="745081"/>
                  <a:pt x="26449" y="462022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24782" y="161429"/>
                  <a:pt x="201352" y="86643"/>
                  <a:pt x="485659" y="110545"/>
                </a:cubicBezTo>
                <a:cubicBezTo>
                  <a:pt x="1089901" y="120685"/>
                  <a:pt x="1211865" y="113422"/>
                  <a:pt x="1746309" y="110545"/>
                </a:cubicBezTo>
                <a:cubicBezTo>
                  <a:pt x="2292922" y="97397"/>
                  <a:pt x="2610446" y="47609"/>
                  <a:pt x="3123929" y="110545"/>
                </a:cubicBezTo>
                <a:cubicBezTo>
                  <a:pt x="3691056" y="145237"/>
                  <a:pt x="4108668" y="80749"/>
                  <a:pt x="4384579" y="110545"/>
                </a:cubicBezTo>
                <a:cubicBezTo>
                  <a:pt x="4537320" y="148184"/>
                  <a:pt x="4864111" y="160018"/>
                  <a:pt x="4814130" y="281631"/>
                </a:cubicBezTo>
                <a:cubicBezTo>
                  <a:pt x="4655694" y="580888"/>
                  <a:pt x="4802022" y="827312"/>
                  <a:pt x="4814130" y="965956"/>
                </a:cubicBezTo>
                <a:cubicBezTo>
                  <a:pt x="4780995" y="1101342"/>
                  <a:pt x="4585911" y="1125418"/>
                  <a:pt x="4384579" y="1137042"/>
                </a:cubicBezTo>
                <a:cubicBezTo>
                  <a:pt x="4107150" y="1106929"/>
                  <a:pt x="3514420" y="1028123"/>
                  <a:pt x="3084938" y="1137042"/>
                </a:cubicBezTo>
                <a:cubicBezTo>
                  <a:pt x="2641702" y="1172297"/>
                  <a:pt x="2396681" y="1134847"/>
                  <a:pt x="1902268" y="1137042"/>
                </a:cubicBezTo>
                <a:cubicBezTo>
                  <a:pt x="1357132" y="1190808"/>
                  <a:pt x="861759" y="1159052"/>
                  <a:pt x="485659" y="1137042"/>
                </a:cubicBezTo>
                <a:cubicBezTo>
                  <a:pt x="188161" y="1112633"/>
                  <a:pt x="-858" y="1031022"/>
                  <a:pt x="56108" y="965956"/>
                </a:cubicBezTo>
                <a:cubicBezTo>
                  <a:pt x="49680" y="740473"/>
                  <a:pt x="-14885" y="501523"/>
                  <a:pt x="56108" y="281631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 thích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xmlns="" id="{EDF15B0C-8637-4E52-9507-FB5E64374B63}"/>
              </a:ext>
            </a:extLst>
          </p:cNvPr>
          <p:cNvSpPr/>
          <p:nvPr/>
        </p:nvSpPr>
        <p:spPr>
          <a:xfrm>
            <a:off x="726619" y="3817407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xmlns="" id="{511BE9F4-3628-44C2-B5E8-7A8730D521D3}"/>
              </a:ext>
            </a:extLst>
          </p:cNvPr>
          <p:cNvSpPr/>
          <p:nvPr/>
        </p:nvSpPr>
        <p:spPr>
          <a:xfrm>
            <a:off x="726619" y="5019679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xmlns="" id="{9E7093F9-8782-4C47-93CB-AAE26C302CE7}"/>
              </a:ext>
            </a:extLst>
          </p:cNvPr>
          <p:cNvSpPr/>
          <p:nvPr/>
        </p:nvSpPr>
        <p:spPr>
          <a:xfrm>
            <a:off x="3417888" y="2628593"/>
            <a:ext cx="5343524" cy="1282679"/>
          </a:xfrm>
          <a:custGeom>
            <a:avLst/>
            <a:gdLst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047931 w 5343524"/>
              <a:gd name="connsiteY3" fmla="*/ 0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45950 w 5343524"/>
              <a:gd name="connsiteY8" fmla="*/ 1137042 h 1282679"/>
              <a:gd name="connsiteX9" fmla="*/ 1707321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5329581 w 5343524"/>
              <a:gd name="connsiteY6" fmla="*/ 110808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862616 w 5343524"/>
              <a:gd name="connsiteY9" fmla="*/ 1279174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524" h="1282679" fill="none" extrusionOk="0">
                <a:moveTo>
                  <a:pt x="56108" y="281631"/>
                </a:moveTo>
                <a:cubicBezTo>
                  <a:pt x="144704" y="157107"/>
                  <a:pt x="197514" y="104219"/>
                  <a:pt x="485659" y="110545"/>
                </a:cubicBezTo>
                <a:cubicBezTo>
                  <a:pt x="1085503" y="63248"/>
                  <a:pt x="1230408" y="87456"/>
                  <a:pt x="1746309" y="110545"/>
                </a:cubicBezTo>
                <a:cubicBezTo>
                  <a:pt x="2337025" y="136385"/>
                  <a:pt x="2683950" y="-23356"/>
                  <a:pt x="3123929" y="110545"/>
                </a:cubicBezTo>
                <a:cubicBezTo>
                  <a:pt x="3708066" y="134115"/>
                  <a:pt x="4076301" y="150455"/>
                  <a:pt x="4384579" y="110545"/>
                </a:cubicBezTo>
                <a:cubicBezTo>
                  <a:pt x="4499024" y="131093"/>
                  <a:pt x="4867070" y="158103"/>
                  <a:pt x="4814130" y="281631"/>
                </a:cubicBezTo>
                <a:cubicBezTo>
                  <a:pt x="4647017" y="577287"/>
                  <a:pt x="4785714" y="801263"/>
                  <a:pt x="4814130" y="965956"/>
                </a:cubicBezTo>
                <a:cubicBezTo>
                  <a:pt x="4814171" y="1120060"/>
                  <a:pt x="4531244" y="1121951"/>
                  <a:pt x="4384579" y="1137042"/>
                </a:cubicBezTo>
                <a:cubicBezTo>
                  <a:pt x="4050644" y="1082306"/>
                  <a:pt x="3429435" y="1057261"/>
                  <a:pt x="3084938" y="1137042"/>
                </a:cubicBezTo>
                <a:cubicBezTo>
                  <a:pt x="2679312" y="1180132"/>
                  <a:pt x="2356234" y="1156655"/>
                  <a:pt x="1902268" y="1137042"/>
                </a:cubicBezTo>
                <a:cubicBezTo>
                  <a:pt x="1475332" y="1187654"/>
                  <a:pt x="895987" y="1026462"/>
                  <a:pt x="485659" y="1137042"/>
                </a:cubicBezTo>
                <a:cubicBezTo>
                  <a:pt x="196447" y="1107885"/>
                  <a:pt x="-10887" y="1029073"/>
                  <a:pt x="56108" y="965956"/>
                </a:cubicBezTo>
                <a:cubicBezTo>
                  <a:pt x="122457" y="725904"/>
                  <a:pt x="-109548" y="560464"/>
                  <a:pt x="56108" y="281631"/>
                </a:cubicBezTo>
                <a:close/>
              </a:path>
              <a:path w="5343524" h="1282679" stroke="0" extrusionOk="0">
                <a:moveTo>
                  <a:pt x="56108" y="281631"/>
                </a:moveTo>
                <a:cubicBezTo>
                  <a:pt x="-17481" y="152613"/>
                  <a:pt x="260123" y="180105"/>
                  <a:pt x="485659" y="110545"/>
                </a:cubicBezTo>
                <a:cubicBezTo>
                  <a:pt x="896886" y="77459"/>
                  <a:pt x="1366397" y="231241"/>
                  <a:pt x="1746309" y="110545"/>
                </a:cubicBezTo>
                <a:cubicBezTo>
                  <a:pt x="1996821" y="34231"/>
                  <a:pt x="2688722" y="70221"/>
                  <a:pt x="3047931" y="0"/>
                </a:cubicBezTo>
                <a:cubicBezTo>
                  <a:pt x="3517015" y="42968"/>
                  <a:pt x="3766622" y="139029"/>
                  <a:pt x="4384579" y="110545"/>
                </a:cubicBezTo>
                <a:cubicBezTo>
                  <a:pt x="4682841" y="97876"/>
                  <a:pt x="4853343" y="146866"/>
                  <a:pt x="4814130" y="281631"/>
                </a:cubicBezTo>
                <a:cubicBezTo>
                  <a:pt x="4821177" y="585531"/>
                  <a:pt x="4957429" y="699940"/>
                  <a:pt x="4814130" y="965956"/>
                </a:cubicBezTo>
                <a:cubicBezTo>
                  <a:pt x="4788959" y="1032810"/>
                  <a:pt x="4592337" y="1085278"/>
                  <a:pt x="4384579" y="1137042"/>
                </a:cubicBezTo>
                <a:cubicBezTo>
                  <a:pt x="3837630" y="1204271"/>
                  <a:pt x="3311367" y="1073800"/>
                  <a:pt x="3045950" y="1137042"/>
                </a:cubicBezTo>
                <a:cubicBezTo>
                  <a:pt x="2909061" y="1173047"/>
                  <a:pt x="2153020" y="1263015"/>
                  <a:pt x="1707321" y="1137042"/>
                </a:cubicBezTo>
                <a:cubicBezTo>
                  <a:pt x="1411911" y="1160299"/>
                  <a:pt x="771129" y="1032220"/>
                  <a:pt x="485659" y="1137042"/>
                </a:cubicBezTo>
                <a:cubicBezTo>
                  <a:pt x="214376" y="1174166"/>
                  <a:pt x="112706" y="1051133"/>
                  <a:pt x="56108" y="965956"/>
                </a:cubicBezTo>
                <a:cubicBezTo>
                  <a:pt x="-71963" y="773216"/>
                  <a:pt x="155415" y="453077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40339" y="198109"/>
                  <a:pt x="307961" y="80951"/>
                  <a:pt x="485659" y="110545"/>
                </a:cubicBezTo>
                <a:cubicBezTo>
                  <a:pt x="1087896" y="88018"/>
                  <a:pt x="1295929" y="131093"/>
                  <a:pt x="1746309" y="110545"/>
                </a:cubicBezTo>
                <a:cubicBezTo>
                  <a:pt x="2093357" y="131378"/>
                  <a:pt x="2635659" y="136648"/>
                  <a:pt x="3123929" y="110545"/>
                </a:cubicBezTo>
                <a:cubicBezTo>
                  <a:pt x="3582870" y="154595"/>
                  <a:pt x="4113446" y="12785"/>
                  <a:pt x="4384579" y="110545"/>
                </a:cubicBezTo>
                <a:cubicBezTo>
                  <a:pt x="4680027" y="80873"/>
                  <a:pt x="4842328" y="210094"/>
                  <a:pt x="4814130" y="281631"/>
                </a:cubicBezTo>
                <a:cubicBezTo>
                  <a:pt x="4706843" y="621883"/>
                  <a:pt x="5475363" y="985235"/>
                  <a:pt x="5329581" y="1108086"/>
                </a:cubicBezTo>
                <a:cubicBezTo>
                  <a:pt x="5238115" y="1195979"/>
                  <a:pt x="4649661" y="1136795"/>
                  <a:pt x="4384579" y="1137042"/>
                </a:cubicBezTo>
                <a:cubicBezTo>
                  <a:pt x="4050069" y="1099903"/>
                  <a:pt x="3653306" y="1083038"/>
                  <a:pt x="3084938" y="1137042"/>
                </a:cubicBezTo>
                <a:cubicBezTo>
                  <a:pt x="2590305" y="1118582"/>
                  <a:pt x="2433683" y="1160559"/>
                  <a:pt x="1902268" y="1137042"/>
                </a:cubicBezTo>
                <a:cubicBezTo>
                  <a:pt x="1282930" y="1169871"/>
                  <a:pt x="784820" y="1116389"/>
                  <a:pt x="485659" y="1137042"/>
                </a:cubicBezTo>
                <a:cubicBezTo>
                  <a:pt x="199636" y="1159065"/>
                  <a:pt x="61880" y="1025693"/>
                  <a:pt x="56108" y="965956"/>
                </a:cubicBezTo>
                <a:cubicBezTo>
                  <a:pt x="-93585" y="693426"/>
                  <a:pt x="204492" y="410709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9536" y="162788"/>
                  <a:pt x="222898" y="78073"/>
                  <a:pt x="485659" y="110545"/>
                </a:cubicBezTo>
                <a:cubicBezTo>
                  <a:pt x="1045512" y="94963"/>
                  <a:pt x="1258827" y="126775"/>
                  <a:pt x="1746309" y="110545"/>
                </a:cubicBezTo>
                <a:cubicBezTo>
                  <a:pt x="2231371" y="178366"/>
                  <a:pt x="2635488" y="63045"/>
                  <a:pt x="3123929" y="110545"/>
                </a:cubicBezTo>
                <a:cubicBezTo>
                  <a:pt x="3634583" y="151525"/>
                  <a:pt x="4158558" y="132724"/>
                  <a:pt x="4384579" y="110545"/>
                </a:cubicBezTo>
                <a:cubicBezTo>
                  <a:pt x="4625984" y="146019"/>
                  <a:pt x="4864986" y="176842"/>
                  <a:pt x="4814130" y="281631"/>
                </a:cubicBezTo>
                <a:cubicBezTo>
                  <a:pt x="4692195" y="571409"/>
                  <a:pt x="4864316" y="844993"/>
                  <a:pt x="4814130" y="965956"/>
                </a:cubicBezTo>
                <a:cubicBezTo>
                  <a:pt x="4782811" y="1068392"/>
                  <a:pt x="4592454" y="1133600"/>
                  <a:pt x="4384579" y="1137042"/>
                </a:cubicBezTo>
                <a:cubicBezTo>
                  <a:pt x="4088281" y="1096868"/>
                  <a:pt x="3544170" y="1005566"/>
                  <a:pt x="3084938" y="1137042"/>
                </a:cubicBezTo>
                <a:cubicBezTo>
                  <a:pt x="2592893" y="1169248"/>
                  <a:pt x="2371426" y="1307002"/>
                  <a:pt x="1862616" y="1279174"/>
                </a:cubicBezTo>
                <a:cubicBezTo>
                  <a:pt x="1359460" y="1352760"/>
                  <a:pt x="818646" y="1050681"/>
                  <a:pt x="485659" y="1137042"/>
                </a:cubicBezTo>
                <a:cubicBezTo>
                  <a:pt x="196565" y="1133283"/>
                  <a:pt x="17890" y="1030215"/>
                  <a:pt x="56108" y="965956"/>
                </a:cubicBezTo>
                <a:cubicBezTo>
                  <a:pt x="-53646" y="745081"/>
                  <a:pt x="26449" y="462022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24782" y="161429"/>
                  <a:pt x="201352" y="86643"/>
                  <a:pt x="485659" y="110545"/>
                </a:cubicBezTo>
                <a:cubicBezTo>
                  <a:pt x="1089901" y="120685"/>
                  <a:pt x="1211865" y="113422"/>
                  <a:pt x="1746309" y="110545"/>
                </a:cubicBezTo>
                <a:cubicBezTo>
                  <a:pt x="2292922" y="97397"/>
                  <a:pt x="2610446" y="47609"/>
                  <a:pt x="3123929" y="110545"/>
                </a:cubicBezTo>
                <a:cubicBezTo>
                  <a:pt x="3691056" y="145237"/>
                  <a:pt x="4108668" y="80749"/>
                  <a:pt x="4384579" y="110545"/>
                </a:cubicBezTo>
                <a:cubicBezTo>
                  <a:pt x="4537320" y="148184"/>
                  <a:pt x="4864111" y="160018"/>
                  <a:pt x="4814130" y="281631"/>
                </a:cubicBezTo>
                <a:cubicBezTo>
                  <a:pt x="4655694" y="580888"/>
                  <a:pt x="4802022" y="827312"/>
                  <a:pt x="4814130" y="965956"/>
                </a:cubicBezTo>
                <a:cubicBezTo>
                  <a:pt x="4780995" y="1101342"/>
                  <a:pt x="4585911" y="1125418"/>
                  <a:pt x="4384579" y="1137042"/>
                </a:cubicBezTo>
                <a:cubicBezTo>
                  <a:pt x="4107150" y="1106929"/>
                  <a:pt x="3514420" y="1028123"/>
                  <a:pt x="3084938" y="1137042"/>
                </a:cubicBezTo>
                <a:cubicBezTo>
                  <a:pt x="2641702" y="1172297"/>
                  <a:pt x="2396681" y="1134847"/>
                  <a:pt x="1902268" y="1137042"/>
                </a:cubicBezTo>
                <a:cubicBezTo>
                  <a:pt x="1357132" y="1190808"/>
                  <a:pt x="861759" y="1159052"/>
                  <a:pt x="485659" y="1137042"/>
                </a:cubicBezTo>
                <a:cubicBezTo>
                  <a:pt x="188161" y="1112633"/>
                  <a:pt x="-858" y="1031022"/>
                  <a:pt x="56108" y="965956"/>
                </a:cubicBezTo>
                <a:cubicBezTo>
                  <a:pt x="49680" y="740473"/>
                  <a:pt x="-14885" y="501523"/>
                  <a:pt x="56108" y="281631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xmlns="" id="{0C933A24-0CB6-4239-81D0-A5426E126466}"/>
              </a:ext>
            </a:extLst>
          </p:cNvPr>
          <p:cNvSpPr/>
          <p:nvPr/>
        </p:nvSpPr>
        <p:spPr>
          <a:xfrm>
            <a:off x="3417888" y="3841140"/>
            <a:ext cx="5343524" cy="1282679"/>
          </a:xfrm>
          <a:custGeom>
            <a:avLst/>
            <a:gdLst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047931 w 5343524"/>
              <a:gd name="connsiteY3" fmla="*/ 0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45950 w 5343524"/>
              <a:gd name="connsiteY8" fmla="*/ 1137042 h 1282679"/>
              <a:gd name="connsiteX9" fmla="*/ 1707321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5329581 w 5343524"/>
              <a:gd name="connsiteY6" fmla="*/ 110808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862616 w 5343524"/>
              <a:gd name="connsiteY9" fmla="*/ 1279174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524" h="1282679" fill="none" extrusionOk="0">
                <a:moveTo>
                  <a:pt x="56108" y="281631"/>
                </a:moveTo>
                <a:cubicBezTo>
                  <a:pt x="144704" y="157107"/>
                  <a:pt x="197514" y="104219"/>
                  <a:pt x="485659" y="110545"/>
                </a:cubicBezTo>
                <a:cubicBezTo>
                  <a:pt x="1085503" y="63248"/>
                  <a:pt x="1230408" y="87456"/>
                  <a:pt x="1746309" y="110545"/>
                </a:cubicBezTo>
                <a:cubicBezTo>
                  <a:pt x="2337025" y="136385"/>
                  <a:pt x="2683950" y="-23356"/>
                  <a:pt x="3123929" y="110545"/>
                </a:cubicBezTo>
                <a:cubicBezTo>
                  <a:pt x="3708066" y="134115"/>
                  <a:pt x="4076301" y="150455"/>
                  <a:pt x="4384579" y="110545"/>
                </a:cubicBezTo>
                <a:cubicBezTo>
                  <a:pt x="4499024" y="131093"/>
                  <a:pt x="4867070" y="158103"/>
                  <a:pt x="4814130" y="281631"/>
                </a:cubicBezTo>
                <a:cubicBezTo>
                  <a:pt x="4647017" y="577287"/>
                  <a:pt x="4785714" y="801263"/>
                  <a:pt x="4814130" y="965956"/>
                </a:cubicBezTo>
                <a:cubicBezTo>
                  <a:pt x="4814171" y="1120060"/>
                  <a:pt x="4531244" y="1121951"/>
                  <a:pt x="4384579" y="1137042"/>
                </a:cubicBezTo>
                <a:cubicBezTo>
                  <a:pt x="4050644" y="1082306"/>
                  <a:pt x="3429435" y="1057261"/>
                  <a:pt x="3084938" y="1137042"/>
                </a:cubicBezTo>
                <a:cubicBezTo>
                  <a:pt x="2679312" y="1180132"/>
                  <a:pt x="2356234" y="1156655"/>
                  <a:pt x="1902268" y="1137042"/>
                </a:cubicBezTo>
                <a:cubicBezTo>
                  <a:pt x="1475332" y="1187654"/>
                  <a:pt x="895987" y="1026462"/>
                  <a:pt x="485659" y="1137042"/>
                </a:cubicBezTo>
                <a:cubicBezTo>
                  <a:pt x="196447" y="1107885"/>
                  <a:pt x="-10887" y="1029073"/>
                  <a:pt x="56108" y="965956"/>
                </a:cubicBezTo>
                <a:cubicBezTo>
                  <a:pt x="122457" y="725904"/>
                  <a:pt x="-109548" y="560464"/>
                  <a:pt x="56108" y="281631"/>
                </a:cubicBezTo>
                <a:close/>
              </a:path>
              <a:path w="5343524" h="1282679" stroke="0" extrusionOk="0">
                <a:moveTo>
                  <a:pt x="56108" y="281631"/>
                </a:moveTo>
                <a:cubicBezTo>
                  <a:pt x="-17481" y="152613"/>
                  <a:pt x="260123" y="180105"/>
                  <a:pt x="485659" y="110545"/>
                </a:cubicBezTo>
                <a:cubicBezTo>
                  <a:pt x="896886" y="77459"/>
                  <a:pt x="1366397" y="231241"/>
                  <a:pt x="1746309" y="110545"/>
                </a:cubicBezTo>
                <a:cubicBezTo>
                  <a:pt x="1996821" y="34231"/>
                  <a:pt x="2688722" y="70221"/>
                  <a:pt x="3047931" y="0"/>
                </a:cubicBezTo>
                <a:cubicBezTo>
                  <a:pt x="3517015" y="42968"/>
                  <a:pt x="3766622" y="139029"/>
                  <a:pt x="4384579" y="110545"/>
                </a:cubicBezTo>
                <a:cubicBezTo>
                  <a:pt x="4682841" y="97876"/>
                  <a:pt x="4853343" y="146866"/>
                  <a:pt x="4814130" y="281631"/>
                </a:cubicBezTo>
                <a:cubicBezTo>
                  <a:pt x="4821177" y="585531"/>
                  <a:pt x="4957429" y="699940"/>
                  <a:pt x="4814130" y="965956"/>
                </a:cubicBezTo>
                <a:cubicBezTo>
                  <a:pt x="4788959" y="1032810"/>
                  <a:pt x="4592337" y="1085278"/>
                  <a:pt x="4384579" y="1137042"/>
                </a:cubicBezTo>
                <a:cubicBezTo>
                  <a:pt x="3837630" y="1204271"/>
                  <a:pt x="3311367" y="1073800"/>
                  <a:pt x="3045950" y="1137042"/>
                </a:cubicBezTo>
                <a:cubicBezTo>
                  <a:pt x="2909061" y="1173047"/>
                  <a:pt x="2153020" y="1263015"/>
                  <a:pt x="1707321" y="1137042"/>
                </a:cubicBezTo>
                <a:cubicBezTo>
                  <a:pt x="1411911" y="1160299"/>
                  <a:pt x="771129" y="1032220"/>
                  <a:pt x="485659" y="1137042"/>
                </a:cubicBezTo>
                <a:cubicBezTo>
                  <a:pt x="214376" y="1174166"/>
                  <a:pt x="112706" y="1051133"/>
                  <a:pt x="56108" y="965956"/>
                </a:cubicBezTo>
                <a:cubicBezTo>
                  <a:pt x="-71963" y="773216"/>
                  <a:pt x="155415" y="453077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40339" y="198109"/>
                  <a:pt x="307961" y="80951"/>
                  <a:pt x="485659" y="110545"/>
                </a:cubicBezTo>
                <a:cubicBezTo>
                  <a:pt x="1087896" y="88018"/>
                  <a:pt x="1295929" y="131093"/>
                  <a:pt x="1746309" y="110545"/>
                </a:cubicBezTo>
                <a:cubicBezTo>
                  <a:pt x="2093357" y="131378"/>
                  <a:pt x="2635659" y="136648"/>
                  <a:pt x="3123929" y="110545"/>
                </a:cubicBezTo>
                <a:cubicBezTo>
                  <a:pt x="3582870" y="154595"/>
                  <a:pt x="4113446" y="12785"/>
                  <a:pt x="4384579" y="110545"/>
                </a:cubicBezTo>
                <a:cubicBezTo>
                  <a:pt x="4680027" y="80873"/>
                  <a:pt x="4842328" y="210094"/>
                  <a:pt x="4814130" y="281631"/>
                </a:cubicBezTo>
                <a:cubicBezTo>
                  <a:pt x="4706843" y="621883"/>
                  <a:pt x="5475363" y="985235"/>
                  <a:pt x="5329581" y="1108086"/>
                </a:cubicBezTo>
                <a:cubicBezTo>
                  <a:pt x="5238115" y="1195979"/>
                  <a:pt x="4649661" y="1136795"/>
                  <a:pt x="4384579" y="1137042"/>
                </a:cubicBezTo>
                <a:cubicBezTo>
                  <a:pt x="4050069" y="1099903"/>
                  <a:pt x="3653306" y="1083038"/>
                  <a:pt x="3084938" y="1137042"/>
                </a:cubicBezTo>
                <a:cubicBezTo>
                  <a:pt x="2590305" y="1118582"/>
                  <a:pt x="2433683" y="1160559"/>
                  <a:pt x="1902268" y="1137042"/>
                </a:cubicBezTo>
                <a:cubicBezTo>
                  <a:pt x="1282930" y="1169871"/>
                  <a:pt x="784820" y="1116389"/>
                  <a:pt x="485659" y="1137042"/>
                </a:cubicBezTo>
                <a:cubicBezTo>
                  <a:pt x="199636" y="1159065"/>
                  <a:pt x="61880" y="1025693"/>
                  <a:pt x="56108" y="965956"/>
                </a:cubicBezTo>
                <a:cubicBezTo>
                  <a:pt x="-93585" y="693426"/>
                  <a:pt x="204492" y="410709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9536" y="162788"/>
                  <a:pt x="222898" y="78073"/>
                  <a:pt x="485659" y="110545"/>
                </a:cubicBezTo>
                <a:cubicBezTo>
                  <a:pt x="1045512" y="94963"/>
                  <a:pt x="1258827" y="126775"/>
                  <a:pt x="1746309" y="110545"/>
                </a:cubicBezTo>
                <a:cubicBezTo>
                  <a:pt x="2231371" y="178366"/>
                  <a:pt x="2635488" y="63045"/>
                  <a:pt x="3123929" y="110545"/>
                </a:cubicBezTo>
                <a:cubicBezTo>
                  <a:pt x="3634583" y="151525"/>
                  <a:pt x="4158558" y="132724"/>
                  <a:pt x="4384579" y="110545"/>
                </a:cubicBezTo>
                <a:cubicBezTo>
                  <a:pt x="4625984" y="146019"/>
                  <a:pt x="4864986" y="176842"/>
                  <a:pt x="4814130" y="281631"/>
                </a:cubicBezTo>
                <a:cubicBezTo>
                  <a:pt x="4692195" y="571409"/>
                  <a:pt x="4864316" y="844993"/>
                  <a:pt x="4814130" y="965956"/>
                </a:cubicBezTo>
                <a:cubicBezTo>
                  <a:pt x="4782811" y="1068392"/>
                  <a:pt x="4592454" y="1133600"/>
                  <a:pt x="4384579" y="1137042"/>
                </a:cubicBezTo>
                <a:cubicBezTo>
                  <a:pt x="4088281" y="1096868"/>
                  <a:pt x="3544170" y="1005566"/>
                  <a:pt x="3084938" y="1137042"/>
                </a:cubicBezTo>
                <a:cubicBezTo>
                  <a:pt x="2592893" y="1169248"/>
                  <a:pt x="2371426" y="1307002"/>
                  <a:pt x="1862616" y="1279174"/>
                </a:cubicBezTo>
                <a:cubicBezTo>
                  <a:pt x="1359460" y="1352760"/>
                  <a:pt x="818646" y="1050681"/>
                  <a:pt x="485659" y="1137042"/>
                </a:cubicBezTo>
                <a:cubicBezTo>
                  <a:pt x="196565" y="1133283"/>
                  <a:pt x="17890" y="1030215"/>
                  <a:pt x="56108" y="965956"/>
                </a:cubicBezTo>
                <a:cubicBezTo>
                  <a:pt x="-53646" y="745081"/>
                  <a:pt x="26449" y="462022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24782" y="161429"/>
                  <a:pt x="201352" y="86643"/>
                  <a:pt x="485659" y="110545"/>
                </a:cubicBezTo>
                <a:cubicBezTo>
                  <a:pt x="1089901" y="120685"/>
                  <a:pt x="1211865" y="113422"/>
                  <a:pt x="1746309" y="110545"/>
                </a:cubicBezTo>
                <a:cubicBezTo>
                  <a:pt x="2292922" y="97397"/>
                  <a:pt x="2610446" y="47609"/>
                  <a:pt x="3123929" y="110545"/>
                </a:cubicBezTo>
                <a:cubicBezTo>
                  <a:pt x="3691056" y="145237"/>
                  <a:pt x="4108668" y="80749"/>
                  <a:pt x="4384579" y="110545"/>
                </a:cubicBezTo>
                <a:cubicBezTo>
                  <a:pt x="4537320" y="148184"/>
                  <a:pt x="4864111" y="160018"/>
                  <a:pt x="4814130" y="281631"/>
                </a:cubicBezTo>
                <a:cubicBezTo>
                  <a:pt x="4655694" y="580888"/>
                  <a:pt x="4802022" y="827312"/>
                  <a:pt x="4814130" y="965956"/>
                </a:cubicBezTo>
                <a:cubicBezTo>
                  <a:pt x="4780995" y="1101342"/>
                  <a:pt x="4585911" y="1125418"/>
                  <a:pt x="4384579" y="1137042"/>
                </a:cubicBezTo>
                <a:cubicBezTo>
                  <a:pt x="4107150" y="1106929"/>
                  <a:pt x="3514420" y="1028123"/>
                  <a:pt x="3084938" y="1137042"/>
                </a:cubicBezTo>
                <a:cubicBezTo>
                  <a:pt x="2641702" y="1172297"/>
                  <a:pt x="2396681" y="1134847"/>
                  <a:pt x="1902268" y="1137042"/>
                </a:cubicBezTo>
                <a:cubicBezTo>
                  <a:pt x="1357132" y="1190808"/>
                  <a:pt x="861759" y="1159052"/>
                  <a:pt x="485659" y="1137042"/>
                </a:cubicBezTo>
                <a:cubicBezTo>
                  <a:pt x="188161" y="1112633"/>
                  <a:pt x="-858" y="1031022"/>
                  <a:pt x="56108" y="965956"/>
                </a:cubicBezTo>
                <a:cubicBezTo>
                  <a:pt x="49680" y="740473"/>
                  <a:pt x="-14885" y="501523"/>
                  <a:pt x="56108" y="281631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xmlns="" id="{D3BE9DB8-8CDB-437B-9BDC-D1A148F267AC}"/>
              </a:ext>
            </a:extLst>
          </p:cNvPr>
          <p:cNvSpPr/>
          <p:nvPr/>
        </p:nvSpPr>
        <p:spPr>
          <a:xfrm>
            <a:off x="3417888" y="5053687"/>
            <a:ext cx="5343524" cy="1282679"/>
          </a:xfrm>
          <a:custGeom>
            <a:avLst/>
            <a:gdLst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047931 w 5343524"/>
              <a:gd name="connsiteY3" fmla="*/ 0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45950 w 5343524"/>
              <a:gd name="connsiteY8" fmla="*/ 1137042 h 1282679"/>
              <a:gd name="connsiteX9" fmla="*/ 1707321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5329581 w 5343524"/>
              <a:gd name="connsiteY6" fmla="*/ 110808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902268 w 5343524"/>
              <a:gd name="connsiteY9" fmla="*/ 1137042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  <a:gd name="connsiteX0" fmla="*/ 56108 w 5343524"/>
              <a:gd name="connsiteY0" fmla="*/ 281631 h 1282679"/>
              <a:gd name="connsiteX1" fmla="*/ 485659 w 5343524"/>
              <a:gd name="connsiteY1" fmla="*/ 110545 h 1282679"/>
              <a:gd name="connsiteX2" fmla="*/ 1746309 w 5343524"/>
              <a:gd name="connsiteY2" fmla="*/ 110545 h 1282679"/>
              <a:gd name="connsiteX3" fmla="*/ 3123929 w 5343524"/>
              <a:gd name="connsiteY3" fmla="*/ 110545 h 1282679"/>
              <a:gd name="connsiteX4" fmla="*/ 4384579 w 5343524"/>
              <a:gd name="connsiteY4" fmla="*/ 110545 h 1282679"/>
              <a:gd name="connsiteX5" fmla="*/ 4814130 w 5343524"/>
              <a:gd name="connsiteY5" fmla="*/ 281631 h 1282679"/>
              <a:gd name="connsiteX6" fmla="*/ 4814130 w 5343524"/>
              <a:gd name="connsiteY6" fmla="*/ 965956 h 1282679"/>
              <a:gd name="connsiteX7" fmla="*/ 4384579 w 5343524"/>
              <a:gd name="connsiteY7" fmla="*/ 1137042 h 1282679"/>
              <a:gd name="connsiteX8" fmla="*/ 3084938 w 5343524"/>
              <a:gd name="connsiteY8" fmla="*/ 1137042 h 1282679"/>
              <a:gd name="connsiteX9" fmla="*/ 1862616 w 5343524"/>
              <a:gd name="connsiteY9" fmla="*/ 1279174 h 1282679"/>
              <a:gd name="connsiteX10" fmla="*/ 485659 w 5343524"/>
              <a:gd name="connsiteY10" fmla="*/ 1137042 h 1282679"/>
              <a:gd name="connsiteX11" fmla="*/ 56108 w 5343524"/>
              <a:gd name="connsiteY11" fmla="*/ 965956 h 1282679"/>
              <a:gd name="connsiteX12" fmla="*/ 56108 w 5343524"/>
              <a:gd name="connsiteY12" fmla="*/ 281631 h 128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524" h="1282679" fill="none" extrusionOk="0">
                <a:moveTo>
                  <a:pt x="56108" y="281631"/>
                </a:moveTo>
                <a:cubicBezTo>
                  <a:pt x="144704" y="157107"/>
                  <a:pt x="197514" y="104219"/>
                  <a:pt x="485659" y="110545"/>
                </a:cubicBezTo>
                <a:cubicBezTo>
                  <a:pt x="1085503" y="63248"/>
                  <a:pt x="1230408" y="87456"/>
                  <a:pt x="1746309" y="110545"/>
                </a:cubicBezTo>
                <a:cubicBezTo>
                  <a:pt x="2337025" y="136385"/>
                  <a:pt x="2683950" y="-23356"/>
                  <a:pt x="3123929" y="110545"/>
                </a:cubicBezTo>
                <a:cubicBezTo>
                  <a:pt x="3708066" y="134115"/>
                  <a:pt x="4076301" y="150455"/>
                  <a:pt x="4384579" y="110545"/>
                </a:cubicBezTo>
                <a:cubicBezTo>
                  <a:pt x="4499024" y="131093"/>
                  <a:pt x="4867070" y="158103"/>
                  <a:pt x="4814130" y="281631"/>
                </a:cubicBezTo>
                <a:cubicBezTo>
                  <a:pt x="4647017" y="577287"/>
                  <a:pt x="4785714" y="801263"/>
                  <a:pt x="4814130" y="965956"/>
                </a:cubicBezTo>
                <a:cubicBezTo>
                  <a:pt x="4814171" y="1120060"/>
                  <a:pt x="4531244" y="1121951"/>
                  <a:pt x="4384579" y="1137042"/>
                </a:cubicBezTo>
                <a:cubicBezTo>
                  <a:pt x="4050644" y="1082306"/>
                  <a:pt x="3429435" y="1057261"/>
                  <a:pt x="3084938" y="1137042"/>
                </a:cubicBezTo>
                <a:cubicBezTo>
                  <a:pt x="2679312" y="1180132"/>
                  <a:pt x="2356234" y="1156655"/>
                  <a:pt x="1902268" y="1137042"/>
                </a:cubicBezTo>
                <a:cubicBezTo>
                  <a:pt x="1475332" y="1187654"/>
                  <a:pt x="895987" y="1026462"/>
                  <a:pt x="485659" y="1137042"/>
                </a:cubicBezTo>
                <a:cubicBezTo>
                  <a:pt x="196447" y="1107885"/>
                  <a:pt x="-10887" y="1029073"/>
                  <a:pt x="56108" y="965956"/>
                </a:cubicBezTo>
                <a:cubicBezTo>
                  <a:pt x="122457" y="725904"/>
                  <a:pt x="-109548" y="560464"/>
                  <a:pt x="56108" y="281631"/>
                </a:cubicBezTo>
                <a:close/>
              </a:path>
              <a:path w="5343524" h="1282679" stroke="0" extrusionOk="0">
                <a:moveTo>
                  <a:pt x="56108" y="281631"/>
                </a:moveTo>
                <a:cubicBezTo>
                  <a:pt x="-17481" y="152613"/>
                  <a:pt x="260123" y="180105"/>
                  <a:pt x="485659" y="110545"/>
                </a:cubicBezTo>
                <a:cubicBezTo>
                  <a:pt x="896886" y="77459"/>
                  <a:pt x="1366397" y="231241"/>
                  <a:pt x="1746309" y="110545"/>
                </a:cubicBezTo>
                <a:cubicBezTo>
                  <a:pt x="1996821" y="34231"/>
                  <a:pt x="2688722" y="70221"/>
                  <a:pt x="3047931" y="0"/>
                </a:cubicBezTo>
                <a:cubicBezTo>
                  <a:pt x="3517015" y="42968"/>
                  <a:pt x="3766622" y="139029"/>
                  <a:pt x="4384579" y="110545"/>
                </a:cubicBezTo>
                <a:cubicBezTo>
                  <a:pt x="4682841" y="97876"/>
                  <a:pt x="4853343" y="146866"/>
                  <a:pt x="4814130" y="281631"/>
                </a:cubicBezTo>
                <a:cubicBezTo>
                  <a:pt x="4821177" y="585531"/>
                  <a:pt x="4957429" y="699940"/>
                  <a:pt x="4814130" y="965956"/>
                </a:cubicBezTo>
                <a:cubicBezTo>
                  <a:pt x="4788959" y="1032810"/>
                  <a:pt x="4592337" y="1085278"/>
                  <a:pt x="4384579" y="1137042"/>
                </a:cubicBezTo>
                <a:cubicBezTo>
                  <a:pt x="3837630" y="1204271"/>
                  <a:pt x="3311367" y="1073800"/>
                  <a:pt x="3045950" y="1137042"/>
                </a:cubicBezTo>
                <a:cubicBezTo>
                  <a:pt x="2909061" y="1173047"/>
                  <a:pt x="2153020" y="1263015"/>
                  <a:pt x="1707321" y="1137042"/>
                </a:cubicBezTo>
                <a:cubicBezTo>
                  <a:pt x="1411911" y="1160299"/>
                  <a:pt x="771129" y="1032220"/>
                  <a:pt x="485659" y="1137042"/>
                </a:cubicBezTo>
                <a:cubicBezTo>
                  <a:pt x="214376" y="1174166"/>
                  <a:pt x="112706" y="1051133"/>
                  <a:pt x="56108" y="965956"/>
                </a:cubicBezTo>
                <a:cubicBezTo>
                  <a:pt x="-71963" y="773216"/>
                  <a:pt x="155415" y="453077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40339" y="198109"/>
                  <a:pt x="307961" y="80951"/>
                  <a:pt x="485659" y="110545"/>
                </a:cubicBezTo>
                <a:cubicBezTo>
                  <a:pt x="1087896" y="88018"/>
                  <a:pt x="1295929" y="131093"/>
                  <a:pt x="1746309" y="110545"/>
                </a:cubicBezTo>
                <a:cubicBezTo>
                  <a:pt x="2093357" y="131378"/>
                  <a:pt x="2635659" y="136648"/>
                  <a:pt x="3123929" y="110545"/>
                </a:cubicBezTo>
                <a:cubicBezTo>
                  <a:pt x="3582870" y="154595"/>
                  <a:pt x="4113446" y="12785"/>
                  <a:pt x="4384579" y="110545"/>
                </a:cubicBezTo>
                <a:cubicBezTo>
                  <a:pt x="4680027" y="80873"/>
                  <a:pt x="4842328" y="210094"/>
                  <a:pt x="4814130" y="281631"/>
                </a:cubicBezTo>
                <a:cubicBezTo>
                  <a:pt x="4706843" y="621883"/>
                  <a:pt x="5475363" y="985235"/>
                  <a:pt x="5329581" y="1108086"/>
                </a:cubicBezTo>
                <a:cubicBezTo>
                  <a:pt x="5238115" y="1195979"/>
                  <a:pt x="4649661" y="1136795"/>
                  <a:pt x="4384579" y="1137042"/>
                </a:cubicBezTo>
                <a:cubicBezTo>
                  <a:pt x="4050069" y="1099903"/>
                  <a:pt x="3653306" y="1083038"/>
                  <a:pt x="3084938" y="1137042"/>
                </a:cubicBezTo>
                <a:cubicBezTo>
                  <a:pt x="2590305" y="1118582"/>
                  <a:pt x="2433683" y="1160559"/>
                  <a:pt x="1902268" y="1137042"/>
                </a:cubicBezTo>
                <a:cubicBezTo>
                  <a:pt x="1282930" y="1169871"/>
                  <a:pt x="784820" y="1116389"/>
                  <a:pt x="485659" y="1137042"/>
                </a:cubicBezTo>
                <a:cubicBezTo>
                  <a:pt x="199636" y="1159065"/>
                  <a:pt x="61880" y="1025693"/>
                  <a:pt x="56108" y="965956"/>
                </a:cubicBezTo>
                <a:cubicBezTo>
                  <a:pt x="-93585" y="693426"/>
                  <a:pt x="204492" y="410709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9536" y="162788"/>
                  <a:pt x="222898" y="78073"/>
                  <a:pt x="485659" y="110545"/>
                </a:cubicBezTo>
                <a:cubicBezTo>
                  <a:pt x="1045512" y="94963"/>
                  <a:pt x="1258827" y="126775"/>
                  <a:pt x="1746309" y="110545"/>
                </a:cubicBezTo>
                <a:cubicBezTo>
                  <a:pt x="2231371" y="178366"/>
                  <a:pt x="2635488" y="63045"/>
                  <a:pt x="3123929" y="110545"/>
                </a:cubicBezTo>
                <a:cubicBezTo>
                  <a:pt x="3634583" y="151525"/>
                  <a:pt x="4158558" y="132724"/>
                  <a:pt x="4384579" y="110545"/>
                </a:cubicBezTo>
                <a:cubicBezTo>
                  <a:pt x="4625984" y="146019"/>
                  <a:pt x="4864986" y="176842"/>
                  <a:pt x="4814130" y="281631"/>
                </a:cubicBezTo>
                <a:cubicBezTo>
                  <a:pt x="4692195" y="571409"/>
                  <a:pt x="4864316" y="844993"/>
                  <a:pt x="4814130" y="965956"/>
                </a:cubicBezTo>
                <a:cubicBezTo>
                  <a:pt x="4782811" y="1068392"/>
                  <a:pt x="4592454" y="1133600"/>
                  <a:pt x="4384579" y="1137042"/>
                </a:cubicBezTo>
                <a:cubicBezTo>
                  <a:pt x="4088281" y="1096868"/>
                  <a:pt x="3544170" y="1005566"/>
                  <a:pt x="3084938" y="1137042"/>
                </a:cubicBezTo>
                <a:cubicBezTo>
                  <a:pt x="2592893" y="1169248"/>
                  <a:pt x="2371426" y="1307002"/>
                  <a:pt x="1862616" y="1279174"/>
                </a:cubicBezTo>
                <a:cubicBezTo>
                  <a:pt x="1359460" y="1352760"/>
                  <a:pt x="818646" y="1050681"/>
                  <a:pt x="485659" y="1137042"/>
                </a:cubicBezTo>
                <a:cubicBezTo>
                  <a:pt x="196565" y="1133283"/>
                  <a:pt x="17890" y="1030215"/>
                  <a:pt x="56108" y="965956"/>
                </a:cubicBezTo>
                <a:cubicBezTo>
                  <a:pt x="-53646" y="745081"/>
                  <a:pt x="26449" y="462022"/>
                  <a:pt x="56108" y="281631"/>
                </a:cubicBezTo>
                <a:close/>
              </a:path>
              <a:path w="5343524" h="1282679" fill="none" stroke="0" extrusionOk="0">
                <a:moveTo>
                  <a:pt x="56108" y="281631"/>
                </a:moveTo>
                <a:cubicBezTo>
                  <a:pt x="124782" y="161429"/>
                  <a:pt x="201352" y="86643"/>
                  <a:pt x="485659" y="110545"/>
                </a:cubicBezTo>
                <a:cubicBezTo>
                  <a:pt x="1089901" y="120685"/>
                  <a:pt x="1211865" y="113422"/>
                  <a:pt x="1746309" y="110545"/>
                </a:cubicBezTo>
                <a:cubicBezTo>
                  <a:pt x="2292922" y="97397"/>
                  <a:pt x="2610446" y="47609"/>
                  <a:pt x="3123929" y="110545"/>
                </a:cubicBezTo>
                <a:cubicBezTo>
                  <a:pt x="3691056" y="145237"/>
                  <a:pt x="4108668" y="80749"/>
                  <a:pt x="4384579" y="110545"/>
                </a:cubicBezTo>
                <a:cubicBezTo>
                  <a:pt x="4537320" y="148184"/>
                  <a:pt x="4864111" y="160018"/>
                  <a:pt x="4814130" y="281631"/>
                </a:cubicBezTo>
                <a:cubicBezTo>
                  <a:pt x="4655694" y="580888"/>
                  <a:pt x="4802022" y="827312"/>
                  <a:pt x="4814130" y="965956"/>
                </a:cubicBezTo>
                <a:cubicBezTo>
                  <a:pt x="4780995" y="1101342"/>
                  <a:pt x="4585911" y="1125418"/>
                  <a:pt x="4384579" y="1137042"/>
                </a:cubicBezTo>
                <a:cubicBezTo>
                  <a:pt x="4107150" y="1106929"/>
                  <a:pt x="3514420" y="1028123"/>
                  <a:pt x="3084938" y="1137042"/>
                </a:cubicBezTo>
                <a:cubicBezTo>
                  <a:pt x="2641702" y="1172297"/>
                  <a:pt x="2396681" y="1134847"/>
                  <a:pt x="1902268" y="1137042"/>
                </a:cubicBezTo>
                <a:cubicBezTo>
                  <a:pt x="1357132" y="1190808"/>
                  <a:pt x="861759" y="1159052"/>
                  <a:pt x="485659" y="1137042"/>
                </a:cubicBezTo>
                <a:cubicBezTo>
                  <a:pt x="188161" y="1112633"/>
                  <a:pt x="-858" y="1031022"/>
                  <a:pt x="56108" y="965956"/>
                </a:cubicBezTo>
                <a:cubicBezTo>
                  <a:pt x="49680" y="740473"/>
                  <a:pt x="-14885" y="501523"/>
                  <a:pt x="56108" y="281631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xmlns="" id="{C12BD84A-998D-4C23-B7E5-357D2AA4D04C}"/>
              </a:ext>
            </a:extLst>
          </p:cNvPr>
          <p:cNvSpPr/>
          <p:nvPr/>
        </p:nvSpPr>
        <p:spPr>
          <a:xfrm>
            <a:off x="9461696" y="1408772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xmlns="" id="{11288F38-4CB4-4833-92E7-DFF8B21C5A47}"/>
              </a:ext>
            </a:extLst>
          </p:cNvPr>
          <p:cNvSpPr/>
          <p:nvPr/>
        </p:nvSpPr>
        <p:spPr>
          <a:xfrm>
            <a:off x="9461696" y="2569854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xmlns="" id="{7632AB92-DDAC-4C28-BAAF-9260C7BD9B5B}"/>
              </a:ext>
            </a:extLst>
          </p:cNvPr>
          <p:cNvSpPr/>
          <p:nvPr/>
        </p:nvSpPr>
        <p:spPr>
          <a:xfrm>
            <a:off x="9461696" y="3730936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xmlns="" id="{861B1A71-A154-40EE-B788-921E3925CCE8}"/>
              </a:ext>
            </a:extLst>
          </p:cNvPr>
          <p:cNvSpPr/>
          <p:nvPr/>
        </p:nvSpPr>
        <p:spPr>
          <a:xfrm>
            <a:off x="9461696" y="4892017"/>
            <a:ext cx="1990985" cy="1114421"/>
          </a:xfrm>
          <a:custGeom>
            <a:avLst/>
            <a:gdLst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35652 w 1990985"/>
              <a:gd name="connsiteY3" fmla="*/ 0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34914 w 1990985"/>
              <a:gd name="connsiteY8" fmla="*/ 987889 h 1114421"/>
              <a:gd name="connsiteX9" fmla="*/ 636143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985790 w 1990985"/>
              <a:gd name="connsiteY6" fmla="*/ 962731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708780 w 1990985"/>
              <a:gd name="connsiteY9" fmla="*/ 987889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  <a:gd name="connsiteX0" fmla="*/ 20905 w 1990985"/>
              <a:gd name="connsiteY0" fmla="*/ 244687 h 1114421"/>
              <a:gd name="connsiteX1" fmla="*/ 180955 w 1990985"/>
              <a:gd name="connsiteY1" fmla="*/ 96044 h 1114421"/>
              <a:gd name="connsiteX2" fmla="*/ 650670 w 1990985"/>
              <a:gd name="connsiteY2" fmla="*/ 96044 h 1114421"/>
              <a:gd name="connsiteX3" fmla="*/ 1163969 w 1990985"/>
              <a:gd name="connsiteY3" fmla="*/ 96044 h 1114421"/>
              <a:gd name="connsiteX4" fmla="*/ 1633684 w 1990985"/>
              <a:gd name="connsiteY4" fmla="*/ 96044 h 1114421"/>
              <a:gd name="connsiteX5" fmla="*/ 1793734 w 1990985"/>
              <a:gd name="connsiteY5" fmla="*/ 244687 h 1114421"/>
              <a:gd name="connsiteX6" fmla="*/ 1793734 w 1990985"/>
              <a:gd name="connsiteY6" fmla="*/ 839245 h 1114421"/>
              <a:gd name="connsiteX7" fmla="*/ 1633684 w 1990985"/>
              <a:gd name="connsiteY7" fmla="*/ 987889 h 1114421"/>
              <a:gd name="connsiteX8" fmla="*/ 1149441 w 1990985"/>
              <a:gd name="connsiteY8" fmla="*/ 987889 h 1114421"/>
              <a:gd name="connsiteX9" fmla="*/ 694006 w 1990985"/>
              <a:gd name="connsiteY9" fmla="*/ 1111375 h 1114421"/>
              <a:gd name="connsiteX10" fmla="*/ 180955 w 1990985"/>
              <a:gd name="connsiteY10" fmla="*/ 987889 h 1114421"/>
              <a:gd name="connsiteX11" fmla="*/ 20905 w 1990985"/>
              <a:gd name="connsiteY11" fmla="*/ 839245 h 1114421"/>
              <a:gd name="connsiteX12" fmla="*/ 20905 w 1990985"/>
              <a:gd name="connsiteY12" fmla="*/ 244687 h 11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0985" h="1114421" fill="none" extrusionOk="0">
                <a:moveTo>
                  <a:pt x="20905" y="244687"/>
                </a:moveTo>
                <a:cubicBezTo>
                  <a:pt x="54312" y="139460"/>
                  <a:pt x="71641" y="90733"/>
                  <a:pt x="180955" y="96044"/>
                </a:cubicBezTo>
                <a:cubicBezTo>
                  <a:pt x="405661" y="61802"/>
                  <a:pt x="461696" y="82949"/>
                  <a:pt x="650670" y="96044"/>
                </a:cubicBezTo>
                <a:cubicBezTo>
                  <a:pt x="882088" y="119187"/>
                  <a:pt x="998090" y="14085"/>
                  <a:pt x="1163969" y="96044"/>
                </a:cubicBezTo>
                <a:cubicBezTo>
                  <a:pt x="1401455" y="116185"/>
                  <a:pt x="1510684" y="138386"/>
                  <a:pt x="1633684" y="96044"/>
                </a:cubicBezTo>
                <a:cubicBezTo>
                  <a:pt x="1684386" y="108015"/>
                  <a:pt x="1819912" y="133983"/>
                  <a:pt x="1793734" y="244687"/>
                </a:cubicBezTo>
                <a:cubicBezTo>
                  <a:pt x="1713526" y="501739"/>
                  <a:pt x="1780874" y="696105"/>
                  <a:pt x="1793734" y="839245"/>
                </a:cubicBezTo>
                <a:cubicBezTo>
                  <a:pt x="1793748" y="958799"/>
                  <a:pt x="1686249" y="976810"/>
                  <a:pt x="1633684" y="987889"/>
                </a:cubicBezTo>
                <a:cubicBezTo>
                  <a:pt x="1535229" y="931266"/>
                  <a:pt x="1296184" y="959210"/>
                  <a:pt x="1149441" y="987889"/>
                </a:cubicBezTo>
                <a:cubicBezTo>
                  <a:pt x="1007363" y="1022312"/>
                  <a:pt x="871043" y="1001395"/>
                  <a:pt x="708780" y="987889"/>
                </a:cubicBezTo>
                <a:cubicBezTo>
                  <a:pt x="552698" y="1018318"/>
                  <a:pt x="325487" y="939042"/>
                  <a:pt x="180955" y="987889"/>
                </a:cubicBezTo>
                <a:cubicBezTo>
                  <a:pt x="71371" y="966606"/>
                  <a:pt x="-4849" y="895414"/>
                  <a:pt x="20905" y="839245"/>
                </a:cubicBezTo>
                <a:cubicBezTo>
                  <a:pt x="61770" y="631914"/>
                  <a:pt x="-33757" y="459819"/>
                  <a:pt x="20905" y="244687"/>
                </a:cubicBezTo>
                <a:close/>
              </a:path>
              <a:path w="1990985" h="1114421" stroke="0" extrusionOk="0">
                <a:moveTo>
                  <a:pt x="20905" y="244687"/>
                </a:moveTo>
                <a:cubicBezTo>
                  <a:pt x="-2709" y="144026"/>
                  <a:pt x="96555" y="131363"/>
                  <a:pt x="180955" y="96044"/>
                </a:cubicBezTo>
                <a:cubicBezTo>
                  <a:pt x="324455" y="64972"/>
                  <a:pt x="508372" y="159578"/>
                  <a:pt x="650670" y="96044"/>
                </a:cubicBezTo>
                <a:cubicBezTo>
                  <a:pt x="741493" y="41946"/>
                  <a:pt x="1004033" y="54749"/>
                  <a:pt x="1135652" y="0"/>
                </a:cubicBezTo>
                <a:cubicBezTo>
                  <a:pt x="1318012" y="40606"/>
                  <a:pt x="1388426" y="126510"/>
                  <a:pt x="1633684" y="96044"/>
                </a:cubicBezTo>
                <a:cubicBezTo>
                  <a:pt x="1754058" y="83105"/>
                  <a:pt x="1808410" y="134988"/>
                  <a:pt x="1793734" y="244687"/>
                </a:cubicBezTo>
                <a:cubicBezTo>
                  <a:pt x="1789625" y="507770"/>
                  <a:pt x="1847245" y="605075"/>
                  <a:pt x="1793734" y="839245"/>
                </a:cubicBezTo>
                <a:cubicBezTo>
                  <a:pt x="1783742" y="898155"/>
                  <a:pt x="1711047" y="961004"/>
                  <a:pt x="1633684" y="987889"/>
                </a:cubicBezTo>
                <a:cubicBezTo>
                  <a:pt x="1428764" y="1043822"/>
                  <a:pt x="1232471" y="953866"/>
                  <a:pt x="1134914" y="987889"/>
                </a:cubicBezTo>
                <a:cubicBezTo>
                  <a:pt x="1084018" y="1004913"/>
                  <a:pt x="798244" y="1042509"/>
                  <a:pt x="636143" y="987889"/>
                </a:cubicBezTo>
                <a:cubicBezTo>
                  <a:pt x="521783" y="1003518"/>
                  <a:pt x="287352" y="920078"/>
                  <a:pt x="180955" y="987889"/>
                </a:cubicBezTo>
                <a:cubicBezTo>
                  <a:pt x="79720" y="1016714"/>
                  <a:pt x="49081" y="913780"/>
                  <a:pt x="20905" y="839245"/>
                </a:cubicBezTo>
                <a:cubicBezTo>
                  <a:pt x="-33353" y="670689"/>
                  <a:pt x="70366" y="394423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3054" y="167948"/>
                  <a:pt x="120563" y="71175"/>
                  <a:pt x="180955" y="96044"/>
                </a:cubicBezTo>
                <a:cubicBezTo>
                  <a:pt x="403965" y="85809"/>
                  <a:pt x="475098" y="99501"/>
                  <a:pt x="650670" y="96044"/>
                </a:cubicBezTo>
                <a:cubicBezTo>
                  <a:pt x="778941" y="98877"/>
                  <a:pt x="977670" y="98455"/>
                  <a:pt x="1163969" y="96044"/>
                </a:cubicBezTo>
                <a:cubicBezTo>
                  <a:pt x="1341470" y="131691"/>
                  <a:pt x="1532852" y="40526"/>
                  <a:pt x="1633684" y="96044"/>
                </a:cubicBezTo>
                <a:cubicBezTo>
                  <a:pt x="1743806" y="79184"/>
                  <a:pt x="1804311" y="180973"/>
                  <a:pt x="1793734" y="244687"/>
                </a:cubicBezTo>
                <a:cubicBezTo>
                  <a:pt x="1749319" y="519337"/>
                  <a:pt x="2051673" y="855896"/>
                  <a:pt x="1985790" y="962731"/>
                </a:cubicBezTo>
                <a:cubicBezTo>
                  <a:pt x="1941286" y="1039405"/>
                  <a:pt x="1739918" y="988339"/>
                  <a:pt x="1633684" y="987889"/>
                </a:cubicBezTo>
                <a:cubicBezTo>
                  <a:pt x="1516966" y="962814"/>
                  <a:pt x="1356697" y="960264"/>
                  <a:pt x="1149441" y="987889"/>
                </a:cubicBezTo>
                <a:cubicBezTo>
                  <a:pt x="965295" y="982945"/>
                  <a:pt x="907932" y="986844"/>
                  <a:pt x="708780" y="987889"/>
                </a:cubicBezTo>
                <a:cubicBezTo>
                  <a:pt x="466239" y="1014924"/>
                  <a:pt x="293059" y="981294"/>
                  <a:pt x="180955" y="987889"/>
                </a:cubicBezTo>
                <a:cubicBezTo>
                  <a:pt x="72864" y="1006855"/>
                  <a:pt x="25688" y="890457"/>
                  <a:pt x="20905" y="839245"/>
                </a:cubicBezTo>
                <a:cubicBezTo>
                  <a:pt x="-39464" y="609604"/>
                  <a:pt x="80867" y="357615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14505" y="147605"/>
                  <a:pt x="80821" y="71156"/>
                  <a:pt x="180955" y="96044"/>
                </a:cubicBezTo>
                <a:cubicBezTo>
                  <a:pt x="393495" y="78957"/>
                  <a:pt x="469457" y="98682"/>
                  <a:pt x="650670" y="96044"/>
                </a:cubicBezTo>
                <a:cubicBezTo>
                  <a:pt x="832252" y="108753"/>
                  <a:pt x="994385" y="54877"/>
                  <a:pt x="1163969" y="96044"/>
                </a:cubicBezTo>
                <a:cubicBezTo>
                  <a:pt x="1354817" y="126210"/>
                  <a:pt x="1544576" y="83420"/>
                  <a:pt x="1633684" y="96044"/>
                </a:cubicBezTo>
                <a:cubicBezTo>
                  <a:pt x="1729185" y="124135"/>
                  <a:pt x="1805498" y="152835"/>
                  <a:pt x="1793734" y="244687"/>
                </a:cubicBezTo>
                <a:cubicBezTo>
                  <a:pt x="1768631" y="496031"/>
                  <a:pt x="1826825" y="736587"/>
                  <a:pt x="1793734" y="839245"/>
                </a:cubicBezTo>
                <a:cubicBezTo>
                  <a:pt x="1782712" y="933488"/>
                  <a:pt x="1722572" y="992913"/>
                  <a:pt x="1633684" y="987889"/>
                </a:cubicBezTo>
                <a:cubicBezTo>
                  <a:pt x="1543809" y="949923"/>
                  <a:pt x="1318428" y="932052"/>
                  <a:pt x="1149441" y="987889"/>
                </a:cubicBezTo>
                <a:cubicBezTo>
                  <a:pt x="956816" y="1023329"/>
                  <a:pt x="880984" y="1123538"/>
                  <a:pt x="694006" y="1111375"/>
                </a:cubicBezTo>
                <a:cubicBezTo>
                  <a:pt x="496343" y="1146391"/>
                  <a:pt x="308422" y="964450"/>
                  <a:pt x="180955" y="987889"/>
                </a:cubicBezTo>
                <a:cubicBezTo>
                  <a:pt x="72964" y="982180"/>
                  <a:pt x="11375" y="895188"/>
                  <a:pt x="20905" y="839245"/>
                </a:cubicBezTo>
                <a:cubicBezTo>
                  <a:pt x="-19279" y="651198"/>
                  <a:pt x="9772" y="415949"/>
                  <a:pt x="20905" y="244687"/>
                </a:cubicBezTo>
                <a:close/>
              </a:path>
              <a:path w="1990985" h="1114421" fill="none" stroke="0" extrusionOk="0">
                <a:moveTo>
                  <a:pt x="20905" y="244687"/>
                </a:moveTo>
                <a:cubicBezTo>
                  <a:pt x="42773" y="140610"/>
                  <a:pt x="74521" y="78275"/>
                  <a:pt x="180955" y="96044"/>
                </a:cubicBezTo>
                <a:cubicBezTo>
                  <a:pt x="401377" y="73977"/>
                  <a:pt x="454149" y="90220"/>
                  <a:pt x="650670" y="96044"/>
                </a:cubicBezTo>
                <a:cubicBezTo>
                  <a:pt x="860012" y="108665"/>
                  <a:pt x="981220" y="35042"/>
                  <a:pt x="1163969" y="96044"/>
                </a:cubicBezTo>
                <a:cubicBezTo>
                  <a:pt x="1375422" y="129067"/>
                  <a:pt x="1528812" y="100510"/>
                  <a:pt x="1633684" y="96044"/>
                </a:cubicBezTo>
                <a:cubicBezTo>
                  <a:pt x="1689824" y="114497"/>
                  <a:pt x="1820930" y="129069"/>
                  <a:pt x="1793734" y="244687"/>
                </a:cubicBezTo>
                <a:cubicBezTo>
                  <a:pt x="1725271" y="503103"/>
                  <a:pt x="1800049" y="727890"/>
                  <a:pt x="1793734" y="839245"/>
                </a:cubicBezTo>
                <a:cubicBezTo>
                  <a:pt x="1787120" y="954301"/>
                  <a:pt x="1701203" y="979178"/>
                  <a:pt x="1633684" y="987889"/>
                </a:cubicBezTo>
                <a:cubicBezTo>
                  <a:pt x="1525994" y="953392"/>
                  <a:pt x="1305639" y="952959"/>
                  <a:pt x="1149441" y="987889"/>
                </a:cubicBezTo>
                <a:cubicBezTo>
                  <a:pt x="984820" y="1011323"/>
                  <a:pt x="890805" y="987295"/>
                  <a:pt x="708780" y="987889"/>
                </a:cubicBezTo>
                <a:cubicBezTo>
                  <a:pt x="495839" y="1024722"/>
                  <a:pt x="320973" y="970716"/>
                  <a:pt x="180955" y="987889"/>
                </a:cubicBezTo>
                <a:cubicBezTo>
                  <a:pt x="72010" y="974543"/>
                  <a:pt x="-9764" y="891851"/>
                  <a:pt x="20905" y="839245"/>
                </a:cubicBezTo>
                <a:cubicBezTo>
                  <a:pt x="-2644" y="652685"/>
                  <a:pt x="-9254" y="446822"/>
                  <a:pt x="20905" y="244687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3803717806">
                  <a:custGeom>
                    <a:avLst/>
                    <a:gdLst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090667 w 1913778"/>
                      <a:gd name="connsiteY3" fmla="*/ 0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727097 w 1913778"/>
                      <a:gd name="connsiteY6" fmla="*/ 873915 h 1050208"/>
                      <a:gd name="connsiteX7" fmla="*/ 1572313 w 1913778"/>
                      <a:gd name="connsiteY7" fmla="*/ 1028699 h 1050208"/>
                      <a:gd name="connsiteX8" fmla="*/ 1089953 w 1913778"/>
                      <a:gd name="connsiteY8" fmla="*/ 1028699 h 1050208"/>
                      <a:gd name="connsiteX9" fmla="*/ 607593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12597 w 1913778"/>
                      <a:gd name="connsiteY0" fmla="*/ 254796 h 1050208"/>
                      <a:gd name="connsiteX1" fmla="*/ 167381 w 1913778"/>
                      <a:gd name="connsiteY1" fmla="*/ 100012 h 1050208"/>
                      <a:gd name="connsiteX2" fmla="*/ 621642 w 1913778"/>
                      <a:gd name="connsiteY2" fmla="*/ 100012 h 1050208"/>
                      <a:gd name="connsiteX3" fmla="*/ 1118052 w 1913778"/>
                      <a:gd name="connsiteY3" fmla="*/ 100012 h 1050208"/>
                      <a:gd name="connsiteX4" fmla="*/ 1572313 w 1913778"/>
                      <a:gd name="connsiteY4" fmla="*/ 100012 h 1050208"/>
                      <a:gd name="connsiteX5" fmla="*/ 1727097 w 1913778"/>
                      <a:gd name="connsiteY5" fmla="*/ 254796 h 1050208"/>
                      <a:gd name="connsiteX6" fmla="*/ 1912834 w 1913778"/>
                      <a:gd name="connsiteY6" fmla="*/ 1002502 h 1050208"/>
                      <a:gd name="connsiteX7" fmla="*/ 1572313 w 1913778"/>
                      <a:gd name="connsiteY7" fmla="*/ 1028699 h 1050208"/>
                      <a:gd name="connsiteX8" fmla="*/ 1104002 w 1913778"/>
                      <a:gd name="connsiteY8" fmla="*/ 1028699 h 1050208"/>
                      <a:gd name="connsiteX9" fmla="*/ 677840 w 1913778"/>
                      <a:gd name="connsiteY9" fmla="*/ 1028699 h 1050208"/>
                      <a:gd name="connsiteX10" fmla="*/ 167381 w 1913778"/>
                      <a:gd name="connsiteY10" fmla="*/ 1028699 h 1050208"/>
                      <a:gd name="connsiteX11" fmla="*/ 12597 w 1913778"/>
                      <a:gd name="connsiteY11" fmla="*/ 873915 h 1050208"/>
                      <a:gd name="connsiteX12" fmla="*/ 12597 w 1913778"/>
                      <a:gd name="connsiteY12" fmla="*/ 254796 h 105020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098288 w 1925479"/>
                      <a:gd name="connsiteY3" fmla="*/ 0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097574 w 1925479"/>
                      <a:gd name="connsiteY8" fmla="*/ 1028699 h 1160458"/>
                      <a:gd name="connsiteX9" fmla="*/ 615214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920455 w 1925479"/>
                      <a:gd name="connsiteY6" fmla="*/ 1002502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85461 w 1925479"/>
                      <a:gd name="connsiteY9" fmla="*/ 1028699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  <a:gd name="connsiteX0" fmla="*/ 20218 w 1925479"/>
                      <a:gd name="connsiteY0" fmla="*/ 254796 h 1160458"/>
                      <a:gd name="connsiteX1" fmla="*/ 175002 w 1925479"/>
                      <a:gd name="connsiteY1" fmla="*/ 100012 h 1160458"/>
                      <a:gd name="connsiteX2" fmla="*/ 629263 w 1925479"/>
                      <a:gd name="connsiteY2" fmla="*/ 100012 h 1160458"/>
                      <a:gd name="connsiteX3" fmla="*/ 1125673 w 1925479"/>
                      <a:gd name="connsiteY3" fmla="*/ 100012 h 1160458"/>
                      <a:gd name="connsiteX4" fmla="*/ 1579934 w 1925479"/>
                      <a:gd name="connsiteY4" fmla="*/ 100012 h 1160458"/>
                      <a:gd name="connsiteX5" fmla="*/ 1734718 w 1925479"/>
                      <a:gd name="connsiteY5" fmla="*/ 254796 h 1160458"/>
                      <a:gd name="connsiteX6" fmla="*/ 1734718 w 1925479"/>
                      <a:gd name="connsiteY6" fmla="*/ 873915 h 1160458"/>
                      <a:gd name="connsiteX7" fmla="*/ 1579934 w 1925479"/>
                      <a:gd name="connsiteY7" fmla="*/ 1028699 h 1160458"/>
                      <a:gd name="connsiteX8" fmla="*/ 1111623 w 1925479"/>
                      <a:gd name="connsiteY8" fmla="*/ 1028699 h 1160458"/>
                      <a:gd name="connsiteX9" fmla="*/ 671173 w 1925479"/>
                      <a:gd name="connsiteY9" fmla="*/ 1157287 h 1160458"/>
                      <a:gd name="connsiteX10" fmla="*/ 175002 w 1925479"/>
                      <a:gd name="connsiteY10" fmla="*/ 1028699 h 1160458"/>
                      <a:gd name="connsiteX11" fmla="*/ 20218 w 1925479"/>
                      <a:gd name="connsiteY11" fmla="*/ 873915 h 1160458"/>
                      <a:gd name="connsiteX12" fmla="*/ 20218 w 1925479"/>
                      <a:gd name="connsiteY12" fmla="*/ 254796 h 1160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25479" h="1160458" fill="none" extrusionOk="0">
                        <a:moveTo>
                          <a:pt x="20218" y="254796"/>
                        </a:moveTo>
                        <a:cubicBezTo>
                          <a:pt x="48947" y="148070"/>
                          <a:pt x="73089" y="95585"/>
                          <a:pt x="175002" y="100012"/>
                        </a:cubicBezTo>
                        <a:cubicBezTo>
                          <a:pt x="386312" y="72473"/>
                          <a:pt x="452037" y="89106"/>
                          <a:pt x="629263" y="100012"/>
                        </a:cubicBezTo>
                        <a:cubicBezTo>
                          <a:pt x="835609" y="118573"/>
                          <a:pt x="954940" y="35044"/>
                          <a:pt x="1125673" y="100012"/>
                        </a:cubicBezTo>
                        <a:cubicBezTo>
                          <a:pt x="1329964" y="121800"/>
                          <a:pt x="1472005" y="120094"/>
                          <a:pt x="1579934" y="100012"/>
                        </a:cubicBezTo>
                        <a:cubicBezTo>
                          <a:pt x="1631558" y="111745"/>
                          <a:pt x="1751204" y="150660"/>
                          <a:pt x="1734718" y="254796"/>
                        </a:cubicBezTo>
                        <a:cubicBezTo>
                          <a:pt x="1686987" y="514765"/>
                          <a:pt x="1726090" y="728806"/>
                          <a:pt x="1734718" y="873915"/>
                        </a:cubicBezTo>
                        <a:cubicBezTo>
                          <a:pt x="1734730" y="992924"/>
                          <a:pt x="1638809" y="1019994"/>
                          <a:pt x="1579934" y="1028699"/>
                        </a:cubicBezTo>
                        <a:cubicBezTo>
                          <a:pt x="1453115" y="987851"/>
                          <a:pt x="1260382" y="1004562"/>
                          <a:pt x="1111623" y="1028699"/>
                        </a:cubicBezTo>
                        <a:cubicBezTo>
                          <a:pt x="956234" y="1048545"/>
                          <a:pt x="856879" y="1028652"/>
                          <a:pt x="685461" y="1028699"/>
                        </a:cubicBezTo>
                        <a:cubicBezTo>
                          <a:pt x="506943" y="1047412"/>
                          <a:pt x="309564" y="987779"/>
                          <a:pt x="175002" y="1028699"/>
                        </a:cubicBezTo>
                        <a:cubicBezTo>
                          <a:pt x="73282" y="1018063"/>
                          <a:pt x="549" y="933804"/>
                          <a:pt x="20218" y="873915"/>
                        </a:cubicBezTo>
                        <a:cubicBezTo>
                          <a:pt x="22880" y="661748"/>
                          <a:pt x="-26576" y="471673"/>
                          <a:pt x="20218" y="254796"/>
                        </a:cubicBezTo>
                        <a:close/>
                      </a:path>
                      <a:path w="1925479" h="1160458" stroke="0" extrusionOk="0">
                        <a:moveTo>
                          <a:pt x="20218" y="254796"/>
                        </a:moveTo>
                        <a:cubicBezTo>
                          <a:pt x="-997" y="151775"/>
                          <a:pt x="92070" y="123461"/>
                          <a:pt x="175002" y="100012"/>
                        </a:cubicBezTo>
                        <a:cubicBezTo>
                          <a:pt x="327401" y="76375"/>
                          <a:pt x="482625" y="137821"/>
                          <a:pt x="629263" y="100012"/>
                        </a:cubicBezTo>
                        <a:cubicBezTo>
                          <a:pt x="736450" y="55918"/>
                          <a:pt x="965158" y="43262"/>
                          <a:pt x="1098288" y="0"/>
                        </a:cubicBezTo>
                        <a:cubicBezTo>
                          <a:pt x="1263165" y="20546"/>
                          <a:pt x="1361532" y="119062"/>
                          <a:pt x="1579934" y="100012"/>
                        </a:cubicBezTo>
                        <a:cubicBezTo>
                          <a:pt x="1684991" y="90535"/>
                          <a:pt x="1748440" y="148122"/>
                          <a:pt x="1734718" y="254796"/>
                        </a:cubicBezTo>
                        <a:cubicBezTo>
                          <a:pt x="1743076" y="518849"/>
                          <a:pt x="1783231" y="627527"/>
                          <a:pt x="1734718" y="873915"/>
                        </a:cubicBezTo>
                        <a:cubicBezTo>
                          <a:pt x="1726207" y="941760"/>
                          <a:pt x="1661971" y="1015006"/>
                          <a:pt x="1579934" y="1028699"/>
                        </a:cubicBezTo>
                        <a:cubicBezTo>
                          <a:pt x="1384598" y="1081044"/>
                          <a:pt x="1202913" y="1013871"/>
                          <a:pt x="1097574" y="1028699"/>
                        </a:cubicBezTo>
                        <a:cubicBezTo>
                          <a:pt x="1014125" y="1035218"/>
                          <a:pt x="763948" y="1062224"/>
                          <a:pt x="615214" y="1028699"/>
                        </a:cubicBezTo>
                        <a:cubicBezTo>
                          <a:pt x="500187" y="1043619"/>
                          <a:pt x="276907" y="977290"/>
                          <a:pt x="175002" y="1028699"/>
                        </a:cubicBezTo>
                        <a:cubicBezTo>
                          <a:pt x="79304" y="1055669"/>
                          <a:pt x="33385" y="954345"/>
                          <a:pt x="20218" y="873915"/>
                        </a:cubicBezTo>
                        <a:cubicBezTo>
                          <a:pt x="-22460" y="704981"/>
                          <a:pt x="49390" y="406045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443" y="164210"/>
                          <a:pt x="104686" y="77927"/>
                          <a:pt x="175002" y="100012"/>
                        </a:cubicBezTo>
                        <a:cubicBezTo>
                          <a:pt x="389186" y="92193"/>
                          <a:pt x="454752" y="100640"/>
                          <a:pt x="629263" y="100012"/>
                        </a:cubicBezTo>
                        <a:cubicBezTo>
                          <a:pt x="775545" y="90001"/>
                          <a:pt x="926953" y="91194"/>
                          <a:pt x="1125673" y="100012"/>
                        </a:cubicBezTo>
                        <a:cubicBezTo>
                          <a:pt x="1301050" y="136614"/>
                          <a:pt x="1487949" y="63924"/>
                          <a:pt x="1579934" y="100012"/>
                        </a:cubicBezTo>
                        <a:cubicBezTo>
                          <a:pt x="1682976" y="89567"/>
                          <a:pt x="1744818" y="172195"/>
                          <a:pt x="1734718" y="254796"/>
                        </a:cubicBezTo>
                        <a:cubicBezTo>
                          <a:pt x="1689630" y="537167"/>
                          <a:pt x="1965673" y="892560"/>
                          <a:pt x="1920455" y="1002502"/>
                        </a:cubicBezTo>
                        <a:cubicBezTo>
                          <a:pt x="1895755" y="1088823"/>
                          <a:pt x="1672918" y="1027409"/>
                          <a:pt x="1579934" y="1028699"/>
                        </a:cubicBezTo>
                        <a:cubicBezTo>
                          <a:pt x="1433930" y="1012037"/>
                          <a:pt x="1296292" y="1010093"/>
                          <a:pt x="1111623" y="1028699"/>
                        </a:cubicBezTo>
                        <a:cubicBezTo>
                          <a:pt x="933588" y="1025014"/>
                          <a:pt x="878886" y="1022599"/>
                          <a:pt x="685461" y="1028699"/>
                        </a:cubicBezTo>
                        <a:cubicBezTo>
                          <a:pt x="475425" y="1050627"/>
                          <a:pt x="284079" y="1025205"/>
                          <a:pt x="175002" y="1028699"/>
                        </a:cubicBezTo>
                        <a:cubicBezTo>
                          <a:pt x="73100" y="1042726"/>
                          <a:pt x="21180" y="929729"/>
                          <a:pt x="20218" y="873915"/>
                        </a:cubicBezTo>
                        <a:cubicBezTo>
                          <a:pt x="-23011" y="646256"/>
                          <a:pt x="69880" y="384703"/>
                          <a:pt x="20218" y="254796"/>
                        </a:cubicBezTo>
                        <a:close/>
                      </a:path>
                      <a:path w="1925479" h="1160458" fill="none" stroke="0" extrusionOk="0">
                        <a:moveTo>
                          <a:pt x="20218" y="254796"/>
                        </a:moveTo>
                        <a:cubicBezTo>
                          <a:pt x="17778" y="154835"/>
                          <a:pt x="83402" y="83405"/>
                          <a:pt x="175002" y="100012"/>
                        </a:cubicBezTo>
                        <a:cubicBezTo>
                          <a:pt x="382053" y="81709"/>
                          <a:pt x="445531" y="92974"/>
                          <a:pt x="629263" y="100012"/>
                        </a:cubicBezTo>
                        <a:cubicBezTo>
                          <a:pt x="805852" y="98571"/>
                          <a:pt x="935056" y="57525"/>
                          <a:pt x="1125673" y="100012"/>
                        </a:cubicBezTo>
                        <a:cubicBezTo>
                          <a:pt x="1326237" y="127417"/>
                          <a:pt x="1490818" y="80337"/>
                          <a:pt x="1579934" y="100012"/>
                        </a:cubicBezTo>
                        <a:cubicBezTo>
                          <a:pt x="1659888" y="120443"/>
                          <a:pt x="1758626" y="137474"/>
                          <a:pt x="1734718" y="254796"/>
                        </a:cubicBezTo>
                        <a:cubicBezTo>
                          <a:pt x="1686917" y="517236"/>
                          <a:pt x="1747413" y="759743"/>
                          <a:pt x="1734718" y="873915"/>
                        </a:cubicBezTo>
                        <a:cubicBezTo>
                          <a:pt x="1722152" y="981707"/>
                          <a:pt x="1652855" y="1020996"/>
                          <a:pt x="1579934" y="1028699"/>
                        </a:cubicBezTo>
                        <a:cubicBezTo>
                          <a:pt x="1461714" y="1010871"/>
                          <a:pt x="1273732" y="982812"/>
                          <a:pt x="1111623" y="1028699"/>
                        </a:cubicBezTo>
                        <a:cubicBezTo>
                          <a:pt x="938086" y="1040647"/>
                          <a:pt x="860455" y="1150327"/>
                          <a:pt x="671173" y="1157287"/>
                        </a:cubicBezTo>
                        <a:cubicBezTo>
                          <a:pt x="469767" y="1185324"/>
                          <a:pt x="301222" y="1017960"/>
                          <a:pt x="175002" y="1028699"/>
                        </a:cubicBezTo>
                        <a:cubicBezTo>
                          <a:pt x="71743" y="1019596"/>
                          <a:pt x="1572" y="932745"/>
                          <a:pt x="20218" y="873915"/>
                        </a:cubicBezTo>
                        <a:cubicBezTo>
                          <a:pt x="-13365" y="680554"/>
                          <a:pt x="7345" y="443796"/>
                          <a:pt x="20218" y="2547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THẺ</a:t>
            </a:r>
          </a:p>
        </p:txBody>
      </p:sp>
    </p:spTree>
    <p:extLst>
      <p:ext uri="{BB962C8B-B14F-4D97-AF65-F5344CB8AC3E}">
        <p14:creationId xmlns:p14="http://schemas.microsoft.com/office/powerpoint/2010/main" val="1162315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xmlns="" id="{AE9DCAB0-8BD1-4CAA-A7B5-3CADE7023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r="13980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15637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943475" y="6858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F4654FA-4B00-4130-A8F3-4864985F6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249199"/>
              </p:ext>
            </p:extLst>
          </p:nvPr>
        </p:nvGraphicFramePr>
        <p:xfrm>
          <a:off x="660400" y="1725451"/>
          <a:ext cx="10858500" cy="49072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825625">
                  <a:extLst>
                    <a:ext uri="{9D8B030D-6E8A-4147-A177-3AD203B41FA5}">
                      <a16:colId xmlns:a16="http://schemas.microsoft.com/office/drawing/2014/main" xmlns="" val="1651363266"/>
                    </a:ext>
                  </a:extLst>
                </a:gridCol>
                <a:gridCol w="6157913">
                  <a:extLst>
                    <a:ext uri="{9D8B030D-6E8A-4147-A177-3AD203B41FA5}">
                      <a16:colId xmlns:a16="http://schemas.microsoft.com/office/drawing/2014/main" xmlns="" val="789497220"/>
                    </a:ext>
                  </a:extLst>
                </a:gridCol>
                <a:gridCol w="2874962">
                  <a:extLst>
                    <a:ext uri="{9D8B030D-6E8A-4147-A177-3AD203B41FA5}">
                      <a16:colId xmlns:a16="http://schemas.microsoft.com/office/drawing/2014/main" xmlns="" val="373722492"/>
                    </a:ext>
                  </a:extLst>
                </a:gridCol>
              </a:tblGrid>
              <a:tr h="22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395509287"/>
                  </a:ext>
                </a:extLst>
              </a:tr>
              <a:tr h="692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kề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a-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4138660389"/>
                  </a:ext>
                </a:extLst>
              </a:tr>
              <a:tr h="341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725451183"/>
                  </a:ext>
                </a:extLst>
              </a:tr>
              <a:tr h="458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từ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những từ chỉ đặc điểm, tính chất của sự vật, hoạt động, trạng thái.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2221993413"/>
                  </a:ext>
                </a:extLst>
              </a:tr>
              <a:tr h="224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thiên thể có thể tự phát ra ánh sáng.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325019037"/>
                  </a:ext>
                </a:extLst>
              </a:tr>
              <a:tr h="224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lực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lực hút của Trái Đất.</a:t>
                      </a:r>
                      <a:endParaRPr lang="en-US" sz="28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303015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174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943475" y="6858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F4654FA-4B00-4130-A8F3-4864985F6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07677"/>
              </p:ext>
            </p:extLst>
          </p:nvPr>
        </p:nvGraphicFramePr>
        <p:xfrm>
          <a:off x="660400" y="1861500"/>
          <a:ext cx="10858500" cy="45567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268538">
                  <a:extLst>
                    <a:ext uri="{9D8B030D-6E8A-4147-A177-3AD203B41FA5}">
                      <a16:colId xmlns:a16="http://schemas.microsoft.com/office/drawing/2014/main" xmlns="" val="1651363266"/>
                    </a:ext>
                  </a:extLst>
                </a:gridCol>
                <a:gridCol w="5857875">
                  <a:extLst>
                    <a:ext uri="{9D8B030D-6E8A-4147-A177-3AD203B41FA5}">
                      <a16:colId xmlns:a16="http://schemas.microsoft.com/office/drawing/2014/main" xmlns="" val="789497220"/>
                    </a:ext>
                  </a:extLst>
                </a:gridCol>
                <a:gridCol w="2732087">
                  <a:extLst>
                    <a:ext uri="{9D8B030D-6E8A-4147-A177-3AD203B41FA5}">
                      <a16:colId xmlns:a16="http://schemas.microsoft.com/office/drawing/2014/main" xmlns="" val="373722492"/>
                    </a:ext>
                  </a:extLst>
                </a:gridCol>
              </a:tblGrid>
              <a:tr h="22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395509287"/>
                  </a:ext>
                </a:extLst>
              </a:tr>
              <a:tr h="224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vuông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2190955925"/>
                  </a:ext>
                </a:extLst>
              </a:tr>
              <a:tr h="458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đồng mức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616096648"/>
                  </a:ext>
                </a:extLst>
              </a:tr>
              <a:tr h="692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đồng thoại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2434799290"/>
                  </a:ext>
                </a:extLst>
              </a:tr>
              <a:tr h="809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kì đồ đá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/>
                </a:tc>
                <a:extLst>
                  <a:ext uri="{0D108BD9-81ED-4DB2-BD59-A6C34878D82A}">
                    <a16:rowId xmlns:a16="http://schemas.microsoft.com/office/drawing/2014/main" xmlns="" val="1684421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502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F150F74-302E-49A1-9DCB-98FD198D674E}"/>
              </a:ext>
            </a:extLst>
          </p:cNvPr>
          <p:cNvSpPr/>
          <p:nvPr/>
        </p:nvSpPr>
        <p:spPr>
          <a:xfrm>
            <a:off x="931863" y="342900"/>
            <a:ext cx="4154487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E5F5EE28-0904-4B09-BBA8-42A9A8380DC8}"/>
              </a:ext>
            </a:extLst>
          </p:cNvPr>
          <p:cNvSpPr/>
          <p:nvPr/>
        </p:nvSpPr>
        <p:spPr>
          <a:xfrm>
            <a:off x="454819" y="200019"/>
            <a:ext cx="1115072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71CC1-F598-4029-81FF-73BBAF233B5C}"/>
              </a:ext>
            </a:extLst>
          </p:cNvPr>
          <p:cNvSpPr txBox="1"/>
          <p:nvPr/>
        </p:nvSpPr>
        <p:spPr>
          <a:xfrm>
            <a:off x="1732359" y="342900"/>
            <a:ext cx="2553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xmlns="" id="{68376D0D-D954-4748-A795-8B8A6D768A81}"/>
              </a:ext>
            </a:extLst>
          </p:cNvPr>
          <p:cNvSpPr/>
          <p:nvPr/>
        </p:nvSpPr>
        <p:spPr>
          <a:xfrm>
            <a:off x="4943475" y="685800"/>
            <a:ext cx="3143250" cy="928687"/>
          </a:xfrm>
          <a:prstGeom prst="teardrop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77BB122-5B00-43DE-956C-26E8181F8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2122"/>
              </p:ext>
            </p:extLst>
          </p:nvPr>
        </p:nvGraphicFramePr>
        <p:xfrm>
          <a:off x="660400" y="1825625"/>
          <a:ext cx="10858499" cy="44602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254250">
                  <a:extLst>
                    <a:ext uri="{9D8B030D-6E8A-4147-A177-3AD203B41FA5}">
                      <a16:colId xmlns:a16="http://schemas.microsoft.com/office/drawing/2014/main" xmlns="" val="1775450199"/>
                    </a:ext>
                  </a:extLst>
                </a:gridCol>
                <a:gridCol w="3357563">
                  <a:extLst>
                    <a:ext uri="{9D8B030D-6E8A-4147-A177-3AD203B41FA5}">
                      <a16:colId xmlns:a16="http://schemas.microsoft.com/office/drawing/2014/main" xmlns="" val="1615870439"/>
                    </a:ext>
                  </a:extLst>
                </a:gridCol>
                <a:gridCol w="5246686">
                  <a:extLst>
                    <a:ext uri="{9D8B030D-6E8A-4147-A177-3AD203B41FA5}">
                      <a16:colId xmlns:a16="http://schemas.microsoft.com/office/drawing/2014/main" xmlns="" val="2969907748"/>
                    </a:ext>
                  </a:extLst>
                </a:gridCol>
              </a:tblGrid>
              <a:tr h="523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extLst>
                  <a:ext uri="{0D108BD9-81ED-4DB2-BD59-A6C34878D82A}">
                    <a16:rowId xmlns:a16="http://schemas.microsoft.com/office/drawing/2014/main" xmlns="" val="4293452704"/>
                  </a:ext>
                </a:extLst>
              </a:tr>
              <a:tr h="2324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 (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(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3)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chụp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– 7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extLst>
                  <a:ext uri="{0D108BD9-81ED-4DB2-BD59-A6C34878D82A}">
                    <a16:rowId xmlns:a16="http://schemas.microsoft.com/office/drawing/2014/main" xmlns="" val="1300107106"/>
                  </a:ext>
                </a:extLst>
              </a:tr>
              <a:tr h="1240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ghi chép để nắm chắc nội dung bài học</a:t>
                      </a:r>
                      <a:endParaRPr lang="en-US" sz="2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minh hoạ “phân vùng” trang ghi chép (phần A, mục 1)</a:t>
                      </a:r>
                      <a:endParaRPr lang="en-US" sz="2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96" marR="50096" marT="0" marB="0"/>
                </a:tc>
                <a:extLst>
                  <a:ext uri="{0D108BD9-81ED-4DB2-BD59-A6C34878D82A}">
                    <a16:rowId xmlns:a16="http://schemas.microsoft.com/office/drawing/2014/main" xmlns="" val="1937136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38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87796D8F-EE23-4BE9-90B3-5484D998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1"/>
            <a:ext cx="10905066" cy="488001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xmlns="" id="{D0635C7D-F33F-4776-BACE-9FEB00EA1BB2}"/>
              </a:ext>
            </a:extLst>
          </p:cNvPr>
          <p:cNvSpPr/>
          <p:nvPr/>
        </p:nvSpPr>
        <p:spPr>
          <a:xfrm>
            <a:off x="2432520" y="2228850"/>
            <a:ext cx="5986463" cy="2400300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551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Безымянный проект">
            <a:hlinkClick r:id="" action="ppaction://media"/>
            <a:extLst>
              <a:ext uri="{FF2B5EF4-FFF2-40B4-BE49-F238E27FC236}">
                <a16:creationId xmlns:a16="http://schemas.microsoft.com/office/drawing/2014/main" xmlns="" id="{06FEFB5C-9DCB-4C56-ADEB-F2BFB46AD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E231F6-5D05-4372-8223-5B7B7849D7D7}"/>
              </a:ext>
            </a:extLst>
          </p:cNvPr>
          <p:cNvSpPr txBox="1"/>
          <p:nvPr/>
        </p:nvSpPr>
        <p:spPr>
          <a:xfrm>
            <a:off x="2741018" y="-61745"/>
            <a:ext cx="669726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4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8B9C5E-01DC-4505-9236-000D47120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" r="625" b="4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20848C-E020-40D4-84F6-317DFFF9F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" r="166" b="2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05AB0A-F477-4F68-8E3B-A79E923FA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7" r="28111" b="-3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xmlns="" id="{2D8D6F18-2099-4BBE-8BFE-3706F23009A0}"/>
              </a:ext>
            </a:extLst>
          </p:cNvPr>
          <p:cNvSpPr/>
          <p:nvPr/>
        </p:nvSpPr>
        <p:spPr>
          <a:xfrm>
            <a:off x="3232740" y="3392289"/>
            <a:ext cx="2941735" cy="846200"/>
          </a:xfrm>
          <a:prstGeom prst="teardrop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marR="0" lvl="0" indent="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SẢN PHẨM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039A1-659A-41B0-80BF-6D2B7D1E2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7" r="19698" b="-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9588F8-8C90-4263-AA85-FF44A9C9C29D}"/>
              </a:ext>
            </a:extLst>
          </p:cNvPr>
          <p:cNvSpPr txBox="1"/>
          <p:nvPr/>
        </p:nvSpPr>
        <p:spPr>
          <a:xfrm>
            <a:off x="4178640" y="4333642"/>
            <a:ext cx="6865597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ozon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li,…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412472-9D05-4305-8F85-BCB82D96543D}"/>
              </a:ext>
            </a:extLst>
          </p:cNvPr>
          <p:cNvSpPr txBox="1"/>
          <p:nvPr/>
        </p:nvSpPr>
        <p:spPr>
          <a:xfrm>
            <a:off x="824738" y="433653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</a:t>
            </a:r>
            <a:r>
              <a:rPr lang="en-US" sz="5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Nhiệm</a:t>
            </a:r>
            <a:r>
              <a:rPr lang="en-US" sz="5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vụ</a:t>
            </a:r>
            <a:r>
              <a:rPr lang="en-US" sz="5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</a:t>
            </a:r>
            <a:endParaRPr lang="en-US" sz="5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xmlns="" id="{16B6ECC6-FEE9-4DF0-99FA-E070A41C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38617E-AC62-4D3A-9EF6-993A9C54B653}"/>
              </a:ext>
            </a:extLst>
          </p:cNvPr>
          <p:cNvSpPr txBox="1"/>
          <p:nvPr/>
        </p:nvSpPr>
        <p:spPr>
          <a:xfrm>
            <a:off x="882047" y="1570303"/>
            <a:ext cx="45319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8 -10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3725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642B18F1-A39E-4524-9636-8D2724555743}"/>
              </a:ext>
            </a:extLst>
          </p:cNvPr>
          <p:cNvSpPr/>
          <p:nvPr/>
        </p:nvSpPr>
        <p:spPr>
          <a:xfrm>
            <a:off x="7438627" y="600076"/>
            <a:ext cx="4534298" cy="2828924"/>
          </a:xfrm>
          <a:prstGeom prst="cloudCallout">
            <a:avLst>
              <a:gd name="adj1" fmla="val -61648"/>
              <a:gd name="adj2" fmla="val 3898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endParaRPr lang="en-US" sz="2400" b="1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0F5C65DC-F3AD-4269-A770-5BC98EAF0EDE}"/>
              </a:ext>
            </a:extLst>
          </p:cNvPr>
          <p:cNvSpPr/>
          <p:nvPr/>
        </p:nvSpPr>
        <p:spPr>
          <a:xfrm>
            <a:off x="790177" y="214313"/>
            <a:ext cx="4305697" cy="2214562"/>
          </a:xfrm>
          <a:prstGeom prst="cloudCallout">
            <a:avLst>
              <a:gd name="adj1" fmla="val 51837"/>
              <a:gd name="adj2" fmla="val 773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Dung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8-10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AF65A3A-6BA8-41A0-829B-C3962856DDC2}"/>
              </a:ext>
            </a:extLst>
          </p:cNvPr>
          <p:cNvSpPr/>
          <p:nvPr/>
        </p:nvSpPr>
        <p:spPr>
          <a:xfrm>
            <a:off x="660400" y="4229098"/>
            <a:ext cx="4305697" cy="2214562"/>
          </a:xfrm>
          <a:prstGeom prst="cloudCallout">
            <a:avLst>
              <a:gd name="adj1" fmla="val 59469"/>
              <a:gd name="adj2" fmla="val -697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01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626F3C91-5856-40BC-B6A8-3271B7873A6A}"/>
              </a:ext>
            </a:extLst>
          </p:cNvPr>
          <p:cNvSpPr/>
          <p:nvPr/>
        </p:nvSpPr>
        <p:spPr>
          <a:xfrm>
            <a:off x="4753374" y="2928937"/>
            <a:ext cx="3040857" cy="1685925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2F8ECF-B549-496D-933A-4E20BA61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363" y="4100513"/>
            <a:ext cx="3759626" cy="234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497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1FB8B066-1F48-421D-9482-F3498764EBF4}"/>
              </a:ext>
            </a:extLst>
          </p:cNvPr>
          <p:cNvSpPr/>
          <p:nvPr/>
        </p:nvSpPr>
        <p:spPr>
          <a:xfrm>
            <a:off x="2417535" y="418747"/>
            <a:ext cx="7344230" cy="1453596"/>
          </a:xfrm>
          <a:prstGeom prst="downArrowCallout">
            <a:avLst>
              <a:gd name="adj1" fmla="val 74925"/>
              <a:gd name="adj2" fmla="val 7991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2111F5-8D1F-4289-B13B-14E661713EFC}"/>
              </a:ext>
            </a:extLst>
          </p:cNvPr>
          <p:cNvSpPr txBox="1"/>
          <p:nvPr/>
        </p:nvSpPr>
        <p:spPr>
          <a:xfrm>
            <a:off x="2577189" y="418747"/>
            <a:ext cx="73442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A4F8332-C3E8-4288-917D-C2A27DCDF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37508"/>
              </p:ext>
            </p:extLst>
          </p:nvPr>
        </p:nvGraphicFramePr>
        <p:xfrm>
          <a:off x="1372504" y="2015172"/>
          <a:ext cx="9753599" cy="252374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478094">
                  <a:extLst>
                    <a:ext uri="{9D8B030D-6E8A-4147-A177-3AD203B41FA5}">
                      <a16:colId xmlns:a16="http://schemas.microsoft.com/office/drawing/2014/main" xmlns="" val="3490856140"/>
                    </a:ext>
                  </a:extLst>
                </a:gridCol>
                <a:gridCol w="4298591">
                  <a:extLst>
                    <a:ext uri="{9D8B030D-6E8A-4147-A177-3AD203B41FA5}">
                      <a16:colId xmlns:a16="http://schemas.microsoft.com/office/drawing/2014/main" xmlns="" val="1869305814"/>
                    </a:ext>
                  </a:extLst>
                </a:gridCol>
                <a:gridCol w="3976914">
                  <a:extLst>
                    <a:ext uri="{9D8B030D-6E8A-4147-A177-3AD203B41FA5}">
                      <a16:colId xmlns:a16="http://schemas.microsoft.com/office/drawing/2014/main" xmlns="" val="26246748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88728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9791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42032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95436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4B9FF6-BFEA-4407-871A-C8228131F2A5}"/>
              </a:ext>
            </a:extLst>
          </p:cNvPr>
          <p:cNvSpPr txBox="1"/>
          <p:nvPr/>
        </p:nvSpPr>
        <p:spPr>
          <a:xfrm>
            <a:off x="660400" y="4506777"/>
            <a:ext cx="10858500" cy="1667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ôxi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3443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B1FA08-0733-4057-988F-47C745D34518}"/>
              </a:ext>
            </a:extLst>
          </p:cNvPr>
          <p:cNvSpPr txBox="1"/>
          <p:nvPr/>
        </p:nvSpPr>
        <p:spPr>
          <a:xfrm>
            <a:off x="666750" y="1130300"/>
            <a:ext cx="10858500" cy="4962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28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1FB8B066-1F48-421D-9482-F3498764EBF4}"/>
              </a:ext>
            </a:extLst>
          </p:cNvPr>
          <p:cNvSpPr/>
          <p:nvPr/>
        </p:nvSpPr>
        <p:spPr>
          <a:xfrm>
            <a:off x="4493078" y="799015"/>
            <a:ext cx="3576865" cy="1134282"/>
          </a:xfrm>
          <a:prstGeom prst="downArrowCallout">
            <a:avLst>
              <a:gd name="adj1" fmla="val 74925"/>
              <a:gd name="adj2" fmla="val 7991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1CCD122-9102-4BDB-ADE9-8BF3EC102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8925"/>
              </p:ext>
            </p:extLst>
          </p:nvPr>
        </p:nvGraphicFramePr>
        <p:xfrm>
          <a:off x="666750" y="2137136"/>
          <a:ext cx="10858500" cy="343509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821544">
                  <a:extLst>
                    <a:ext uri="{9D8B030D-6E8A-4147-A177-3AD203B41FA5}">
                      <a16:colId xmlns:a16="http://schemas.microsoft.com/office/drawing/2014/main" xmlns="" val="2865567103"/>
                    </a:ext>
                  </a:extLst>
                </a:gridCol>
                <a:gridCol w="4746171">
                  <a:extLst>
                    <a:ext uri="{9D8B030D-6E8A-4147-A177-3AD203B41FA5}">
                      <a16:colId xmlns:a16="http://schemas.microsoft.com/office/drawing/2014/main" xmlns="" val="1927781371"/>
                    </a:ext>
                  </a:extLst>
                </a:gridCol>
                <a:gridCol w="4290785">
                  <a:extLst>
                    <a:ext uri="{9D8B030D-6E8A-4147-A177-3AD203B41FA5}">
                      <a16:colId xmlns:a16="http://schemas.microsoft.com/office/drawing/2014/main" xmlns="" val="3755112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31176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96553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83370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 nhũ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lý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6737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Bazơ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53096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 dụ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388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số thập phân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6042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00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2967334"/>
            <a:ext cx="83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8CDE46C-2394-4ECB-BEDF-AC98F31A2241}"/>
              </a:ext>
            </a:extLst>
          </p:cNvPr>
          <p:cNvSpPr/>
          <p:nvPr/>
        </p:nvSpPr>
        <p:spPr>
          <a:xfrm>
            <a:off x="931863" y="342900"/>
            <a:ext cx="8469312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ecision 3">
            <a:extLst>
              <a:ext uri="{FF2B5EF4-FFF2-40B4-BE49-F238E27FC236}">
                <a16:creationId xmlns:a16="http://schemas.microsoft.com/office/drawing/2014/main" xmlns="" id="{320F03C8-59CC-479F-8776-DA4272E201FA}"/>
              </a:ext>
            </a:extLst>
          </p:cNvPr>
          <p:cNvSpPr/>
          <p:nvPr/>
        </p:nvSpPr>
        <p:spPr>
          <a:xfrm>
            <a:off x="454819" y="200019"/>
            <a:ext cx="1059656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0B110A-51B9-4B6D-BADA-B7DA65F31783}"/>
              </a:ext>
            </a:extLst>
          </p:cNvPr>
          <p:cNvSpPr txBox="1"/>
          <p:nvPr/>
        </p:nvSpPr>
        <p:spPr>
          <a:xfrm>
            <a:off x="1514475" y="424190"/>
            <a:ext cx="7795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8F0437-2D8D-4421-B27A-9B4F23FD8116}"/>
              </a:ext>
            </a:extLst>
          </p:cNvPr>
          <p:cNvSpPr txBox="1"/>
          <p:nvPr/>
        </p:nvSpPr>
        <p:spPr>
          <a:xfrm>
            <a:off x="577453" y="1228720"/>
            <a:ext cx="110370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AF1DCE-B480-4589-AAD5-51ABCDB3D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47" y="1823506"/>
            <a:ext cx="3636818" cy="266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E80FB8-D529-4EE9-81F4-53B334A9A727}"/>
              </a:ext>
            </a:extLst>
          </p:cNvPr>
          <p:cNvSpPr txBox="1"/>
          <p:nvPr/>
        </p:nvSpPr>
        <p:spPr>
          <a:xfrm>
            <a:off x="2267600" y="4653038"/>
            <a:ext cx="2353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F60CB0-E99E-4D9A-83FE-FC1448D21A76}"/>
              </a:ext>
            </a:extLst>
          </p:cNvPr>
          <p:cNvSpPr txBox="1"/>
          <p:nvPr/>
        </p:nvSpPr>
        <p:spPr>
          <a:xfrm>
            <a:off x="4387309" y="3856621"/>
            <a:ext cx="667253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ôxi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O”? </a:t>
            </a:r>
            <a:endParaRPr lang="vi-V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8EA134-3FEC-4AB7-8DB2-78DFA027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46" b="16087"/>
          <a:stretch/>
        </p:blipFill>
        <p:spPr>
          <a:xfrm>
            <a:off x="6203699" y="2533333"/>
            <a:ext cx="3197476" cy="1145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AEE4B4-F35D-43B0-86F6-DA1EB98F7CE0}"/>
              </a:ext>
            </a:extLst>
          </p:cNvPr>
          <p:cNvSpPr txBox="1"/>
          <p:nvPr/>
        </p:nvSpPr>
        <p:spPr>
          <a:xfrm>
            <a:off x="1173650" y="4529928"/>
            <a:ext cx="21197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2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8CDE46C-2394-4ECB-BEDF-AC98F31A2241}"/>
              </a:ext>
            </a:extLst>
          </p:cNvPr>
          <p:cNvSpPr/>
          <p:nvPr/>
        </p:nvSpPr>
        <p:spPr>
          <a:xfrm>
            <a:off x="931863" y="342900"/>
            <a:ext cx="8469312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ecision 3">
            <a:extLst>
              <a:ext uri="{FF2B5EF4-FFF2-40B4-BE49-F238E27FC236}">
                <a16:creationId xmlns:a16="http://schemas.microsoft.com/office/drawing/2014/main" xmlns="" id="{320F03C8-59CC-479F-8776-DA4272E201FA}"/>
              </a:ext>
            </a:extLst>
          </p:cNvPr>
          <p:cNvSpPr/>
          <p:nvPr/>
        </p:nvSpPr>
        <p:spPr>
          <a:xfrm>
            <a:off x="454819" y="200019"/>
            <a:ext cx="1059656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0B110A-51B9-4B6D-BADA-B7DA65F31783}"/>
              </a:ext>
            </a:extLst>
          </p:cNvPr>
          <p:cNvSpPr txBox="1"/>
          <p:nvPr/>
        </p:nvSpPr>
        <p:spPr>
          <a:xfrm>
            <a:off x="1514475" y="424190"/>
            <a:ext cx="7795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8F0437-2D8D-4421-B27A-9B4F23FD8116}"/>
              </a:ext>
            </a:extLst>
          </p:cNvPr>
          <p:cNvSpPr txBox="1"/>
          <p:nvPr/>
        </p:nvSpPr>
        <p:spPr>
          <a:xfrm>
            <a:off x="577453" y="1228720"/>
            <a:ext cx="110370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AF1DCE-B480-4589-AAD5-51ABCDB3D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47" y="1823506"/>
            <a:ext cx="3636818" cy="266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E80FB8-D529-4EE9-81F4-53B334A9A727}"/>
              </a:ext>
            </a:extLst>
          </p:cNvPr>
          <p:cNvSpPr txBox="1"/>
          <p:nvPr/>
        </p:nvSpPr>
        <p:spPr>
          <a:xfrm>
            <a:off x="2267600" y="4653038"/>
            <a:ext cx="2353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F60CB0-E99E-4D9A-83FE-FC1448D21A76}"/>
              </a:ext>
            </a:extLst>
          </p:cNvPr>
          <p:cNvSpPr txBox="1"/>
          <p:nvPr/>
        </p:nvSpPr>
        <p:spPr>
          <a:xfrm>
            <a:off x="4966222" y="3856621"/>
            <a:ext cx="609361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ôxi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8EA134-3FEC-4AB7-8DB2-78DFA027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46" b="16087"/>
          <a:stretch/>
        </p:blipFill>
        <p:spPr>
          <a:xfrm>
            <a:off x="6203699" y="2533333"/>
            <a:ext cx="3197476" cy="1145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AEE4B4-F35D-43B0-86F6-DA1EB98F7CE0}"/>
              </a:ext>
            </a:extLst>
          </p:cNvPr>
          <p:cNvSpPr txBox="1"/>
          <p:nvPr/>
        </p:nvSpPr>
        <p:spPr>
          <a:xfrm>
            <a:off x="1173650" y="4529928"/>
            <a:ext cx="21197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2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98CDE46C-2394-4ECB-BEDF-AC98F31A2241}"/>
              </a:ext>
            </a:extLst>
          </p:cNvPr>
          <p:cNvSpPr/>
          <p:nvPr/>
        </p:nvSpPr>
        <p:spPr>
          <a:xfrm>
            <a:off x="931863" y="342900"/>
            <a:ext cx="8469312" cy="685800"/>
          </a:xfrm>
          <a:prstGeom prst="homePlat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ecision 3">
            <a:extLst>
              <a:ext uri="{FF2B5EF4-FFF2-40B4-BE49-F238E27FC236}">
                <a16:creationId xmlns:a16="http://schemas.microsoft.com/office/drawing/2014/main" xmlns="" id="{320F03C8-59CC-479F-8776-DA4272E201FA}"/>
              </a:ext>
            </a:extLst>
          </p:cNvPr>
          <p:cNvSpPr/>
          <p:nvPr/>
        </p:nvSpPr>
        <p:spPr>
          <a:xfrm>
            <a:off x="454819" y="200019"/>
            <a:ext cx="1059656" cy="1028701"/>
          </a:xfrm>
          <a:prstGeom prst="flowChartDecision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0B110A-51B9-4B6D-BADA-B7DA65F31783}"/>
              </a:ext>
            </a:extLst>
          </p:cNvPr>
          <p:cNvSpPr txBox="1"/>
          <p:nvPr/>
        </p:nvSpPr>
        <p:spPr>
          <a:xfrm>
            <a:off x="1514475" y="424190"/>
            <a:ext cx="7795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8F0437-2D8D-4421-B27A-9B4F23FD8116}"/>
              </a:ext>
            </a:extLst>
          </p:cNvPr>
          <p:cNvSpPr txBox="1"/>
          <p:nvPr/>
        </p:nvSpPr>
        <p:spPr>
          <a:xfrm>
            <a:off x="577453" y="1228720"/>
            <a:ext cx="110370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E80FB8-D529-4EE9-81F4-53B334A9A727}"/>
              </a:ext>
            </a:extLst>
          </p:cNvPr>
          <p:cNvSpPr txBox="1"/>
          <p:nvPr/>
        </p:nvSpPr>
        <p:spPr>
          <a:xfrm>
            <a:off x="1978143" y="4584030"/>
            <a:ext cx="2353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vi-VN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36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F60CB0-E99E-4D9A-83FE-FC1448D21A76}"/>
              </a:ext>
            </a:extLst>
          </p:cNvPr>
          <p:cNvSpPr txBox="1"/>
          <p:nvPr/>
        </p:nvSpPr>
        <p:spPr>
          <a:xfrm>
            <a:off x="4661422" y="2057401"/>
            <a:ext cx="609361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AEE4B4-F35D-43B0-86F6-DA1EB98F7CE0}"/>
              </a:ext>
            </a:extLst>
          </p:cNvPr>
          <p:cNvSpPr txBox="1"/>
          <p:nvPr/>
        </p:nvSpPr>
        <p:spPr>
          <a:xfrm>
            <a:off x="1035367" y="4522476"/>
            <a:ext cx="21197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E8EFC8-42FE-4376-9B48-0A23DD0B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58" y="2057401"/>
            <a:ext cx="2838449" cy="2128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807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249294" tIns="249294" rIns="249294" bIns="249294" numCol="1" spcCol="1270" anchor="ctr" anchorCtr="0">
        <a:noAutofit/>
      </a:bodyPr>
      <a:lstStyle>
        <a:defPPr marL="0" indent="0" algn="ctr" defTabSz="1422400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3200" b="1" kern="1200" dirty="0" err="1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3">
            <a:hueOff val="903533"/>
            <a:satOff val="33333"/>
            <a:lumOff val="-4902"/>
            <a:alphaOff val="0"/>
          </a:schemeClr>
        </a:fillRef>
        <a:effectRef idx="0">
          <a:schemeClr val="accent3">
            <a:hueOff val="903533"/>
            <a:satOff val="33333"/>
            <a:lumOff val="-4902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1641</Words>
  <Application>Microsoft Office PowerPoint</Application>
  <PresentationFormat>Custom</PresentationFormat>
  <Paragraphs>214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</cp:revision>
  <dcterms:created xsi:type="dcterms:W3CDTF">2022-10-15T14:09:35Z</dcterms:created>
  <dcterms:modified xsi:type="dcterms:W3CDTF">2025-01-15T03:47:08Z</dcterms:modified>
</cp:coreProperties>
</file>