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8" r:id="rId5"/>
    <p:sldId id="348" r:id="rId6"/>
    <p:sldId id="347" r:id="rId7"/>
    <p:sldId id="260" r:id="rId8"/>
    <p:sldId id="349" r:id="rId9"/>
    <p:sldId id="350" r:id="rId10"/>
    <p:sldId id="351" r:id="rId11"/>
    <p:sldId id="352" r:id="rId12"/>
    <p:sldId id="353" r:id="rId13"/>
    <p:sldId id="354" r:id="rId14"/>
    <p:sldId id="356" r:id="rId15"/>
    <p:sldId id="357" r:id="rId16"/>
    <p:sldId id="355" r:id="rId17"/>
    <p:sldId id="358" r:id="rId18"/>
    <p:sldId id="359" r:id="rId19"/>
    <p:sldId id="361" r:id="rId20"/>
    <p:sldId id="362" r:id="rId21"/>
    <p:sldId id="364" r:id="rId22"/>
    <p:sldId id="366" r:id="rId23"/>
    <p:sldId id="367" r:id="rId24"/>
    <p:sldId id="365" r:id="rId25"/>
    <p:sldId id="6165" r:id="rId26"/>
    <p:sldId id="368" r:id="rId27"/>
    <p:sldId id="6166" r:id="rId28"/>
    <p:sldId id="6179" r:id="rId29"/>
    <p:sldId id="6167" r:id="rId30"/>
    <p:sldId id="6180" r:id="rId31"/>
    <p:sldId id="61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32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CF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293" y="-173"/>
      </p:cViewPr>
      <p:guideLst>
        <p:guide orient="horz" pos="648"/>
        <p:guide orient="horz" pos="696"/>
        <p:guide orient="horz" pos="3936"/>
        <p:guide orient="horz" pos="3864"/>
        <p:guide pos="432"/>
        <p:guide pos="7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2963A-0764-4E39-99BD-7FF013C93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D25276-6CC8-4157-89F1-F802DB89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9662B1-127E-407E-B49B-796C6F87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F1337-1865-4241-A755-60231734F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0EB923-94B4-4568-BBB3-CDFDFDFB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13F7-8F74-4093-A74E-9EEB7993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B25EBB-A2DB-4D05-B86B-6CA86A51B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E1506-2A65-436A-92DC-A5818DD0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8511E-16A4-40E0-893C-DFD9BBF6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97F092-ABCE-4C6B-B32E-50072A79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0492FAF-005A-487F-8E0B-A8C9979A7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7A8F8C-2C94-4EC8-9084-BBFFA66FD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EC6639-E322-487F-8860-A42ED951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1471AB-9154-4C0C-A10A-EDCCB729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BBCB3D-54F4-46DA-A2F5-DF735E6B3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FBAA7-C0AD-4998-8001-845603DC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0C2571-2322-44BF-B1FF-68AA2511C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801B1-6CA2-4C0E-8D29-D2E3C5BF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C6A86-E4D9-44AA-944B-FCAF81B5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F94CC-BB44-43EF-BA4E-AE49C16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41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55722-E1CE-488D-BD31-312871E7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33FDE6-5E22-41D8-9F6A-6AE5CF1F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EAE4A6-FB83-4E7B-AFD9-E07B42DF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97477-F248-4AC1-93BD-13CEAA1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CC01B-53F8-4A7E-95BD-EC0C831D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7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FC261-DF59-428A-8ABB-6578986B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273084-2094-4871-8A80-E4B2235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21135-367A-4AB6-9C4B-E8E9A9F5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83D0F-778F-4D10-914D-D1803742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EFC26E-162E-4B1E-AFFD-B150230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6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1842A-6CC9-43F8-9DCF-8C85D5AB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AF250C-FC52-45C1-BB64-5074CEA5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49A0EC-6621-47DF-87A2-A613A10DF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EB113-5E5F-431B-81D8-934595D5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0602F8-5A52-41B9-B922-82547120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AA4BB5-E10B-43CB-9F02-F6C8617D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602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2680B-1EA7-4B09-A6BE-B468C7A8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D7A3D2-A390-47E6-9261-9047F8DB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8A349E-ABAF-44A2-8A11-BF4ACBE5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5DF7FE-172F-40B7-A43A-B6DE295F0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CDF95B-D18E-4CE7-AB85-A90CAD4EC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12590C-2293-4BC2-B04E-3B529303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D2C950-A4BA-413F-9E70-DB95B587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ADDAE4-50E5-477C-9906-6C817BA5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19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A1ED7-F9AA-44C6-9BE2-5C75EF7F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9BEEF8-EA1E-4CF4-AB53-9EBDF893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ECFBF7-96A5-4FA9-A338-2C9F011E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D6FFA4-0E70-4537-AE2B-A52317E9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85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E0A8C72-71CA-4AF6-9C67-0A55BBEE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B2CF96-4C01-4A2A-A05A-D43127AF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61533A-344E-4909-BF81-3F1675DC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554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3E70A-9BD0-4C5E-AC80-0C904A7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9DAF94-CCBF-498D-8448-FBDF06D1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7AF373-ED28-4B51-BF31-A8737062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4FD04D-AAF0-4131-B478-B58F921C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2DAAB5-87FE-42DC-9A4A-F927F6A4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66DCA-DF0E-4EC2-B16C-76FBB2FD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83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733D2-AF0F-46F9-BC11-09A7EFC7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8E4C1-F652-43A8-B9D0-C7F23CB3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DB402-61B4-4D42-AEAD-174166AA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F86655-A5E6-4363-BFAB-37946077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1A78EE-E1C2-4E68-8E22-5953D567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82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CC550-6118-4950-9806-9035F023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D78F40-3657-43DC-AE60-05A28301B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42C5A0-AA9F-404E-8507-4F89215E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3C2C7-DF76-4F0C-8701-375B4B7D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0B9B7A-736A-4289-BAE2-818584FA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711EF-8F20-4164-86E0-9D79154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16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987CD-06B7-45AE-A0DB-484C7AAC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4CF03A-F461-4A5C-9818-605C3F289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6E61EB-CE51-483F-9561-AC9F7FCA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77879-57FB-4804-880F-2C8B237A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65C4C7-7A80-4ABF-A19B-1506B0FE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662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D94CB6-8E8C-483A-8D6D-0DF4F1B56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F98FBA-E23C-4ECD-B82F-FA687CF1F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5D7E8-A5A7-4850-B6F2-B4148683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498EE-000A-4A53-8C35-104753DF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F59B9-EA01-4AA7-BE39-AB59EE35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475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63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F216F-98EC-4D12-BE8A-506A1427F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6173F9-7100-42A7-BF50-5CC66F03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5184A-3803-40BC-86AE-A251715B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A892AD-8A6E-4D37-8A90-375715F5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93B0B-6F6F-41BD-A407-8A0A2A4E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3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7E2F01-ED8D-4959-BC30-AD10F097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6A4052-B8D6-4F1A-AAC5-8C0CFA938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78CA04-5279-4B34-9CC8-824080A0F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DBB0BE-784D-4A6E-9231-8319199F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0595AD-ECAA-496D-BB95-28872BD7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F0E042-F2AA-4623-A3EE-B38F274F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8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5E40E-7A9C-46E3-AF77-022AFEE4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6A43E-80E1-4C4D-819A-5170844E7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7EB5E1-7447-4395-8EC8-1061D0716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E3834FE-C05B-405C-BE85-750F24DF2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01E084-2CD8-4DD9-9617-CD562F3A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E9D30D-BAF0-437B-82C3-FE41D115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5B8A9F-197F-483D-B1A5-D116F269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6A21AD-F9AB-40D6-AC06-8DBD000F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3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AE636-092E-4233-A859-7AE4D437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8F8AC86-4991-492F-808C-C31CB89A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A747F5-924F-4B7E-ADA0-495DDDF7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294D1C-4B1B-48C1-B5A6-43FACCEC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07E03C-5332-49EE-8D2B-885124A5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1AC902-FACA-4F3B-8C43-A3DC1536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1D8E2D-AF73-40B9-BEDA-1E2B5105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6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79CD08-1AAE-4CD2-BE81-BAA9D826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8D0B2E-5500-4BC9-A821-C1796148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C75B58-6540-456F-B66D-EEAE00EBF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1C813-CA03-4C45-8473-20E7CE6F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FD121-DD65-4F10-855E-17584D46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A808F-8E4F-4F42-98D3-CA2B71FF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8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D846E-CF78-4436-9D77-A7CB4B97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669DC8-3E89-4C13-AD10-904318D7C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1D63C2-6270-44ED-B048-14DAE6A4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4A9211-2614-4D84-A4AB-3761EB05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BD4BA5-EC8E-43A9-A55E-1CCB34B9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9D4AD1-267F-42AB-9AFB-AA7915F0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A0EB85-4FF8-41A1-8161-91B0D327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A888C2-96BA-46FD-BF8A-82043DF5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733E61-509D-4A29-8456-3E42E6C81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B7B5-080E-4928-912F-4A879A04C05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B9F7DC-74C6-4635-9494-65ACDF673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A95C36-E901-4262-B7D6-54EEEB4B1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A51BC-C171-4104-B6C3-397810685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8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28868B-E734-456E-AD8D-F1BCECAC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C85AA-3D3E-4176-A6B2-33F0FD49D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0E5F7F-9FA1-4296-A1C5-ED636A723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F03613-269D-48C0-A65A-AA6498E0D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30C40-F2BD-48DC-A98B-98E3E43CA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4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ouse surrounded by palm trees&#10;&#10;Description automatically generated with medium confidence">
            <a:extLst>
              <a:ext uri="{FF2B5EF4-FFF2-40B4-BE49-F238E27FC236}">
                <a16:creationId xmlns:a16="http://schemas.microsoft.com/office/drawing/2014/main" xmlns="" id="{1D9C2B19-EAD7-474A-99EE-284C5D54E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" r="899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E3AF79-CFF3-4C9C-B356-4111B5A13B25}"/>
              </a:ext>
            </a:extLst>
          </p:cNvPr>
          <p:cNvSpPr txBox="1"/>
          <p:nvPr/>
        </p:nvSpPr>
        <p:spPr>
          <a:xfrm>
            <a:off x="481029" y="1948568"/>
            <a:ext cx="6493084" cy="207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HỌC TỪ CÂY CAU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39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506B34EB-8C33-467E-8CE1-22F10DD23F6C}"/>
              </a:ext>
            </a:extLst>
          </p:cNvPr>
          <p:cNvSpPr/>
          <p:nvPr/>
        </p:nvSpPr>
        <p:spPr>
          <a:xfrm>
            <a:off x="348625" y="483636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2CF49B-598C-47F4-8FDC-F2F79E73A96D}"/>
              </a:ext>
            </a:extLst>
          </p:cNvPr>
          <p:cNvSpPr txBox="1"/>
          <p:nvPr/>
        </p:nvSpPr>
        <p:spPr>
          <a:xfrm>
            <a:off x="1279227" y="585224"/>
            <a:ext cx="230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7FBA1B-8F0A-4BAC-B863-9008A7FB9807}"/>
              </a:ext>
            </a:extLst>
          </p:cNvPr>
          <p:cNvSpPr txBox="1"/>
          <p:nvPr/>
        </p:nvSpPr>
        <p:spPr>
          <a:xfrm>
            <a:off x="763200" y="1271588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7C7F29F5-6AB4-4519-9BBF-621712BA0ECF}"/>
              </a:ext>
            </a:extLst>
          </p:cNvPr>
          <p:cNvSpPr/>
          <p:nvPr/>
        </p:nvSpPr>
        <p:spPr>
          <a:xfrm>
            <a:off x="1563834" y="2217099"/>
            <a:ext cx="4016995" cy="2339172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CF076475-C7BB-4106-92C0-63F2DFD80F4C}"/>
              </a:ext>
            </a:extLst>
          </p:cNvPr>
          <p:cNvSpPr/>
          <p:nvPr/>
        </p:nvSpPr>
        <p:spPr>
          <a:xfrm>
            <a:off x="2485879" y="2421879"/>
            <a:ext cx="3541285" cy="2637014"/>
          </a:xfrm>
          <a:custGeom>
            <a:avLst/>
            <a:gdLst>
              <a:gd name="connsiteX0" fmla="*/ 0 w 3043396"/>
              <a:gd name="connsiteY0" fmla="*/ 139115 h 1391152"/>
              <a:gd name="connsiteX1" fmla="*/ 139115 w 3043396"/>
              <a:gd name="connsiteY1" fmla="*/ 0 h 1391152"/>
              <a:gd name="connsiteX2" fmla="*/ 2904281 w 3043396"/>
              <a:gd name="connsiteY2" fmla="*/ 0 h 1391152"/>
              <a:gd name="connsiteX3" fmla="*/ 3043396 w 3043396"/>
              <a:gd name="connsiteY3" fmla="*/ 139115 h 1391152"/>
              <a:gd name="connsiteX4" fmla="*/ 3043396 w 3043396"/>
              <a:gd name="connsiteY4" fmla="*/ 1252037 h 1391152"/>
              <a:gd name="connsiteX5" fmla="*/ 2904281 w 3043396"/>
              <a:gd name="connsiteY5" fmla="*/ 1391152 h 1391152"/>
              <a:gd name="connsiteX6" fmla="*/ 139115 w 3043396"/>
              <a:gd name="connsiteY6" fmla="*/ 1391152 h 1391152"/>
              <a:gd name="connsiteX7" fmla="*/ 0 w 3043396"/>
              <a:gd name="connsiteY7" fmla="*/ 1252037 h 1391152"/>
              <a:gd name="connsiteX8" fmla="*/ 0 w 3043396"/>
              <a:gd name="connsiteY8" fmla="*/ 139115 h 139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3396" h="1391152">
                <a:moveTo>
                  <a:pt x="0" y="139115"/>
                </a:moveTo>
                <a:cubicBezTo>
                  <a:pt x="0" y="62284"/>
                  <a:pt x="62284" y="0"/>
                  <a:pt x="139115" y="0"/>
                </a:cubicBezTo>
                <a:lnTo>
                  <a:pt x="2904281" y="0"/>
                </a:lnTo>
                <a:cubicBezTo>
                  <a:pt x="2981112" y="0"/>
                  <a:pt x="3043396" y="62284"/>
                  <a:pt x="3043396" y="139115"/>
                </a:cubicBezTo>
                <a:lnTo>
                  <a:pt x="3043396" y="1252037"/>
                </a:lnTo>
                <a:cubicBezTo>
                  <a:pt x="3043396" y="1328868"/>
                  <a:pt x="2981112" y="1391152"/>
                  <a:pt x="2904281" y="1391152"/>
                </a:cubicBezTo>
                <a:lnTo>
                  <a:pt x="139115" y="1391152"/>
                </a:lnTo>
                <a:cubicBezTo>
                  <a:pt x="62284" y="1391152"/>
                  <a:pt x="0" y="1328868"/>
                  <a:pt x="0" y="1252037"/>
                </a:cubicBezTo>
                <a:lnTo>
                  <a:pt x="0" y="139115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649" tIns="161649" rIns="161649" bIns="16164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A7D4DA74-A39F-4881-8C90-37DDE750993B}"/>
              </a:ext>
            </a:extLst>
          </p:cNvPr>
          <p:cNvSpPr/>
          <p:nvPr/>
        </p:nvSpPr>
        <p:spPr>
          <a:xfrm>
            <a:off x="6152136" y="2217099"/>
            <a:ext cx="4016995" cy="2339172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EB5ED98-FC81-4609-ABE2-8F91C10D2A44}"/>
              </a:ext>
            </a:extLst>
          </p:cNvPr>
          <p:cNvSpPr/>
          <p:nvPr/>
        </p:nvSpPr>
        <p:spPr>
          <a:xfrm>
            <a:off x="7074181" y="2421879"/>
            <a:ext cx="3541285" cy="2637014"/>
          </a:xfrm>
          <a:custGeom>
            <a:avLst/>
            <a:gdLst>
              <a:gd name="connsiteX0" fmla="*/ 0 w 3043396"/>
              <a:gd name="connsiteY0" fmla="*/ 139115 h 1391152"/>
              <a:gd name="connsiteX1" fmla="*/ 139115 w 3043396"/>
              <a:gd name="connsiteY1" fmla="*/ 0 h 1391152"/>
              <a:gd name="connsiteX2" fmla="*/ 2904281 w 3043396"/>
              <a:gd name="connsiteY2" fmla="*/ 0 h 1391152"/>
              <a:gd name="connsiteX3" fmla="*/ 3043396 w 3043396"/>
              <a:gd name="connsiteY3" fmla="*/ 139115 h 1391152"/>
              <a:gd name="connsiteX4" fmla="*/ 3043396 w 3043396"/>
              <a:gd name="connsiteY4" fmla="*/ 1252037 h 1391152"/>
              <a:gd name="connsiteX5" fmla="*/ 2904281 w 3043396"/>
              <a:gd name="connsiteY5" fmla="*/ 1391152 h 1391152"/>
              <a:gd name="connsiteX6" fmla="*/ 139115 w 3043396"/>
              <a:gd name="connsiteY6" fmla="*/ 1391152 h 1391152"/>
              <a:gd name="connsiteX7" fmla="*/ 0 w 3043396"/>
              <a:gd name="connsiteY7" fmla="*/ 1252037 h 1391152"/>
              <a:gd name="connsiteX8" fmla="*/ 0 w 3043396"/>
              <a:gd name="connsiteY8" fmla="*/ 139115 h 139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3396" h="1391152">
                <a:moveTo>
                  <a:pt x="0" y="139115"/>
                </a:moveTo>
                <a:cubicBezTo>
                  <a:pt x="0" y="62284"/>
                  <a:pt x="62284" y="0"/>
                  <a:pt x="139115" y="0"/>
                </a:cubicBezTo>
                <a:lnTo>
                  <a:pt x="2904281" y="0"/>
                </a:lnTo>
                <a:cubicBezTo>
                  <a:pt x="2981112" y="0"/>
                  <a:pt x="3043396" y="62284"/>
                  <a:pt x="3043396" y="139115"/>
                </a:cubicBezTo>
                <a:lnTo>
                  <a:pt x="3043396" y="1252037"/>
                </a:lnTo>
                <a:cubicBezTo>
                  <a:pt x="3043396" y="1328868"/>
                  <a:pt x="2981112" y="1391152"/>
                  <a:pt x="2904281" y="1391152"/>
                </a:cubicBezTo>
                <a:lnTo>
                  <a:pt x="139115" y="1391152"/>
                </a:lnTo>
                <a:cubicBezTo>
                  <a:pt x="62284" y="1391152"/>
                  <a:pt x="0" y="1328868"/>
                  <a:pt x="0" y="1252037"/>
                </a:cubicBezTo>
                <a:lnTo>
                  <a:pt x="0" y="139115"/>
                </a:lnTo>
                <a:close/>
              </a:path>
            </a:pathLst>
          </a:custGeom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649" tIns="161649" rIns="161649" bIns="16164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82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0608ADE-8A72-460D-BCC1-EEE060571577}"/>
              </a:ext>
            </a:extLst>
          </p:cNvPr>
          <p:cNvSpPr/>
          <p:nvPr/>
        </p:nvSpPr>
        <p:spPr>
          <a:xfrm>
            <a:off x="176079" y="182956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F9C3B16-654F-4126-A617-605D1C56292F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00350-B822-484A-B397-861FE6CFEE07}"/>
              </a:ext>
            </a:extLst>
          </p:cNvPr>
          <p:cNvSpPr txBox="1"/>
          <p:nvPr/>
        </p:nvSpPr>
        <p:spPr>
          <a:xfrm>
            <a:off x="1673200" y="244553"/>
            <a:ext cx="461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ngẫm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076C0-BD91-4969-B705-C42119E0B8B8}"/>
              </a:ext>
            </a:extLst>
          </p:cNvPr>
          <p:cNvSpPr txBox="1"/>
          <p:nvPr/>
        </p:nvSpPr>
        <p:spPr>
          <a:xfrm>
            <a:off x="857250" y="1148626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xmlns="" id="{04B27DFA-1051-4AA6-BE80-10961A4B8F48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1B50C78-85A5-4248-BD4C-B49F0EBF1E10}"/>
              </a:ext>
            </a:extLst>
          </p:cNvPr>
          <p:cNvGrpSpPr/>
          <p:nvPr/>
        </p:nvGrpSpPr>
        <p:grpSpPr>
          <a:xfrm>
            <a:off x="931783" y="1841287"/>
            <a:ext cx="3712833" cy="780860"/>
            <a:chOff x="660401" y="1816651"/>
            <a:chExt cx="3712833" cy="7808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C4482B2-604A-4A81-8BD2-424A4C9DE64E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BFD5A6-BC08-4A77-BB5F-62C5DDC0D180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Thảo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3A52A3F-8318-4143-9F2B-6BB0729C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813816"/>
            <a:ext cx="4478860" cy="28440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11EA5C-4B24-41F0-891F-142D8CB58AA7}"/>
              </a:ext>
            </a:extLst>
          </p:cNvPr>
          <p:cNvSpPr txBox="1"/>
          <p:nvPr/>
        </p:nvSpPr>
        <p:spPr>
          <a:xfrm>
            <a:off x="5161777" y="1696725"/>
            <a:ext cx="6379640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01: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GẮN BÓ CỦA CÁC THÀNH VIÊN TRONG GIA ĐÌNH NHÂN VẬT “TÔI” VỚI CÂY CAU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CD6E1D44-B265-4CCE-8EB3-7199B1EDF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72518"/>
              </p:ext>
            </p:extLst>
          </p:nvPr>
        </p:nvGraphicFramePr>
        <p:xfrm>
          <a:off x="5407660" y="3938886"/>
          <a:ext cx="6308090" cy="21031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51023">
                  <a:extLst>
                    <a:ext uri="{9D8B030D-6E8A-4147-A177-3AD203B41FA5}">
                      <a16:colId xmlns:a16="http://schemas.microsoft.com/office/drawing/2014/main" xmlns="" val="394222959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3557063736"/>
                    </a:ext>
                  </a:extLst>
                </a:gridCol>
                <a:gridCol w="1885417">
                  <a:extLst>
                    <a:ext uri="{9D8B030D-6E8A-4147-A177-3AD203B41FA5}">
                      <a16:colId xmlns:a16="http://schemas.microsoft.com/office/drawing/2014/main" xmlns="" val="8807436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cuộc hỏi đáp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5289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 “ông” với “bố”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79667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086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946628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FE6AFA6-5AE5-4819-B84E-67887B776D4C}"/>
              </a:ext>
            </a:extLst>
          </p:cNvPr>
          <p:cNvGrpSpPr/>
          <p:nvPr/>
        </p:nvGrpSpPr>
        <p:grpSpPr>
          <a:xfrm>
            <a:off x="6495180" y="3029206"/>
            <a:ext cx="3712833" cy="780860"/>
            <a:chOff x="660401" y="1816651"/>
            <a:chExt cx="3712833" cy="78086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4536481-9562-4CF8-A747-2D7E32EE3012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58A2652-2824-4D6E-A5DF-C5F74FE020AB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hóm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1,2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B8C2914-627F-49E4-B949-10EFE75667FA}"/>
              </a:ext>
            </a:extLst>
          </p:cNvPr>
          <p:cNvSpPr txBox="1"/>
          <p:nvPr/>
        </p:nvSpPr>
        <p:spPr>
          <a:xfrm>
            <a:off x="5139260" y="5941915"/>
            <a:ext cx="6834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đáp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cau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endParaRPr lang="en-US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FCEC043-FE31-4AA2-B3D8-11B7DD23386E}"/>
              </a:ext>
            </a:extLst>
          </p:cNvPr>
          <p:cNvGrpSpPr/>
          <p:nvPr/>
        </p:nvGrpSpPr>
        <p:grpSpPr>
          <a:xfrm>
            <a:off x="4175052" y="6031562"/>
            <a:ext cx="679437" cy="671532"/>
            <a:chOff x="3328988" y="5941915"/>
            <a:chExt cx="679437" cy="671532"/>
          </a:xfrm>
          <a:solidFill>
            <a:srgbClr val="00B050"/>
          </a:solidFill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xmlns="" id="{C6FE26F5-A955-491E-B4DE-15B06F79E3F1}"/>
                </a:ext>
              </a:extLst>
            </p:cNvPr>
            <p:cNvSpPr/>
            <p:nvPr/>
          </p:nvSpPr>
          <p:spPr>
            <a:xfrm>
              <a:off x="3328988" y="5941915"/>
              <a:ext cx="414337" cy="671532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xmlns="" id="{25D0DFC9-36A6-49C2-9C9F-395FF5114E31}"/>
                </a:ext>
              </a:extLst>
            </p:cNvPr>
            <p:cNvSpPr/>
            <p:nvPr/>
          </p:nvSpPr>
          <p:spPr>
            <a:xfrm>
              <a:off x="3594088" y="5941915"/>
              <a:ext cx="414337" cy="671532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520785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0608ADE-8A72-460D-BCC1-EEE060571577}"/>
              </a:ext>
            </a:extLst>
          </p:cNvPr>
          <p:cNvSpPr/>
          <p:nvPr/>
        </p:nvSpPr>
        <p:spPr>
          <a:xfrm>
            <a:off x="176079" y="182956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F9C3B16-654F-4126-A617-605D1C56292F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00350-B822-484A-B397-861FE6CFEE07}"/>
              </a:ext>
            </a:extLst>
          </p:cNvPr>
          <p:cNvSpPr txBox="1"/>
          <p:nvPr/>
        </p:nvSpPr>
        <p:spPr>
          <a:xfrm>
            <a:off x="1673200" y="244553"/>
            <a:ext cx="461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076C0-BD91-4969-B705-C42119E0B8B8}"/>
              </a:ext>
            </a:extLst>
          </p:cNvPr>
          <p:cNvSpPr txBox="1"/>
          <p:nvPr/>
        </p:nvSpPr>
        <p:spPr>
          <a:xfrm>
            <a:off x="857250" y="1148626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xmlns="" id="{04B27DFA-1051-4AA6-BE80-10961A4B8F48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1B50C78-85A5-4248-BD4C-B49F0EBF1E10}"/>
              </a:ext>
            </a:extLst>
          </p:cNvPr>
          <p:cNvGrpSpPr/>
          <p:nvPr/>
        </p:nvGrpSpPr>
        <p:grpSpPr>
          <a:xfrm>
            <a:off x="931783" y="1841287"/>
            <a:ext cx="3712833" cy="780860"/>
            <a:chOff x="660401" y="1816651"/>
            <a:chExt cx="3712833" cy="7808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C4482B2-604A-4A81-8BD2-424A4C9DE64E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BFD5A6-BC08-4A77-BB5F-62C5DDC0D180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nhóm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3A52A3F-8318-4143-9F2B-6BB0729C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813816"/>
            <a:ext cx="4478860" cy="28440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FE6AFA6-5AE5-4819-B84E-67887B776D4C}"/>
              </a:ext>
            </a:extLst>
          </p:cNvPr>
          <p:cNvGrpSpPr/>
          <p:nvPr/>
        </p:nvGrpSpPr>
        <p:grpSpPr>
          <a:xfrm>
            <a:off x="6286500" y="2102897"/>
            <a:ext cx="3712833" cy="780860"/>
            <a:chOff x="660401" y="1816651"/>
            <a:chExt cx="3712833" cy="78086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4536481-9562-4CF8-A747-2D7E32EE3012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58A2652-2824-4D6E-A5DF-C5F74FE020AB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3,4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8028DC60-642F-40C7-AD22-100AD90811C0}"/>
              </a:ext>
            </a:extLst>
          </p:cNvPr>
          <p:cNvSpPr/>
          <p:nvPr/>
        </p:nvSpPr>
        <p:spPr>
          <a:xfrm>
            <a:off x="6049169" y="3262113"/>
            <a:ext cx="4057650" cy="2523261"/>
          </a:xfrm>
          <a:prstGeom prst="homePlate">
            <a:avLst>
              <a:gd name="adj" fmla="val 4150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15000"/>
              </a:lnSpc>
              <a:spcAft>
                <a:spcPts val="1200"/>
              </a:spcAft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cây cau trong đoạn 1 đã đưa đến cho nhân vật tôi những bài học gì?</a:t>
            </a:r>
            <a:endParaRPr lang="en-US" sz="32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B0A12-2C63-41AE-AE6A-7BB9F568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373" y="2754937"/>
            <a:ext cx="2236709" cy="32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313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0608ADE-8A72-460D-BCC1-EEE060571577}"/>
              </a:ext>
            </a:extLst>
          </p:cNvPr>
          <p:cNvSpPr/>
          <p:nvPr/>
        </p:nvSpPr>
        <p:spPr>
          <a:xfrm>
            <a:off x="176079" y="182956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F9C3B16-654F-4126-A617-605D1C56292F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00350-B822-484A-B397-861FE6CFEE07}"/>
              </a:ext>
            </a:extLst>
          </p:cNvPr>
          <p:cNvSpPr txBox="1"/>
          <p:nvPr/>
        </p:nvSpPr>
        <p:spPr>
          <a:xfrm>
            <a:off x="1673200" y="244553"/>
            <a:ext cx="461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076C0-BD91-4969-B705-C42119E0B8B8}"/>
              </a:ext>
            </a:extLst>
          </p:cNvPr>
          <p:cNvSpPr txBox="1"/>
          <p:nvPr/>
        </p:nvSpPr>
        <p:spPr>
          <a:xfrm>
            <a:off x="857250" y="1148626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xmlns="" id="{04B27DFA-1051-4AA6-BE80-10961A4B8F48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1B50C78-85A5-4248-BD4C-B49F0EBF1E10}"/>
              </a:ext>
            </a:extLst>
          </p:cNvPr>
          <p:cNvGrpSpPr/>
          <p:nvPr/>
        </p:nvGrpSpPr>
        <p:grpSpPr>
          <a:xfrm>
            <a:off x="931783" y="1841287"/>
            <a:ext cx="3712833" cy="780860"/>
            <a:chOff x="660401" y="1816651"/>
            <a:chExt cx="3712833" cy="7808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C4482B2-604A-4A81-8BD2-424A4C9DE64E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BFD5A6-BC08-4A77-BB5F-62C5DDC0D180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nhóm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3A52A3F-8318-4143-9F2B-6BB0729C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813816"/>
            <a:ext cx="4478860" cy="28440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FE6AFA6-5AE5-4819-B84E-67887B776D4C}"/>
              </a:ext>
            </a:extLst>
          </p:cNvPr>
          <p:cNvGrpSpPr/>
          <p:nvPr/>
        </p:nvGrpSpPr>
        <p:grpSpPr>
          <a:xfrm>
            <a:off x="6286500" y="2102897"/>
            <a:ext cx="3712833" cy="780860"/>
            <a:chOff x="660401" y="1816651"/>
            <a:chExt cx="3712833" cy="78086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4536481-9562-4CF8-A747-2D7E32EE3012}"/>
                </a:ext>
              </a:extLst>
            </p:cNvPr>
            <p:cNvSpPr/>
            <p:nvPr/>
          </p:nvSpPr>
          <p:spPr>
            <a:xfrm>
              <a:off x="660401" y="1816651"/>
              <a:ext cx="3582988" cy="780860"/>
            </a:xfrm>
            <a:custGeom>
              <a:avLst/>
              <a:gdLst>
                <a:gd name="connsiteX0" fmla="*/ 31778 w 4046385"/>
                <a:gd name="connsiteY0" fmla="*/ 324847 h 900787"/>
                <a:gd name="connsiteX1" fmla="*/ 0 w 4046385"/>
                <a:gd name="connsiteY1" fmla="*/ 557887 h 900787"/>
                <a:gd name="connsiteX2" fmla="*/ 14287 w 4046385"/>
                <a:gd name="connsiteY2" fmla="*/ 357862 h 900787"/>
                <a:gd name="connsiteX3" fmla="*/ 23585 w 4046385"/>
                <a:gd name="connsiteY3" fmla="*/ 332126 h 900787"/>
                <a:gd name="connsiteX4" fmla="*/ 42862 w 4046385"/>
                <a:gd name="connsiteY4" fmla="*/ 243562 h 900787"/>
                <a:gd name="connsiteX5" fmla="*/ 42862 w 4046385"/>
                <a:gd name="connsiteY5" fmla="*/ 314999 h 900787"/>
                <a:gd name="connsiteX6" fmla="*/ 31778 w 4046385"/>
                <a:gd name="connsiteY6" fmla="*/ 324847 h 900787"/>
                <a:gd name="connsiteX7" fmla="*/ 1385887 w 4046385"/>
                <a:gd name="connsiteY7" fmla="*/ 674 h 900787"/>
                <a:gd name="connsiteX8" fmla="*/ 1500187 w 4046385"/>
                <a:gd name="connsiteY8" fmla="*/ 14962 h 900787"/>
                <a:gd name="connsiteX9" fmla="*/ 1557337 w 4046385"/>
                <a:gd name="connsiteY9" fmla="*/ 674 h 900787"/>
                <a:gd name="connsiteX10" fmla="*/ 1685925 w 4046385"/>
                <a:gd name="connsiteY10" fmla="*/ 57824 h 900787"/>
                <a:gd name="connsiteX11" fmla="*/ 1928812 w 4046385"/>
                <a:gd name="connsiteY11" fmla="*/ 72112 h 900787"/>
                <a:gd name="connsiteX12" fmla="*/ 2085975 w 4046385"/>
                <a:gd name="connsiteY12" fmla="*/ 57824 h 900787"/>
                <a:gd name="connsiteX13" fmla="*/ 2357437 w 4046385"/>
                <a:gd name="connsiteY13" fmla="*/ 172124 h 900787"/>
                <a:gd name="connsiteX14" fmla="*/ 2528887 w 4046385"/>
                <a:gd name="connsiteY14" fmla="*/ 114974 h 900787"/>
                <a:gd name="connsiteX15" fmla="*/ 2857500 w 4046385"/>
                <a:gd name="connsiteY15" fmla="*/ 86399 h 900787"/>
                <a:gd name="connsiteX16" fmla="*/ 3128962 w 4046385"/>
                <a:gd name="connsiteY16" fmla="*/ 72112 h 900787"/>
                <a:gd name="connsiteX17" fmla="*/ 3300412 w 4046385"/>
                <a:gd name="connsiteY17" fmla="*/ 86399 h 900787"/>
                <a:gd name="connsiteX18" fmla="*/ 3314700 w 4046385"/>
                <a:gd name="connsiteY18" fmla="*/ 143549 h 900787"/>
                <a:gd name="connsiteX19" fmla="*/ 3371850 w 4046385"/>
                <a:gd name="connsiteY19" fmla="*/ 172124 h 900787"/>
                <a:gd name="connsiteX20" fmla="*/ 3829050 w 4046385"/>
                <a:gd name="connsiteY20" fmla="*/ 186412 h 900787"/>
                <a:gd name="connsiteX21" fmla="*/ 3886200 w 4046385"/>
                <a:gd name="connsiteY21" fmla="*/ 229274 h 900787"/>
                <a:gd name="connsiteX22" fmla="*/ 4014787 w 4046385"/>
                <a:gd name="connsiteY22" fmla="*/ 272137 h 900787"/>
                <a:gd name="connsiteX23" fmla="*/ 4014787 w 4046385"/>
                <a:gd name="connsiteY23" fmla="*/ 529312 h 900787"/>
                <a:gd name="connsiteX24" fmla="*/ 4000500 w 4046385"/>
                <a:gd name="connsiteY24" fmla="*/ 657899 h 900787"/>
                <a:gd name="connsiteX25" fmla="*/ 3929062 w 4046385"/>
                <a:gd name="connsiteY25" fmla="*/ 772199 h 900787"/>
                <a:gd name="connsiteX26" fmla="*/ 3871912 w 4046385"/>
                <a:gd name="connsiteY26" fmla="*/ 857924 h 900787"/>
                <a:gd name="connsiteX27" fmla="*/ 3800475 w 4046385"/>
                <a:gd name="connsiteY27" fmla="*/ 872212 h 900787"/>
                <a:gd name="connsiteX28" fmla="*/ 3543300 w 4046385"/>
                <a:gd name="connsiteY28" fmla="*/ 900787 h 900787"/>
                <a:gd name="connsiteX29" fmla="*/ 3365310 w 4046385"/>
                <a:gd name="connsiteY29" fmla="*/ 900787 h 900787"/>
                <a:gd name="connsiteX30" fmla="*/ 3266391 w 4046385"/>
                <a:gd name="connsiteY30" fmla="*/ 900357 h 900787"/>
                <a:gd name="connsiteX31" fmla="*/ 2943225 w 4046385"/>
                <a:gd name="connsiteY31" fmla="*/ 857924 h 900787"/>
                <a:gd name="connsiteX32" fmla="*/ 2828925 w 4046385"/>
                <a:gd name="connsiteY32" fmla="*/ 800774 h 900787"/>
                <a:gd name="connsiteX33" fmla="*/ 2686050 w 4046385"/>
                <a:gd name="connsiteY33" fmla="*/ 815062 h 900787"/>
                <a:gd name="connsiteX34" fmla="*/ 2571750 w 4046385"/>
                <a:gd name="connsiteY34" fmla="*/ 857924 h 900787"/>
                <a:gd name="connsiteX35" fmla="*/ 2514600 w 4046385"/>
                <a:gd name="connsiteY35" fmla="*/ 872212 h 900787"/>
                <a:gd name="connsiteX36" fmla="*/ 2114550 w 4046385"/>
                <a:gd name="connsiteY36" fmla="*/ 872212 h 900787"/>
                <a:gd name="connsiteX37" fmla="*/ 2028825 w 4046385"/>
                <a:gd name="connsiteY37" fmla="*/ 900787 h 900787"/>
                <a:gd name="connsiteX38" fmla="*/ 1657350 w 4046385"/>
                <a:gd name="connsiteY38" fmla="*/ 886499 h 900787"/>
                <a:gd name="connsiteX39" fmla="*/ 1557337 w 4046385"/>
                <a:gd name="connsiteY39" fmla="*/ 872212 h 900787"/>
                <a:gd name="connsiteX40" fmla="*/ 1200150 w 4046385"/>
                <a:gd name="connsiteY40" fmla="*/ 886499 h 900787"/>
                <a:gd name="connsiteX41" fmla="*/ 1057275 w 4046385"/>
                <a:gd name="connsiteY41" fmla="*/ 872212 h 900787"/>
                <a:gd name="connsiteX42" fmla="*/ 871537 w 4046385"/>
                <a:gd name="connsiteY42" fmla="*/ 829349 h 900787"/>
                <a:gd name="connsiteX43" fmla="*/ 785812 w 4046385"/>
                <a:gd name="connsiteY43" fmla="*/ 815062 h 900787"/>
                <a:gd name="connsiteX44" fmla="*/ 671512 w 4046385"/>
                <a:gd name="connsiteY44" fmla="*/ 843637 h 900787"/>
                <a:gd name="connsiteX45" fmla="*/ 585787 w 4046385"/>
                <a:gd name="connsiteY45" fmla="*/ 900787 h 900787"/>
                <a:gd name="connsiteX46" fmla="*/ 228600 w 4046385"/>
                <a:gd name="connsiteY46" fmla="*/ 829349 h 900787"/>
                <a:gd name="connsiteX47" fmla="*/ 114300 w 4046385"/>
                <a:gd name="connsiteY47" fmla="*/ 700762 h 900787"/>
                <a:gd name="connsiteX48" fmla="*/ 100012 w 4046385"/>
                <a:gd name="connsiteY48" fmla="*/ 643612 h 900787"/>
                <a:gd name="connsiteX49" fmla="*/ 85725 w 4046385"/>
                <a:gd name="connsiteY49" fmla="*/ 486449 h 900787"/>
                <a:gd name="connsiteX50" fmla="*/ 71437 w 4046385"/>
                <a:gd name="connsiteY50" fmla="*/ 429299 h 900787"/>
                <a:gd name="connsiteX51" fmla="*/ 42862 w 4046385"/>
                <a:gd name="connsiteY51" fmla="*/ 372149 h 900787"/>
                <a:gd name="connsiteX52" fmla="*/ 42862 w 4046385"/>
                <a:gd name="connsiteY52" fmla="*/ 314999 h 900787"/>
                <a:gd name="connsiteX53" fmla="*/ 185737 w 4046385"/>
                <a:gd name="connsiteY53" fmla="*/ 300712 h 900787"/>
                <a:gd name="connsiteX54" fmla="*/ 228600 w 4046385"/>
                <a:gd name="connsiteY54" fmla="*/ 243562 h 900787"/>
                <a:gd name="connsiteX55" fmla="*/ 242887 w 4046385"/>
                <a:gd name="connsiteY55" fmla="*/ 157837 h 900787"/>
                <a:gd name="connsiteX56" fmla="*/ 342900 w 4046385"/>
                <a:gd name="connsiteY56" fmla="*/ 100687 h 900787"/>
                <a:gd name="connsiteX57" fmla="*/ 471487 w 4046385"/>
                <a:gd name="connsiteY57" fmla="*/ 143549 h 900787"/>
                <a:gd name="connsiteX58" fmla="*/ 542925 w 4046385"/>
                <a:gd name="connsiteY58" fmla="*/ 186412 h 900787"/>
                <a:gd name="connsiteX59" fmla="*/ 585787 w 4046385"/>
                <a:gd name="connsiteY59" fmla="*/ 172124 h 900787"/>
                <a:gd name="connsiteX60" fmla="*/ 671512 w 4046385"/>
                <a:gd name="connsiteY60" fmla="*/ 129262 h 900787"/>
                <a:gd name="connsiteX61" fmla="*/ 714375 w 4046385"/>
                <a:gd name="connsiteY61" fmla="*/ 86399 h 900787"/>
                <a:gd name="connsiteX62" fmla="*/ 1114425 w 4046385"/>
                <a:gd name="connsiteY62" fmla="*/ 72112 h 900787"/>
                <a:gd name="connsiteX63" fmla="*/ 1200150 w 4046385"/>
                <a:gd name="connsiteY63" fmla="*/ 29249 h 900787"/>
                <a:gd name="connsiteX64" fmla="*/ 1314450 w 4046385"/>
                <a:gd name="connsiteY64" fmla="*/ 14962 h 900787"/>
                <a:gd name="connsiteX65" fmla="*/ 1385887 w 4046385"/>
                <a:gd name="connsiteY65" fmla="*/ 674 h 90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046385" h="900787">
                  <a:moveTo>
                    <a:pt x="31778" y="324847"/>
                  </a:moveTo>
                  <a:lnTo>
                    <a:pt x="0" y="557887"/>
                  </a:lnTo>
                  <a:cubicBezTo>
                    <a:pt x="4762" y="491212"/>
                    <a:pt x="2670" y="423690"/>
                    <a:pt x="14287" y="357862"/>
                  </a:cubicBezTo>
                  <a:cubicBezTo>
                    <a:pt x="15779" y="349407"/>
                    <a:pt x="18850" y="340049"/>
                    <a:pt x="23585" y="332126"/>
                  </a:cubicBezTo>
                  <a:close/>
                  <a:moveTo>
                    <a:pt x="42862" y="243562"/>
                  </a:moveTo>
                  <a:lnTo>
                    <a:pt x="42862" y="314999"/>
                  </a:lnTo>
                  <a:lnTo>
                    <a:pt x="31778" y="324847"/>
                  </a:lnTo>
                  <a:close/>
                  <a:moveTo>
                    <a:pt x="1385887" y="674"/>
                  </a:moveTo>
                  <a:cubicBezTo>
                    <a:pt x="1423987" y="5437"/>
                    <a:pt x="1461790" y="14962"/>
                    <a:pt x="1500187" y="14962"/>
                  </a:cubicBezTo>
                  <a:cubicBezTo>
                    <a:pt x="1519823" y="14962"/>
                    <a:pt x="1538204" y="-3741"/>
                    <a:pt x="1557337" y="674"/>
                  </a:cubicBezTo>
                  <a:cubicBezTo>
                    <a:pt x="1603041" y="11221"/>
                    <a:pt x="1639864" y="48966"/>
                    <a:pt x="1685925" y="57824"/>
                  </a:cubicBezTo>
                  <a:cubicBezTo>
                    <a:pt x="1765568" y="73140"/>
                    <a:pt x="1847850" y="67349"/>
                    <a:pt x="1928812" y="72112"/>
                  </a:cubicBezTo>
                  <a:cubicBezTo>
                    <a:pt x="1981200" y="67349"/>
                    <a:pt x="2033983" y="49825"/>
                    <a:pt x="2085975" y="57824"/>
                  </a:cubicBezTo>
                  <a:cubicBezTo>
                    <a:pt x="2251550" y="83297"/>
                    <a:pt x="2262601" y="100998"/>
                    <a:pt x="2357437" y="172124"/>
                  </a:cubicBezTo>
                  <a:cubicBezTo>
                    <a:pt x="2600945" y="123424"/>
                    <a:pt x="2202676" y="208177"/>
                    <a:pt x="2528887" y="114974"/>
                  </a:cubicBezTo>
                  <a:cubicBezTo>
                    <a:pt x="2592019" y="96936"/>
                    <a:pt x="2850259" y="86813"/>
                    <a:pt x="2857500" y="86399"/>
                  </a:cubicBezTo>
                  <a:lnTo>
                    <a:pt x="3128962" y="72112"/>
                  </a:lnTo>
                  <a:cubicBezTo>
                    <a:pt x="3186112" y="76874"/>
                    <a:pt x="3246886" y="65812"/>
                    <a:pt x="3300412" y="86399"/>
                  </a:cubicBezTo>
                  <a:cubicBezTo>
                    <a:pt x="3318740" y="93448"/>
                    <a:pt x="3302129" y="128464"/>
                    <a:pt x="3314700" y="143549"/>
                  </a:cubicBezTo>
                  <a:cubicBezTo>
                    <a:pt x="3328335" y="159911"/>
                    <a:pt x="3352800" y="162599"/>
                    <a:pt x="3371850" y="172124"/>
                  </a:cubicBezTo>
                  <a:cubicBezTo>
                    <a:pt x="3554933" y="141611"/>
                    <a:pt x="3536481" y="137651"/>
                    <a:pt x="3829050" y="186412"/>
                  </a:cubicBezTo>
                  <a:cubicBezTo>
                    <a:pt x="3852538" y="190327"/>
                    <a:pt x="3864579" y="219295"/>
                    <a:pt x="3886200" y="229274"/>
                  </a:cubicBezTo>
                  <a:cubicBezTo>
                    <a:pt x="3927222" y="248207"/>
                    <a:pt x="3971925" y="257849"/>
                    <a:pt x="4014787" y="272137"/>
                  </a:cubicBezTo>
                  <a:cubicBezTo>
                    <a:pt x="4067753" y="404552"/>
                    <a:pt x="4044509" y="311345"/>
                    <a:pt x="4014787" y="529312"/>
                  </a:cubicBezTo>
                  <a:cubicBezTo>
                    <a:pt x="4008960" y="572043"/>
                    <a:pt x="4010197" y="615877"/>
                    <a:pt x="4000500" y="657899"/>
                  </a:cubicBezTo>
                  <a:cubicBezTo>
                    <a:pt x="3991152" y="698408"/>
                    <a:pt x="3951301" y="740429"/>
                    <a:pt x="3929062" y="772199"/>
                  </a:cubicBezTo>
                  <a:cubicBezTo>
                    <a:pt x="3909368" y="800334"/>
                    <a:pt x="3899021" y="836839"/>
                    <a:pt x="3871912" y="857924"/>
                  </a:cubicBezTo>
                  <a:cubicBezTo>
                    <a:pt x="3852743" y="872833"/>
                    <a:pt x="3824555" y="869071"/>
                    <a:pt x="3800475" y="872212"/>
                  </a:cubicBezTo>
                  <a:cubicBezTo>
                    <a:pt x="3714947" y="883368"/>
                    <a:pt x="3629025" y="891262"/>
                    <a:pt x="3543300" y="900787"/>
                  </a:cubicBezTo>
                  <a:lnTo>
                    <a:pt x="3365310" y="900787"/>
                  </a:lnTo>
                  <a:lnTo>
                    <a:pt x="3266391" y="900357"/>
                  </a:lnTo>
                  <a:cubicBezTo>
                    <a:pt x="3150610" y="897446"/>
                    <a:pt x="3027121" y="887535"/>
                    <a:pt x="2943225" y="857924"/>
                  </a:cubicBezTo>
                  <a:cubicBezTo>
                    <a:pt x="2903056" y="843747"/>
                    <a:pt x="2867025" y="819824"/>
                    <a:pt x="2828925" y="800774"/>
                  </a:cubicBezTo>
                  <a:cubicBezTo>
                    <a:pt x="2781300" y="805537"/>
                    <a:pt x="2732773" y="804679"/>
                    <a:pt x="2686050" y="815062"/>
                  </a:cubicBezTo>
                  <a:cubicBezTo>
                    <a:pt x="2646328" y="823889"/>
                    <a:pt x="2610353" y="845056"/>
                    <a:pt x="2571750" y="857924"/>
                  </a:cubicBezTo>
                  <a:cubicBezTo>
                    <a:pt x="2553121" y="864134"/>
                    <a:pt x="2533650" y="867449"/>
                    <a:pt x="2514600" y="872212"/>
                  </a:cubicBezTo>
                  <a:cubicBezTo>
                    <a:pt x="2345224" y="860920"/>
                    <a:pt x="2278963" y="846252"/>
                    <a:pt x="2114550" y="872212"/>
                  </a:cubicBezTo>
                  <a:cubicBezTo>
                    <a:pt x="2084798" y="876910"/>
                    <a:pt x="2028825" y="900787"/>
                    <a:pt x="2028825" y="900787"/>
                  </a:cubicBezTo>
                  <a:cubicBezTo>
                    <a:pt x="1905000" y="896024"/>
                    <a:pt x="1781040" y="893995"/>
                    <a:pt x="1657350" y="886499"/>
                  </a:cubicBezTo>
                  <a:cubicBezTo>
                    <a:pt x="1623736" y="884462"/>
                    <a:pt x="1591013" y="872212"/>
                    <a:pt x="1557337" y="872212"/>
                  </a:cubicBezTo>
                  <a:cubicBezTo>
                    <a:pt x="1438179" y="872212"/>
                    <a:pt x="1319212" y="881737"/>
                    <a:pt x="1200150" y="886499"/>
                  </a:cubicBezTo>
                  <a:cubicBezTo>
                    <a:pt x="1152525" y="881737"/>
                    <a:pt x="1104552" y="879677"/>
                    <a:pt x="1057275" y="872212"/>
                  </a:cubicBezTo>
                  <a:cubicBezTo>
                    <a:pt x="870356" y="842699"/>
                    <a:pt x="988798" y="852801"/>
                    <a:pt x="871537" y="829349"/>
                  </a:cubicBezTo>
                  <a:cubicBezTo>
                    <a:pt x="843130" y="823668"/>
                    <a:pt x="814387" y="819824"/>
                    <a:pt x="785812" y="815062"/>
                  </a:cubicBezTo>
                  <a:cubicBezTo>
                    <a:pt x="766016" y="819021"/>
                    <a:pt x="696227" y="829907"/>
                    <a:pt x="671512" y="843637"/>
                  </a:cubicBezTo>
                  <a:cubicBezTo>
                    <a:pt x="641491" y="860315"/>
                    <a:pt x="614362" y="881737"/>
                    <a:pt x="585787" y="900787"/>
                  </a:cubicBezTo>
                  <a:cubicBezTo>
                    <a:pt x="286701" y="806338"/>
                    <a:pt x="407926" y="799462"/>
                    <a:pt x="228600" y="829349"/>
                  </a:cubicBezTo>
                  <a:cubicBezTo>
                    <a:pt x="190500" y="786487"/>
                    <a:pt x="146943" y="747913"/>
                    <a:pt x="114300" y="700762"/>
                  </a:cubicBezTo>
                  <a:cubicBezTo>
                    <a:pt x="103123" y="684617"/>
                    <a:pt x="102607" y="663076"/>
                    <a:pt x="100012" y="643612"/>
                  </a:cubicBezTo>
                  <a:cubicBezTo>
                    <a:pt x="93060" y="591470"/>
                    <a:pt x="92677" y="538591"/>
                    <a:pt x="85725" y="486449"/>
                  </a:cubicBezTo>
                  <a:cubicBezTo>
                    <a:pt x="83130" y="466985"/>
                    <a:pt x="78332" y="447685"/>
                    <a:pt x="71437" y="429299"/>
                  </a:cubicBezTo>
                  <a:cubicBezTo>
                    <a:pt x="63959" y="409357"/>
                    <a:pt x="46101" y="393200"/>
                    <a:pt x="42862" y="372149"/>
                  </a:cubicBezTo>
                  <a:lnTo>
                    <a:pt x="42862" y="314999"/>
                  </a:lnTo>
                  <a:cubicBezTo>
                    <a:pt x="88268" y="299864"/>
                    <a:pt x="138112" y="305474"/>
                    <a:pt x="185737" y="300712"/>
                  </a:cubicBezTo>
                  <a:cubicBezTo>
                    <a:pt x="200025" y="281662"/>
                    <a:pt x="219756" y="265671"/>
                    <a:pt x="228600" y="243562"/>
                  </a:cubicBezTo>
                  <a:cubicBezTo>
                    <a:pt x="239359" y="216665"/>
                    <a:pt x="224790" y="180458"/>
                    <a:pt x="242887" y="157837"/>
                  </a:cubicBezTo>
                  <a:cubicBezTo>
                    <a:pt x="266873" y="127854"/>
                    <a:pt x="309562" y="119737"/>
                    <a:pt x="342900" y="100687"/>
                  </a:cubicBezTo>
                  <a:cubicBezTo>
                    <a:pt x="385762" y="114974"/>
                    <a:pt x="429959" y="125751"/>
                    <a:pt x="471487" y="143549"/>
                  </a:cubicBezTo>
                  <a:cubicBezTo>
                    <a:pt x="497012" y="154488"/>
                    <a:pt x="515984" y="179677"/>
                    <a:pt x="542925" y="186412"/>
                  </a:cubicBezTo>
                  <a:cubicBezTo>
                    <a:pt x="557536" y="190065"/>
                    <a:pt x="572317" y="178859"/>
                    <a:pt x="585787" y="172124"/>
                  </a:cubicBezTo>
                  <a:cubicBezTo>
                    <a:pt x="696566" y="116734"/>
                    <a:pt x="563785" y="165170"/>
                    <a:pt x="671512" y="129262"/>
                  </a:cubicBezTo>
                  <a:cubicBezTo>
                    <a:pt x="685800" y="114974"/>
                    <a:pt x="695724" y="94171"/>
                    <a:pt x="714375" y="86399"/>
                  </a:cubicBezTo>
                  <a:cubicBezTo>
                    <a:pt x="841490" y="33434"/>
                    <a:pt x="984698" y="65284"/>
                    <a:pt x="1114425" y="72112"/>
                  </a:cubicBezTo>
                  <a:cubicBezTo>
                    <a:pt x="1216488" y="106132"/>
                    <a:pt x="1090363" y="79152"/>
                    <a:pt x="1200150" y="29249"/>
                  </a:cubicBezTo>
                  <a:cubicBezTo>
                    <a:pt x="1235105" y="13361"/>
                    <a:pt x="1276500" y="20800"/>
                    <a:pt x="1314450" y="14962"/>
                  </a:cubicBezTo>
                  <a:cubicBezTo>
                    <a:pt x="1338452" y="11269"/>
                    <a:pt x="1362075" y="5437"/>
                    <a:pt x="1385887" y="67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58A2652-2824-4D6E-A5DF-C5F74FE020AB}"/>
                </a:ext>
              </a:extLst>
            </p:cNvPr>
            <p:cNvSpPr txBox="1"/>
            <p:nvPr/>
          </p:nvSpPr>
          <p:spPr>
            <a:xfrm>
              <a:off x="1077762" y="1945471"/>
              <a:ext cx="3295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1,2,3,4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B0A12-2C63-41AE-AE6A-7BB9F568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373" y="2754937"/>
            <a:ext cx="2236709" cy="324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B46A52-ED9B-44A4-9532-F4047600D2B2}"/>
              </a:ext>
            </a:extLst>
          </p:cNvPr>
          <p:cNvSpPr txBox="1"/>
          <p:nvPr/>
        </p:nvSpPr>
        <p:spPr>
          <a:xfrm>
            <a:off x="5486401" y="3012577"/>
            <a:ext cx="4731459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”,”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1181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0608ADE-8A72-460D-BCC1-EEE060571577}"/>
              </a:ext>
            </a:extLst>
          </p:cNvPr>
          <p:cNvSpPr/>
          <p:nvPr/>
        </p:nvSpPr>
        <p:spPr>
          <a:xfrm>
            <a:off x="176079" y="182956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F9C3B16-654F-4126-A617-605D1C56292F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00350-B822-484A-B397-861FE6CFEE07}"/>
              </a:ext>
            </a:extLst>
          </p:cNvPr>
          <p:cNvSpPr txBox="1"/>
          <p:nvPr/>
        </p:nvSpPr>
        <p:spPr>
          <a:xfrm>
            <a:off x="1673200" y="244553"/>
            <a:ext cx="4613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076C0-BD91-4969-B705-C42119E0B8B8}"/>
              </a:ext>
            </a:extLst>
          </p:cNvPr>
          <p:cNvSpPr txBox="1"/>
          <p:nvPr/>
        </p:nvSpPr>
        <p:spPr>
          <a:xfrm>
            <a:off x="857250" y="1148626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xmlns="" id="{04B27DFA-1051-4AA6-BE80-10961A4B8F48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880808-1FC4-49EF-BDF4-73EC1674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217143"/>
            <a:ext cx="6057900" cy="4031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5F37E6-1ECF-4682-8498-676DD2E3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24" y="4232771"/>
            <a:ext cx="3457576" cy="23050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3B5EAD-3A9A-41EE-87F2-FCD63CBE1906}"/>
              </a:ext>
            </a:extLst>
          </p:cNvPr>
          <p:cNvSpPr txBox="1"/>
          <p:nvPr/>
        </p:nvSpPr>
        <p:spPr>
          <a:xfrm>
            <a:off x="6718300" y="2693858"/>
            <a:ext cx="51465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123036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2ACEDA-2968-4A45-BF3B-380F8E5D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738" y="1446739"/>
            <a:ext cx="3467462" cy="336556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C99E7486-9B7C-402D-860D-3AD518E8F590}"/>
              </a:ext>
            </a:extLst>
          </p:cNvPr>
          <p:cNvSpPr/>
          <p:nvPr/>
        </p:nvSpPr>
        <p:spPr>
          <a:xfrm>
            <a:off x="3873243" y="4180024"/>
            <a:ext cx="4014788" cy="2379980"/>
          </a:xfrm>
          <a:custGeom>
            <a:avLst/>
            <a:gdLst>
              <a:gd name="connsiteX0" fmla="*/ 0 w 2379980"/>
              <a:gd name="connsiteY0" fmla="*/ 1189990 h 2379980"/>
              <a:gd name="connsiteX1" fmla="*/ 1189990 w 2379980"/>
              <a:gd name="connsiteY1" fmla="*/ 0 h 2379980"/>
              <a:gd name="connsiteX2" fmla="*/ 2379980 w 2379980"/>
              <a:gd name="connsiteY2" fmla="*/ 1189990 h 2379980"/>
              <a:gd name="connsiteX3" fmla="*/ 1189990 w 2379980"/>
              <a:gd name="connsiteY3" fmla="*/ 2379980 h 2379980"/>
              <a:gd name="connsiteX4" fmla="*/ 0 w 2379980"/>
              <a:gd name="connsiteY4" fmla="*/ 1189990 h 237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9980" h="2379980">
                <a:moveTo>
                  <a:pt x="0" y="1189990"/>
                </a:moveTo>
                <a:cubicBezTo>
                  <a:pt x="0" y="532777"/>
                  <a:pt x="532777" y="0"/>
                  <a:pt x="1189990" y="0"/>
                </a:cubicBezTo>
                <a:cubicBezTo>
                  <a:pt x="1847203" y="0"/>
                  <a:pt x="2379980" y="532777"/>
                  <a:pt x="2379980" y="1189990"/>
                </a:cubicBezTo>
                <a:cubicBezTo>
                  <a:pt x="2379980" y="1847203"/>
                  <a:pt x="1847203" y="2379980"/>
                  <a:pt x="1189990" y="2379980"/>
                </a:cubicBezTo>
                <a:cubicBezTo>
                  <a:pt x="532777" y="2379980"/>
                  <a:pt x="0" y="1847203"/>
                  <a:pt x="0" y="118999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4415" tIns="364415" rIns="364415" bIns="36441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xmlns="" id="{EBDAED64-00D3-436A-A7B2-EEF82D08EB46}"/>
              </a:ext>
            </a:extLst>
          </p:cNvPr>
          <p:cNvSpPr/>
          <p:nvPr/>
        </p:nvSpPr>
        <p:spPr>
          <a:xfrm rot="12900000">
            <a:off x="3056789" y="3280147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B1A0CF-3D6E-40FC-A0E4-D9B0AB9E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72" y="2099678"/>
            <a:ext cx="2884563" cy="2163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CA27CB14-212F-4AE5-AC16-CCA3C6EED802}"/>
              </a:ext>
            </a:extLst>
          </p:cNvPr>
          <p:cNvSpPr/>
          <p:nvPr/>
        </p:nvSpPr>
        <p:spPr>
          <a:xfrm>
            <a:off x="1213764" y="2349390"/>
            <a:ext cx="3077505" cy="1560267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52" tIns="119652" rIns="119652" bIns="119652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xmlns="" id="{F351D437-A6F8-4B25-8F08-52D632190700}"/>
              </a:ext>
            </a:extLst>
          </p:cNvPr>
          <p:cNvSpPr/>
          <p:nvPr/>
        </p:nvSpPr>
        <p:spPr>
          <a:xfrm rot="16200000">
            <a:off x="4952180" y="2293468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EEEA89F-2B65-4669-B9A9-C089DF9FE72C}"/>
              </a:ext>
            </a:extLst>
          </p:cNvPr>
          <p:cNvSpPr/>
          <p:nvPr/>
        </p:nvSpPr>
        <p:spPr>
          <a:xfrm>
            <a:off x="4420569" y="1158875"/>
            <a:ext cx="2971800" cy="1371456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52" tIns="119652" rIns="119652" bIns="119652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D88F27-F833-4DE7-B6C8-2181552C4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030" y="2054403"/>
            <a:ext cx="3077505" cy="2305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xmlns="" id="{D9CFA8A1-3F93-40D6-89E1-C38D665849B0}"/>
              </a:ext>
            </a:extLst>
          </p:cNvPr>
          <p:cNvSpPr/>
          <p:nvPr/>
        </p:nvSpPr>
        <p:spPr>
          <a:xfrm rot="19500000">
            <a:off x="6847571" y="3280147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D7DF045-A595-4FD0-B48C-A09A76C992F5}"/>
              </a:ext>
            </a:extLst>
          </p:cNvPr>
          <p:cNvSpPr/>
          <p:nvPr/>
        </p:nvSpPr>
        <p:spPr>
          <a:xfrm>
            <a:off x="7888031" y="2349389"/>
            <a:ext cx="3077505" cy="1560267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52" tIns="119652" rIns="119652" bIns="119652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AEE49B-AB25-4EE9-A948-578BF8C498A5}"/>
              </a:ext>
            </a:extLst>
          </p:cNvPr>
          <p:cNvSpPr txBox="1"/>
          <p:nvPr/>
        </p:nvSpPr>
        <p:spPr>
          <a:xfrm>
            <a:off x="868753" y="319968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5">
            <a:extLst>
              <a:ext uri="{FF2B5EF4-FFF2-40B4-BE49-F238E27FC236}">
                <a16:creationId xmlns:a16="http://schemas.microsoft.com/office/drawing/2014/main" xmlns="" id="{43EFBBF6-FFD1-4986-8E41-717A1C3F9E6F}"/>
              </a:ext>
            </a:extLst>
          </p:cNvPr>
          <p:cNvSpPr/>
          <p:nvPr/>
        </p:nvSpPr>
        <p:spPr>
          <a:xfrm>
            <a:off x="388703" y="200042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05919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2BC257-2B7B-4E90-A703-211F463496EE}"/>
              </a:ext>
            </a:extLst>
          </p:cNvPr>
          <p:cNvSpPr txBox="1"/>
          <p:nvPr/>
        </p:nvSpPr>
        <p:spPr>
          <a:xfrm>
            <a:off x="868753" y="319968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A27DE61F-2F32-473B-9C00-D509165FF8A0}"/>
              </a:ext>
            </a:extLst>
          </p:cNvPr>
          <p:cNvSpPr/>
          <p:nvPr/>
        </p:nvSpPr>
        <p:spPr>
          <a:xfrm>
            <a:off x="388703" y="200042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7F5C1DA-5771-4F2C-88AF-E164FCDB2800}"/>
              </a:ext>
            </a:extLst>
          </p:cNvPr>
          <p:cNvGrpSpPr/>
          <p:nvPr/>
        </p:nvGrpSpPr>
        <p:grpSpPr>
          <a:xfrm>
            <a:off x="1217853" y="1160315"/>
            <a:ext cx="9990136" cy="2328863"/>
            <a:chOff x="1528764" y="1300162"/>
            <a:chExt cx="9990136" cy="23288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EF42999-81DB-4494-A4BA-9F2C896D0ED4}"/>
                </a:ext>
              </a:extLst>
            </p:cNvPr>
            <p:cNvGrpSpPr/>
            <p:nvPr/>
          </p:nvGrpSpPr>
          <p:grpSpPr>
            <a:xfrm>
              <a:off x="1528764" y="1300162"/>
              <a:ext cx="9990136" cy="2328863"/>
              <a:chOff x="1528764" y="1300162"/>
              <a:chExt cx="9990136" cy="232886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753CCCC-1D94-4BFB-8856-2B661A368CAB}"/>
                  </a:ext>
                </a:extLst>
              </p:cNvPr>
              <p:cNvSpPr/>
              <p:nvPr/>
            </p:nvSpPr>
            <p:spPr>
              <a:xfrm>
                <a:off x="2800350" y="1543050"/>
                <a:ext cx="8718550" cy="188595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lowchart: Data 13">
                <a:extLst>
                  <a:ext uri="{FF2B5EF4-FFF2-40B4-BE49-F238E27FC236}">
                    <a16:creationId xmlns:a16="http://schemas.microsoft.com/office/drawing/2014/main" xmlns="" id="{ED248027-EF17-411F-ACEB-B8B5A39E89E4}"/>
                  </a:ext>
                </a:extLst>
              </p:cNvPr>
              <p:cNvSpPr/>
              <p:nvPr/>
            </p:nvSpPr>
            <p:spPr>
              <a:xfrm>
                <a:off x="1528764" y="1300162"/>
                <a:ext cx="2457450" cy="2328863"/>
              </a:xfrm>
              <a:prstGeom prst="flowChartInputOutpu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7555669-D61C-4231-81B3-7C66FE6A5942}"/>
                </a:ext>
              </a:extLst>
            </p:cNvPr>
            <p:cNvSpPr txBox="1"/>
            <p:nvPr/>
          </p:nvSpPr>
          <p:spPr>
            <a:xfrm>
              <a:off x="3948114" y="1608862"/>
              <a:ext cx="740092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thấy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khác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nhau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;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đều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sức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sáng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việc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C866B7F-5EC9-4908-954C-BE8994AF3D1C}"/>
              </a:ext>
            </a:extLst>
          </p:cNvPr>
          <p:cNvGrpSpPr/>
          <p:nvPr/>
        </p:nvGrpSpPr>
        <p:grpSpPr>
          <a:xfrm>
            <a:off x="1190776" y="3919537"/>
            <a:ext cx="10328124" cy="2328863"/>
            <a:chOff x="1190776" y="3919537"/>
            <a:chExt cx="10328124" cy="23288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E2ED3AB-1172-4118-8E16-86C28C0B85EC}"/>
                </a:ext>
              </a:extLst>
            </p:cNvPr>
            <p:cNvGrpSpPr/>
            <p:nvPr/>
          </p:nvGrpSpPr>
          <p:grpSpPr>
            <a:xfrm>
              <a:off x="1190776" y="3919537"/>
              <a:ext cx="10328124" cy="2328863"/>
              <a:chOff x="2598739" y="1195385"/>
              <a:chExt cx="10328124" cy="232886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FB587380-41BF-4F4E-9FF2-7B8F7763FB8D}"/>
                  </a:ext>
                </a:extLst>
              </p:cNvPr>
              <p:cNvSpPr/>
              <p:nvPr/>
            </p:nvSpPr>
            <p:spPr>
              <a:xfrm>
                <a:off x="2598739" y="1416841"/>
                <a:ext cx="8718550" cy="188595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lowchart: Data 4">
                <a:extLst>
                  <a:ext uri="{FF2B5EF4-FFF2-40B4-BE49-F238E27FC236}">
                    <a16:creationId xmlns:a16="http://schemas.microsoft.com/office/drawing/2014/main" xmlns="" id="{E25F96E4-D628-400D-8587-2955CD67730E}"/>
                  </a:ext>
                </a:extLst>
              </p:cNvPr>
              <p:cNvSpPr/>
              <p:nvPr/>
            </p:nvSpPr>
            <p:spPr>
              <a:xfrm>
                <a:off x="10469413" y="1195385"/>
                <a:ext cx="2457450" cy="2328863"/>
              </a:xfrm>
              <a:prstGeom prst="flowChartInputOutpu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5824DAD-C96D-4B01-903F-EBD14F1F6E57}"/>
                </a:ext>
              </a:extLst>
            </p:cNvPr>
            <p:cNvSpPr txBox="1"/>
            <p:nvPr/>
          </p:nvSpPr>
          <p:spPr>
            <a:xfrm>
              <a:off x="1420737" y="4211061"/>
              <a:ext cx="7410753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khơi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đình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tôi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“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suy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”, “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biệt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960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0E5FECD-C9FF-49B3-B1FD-6B2D855C4A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xmlns="" id="{F5569EEC-E12F-4856-B407-02B2813A4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F860788-3A6A-45A3-B3F1-06F159665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84B223-5341-4DFF-BE70-60BE801A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243" y="1381643"/>
            <a:ext cx="4939504" cy="3711766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F1E3393-B852-4883-B778-ED3525112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9853D09-4205-4CC7-83EB-288E886AC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0D040B79-3E73-4A31-840D-D6B9C9FDF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156C6AE5-3F8B-42AC-9EA4-1B686A11E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B6B73489-890A-43B7-A8BC-30752AC17EFE}"/>
              </a:ext>
            </a:extLst>
          </p:cNvPr>
          <p:cNvSpPr/>
          <p:nvPr/>
        </p:nvSpPr>
        <p:spPr>
          <a:xfrm>
            <a:off x="406400" y="1130300"/>
            <a:ext cx="5803331" cy="50038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cỏi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xmlns="" id="{B34E4B84-3926-4830-994D-0A99D4871C7A}"/>
              </a:ext>
            </a:extLst>
          </p:cNvPr>
          <p:cNvSpPr/>
          <p:nvPr/>
        </p:nvSpPr>
        <p:spPr>
          <a:xfrm>
            <a:off x="1045031" y="591010"/>
            <a:ext cx="4586456" cy="1020076"/>
          </a:xfrm>
          <a:prstGeom prst="wave">
            <a:avLst>
              <a:gd name="adj1" fmla="val 12500"/>
              <a:gd name="adj2" fmla="val -4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 phía cây cau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62877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981A16-303F-4163-B943-0A3DF3FE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4011"/>
            <a:ext cx="5577255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6C1DDF-6876-4422-A1C5-FE6A9A9C9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238" y="3829050"/>
            <a:ext cx="3457576" cy="23050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6E13F9-F860-48ED-874D-23CB8EA8D444}"/>
              </a:ext>
            </a:extLst>
          </p:cNvPr>
          <p:cNvSpPr txBox="1"/>
          <p:nvPr/>
        </p:nvSpPr>
        <p:spPr>
          <a:xfrm>
            <a:off x="868753" y="319968"/>
            <a:ext cx="10858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xmlns="" id="{AF9ADF91-E9CF-45AB-801E-F40714BFD897}"/>
              </a:ext>
            </a:extLst>
          </p:cNvPr>
          <p:cNvSpPr/>
          <p:nvPr/>
        </p:nvSpPr>
        <p:spPr>
          <a:xfrm>
            <a:off x="388703" y="200042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233239-5FED-4AA3-8676-011EEB043691}"/>
              </a:ext>
            </a:extLst>
          </p:cNvPr>
          <p:cNvSpPr txBox="1"/>
          <p:nvPr/>
        </p:nvSpPr>
        <p:spPr>
          <a:xfrm>
            <a:off x="6263055" y="1997116"/>
            <a:ext cx="5357811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03474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A0F46301-3586-435B-8C48-C690515F4AFB}"/>
              </a:ext>
            </a:extLst>
          </p:cNvPr>
          <p:cNvSpPr/>
          <p:nvPr/>
        </p:nvSpPr>
        <p:spPr>
          <a:xfrm>
            <a:off x="545865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83B984-D25C-4038-A1A4-68C778B24EC7}"/>
              </a:ext>
            </a:extLst>
          </p:cNvPr>
          <p:cNvSpPr txBox="1"/>
          <p:nvPr/>
        </p:nvSpPr>
        <p:spPr>
          <a:xfrm>
            <a:off x="960440" y="328101"/>
            <a:ext cx="852606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8ABD85E-8DB3-4BED-84FF-611003D77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70043"/>
              </p:ext>
            </p:extLst>
          </p:nvPr>
        </p:nvGraphicFramePr>
        <p:xfrm>
          <a:off x="960440" y="2403669"/>
          <a:ext cx="5454648" cy="43891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951705">
                  <a:extLst>
                    <a:ext uri="{9D8B030D-6E8A-4147-A177-3AD203B41FA5}">
                      <a16:colId xmlns:a16="http://schemas.microsoft.com/office/drawing/2014/main" xmlns="" val="856812690"/>
                    </a:ext>
                  </a:extLst>
                </a:gridCol>
                <a:gridCol w="2502943">
                  <a:extLst>
                    <a:ext uri="{9D8B030D-6E8A-4147-A177-3AD203B41FA5}">
                      <a16:colId xmlns:a16="http://schemas.microsoft.com/office/drawing/2014/main" xmlns="" val="231375555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2821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9969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……………………………………………....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…………………………………….....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323254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F2BE19-89D4-41D7-809D-94D9C97FA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44"/>
          <a:stretch/>
        </p:blipFill>
        <p:spPr>
          <a:xfrm>
            <a:off x="10243224" y="713839"/>
            <a:ext cx="1948776" cy="4500561"/>
          </a:xfrm>
          <a:prstGeom prst="rect">
            <a:avLst/>
          </a:prstGeom>
        </p:spPr>
      </p:pic>
      <p:sp>
        <p:nvSpPr>
          <p:cNvPr id="7" name="Callout: Down Arrow 6">
            <a:extLst>
              <a:ext uri="{FF2B5EF4-FFF2-40B4-BE49-F238E27FC236}">
                <a16:creationId xmlns:a16="http://schemas.microsoft.com/office/drawing/2014/main" xmlns="" id="{AE0068B1-2E3D-4076-AC7B-C7E2A4332FB9}"/>
              </a:ext>
            </a:extLst>
          </p:cNvPr>
          <p:cNvSpPr/>
          <p:nvPr/>
        </p:nvSpPr>
        <p:spPr>
          <a:xfrm>
            <a:off x="960440" y="1130300"/>
            <a:ext cx="5454648" cy="1186015"/>
          </a:xfrm>
          <a:prstGeom prst="downArrowCallout">
            <a:avLst>
              <a:gd name="adj1" fmla="val 68368"/>
              <a:gd name="adj2" fmla="val 62345"/>
              <a:gd name="adj3" fmla="val 25000"/>
              <a:gd name="adj4" fmla="val 6497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PHT 02: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1867D3-A7DF-473A-8A66-9200EFAEB691}"/>
              </a:ext>
            </a:extLst>
          </p:cNvPr>
          <p:cNvSpPr txBox="1"/>
          <p:nvPr/>
        </p:nvSpPr>
        <p:spPr>
          <a:xfrm>
            <a:off x="7126512" y="2056178"/>
            <a:ext cx="39478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D22D74-5255-48F3-93B3-A565DF0E5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750" y="4521200"/>
            <a:ext cx="1714500" cy="171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C03C68-F47C-4F05-BB17-C0A91A258025}"/>
              </a:ext>
            </a:extLst>
          </p:cNvPr>
          <p:cNvSpPr txBox="1"/>
          <p:nvPr/>
        </p:nvSpPr>
        <p:spPr>
          <a:xfrm>
            <a:off x="7051446" y="3984278"/>
            <a:ext cx="4180114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78F1AC-DD08-4AB2-863C-0BA03483F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626" y="1943960"/>
            <a:ext cx="625248" cy="6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0787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xmlns="" id="{AE9DCAB0-8BD1-4CAA-A7B5-3CADE7023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r="13980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15637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038C7B23-0FB5-4FB0-95B9-81B73916CC41}"/>
              </a:ext>
            </a:extLst>
          </p:cNvPr>
          <p:cNvSpPr/>
          <p:nvPr/>
        </p:nvSpPr>
        <p:spPr>
          <a:xfrm>
            <a:off x="545865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BA086F-746C-491F-AB32-FFA07513A2FC}"/>
              </a:ext>
            </a:extLst>
          </p:cNvPr>
          <p:cNvSpPr txBox="1"/>
          <p:nvPr/>
        </p:nvSpPr>
        <p:spPr>
          <a:xfrm>
            <a:off x="960440" y="328101"/>
            <a:ext cx="852606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A3F767C-7851-4117-A7F6-D9DC77729A9F}"/>
              </a:ext>
            </a:extLst>
          </p:cNvPr>
          <p:cNvSpPr/>
          <p:nvPr/>
        </p:nvSpPr>
        <p:spPr>
          <a:xfrm>
            <a:off x="5634635" y="2616061"/>
            <a:ext cx="1257300" cy="3171831"/>
          </a:xfrm>
          <a:custGeom>
            <a:avLst/>
            <a:gdLst>
              <a:gd name="connsiteX0" fmla="*/ 142875 w 1257300"/>
              <a:gd name="connsiteY0" fmla="*/ 0 h 3171831"/>
              <a:gd name="connsiteX1" fmla="*/ 142875 w 1257300"/>
              <a:gd name="connsiteY1" fmla="*/ 71438 h 3171831"/>
              <a:gd name="connsiteX2" fmla="*/ 1114425 w 1257300"/>
              <a:gd name="connsiteY2" fmla="*/ 71438 h 3171831"/>
              <a:gd name="connsiteX3" fmla="*/ 1114425 w 1257300"/>
              <a:gd name="connsiteY3" fmla="*/ 0 h 3171831"/>
              <a:gd name="connsiteX4" fmla="*/ 1257300 w 1257300"/>
              <a:gd name="connsiteY4" fmla="*/ 142875 h 3171831"/>
              <a:gd name="connsiteX5" fmla="*/ 1114425 w 1257300"/>
              <a:gd name="connsiteY5" fmla="*/ 285750 h 3171831"/>
              <a:gd name="connsiteX6" fmla="*/ 1114425 w 1257300"/>
              <a:gd name="connsiteY6" fmla="*/ 214313 h 3171831"/>
              <a:gd name="connsiteX7" fmla="*/ 755651 w 1257300"/>
              <a:gd name="connsiteY7" fmla="*/ 214313 h 3171831"/>
              <a:gd name="connsiteX8" fmla="*/ 755651 w 1257300"/>
              <a:gd name="connsiteY8" fmla="*/ 1514478 h 3171831"/>
              <a:gd name="connsiteX9" fmla="*/ 1114425 w 1257300"/>
              <a:gd name="connsiteY9" fmla="*/ 1514478 h 3171831"/>
              <a:gd name="connsiteX10" fmla="*/ 1114425 w 1257300"/>
              <a:gd name="connsiteY10" fmla="*/ 1443040 h 3171831"/>
              <a:gd name="connsiteX11" fmla="*/ 1257300 w 1257300"/>
              <a:gd name="connsiteY11" fmla="*/ 1585915 h 3171831"/>
              <a:gd name="connsiteX12" fmla="*/ 1114425 w 1257300"/>
              <a:gd name="connsiteY12" fmla="*/ 1728790 h 3171831"/>
              <a:gd name="connsiteX13" fmla="*/ 1114425 w 1257300"/>
              <a:gd name="connsiteY13" fmla="*/ 1657353 h 3171831"/>
              <a:gd name="connsiteX14" fmla="*/ 755651 w 1257300"/>
              <a:gd name="connsiteY14" fmla="*/ 1657353 h 3171831"/>
              <a:gd name="connsiteX15" fmla="*/ 755650 w 1257300"/>
              <a:gd name="connsiteY15" fmla="*/ 2957519 h 3171831"/>
              <a:gd name="connsiteX16" fmla="*/ 1114425 w 1257300"/>
              <a:gd name="connsiteY16" fmla="*/ 2957519 h 3171831"/>
              <a:gd name="connsiteX17" fmla="*/ 1114425 w 1257300"/>
              <a:gd name="connsiteY17" fmla="*/ 2886081 h 3171831"/>
              <a:gd name="connsiteX18" fmla="*/ 1257300 w 1257300"/>
              <a:gd name="connsiteY18" fmla="*/ 3028956 h 3171831"/>
              <a:gd name="connsiteX19" fmla="*/ 1114425 w 1257300"/>
              <a:gd name="connsiteY19" fmla="*/ 3171831 h 3171831"/>
              <a:gd name="connsiteX20" fmla="*/ 1114425 w 1257300"/>
              <a:gd name="connsiteY20" fmla="*/ 3100394 h 3171831"/>
              <a:gd name="connsiteX21" fmla="*/ 142875 w 1257300"/>
              <a:gd name="connsiteY21" fmla="*/ 3100394 h 3171831"/>
              <a:gd name="connsiteX22" fmla="*/ 142875 w 1257300"/>
              <a:gd name="connsiteY22" fmla="*/ 3171831 h 3171831"/>
              <a:gd name="connsiteX23" fmla="*/ 0 w 1257300"/>
              <a:gd name="connsiteY23" fmla="*/ 3028956 h 3171831"/>
              <a:gd name="connsiteX24" fmla="*/ 142875 w 1257300"/>
              <a:gd name="connsiteY24" fmla="*/ 2886081 h 3171831"/>
              <a:gd name="connsiteX25" fmla="*/ 142875 w 1257300"/>
              <a:gd name="connsiteY25" fmla="*/ 2957519 h 3171831"/>
              <a:gd name="connsiteX26" fmla="*/ 492918 w 1257300"/>
              <a:gd name="connsiteY26" fmla="*/ 2957519 h 3171831"/>
              <a:gd name="connsiteX27" fmla="*/ 492919 w 1257300"/>
              <a:gd name="connsiteY27" fmla="*/ 1657353 h 3171831"/>
              <a:gd name="connsiteX28" fmla="*/ 142875 w 1257300"/>
              <a:gd name="connsiteY28" fmla="*/ 1657353 h 3171831"/>
              <a:gd name="connsiteX29" fmla="*/ 142875 w 1257300"/>
              <a:gd name="connsiteY29" fmla="*/ 1728790 h 3171831"/>
              <a:gd name="connsiteX30" fmla="*/ 0 w 1257300"/>
              <a:gd name="connsiteY30" fmla="*/ 1585915 h 3171831"/>
              <a:gd name="connsiteX31" fmla="*/ 142875 w 1257300"/>
              <a:gd name="connsiteY31" fmla="*/ 1443040 h 3171831"/>
              <a:gd name="connsiteX32" fmla="*/ 142875 w 1257300"/>
              <a:gd name="connsiteY32" fmla="*/ 1514478 h 3171831"/>
              <a:gd name="connsiteX33" fmla="*/ 492919 w 1257300"/>
              <a:gd name="connsiteY33" fmla="*/ 1514478 h 3171831"/>
              <a:gd name="connsiteX34" fmla="*/ 492919 w 1257300"/>
              <a:gd name="connsiteY34" fmla="*/ 214313 h 3171831"/>
              <a:gd name="connsiteX35" fmla="*/ 142875 w 1257300"/>
              <a:gd name="connsiteY35" fmla="*/ 214313 h 3171831"/>
              <a:gd name="connsiteX36" fmla="*/ 142875 w 1257300"/>
              <a:gd name="connsiteY36" fmla="*/ 285750 h 3171831"/>
              <a:gd name="connsiteX37" fmla="*/ 0 w 1257300"/>
              <a:gd name="connsiteY37" fmla="*/ 142875 h 317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57300" h="3171831">
                <a:moveTo>
                  <a:pt x="142875" y="0"/>
                </a:moveTo>
                <a:lnTo>
                  <a:pt x="142875" y="71438"/>
                </a:lnTo>
                <a:lnTo>
                  <a:pt x="1114425" y="71438"/>
                </a:lnTo>
                <a:lnTo>
                  <a:pt x="1114425" y="0"/>
                </a:lnTo>
                <a:lnTo>
                  <a:pt x="1257300" y="142875"/>
                </a:lnTo>
                <a:lnTo>
                  <a:pt x="1114425" y="285750"/>
                </a:lnTo>
                <a:lnTo>
                  <a:pt x="1114425" y="214313"/>
                </a:lnTo>
                <a:lnTo>
                  <a:pt x="755651" y="214313"/>
                </a:lnTo>
                <a:lnTo>
                  <a:pt x="755651" y="1514478"/>
                </a:lnTo>
                <a:lnTo>
                  <a:pt x="1114425" y="1514478"/>
                </a:lnTo>
                <a:lnTo>
                  <a:pt x="1114425" y="1443040"/>
                </a:lnTo>
                <a:lnTo>
                  <a:pt x="1257300" y="1585915"/>
                </a:lnTo>
                <a:lnTo>
                  <a:pt x="1114425" y="1728790"/>
                </a:lnTo>
                <a:lnTo>
                  <a:pt x="1114425" y="1657353"/>
                </a:lnTo>
                <a:lnTo>
                  <a:pt x="755651" y="1657353"/>
                </a:lnTo>
                <a:lnTo>
                  <a:pt x="755650" y="2957519"/>
                </a:lnTo>
                <a:lnTo>
                  <a:pt x="1114425" y="2957519"/>
                </a:lnTo>
                <a:lnTo>
                  <a:pt x="1114425" y="2886081"/>
                </a:lnTo>
                <a:lnTo>
                  <a:pt x="1257300" y="3028956"/>
                </a:lnTo>
                <a:lnTo>
                  <a:pt x="1114425" y="3171831"/>
                </a:lnTo>
                <a:lnTo>
                  <a:pt x="1114425" y="3100394"/>
                </a:lnTo>
                <a:lnTo>
                  <a:pt x="142875" y="3100394"/>
                </a:lnTo>
                <a:lnTo>
                  <a:pt x="142875" y="3171831"/>
                </a:lnTo>
                <a:lnTo>
                  <a:pt x="0" y="3028956"/>
                </a:lnTo>
                <a:lnTo>
                  <a:pt x="142875" y="2886081"/>
                </a:lnTo>
                <a:lnTo>
                  <a:pt x="142875" y="2957519"/>
                </a:lnTo>
                <a:lnTo>
                  <a:pt x="492918" y="2957519"/>
                </a:lnTo>
                <a:lnTo>
                  <a:pt x="492919" y="1657353"/>
                </a:lnTo>
                <a:lnTo>
                  <a:pt x="142875" y="1657353"/>
                </a:lnTo>
                <a:lnTo>
                  <a:pt x="142875" y="1728790"/>
                </a:lnTo>
                <a:lnTo>
                  <a:pt x="0" y="1585915"/>
                </a:lnTo>
                <a:lnTo>
                  <a:pt x="142875" y="1443040"/>
                </a:lnTo>
                <a:lnTo>
                  <a:pt x="142875" y="1514478"/>
                </a:lnTo>
                <a:lnTo>
                  <a:pt x="492919" y="1514478"/>
                </a:lnTo>
                <a:lnTo>
                  <a:pt x="492919" y="214313"/>
                </a:lnTo>
                <a:lnTo>
                  <a:pt x="142875" y="214313"/>
                </a:lnTo>
                <a:lnTo>
                  <a:pt x="142875" y="285750"/>
                </a:lnTo>
                <a:lnTo>
                  <a:pt x="0" y="142875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848C325-F881-4619-93D3-092154F0E11A}"/>
              </a:ext>
            </a:extLst>
          </p:cNvPr>
          <p:cNvSpPr/>
          <p:nvPr/>
        </p:nvSpPr>
        <p:spPr>
          <a:xfrm>
            <a:off x="685800" y="2549387"/>
            <a:ext cx="4854684" cy="1014413"/>
          </a:xfrm>
          <a:custGeom>
            <a:avLst/>
            <a:gdLst>
              <a:gd name="connsiteX0" fmla="*/ 0 w 4511675"/>
              <a:gd name="connsiteY0" fmla="*/ 0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0 w 4511675"/>
              <a:gd name="connsiteY4" fmla="*/ 0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3940175 w 4511675"/>
              <a:gd name="connsiteY2" fmla="*/ 1385887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442913 h 1657350"/>
              <a:gd name="connsiteX1" fmla="*/ 2439988 w 4511675"/>
              <a:gd name="connsiteY1" fmla="*/ 0 h 1657350"/>
              <a:gd name="connsiteX2" fmla="*/ 4511675 w 4511675"/>
              <a:gd name="connsiteY2" fmla="*/ 242888 h 1657350"/>
              <a:gd name="connsiteX3" fmla="*/ 3940175 w 4511675"/>
              <a:gd name="connsiteY3" fmla="*/ 1628775 h 1657350"/>
              <a:gd name="connsiteX4" fmla="*/ 0 w 4511675"/>
              <a:gd name="connsiteY4" fmla="*/ 1657350 h 1657350"/>
              <a:gd name="connsiteX5" fmla="*/ 371475 w 4511675"/>
              <a:gd name="connsiteY5" fmla="*/ 442913 h 1657350"/>
              <a:gd name="connsiteX0" fmla="*/ 371475 w 4511675"/>
              <a:gd name="connsiteY0" fmla="*/ 442913 h 1900238"/>
              <a:gd name="connsiteX1" fmla="*/ 2439988 w 4511675"/>
              <a:gd name="connsiteY1" fmla="*/ 0 h 1900238"/>
              <a:gd name="connsiteX2" fmla="*/ 4511675 w 4511675"/>
              <a:gd name="connsiteY2" fmla="*/ 242888 h 1900238"/>
              <a:gd name="connsiteX3" fmla="*/ 3940175 w 4511675"/>
              <a:gd name="connsiteY3" fmla="*/ 1628775 h 1900238"/>
              <a:gd name="connsiteX4" fmla="*/ 2239963 w 4511675"/>
              <a:gd name="connsiteY4" fmla="*/ 1900238 h 1900238"/>
              <a:gd name="connsiteX5" fmla="*/ 0 w 4511675"/>
              <a:gd name="connsiteY5" fmla="*/ 1657350 h 1900238"/>
              <a:gd name="connsiteX6" fmla="*/ 371475 w 4511675"/>
              <a:gd name="connsiteY6" fmla="*/ 442913 h 1900238"/>
              <a:gd name="connsiteX0" fmla="*/ 371475 w 4025900"/>
              <a:gd name="connsiteY0" fmla="*/ 442913 h 1900238"/>
              <a:gd name="connsiteX1" fmla="*/ 2439988 w 4025900"/>
              <a:gd name="connsiteY1" fmla="*/ 0 h 1900238"/>
              <a:gd name="connsiteX2" fmla="*/ 4025900 w 4025900"/>
              <a:gd name="connsiteY2" fmla="*/ 585788 h 1900238"/>
              <a:gd name="connsiteX3" fmla="*/ 3940175 w 4025900"/>
              <a:gd name="connsiteY3" fmla="*/ 1628775 h 1900238"/>
              <a:gd name="connsiteX4" fmla="*/ 2239963 w 4025900"/>
              <a:gd name="connsiteY4" fmla="*/ 1900238 h 1900238"/>
              <a:gd name="connsiteX5" fmla="*/ 0 w 4025900"/>
              <a:gd name="connsiteY5" fmla="*/ 1657350 h 1900238"/>
              <a:gd name="connsiteX6" fmla="*/ 371475 w 4025900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142875 h 1600200"/>
              <a:gd name="connsiteX1" fmla="*/ 2525713 w 4239724"/>
              <a:gd name="connsiteY1" fmla="*/ 0 h 1600200"/>
              <a:gd name="connsiteX2" fmla="*/ 4025900 w 4239724"/>
              <a:gd name="connsiteY2" fmla="*/ 285750 h 1600200"/>
              <a:gd name="connsiteX3" fmla="*/ 3940175 w 4239724"/>
              <a:gd name="connsiteY3" fmla="*/ 1328737 h 1600200"/>
              <a:gd name="connsiteX4" fmla="*/ 2239963 w 4239724"/>
              <a:gd name="connsiteY4" fmla="*/ 1600200 h 1600200"/>
              <a:gd name="connsiteX5" fmla="*/ 0 w 4239724"/>
              <a:gd name="connsiteY5" fmla="*/ 1357312 h 1600200"/>
              <a:gd name="connsiteX6" fmla="*/ 371475 w 4239724"/>
              <a:gd name="connsiteY6" fmla="*/ 142875 h 1600200"/>
              <a:gd name="connsiteX0" fmla="*/ 391859 w 4260108"/>
              <a:gd name="connsiteY0" fmla="*/ 142875 h 1600200"/>
              <a:gd name="connsiteX1" fmla="*/ 2546097 w 4260108"/>
              <a:gd name="connsiteY1" fmla="*/ 0 h 1600200"/>
              <a:gd name="connsiteX2" fmla="*/ 4046284 w 4260108"/>
              <a:gd name="connsiteY2" fmla="*/ 285750 h 1600200"/>
              <a:gd name="connsiteX3" fmla="*/ 3960559 w 4260108"/>
              <a:gd name="connsiteY3" fmla="*/ 1328737 h 1600200"/>
              <a:gd name="connsiteX4" fmla="*/ 2260347 w 4260108"/>
              <a:gd name="connsiteY4" fmla="*/ 1600200 h 1600200"/>
              <a:gd name="connsiteX5" fmla="*/ 20384 w 4260108"/>
              <a:gd name="connsiteY5" fmla="*/ 1357312 h 1600200"/>
              <a:gd name="connsiteX6" fmla="*/ 17209 w 4260108"/>
              <a:gd name="connsiteY6" fmla="*/ 785812 h 1600200"/>
              <a:gd name="connsiteX7" fmla="*/ 391859 w 4260108"/>
              <a:gd name="connsiteY7" fmla="*/ 142875 h 1600200"/>
              <a:gd name="connsiteX0" fmla="*/ 391859 w 4260108"/>
              <a:gd name="connsiteY0" fmla="*/ 142875 h 1357312"/>
              <a:gd name="connsiteX1" fmla="*/ 2546097 w 4260108"/>
              <a:gd name="connsiteY1" fmla="*/ 0 h 1357312"/>
              <a:gd name="connsiteX2" fmla="*/ 4046284 w 4260108"/>
              <a:gd name="connsiteY2" fmla="*/ 285750 h 1357312"/>
              <a:gd name="connsiteX3" fmla="*/ 3960559 w 4260108"/>
              <a:gd name="connsiteY3" fmla="*/ 1328737 h 1357312"/>
              <a:gd name="connsiteX4" fmla="*/ 2346072 w 4260108"/>
              <a:gd name="connsiteY4" fmla="*/ 1285875 h 1357312"/>
              <a:gd name="connsiteX5" fmla="*/ 20384 w 4260108"/>
              <a:gd name="connsiteY5" fmla="*/ 1357312 h 1357312"/>
              <a:gd name="connsiteX6" fmla="*/ 17209 w 4260108"/>
              <a:gd name="connsiteY6" fmla="*/ 785812 h 1357312"/>
              <a:gd name="connsiteX7" fmla="*/ 391859 w 4260108"/>
              <a:gd name="connsiteY7" fmla="*/ 142875 h 1357312"/>
              <a:gd name="connsiteX0" fmla="*/ 391859 w 4260108"/>
              <a:gd name="connsiteY0" fmla="*/ 142875 h 1457325"/>
              <a:gd name="connsiteX1" fmla="*/ 2546097 w 4260108"/>
              <a:gd name="connsiteY1" fmla="*/ 0 h 1457325"/>
              <a:gd name="connsiteX2" fmla="*/ 4046284 w 4260108"/>
              <a:gd name="connsiteY2" fmla="*/ 285750 h 1457325"/>
              <a:gd name="connsiteX3" fmla="*/ 3960559 w 4260108"/>
              <a:gd name="connsiteY3" fmla="*/ 1328737 h 1457325"/>
              <a:gd name="connsiteX4" fmla="*/ 2388935 w 4260108"/>
              <a:gd name="connsiteY4" fmla="*/ 1457325 h 1457325"/>
              <a:gd name="connsiteX5" fmla="*/ 20384 w 4260108"/>
              <a:gd name="connsiteY5" fmla="*/ 1357312 h 1457325"/>
              <a:gd name="connsiteX6" fmla="*/ 17209 w 4260108"/>
              <a:gd name="connsiteY6" fmla="*/ 785812 h 1457325"/>
              <a:gd name="connsiteX7" fmla="*/ 391859 w 4260108"/>
              <a:gd name="connsiteY7" fmla="*/ 1428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0108" h="1457325">
                <a:moveTo>
                  <a:pt x="391859" y="142875"/>
                </a:moveTo>
                <a:cubicBezTo>
                  <a:pt x="1067076" y="109537"/>
                  <a:pt x="1870880" y="33338"/>
                  <a:pt x="2546097" y="0"/>
                </a:cubicBezTo>
                <a:cubicBezTo>
                  <a:pt x="3074734" y="195263"/>
                  <a:pt x="3646235" y="-123825"/>
                  <a:pt x="4046284" y="285750"/>
                </a:cubicBezTo>
                <a:cubicBezTo>
                  <a:pt x="4560634" y="476249"/>
                  <a:pt x="3989134" y="981075"/>
                  <a:pt x="3960559" y="1328737"/>
                </a:cubicBezTo>
                <a:cubicBezTo>
                  <a:pt x="3374772" y="1328737"/>
                  <a:pt x="2974722" y="1457325"/>
                  <a:pt x="2388935" y="1457325"/>
                </a:cubicBezTo>
                <a:lnTo>
                  <a:pt x="20384" y="1357312"/>
                </a:lnTo>
                <a:cubicBezTo>
                  <a:pt x="81238" y="1147762"/>
                  <a:pt x="-43645" y="995362"/>
                  <a:pt x="17209" y="785812"/>
                </a:cubicBezTo>
                <a:lnTo>
                  <a:pt x="391859" y="14287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CF009B8B-6284-40FF-984C-BF1E3DF943AB}"/>
              </a:ext>
            </a:extLst>
          </p:cNvPr>
          <p:cNvSpPr/>
          <p:nvPr/>
        </p:nvSpPr>
        <p:spPr>
          <a:xfrm>
            <a:off x="732876" y="3835264"/>
            <a:ext cx="4854684" cy="1123950"/>
          </a:xfrm>
          <a:custGeom>
            <a:avLst/>
            <a:gdLst>
              <a:gd name="connsiteX0" fmla="*/ 0 w 4511675"/>
              <a:gd name="connsiteY0" fmla="*/ 0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0 w 4511675"/>
              <a:gd name="connsiteY4" fmla="*/ 0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3940175 w 4511675"/>
              <a:gd name="connsiteY2" fmla="*/ 1385887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442913 h 1657350"/>
              <a:gd name="connsiteX1" fmla="*/ 2439988 w 4511675"/>
              <a:gd name="connsiteY1" fmla="*/ 0 h 1657350"/>
              <a:gd name="connsiteX2" fmla="*/ 4511675 w 4511675"/>
              <a:gd name="connsiteY2" fmla="*/ 242888 h 1657350"/>
              <a:gd name="connsiteX3" fmla="*/ 3940175 w 4511675"/>
              <a:gd name="connsiteY3" fmla="*/ 1628775 h 1657350"/>
              <a:gd name="connsiteX4" fmla="*/ 0 w 4511675"/>
              <a:gd name="connsiteY4" fmla="*/ 1657350 h 1657350"/>
              <a:gd name="connsiteX5" fmla="*/ 371475 w 4511675"/>
              <a:gd name="connsiteY5" fmla="*/ 442913 h 1657350"/>
              <a:gd name="connsiteX0" fmla="*/ 371475 w 4511675"/>
              <a:gd name="connsiteY0" fmla="*/ 442913 h 1900238"/>
              <a:gd name="connsiteX1" fmla="*/ 2439988 w 4511675"/>
              <a:gd name="connsiteY1" fmla="*/ 0 h 1900238"/>
              <a:gd name="connsiteX2" fmla="*/ 4511675 w 4511675"/>
              <a:gd name="connsiteY2" fmla="*/ 242888 h 1900238"/>
              <a:gd name="connsiteX3" fmla="*/ 3940175 w 4511675"/>
              <a:gd name="connsiteY3" fmla="*/ 1628775 h 1900238"/>
              <a:gd name="connsiteX4" fmla="*/ 2239963 w 4511675"/>
              <a:gd name="connsiteY4" fmla="*/ 1900238 h 1900238"/>
              <a:gd name="connsiteX5" fmla="*/ 0 w 4511675"/>
              <a:gd name="connsiteY5" fmla="*/ 1657350 h 1900238"/>
              <a:gd name="connsiteX6" fmla="*/ 371475 w 4511675"/>
              <a:gd name="connsiteY6" fmla="*/ 442913 h 1900238"/>
              <a:gd name="connsiteX0" fmla="*/ 371475 w 4025900"/>
              <a:gd name="connsiteY0" fmla="*/ 442913 h 1900238"/>
              <a:gd name="connsiteX1" fmla="*/ 2439988 w 4025900"/>
              <a:gd name="connsiteY1" fmla="*/ 0 h 1900238"/>
              <a:gd name="connsiteX2" fmla="*/ 4025900 w 4025900"/>
              <a:gd name="connsiteY2" fmla="*/ 585788 h 1900238"/>
              <a:gd name="connsiteX3" fmla="*/ 3940175 w 4025900"/>
              <a:gd name="connsiteY3" fmla="*/ 1628775 h 1900238"/>
              <a:gd name="connsiteX4" fmla="*/ 2239963 w 4025900"/>
              <a:gd name="connsiteY4" fmla="*/ 1900238 h 1900238"/>
              <a:gd name="connsiteX5" fmla="*/ 0 w 4025900"/>
              <a:gd name="connsiteY5" fmla="*/ 1657350 h 1900238"/>
              <a:gd name="connsiteX6" fmla="*/ 371475 w 4025900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142875 h 1600200"/>
              <a:gd name="connsiteX1" fmla="*/ 2525713 w 4239724"/>
              <a:gd name="connsiteY1" fmla="*/ 0 h 1600200"/>
              <a:gd name="connsiteX2" fmla="*/ 4025900 w 4239724"/>
              <a:gd name="connsiteY2" fmla="*/ 285750 h 1600200"/>
              <a:gd name="connsiteX3" fmla="*/ 3940175 w 4239724"/>
              <a:gd name="connsiteY3" fmla="*/ 1328737 h 1600200"/>
              <a:gd name="connsiteX4" fmla="*/ 2239963 w 4239724"/>
              <a:gd name="connsiteY4" fmla="*/ 1600200 h 1600200"/>
              <a:gd name="connsiteX5" fmla="*/ 0 w 4239724"/>
              <a:gd name="connsiteY5" fmla="*/ 1357312 h 1600200"/>
              <a:gd name="connsiteX6" fmla="*/ 371475 w 4239724"/>
              <a:gd name="connsiteY6" fmla="*/ 142875 h 1600200"/>
              <a:gd name="connsiteX0" fmla="*/ 391859 w 4260108"/>
              <a:gd name="connsiteY0" fmla="*/ 142875 h 1600200"/>
              <a:gd name="connsiteX1" fmla="*/ 2546097 w 4260108"/>
              <a:gd name="connsiteY1" fmla="*/ 0 h 1600200"/>
              <a:gd name="connsiteX2" fmla="*/ 4046284 w 4260108"/>
              <a:gd name="connsiteY2" fmla="*/ 285750 h 1600200"/>
              <a:gd name="connsiteX3" fmla="*/ 3960559 w 4260108"/>
              <a:gd name="connsiteY3" fmla="*/ 1328737 h 1600200"/>
              <a:gd name="connsiteX4" fmla="*/ 2260347 w 4260108"/>
              <a:gd name="connsiteY4" fmla="*/ 1600200 h 1600200"/>
              <a:gd name="connsiteX5" fmla="*/ 20384 w 4260108"/>
              <a:gd name="connsiteY5" fmla="*/ 1357312 h 1600200"/>
              <a:gd name="connsiteX6" fmla="*/ 17209 w 4260108"/>
              <a:gd name="connsiteY6" fmla="*/ 785812 h 1600200"/>
              <a:gd name="connsiteX7" fmla="*/ 391859 w 4260108"/>
              <a:gd name="connsiteY7" fmla="*/ 142875 h 1600200"/>
              <a:gd name="connsiteX0" fmla="*/ 391859 w 4260108"/>
              <a:gd name="connsiteY0" fmla="*/ 142875 h 1357312"/>
              <a:gd name="connsiteX1" fmla="*/ 2546097 w 4260108"/>
              <a:gd name="connsiteY1" fmla="*/ 0 h 1357312"/>
              <a:gd name="connsiteX2" fmla="*/ 4046284 w 4260108"/>
              <a:gd name="connsiteY2" fmla="*/ 285750 h 1357312"/>
              <a:gd name="connsiteX3" fmla="*/ 3960559 w 4260108"/>
              <a:gd name="connsiteY3" fmla="*/ 1328737 h 1357312"/>
              <a:gd name="connsiteX4" fmla="*/ 2346072 w 4260108"/>
              <a:gd name="connsiteY4" fmla="*/ 1285875 h 1357312"/>
              <a:gd name="connsiteX5" fmla="*/ 20384 w 4260108"/>
              <a:gd name="connsiteY5" fmla="*/ 1357312 h 1357312"/>
              <a:gd name="connsiteX6" fmla="*/ 17209 w 4260108"/>
              <a:gd name="connsiteY6" fmla="*/ 785812 h 1357312"/>
              <a:gd name="connsiteX7" fmla="*/ 391859 w 4260108"/>
              <a:gd name="connsiteY7" fmla="*/ 142875 h 1357312"/>
              <a:gd name="connsiteX0" fmla="*/ 391859 w 4260108"/>
              <a:gd name="connsiteY0" fmla="*/ 142875 h 1457325"/>
              <a:gd name="connsiteX1" fmla="*/ 2546097 w 4260108"/>
              <a:gd name="connsiteY1" fmla="*/ 0 h 1457325"/>
              <a:gd name="connsiteX2" fmla="*/ 4046284 w 4260108"/>
              <a:gd name="connsiteY2" fmla="*/ 285750 h 1457325"/>
              <a:gd name="connsiteX3" fmla="*/ 3960559 w 4260108"/>
              <a:gd name="connsiteY3" fmla="*/ 1328737 h 1457325"/>
              <a:gd name="connsiteX4" fmla="*/ 2388935 w 4260108"/>
              <a:gd name="connsiteY4" fmla="*/ 1457325 h 1457325"/>
              <a:gd name="connsiteX5" fmla="*/ 20384 w 4260108"/>
              <a:gd name="connsiteY5" fmla="*/ 1357312 h 1457325"/>
              <a:gd name="connsiteX6" fmla="*/ 17209 w 4260108"/>
              <a:gd name="connsiteY6" fmla="*/ 785812 h 1457325"/>
              <a:gd name="connsiteX7" fmla="*/ 391859 w 4260108"/>
              <a:gd name="connsiteY7" fmla="*/ 1428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0108" h="1457325">
                <a:moveTo>
                  <a:pt x="391859" y="142875"/>
                </a:moveTo>
                <a:cubicBezTo>
                  <a:pt x="1067076" y="109537"/>
                  <a:pt x="1870880" y="33338"/>
                  <a:pt x="2546097" y="0"/>
                </a:cubicBezTo>
                <a:cubicBezTo>
                  <a:pt x="3074734" y="195263"/>
                  <a:pt x="3646235" y="-123825"/>
                  <a:pt x="4046284" y="285750"/>
                </a:cubicBezTo>
                <a:cubicBezTo>
                  <a:pt x="4560634" y="476249"/>
                  <a:pt x="3989134" y="981075"/>
                  <a:pt x="3960559" y="1328737"/>
                </a:cubicBezTo>
                <a:cubicBezTo>
                  <a:pt x="3374772" y="1328737"/>
                  <a:pt x="2974722" y="1457325"/>
                  <a:pt x="2388935" y="1457325"/>
                </a:cubicBezTo>
                <a:lnTo>
                  <a:pt x="20384" y="1357312"/>
                </a:lnTo>
                <a:cubicBezTo>
                  <a:pt x="81238" y="1147762"/>
                  <a:pt x="-43645" y="995362"/>
                  <a:pt x="17209" y="785812"/>
                </a:cubicBezTo>
                <a:lnTo>
                  <a:pt x="391859" y="14287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474AE09F-253A-4088-9D16-1DAD5524339D}"/>
              </a:ext>
            </a:extLst>
          </p:cNvPr>
          <p:cNvSpPr/>
          <p:nvPr/>
        </p:nvSpPr>
        <p:spPr>
          <a:xfrm>
            <a:off x="779951" y="5225917"/>
            <a:ext cx="4854684" cy="1123950"/>
          </a:xfrm>
          <a:custGeom>
            <a:avLst/>
            <a:gdLst>
              <a:gd name="connsiteX0" fmla="*/ 0 w 4511675"/>
              <a:gd name="connsiteY0" fmla="*/ 0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0 w 4511675"/>
              <a:gd name="connsiteY4" fmla="*/ 0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4511675 w 4511675"/>
              <a:gd name="connsiteY2" fmla="*/ 1414462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200025 h 1414462"/>
              <a:gd name="connsiteX1" fmla="*/ 4511675 w 4511675"/>
              <a:gd name="connsiteY1" fmla="*/ 0 h 1414462"/>
              <a:gd name="connsiteX2" fmla="*/ 3940175 w 4511675"/>
              <a:gd name="connsiteY2" fmla="*/ 1385887 h 1414462"/>
              <a:gd name="connsiteX3" fmla="*/ 0 w 4511675"/>
              <a:gd name="connsiteY3" fmla="*/ 1414462 h 1414462"/>
              <a:gd name="connsiteX4" fmla="*/ 371475 w 4511675"/>
              <a:gd name="connsiteY4" fmla="*/ 200025 h 1414462"/>
              <a:gd name="connsiteX0" fmla="*/ 371475 w 4511675"/>
              <a:gd name="connsiteY0" fmla="*/ 442913 h 1657350"/>
              <a:gd name="connsiteX1" fmla="*/ 2439988 w 4511675"/>
              <a:gd name="connsiteY1" fmla="*/ 0 h 1657350"/>
              <a:gd name="connsiteX2" fmla="*/ 4511675 w 4511675"/>
              <a:gd name="connsiteY2" fmla="*/ 242888 h 1657350"/>
              <a:gd name="connsiteX3" fmla="*/ 3940175 w 4511675"/>
              <a:gd name="connsiteY3" fmla="*/ 1628775 h 1657350"/>
              <a:gd name="connsiteX4" fmla="*/ 0 w 4511675"/>
              <a:gd name="connsiteY4" fmla="*/ 1657350 h 1657350"/>
              <a:gd name="connsiteX5" fmla="*/ 371475 w 4511675"/>
              <a:gd name="connsiteY5" fmla="*/ 442913 h 1657350"/>
              <a:gd name="connsiteX0" fmla="*/ 371475 w 4511675"/>
              <a:gd name="connsiteY0" fmla="*/ 442913 h 1900238"/>
              <a:gd name="connsiteX1" fmla="*/ 2439988 w 4511675"/>
              <a:gd name="connsiteY1" fmla="*/ 0 h 1900238"/>
              <a:gd name="connsiteX2" fmla="*/ 4511675 w 4511675"/>
              <a:gd name="connsiteY2" fmla="*/ 242888 h 1900238"/>
              <a:gd name="connsiteX3" fmla="*/ 3940175 w 4511675"/>
              <a:gd name="connsiteY3" fmla="*/ 1628775 h 1900238"/>
              <a:gd name="connsiteX4" fmla="*/ 2239963 w 4511675"/>
              <a:gd name="connsiteY4" fmla="*/ 1900238 h 1900238"/>
              <a:gd name="connsiteX5" fmla="*/ 0 w 4511675"/>
              <a:gd name="connsiteY5" fmla="*/ 1657350 h 1900238"/>
              <a:gd name="connsiteX6" fmla="*/ 371475 w 4511675"/>
              <a:gd name="connsiteY6" fmla="*/ 442913 h 1900238"/>
              <a:gd name="connsiteX0" fmla="*/ 371475 w 4025900"/>
              <a:gd name="connsiteY0" fmla="*/ 442913 h 1900238"/>
              <a:gd name="connsiteX1" fmla="*/ 2439988 w 4025900"/>
              <a:gd name="connsiteY1" fmla="*/ 0 h 1900238"/>
              <a:gd name="connsiteX2" fmla="*/ 4025900 w 4025900"/>
              <a:gd name="connsiteY2" fmla="*/ 585788 h 1900238"/>
              <a:gd name="connsiteX3" fmla="*/ 3940175 w 4025900"/>
              <a:gd name="connsiteY3" fmla="*/ 1628775 h 1900238"/>
              <a:gd name="connsiteX4" fmla="*/ 2239963 w 4025900"/>
              <a:gd name="connsiteY4" fmla="*/ 1900238 h 1900238"/>
              <a:gd name="connsiteX5" fmla="*/ 0 w 4025900"/>
              <a:gd name="connsiteY5" fmla="*/ 1657350 h 1900238"/>
              <a:gd name="connsiteX6" fmla="*/ 371475 w 4025900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442913 h 1900238"/>
              <a:gd name="connsiteX1" fmla="*/ 2439988 w 4239724"/>
              <a:gd name="connsiteY1" fmla="*/ 0 h 1900238"/>
              <a:gd name="connsiteX2" fmla="*/ 4025900 w 4239724"/>
              <a:gd name="connsiteY2" fmla="*/ 585788 h 1900238"/>
              <a:gd name="connsiteX3" fmla="*/ 3940175 w 4239724"/>
              <a:gd name="connsiteY3" fmla="*/ 1628775 h 1900238"/>
              <a:gd name="connsiteX4" fmla="*/ 2239963 w 4239724"/>
              <a:gd name="connsiteY4" fmla="*/ 1900238 h 1900238"/>
              <a:gd name="connsiteX5" fmla="*/ 0 w 4239724"/>
              <a:gd name="connsiteY5" fmla="*/ 1657350 h 1900238"/>
              <a:gd name="connsiteX6" fmla="*/ 371475 w 4239724"/>
              <a:gd name="connsiteY6" fmla="*/ 442913 h 1900238"/>
              <a:gd name="connsiteX0" fmla="*/ 371475 w 4239724"/>
              <a:gd name="connsiteY0" fmla="*/ 142875 h 1600200"/>
              <a:gd name="connsiteX1" fmla="*/ 2525713 w 4239724"/>
              <a:gd name="connsiteY1" fmla="*/ 0 h 1600200"/>
              <a:gd name="connsiteX2" fmla="*/ 4025900 w 4239724"/>
              <a:gd name="connsiteY2" fmla="*/ 285750 h 1600200"/>
              <a:gd name="connsiteX3" fmla="*/ 3940175 w 4239724"/>
              <a:gd name="connsiteY3" fmla="*/ 1328737 h 1600200"/>
              <a:gd name="connsiteX4" fmla="*/ 2239963 w 4239724"/>
              <a:gd name="connsiteY4" fmla="*/ 1600200 h 1600200"/>
              <a:gd name="connsiteX5" fmla="*/ 0 w 4239724"/>
              <a:gd name="connsiteY5" fmla="*/ 1357312 h 1600200"/>
              <a:gd name="connsiteX6" fmla="*/ 371475 w 4239724"/>
              <a:gd name="connsiteY6" fmla="*/ 142875 h 1600200"/>
              <a:gd name="connsiteX0" fmla="*/ 391859 w 4260108"/>
              <a:gd name="connsiteY0" fmla="*/ 142875 h 1600200"/>
              <a:gd name="connsiteX1" fmla="*/ 2546097 w 4260108"/>
              <a:gd name="connsiteY1" fmla="*/ 0 h 1600200"/>
              <a:gd name="connsiteX2" fmla="*/ 4046284 w 4260108"/>
              <a:gd name="connsiteY2" fmla="*/ 285750 h 1600200"/>
              <a:gd name="connsiteX3" fmla="*/ 3960559 w 4260108"/>
              <a:gd name="connsiteY3" fmla="*/ 1328737 h 1600200"/>
              <a:gd name="connsiteX4" fmla="*/ 2260347 w 4260108"/>
              <a:gd name="connsiteY4" fmla="*/ 1600200 h 1600200"/>
              <a:gd name="connsiteX5" fmla="*/ 20384 w 4260108"/>
              <a:gd name="connsiteY5" fmla="*/ 1357312 h 1600200"/>
              <a:gd name="connsiteX6" fmla="*/ 17209 w 4260108"/>
              <a:gd name="connsiteY6" fmla="*/ 785812 h 1600200"/>
              <a:gd name="connsiteX7" fmla="*/ 391859 w 4260108"/>
              <a:gd name="connsiteY7" fmla="*/ 142875 h 1600200"/>
              <a:gd name="connsiteX0" fmla="*/ 391859 w 4260108"/>
              <a:gd name="connsiteY0" fmla="*/ 142875 h 1357312"/>
              <a:gd name="connsiteX1" fmla="*/ 2546097 w 4260108"/>
              <a:gd name="connsiteY1" fmla="*/ 0 h 1357312"/>
              <a:gd name="connsiteX2" fmla="*/ 4046284 w 4260108"/>
              <a:gd name="connsiteY2" fmla="*/ 285750 h 1357312"/>
              <a:gd name="connsiteX3" fmla="*/ 3960559 w 4260108"/>
              <a:gd name="connsiteY3" fmla="*/ 1328737 h 1357312"/>
              <a:gd name="connsiteX4" fmla="*/ 2346072 w 4260108"/>
              <a:gd name="connsiteY4" fmla="*/ 1285875 h 1357312"/>
              <a:gd name="connsiteX5" fmla="*/ 20384 w 4260108"/>
              <a:gd name="connsiteY5" fmla="*/ 1357312 h 1357312"/>
              <a:gd name="connsiteX6" fmla="*/ 17209 w 4260108"/>
              <a:gd name="connsiteY6" fmla="*/ 785812 h 1357312"/>
              <a:gd name="connsiteX7" fmla="*/ 391859 w 4260108"/>
              <a:gd name="connsiteY7" fmla="*/ 142875 h 1357312"/>
              <a:gd name="connsiteX0" fmla="*/ 391859 w 4260108"/>
              <a:gd name="connsiteY0" fmla="*/ 142875 h 1457325"/>
              <a:gd name="connsiteX1" fmla="*/ 2546097 w 4260108"/>
              <a:gd name="connsiteY1" fmla="*/ 0 h 1457325"/>
              <a:gd name="connsiteX2" fmla="*/ 4046284 w 4260108"/>
              <a:gd name="connsiteY2" fmla="*/ 285750 h 1457325"/>
              <a:gd name="connsiteX3" fmla="*/ 3960559 w 4260108"/>
              <a:gd name="connsiteY3" fmla="*/ 1328737 h 1457325"/>
              <a:gd name="connsiteX4" fmla="*/ 2388935 w 4260108"/>
              <a:gd name="connsiteY4" fmla="*/ 1457325 h 1457325"/>
              <a:gd name="connsiteX5" fmla="*/ 20384 w 4260108"/>
              <a:gd name="connsiteY5" fmla="*/ 1357312 h 1457325"/>
              <a:gd name="connsiteX6" fmla="*/ 17209 w 4260108"/>
              <a:gd name="connsiteY6" fmla="*/ 785812 h 1457325"/>
              <a:gd name="connsiteX7" fmla="*/ 391859 w 4260108"/>
              <a:gd name="connsiteY7" fmla="*/ 1428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0108" h="1457325">
                <a:moveTo>
                  <a:pt x="391859" y="142875"/>
                </a:moveTo>
                <a:cubicBezTo>
                  <a:pt x="1067076" y="109537"/>
                  <a:pt x="1870880" y="33338"/>
                  <a:pt x="2546097" y="0"/>
                </a:cubicBezTo>
                <a:cubicBezTo>
                  <a:pt x="3074734" y="195263"/>
                  <a:pt x="3646235" y="-123825"/>
                  <a:pt x="4046284" y="285750"/>
                </a:cubicBezTo>
                <a:cubicBezTo>
                  <a:pt x="4560634" y="476249"/>
                  <a:pt x="3989134" y="981075"/>
                  <a:pt x="3960559" y="1328737"/>
                </a:cubicBezTo>
                <a:cubicBezTo>
                  <a:pt x="3374772" y="1328737"/>
                  <a:pt x="2974722" y="1457325"/>
                  <a:pt x="2388935" y="1457325"/>
                </a:cubicBezTo>
                <a:lnTo>
                  <a:pt x="20384" y="1357312"/>
                </a:lnTo>
                <a:cubicBezTo>
                  <a:pt x="81238" y="1147762"/>
                  <a:pt x="-43645" y="995362"/>
                  <a:pt x="17209" y="785812"/>
                </a:cubicBezTo>
                <a:lnTo>
                  <a:pt x="391859" y="14287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D61794-0B9F-4E55-95DD-12FF3A16D7C4}"/>
              </a:ext>
            </a:extLst>
          </p:cNvPr>
          <p:cNvSpPr/>
          <p:nvPr/>
        </p:nvSpPr>
        <p:spPr>
          <a:xfrm>
            <a:off x="7006152" y="2095466"/>
            <a:ext cx="4740467" cy="1344513"/>
          </a:xfrm>
          <a:custGeom>
            <a:avLst/>
            <a:gdLst>
              <a:gd name="connsiteX0" fmla="*/ 0 w 4854683"/>
              <a:gd name="connsiteY0" fmla="*/ 0 h 1285877"/>
              <a:gd name="connsiteX1" fmla="*/ 4854683 w 4854683"/>
              <a:gd name="connsiteY1" fmla="*/ 0 h 1285877"/>
              <a:gd name="connsiteX2" fmla="*/ 4854683 w 4854683"/>
              <a:gd name="connsiteY2" fmla="*/ 1285877 h 1285877"/>
              <a:gd name="connsiteX3" fmla="*/ 0 w 4854683"/>
              <a:gd name="connsiteY3" fmla="*/ 1285877 h 1285877"/>
              <a:gd name="connsiteX4" fmla="*/ 0 w 4854683"/>
              <a:gd name="connsiteY4" fmla="*/ 0 h 1285877"/>
              <a:gd name="connsiteX0" fmla="*/ 0 w 4940408"/>
              <a:gd name="connsiteY0" fmla="*/ 0 h 1371602"/>
              <a:gd name="connsiteX1" fmla="*/ 4940408 w 4940408"/>
              <a:gd name="connsiteY1" fmla="*/ 85725 h 1371602"/>
              <a:gd name="connsiteX2" fmla="*/ 4940408 w 4940408"/>
              <a:gd name="connsiteY2" fmla="*/ 1371602 h 1371602"/>
              <a:gd name="connsiteX3" fmla="*/ 85725 w 4940408"/>
              <a:gd name="connsiteY3" fmla="*/ 1371602 h 1371602"/>
              <a:gd name="connsiteX4" fmla="*/ 0 w 4940408"/>
              <a:gd name="connsiteY4" fmla="*/ 0 h 137160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597508 w 4940408"/>
              <a:gd name="connsiteY2" fmla="*/ 131445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668945"/>
              <a:gd name="connsiteY0" fmla="*/ 0 h 1428752"/>
              <a:gd name="connsiteX1" fmla="*/ 4668945 w 4668945"/>
              <a:gd name="connsiteY1" fmla="*/ 185738 h 1428752"/>
              <a:gd name="connsiteX2" fmla="*/ 4597508 w 4668945"/>
              <a:gd name="connsiteY2" fmla="*/ 1314452 h 1428752"/>
              <a:gd name="connsiteX3" fmla="*/ 14288 w 4668945"/>
              <a:gd name="connsiteY3" fmla="*/ 1428752 h 1428752"/>
              <a:gd name="connsiteX4" fmla="*/ 0 w 4668945"/>
              <a:gd name="connsiteY4" fmla="*/ 0 h 1428752"/>
              <a:gd name="connsiteX0" fmla="*/ 0 w 4754755"/>
              <a:gd name="connsiteY0" fmla="*/ 0 h 1428752"/>
              <a:gd name="connsiteX1" fmla="*/ 4668945 w 4754755"/>
              <a:gd name="connsiteY1" fmla="*/ 185738 h 1428752"/>
              <a:gd name="connsiteX2" fmla="*/ 4597508 w 4754755"/>
              <a:gd name="connsiteY2" fmla="*/ 1314452 h 1428752"/>
              <a:gd name="connsiteX3" fmla="*/ 14288 w 4754755"/>
              <a:gd name="connsiteY3" fmla="*/ 1428752 h 1428752"/>
              <a:gd name="connsiteX4" fmla="*/ 0 w 4754755"/>
              <a:gd name="connsiteY4" fmla="*/ 0 h 1428752"/>
              <a:gd name="connsiteX0" fmla="*/ 171449 w 4740467"/>
              <a:gd name="connsiteY0" fmla="*/ 42862 h 1243014"/>
              <a:gd name="connsiteX1" fmla="*/ 4654657 w 4740467"/>
              <a:gd name="connsiteY1" fmla="*/ 0 h 1243014"/>
              <a:gd name="connsiteX2" fmla="*/ 4583220 w 4740467"/>
              <a:gd name="connsiteY2" fmla="*/ 1128714 h 1243014"/>
              <a:gd name="connsiteX3" fmla="*/ 0 w 4740467"/>
              <a:gd name="connsiteY3" fmla="*/ 1243014 h 1243014"/>
              <a:gd name="connsiteX4" fmla="*/ 171449 w 4740467"/>
              <a:gd name="connsiteY4" fmla="*/ 42862 h 1243014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144361 h 1344513"/>
              <a:gd name="connsiteX1" fmla="*/ 2755210 w 4740467"/>
              <a:gd name="connsiteY1" fmla="*/ 58638 h 1344513"/>
              <a:gd name="connsiteX2" fmla="*/ 4654657 w 4740467"/>
              <a:gd name="connsiteY2" fmla="*/ 101499 h 1344513"/>
              <a:gd name="connsiteX3" fmla="*/ 4583220 w 4740467"/>
              <a:gd name="connsiteY3" fmla="*/ 1230213 h 1344513"/>
              <a:gd name="connsiteX4" fmla="*/ 0 w 4740467"/>
              <a:gd name="connsiteY4" fmla="*/ 1344513 h 1344513"/>
              <a:gd name="connsiteX5" fmla="*/ 171449 w 4740467"/>
              <a:gd name="connsiteY5" fmla="*/ 144361 h 134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0467" h="1344513">
                <a:moveTo>
                  <a:pt x="171449" y="144361"/>
                </a:moveTo>
                <a:cubicBezTo>
                  <a:pt x="630651" y="-69951"/>
                  <a:pt x="2008009" y="65782"/>
                  <a:pt x="2755210" y="58638"/>
                </a:cubicBezTo>
                <a:cubicBezTo>
                  <a:pt x="3502411" y="51494"/>
                  <a:pt x="4349989" y="-93764"/>
                  <a:pt x="4654657" y="101499"/>
                </a:cubicBezTo>
                <a:cubicBezTo>
                  <a:pt x="4873732" y="520600"/>
                  <a:pt x="4607032" y="853975"/>
                  <a:pt x="4583220" y="1230213"/>
                </a:cubicBezTo>
                <a:cubicBezTo>
                  <a:pt x="2941180" y="1249263"/>
                  <a:pt x="1627752" y="1139726"/>
                  <a:pt x="0" y="1344513"/>
                </a:cubicBezTo>
                <a:cubicBezTo>
                  <a:pt x="280987" y="868262"/>
                  <a:pt x="-66675" y="592037"/>
                  <a:pt x="171449" y="14436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xoè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xmlns="" id="{A63ED81C-63EC-49E6-A714-D545ED5A40C8}"/>
              </a:ext>
            </a:extLst>
          </p:cNvPr>
          <p:cNvSpPr/>
          <p:nvPr/>
        </p:nvSpPr>
        <p:spPr>
          <a:xfrm>
            <a:off x="7006152" y="3490880"/>
            <a:ext cx="4740467" cy="1344513"/>
          </a:xfrm>
          <a:custGeom>
            <a:avLst/>
            <a:gdLst>
              <a:gd name="connsiteX0" fmla="*/ 0 w 4854683"/>
              <a:gd name="connsiteY0" fmla="*/ 0 h 1285877"/>
              <a:gd name="connsiteX1" fmla="*/ 4854683 w 4854683"/>
              <a:gd name="connsiteY1" fmla="*/ 0 h 1285877"/>
              <a:gd name="connsiteX2" fmla="*/ 4854683 w 4854683"/>
              <a:gd name="connsiteY2" fmla="*/ 1285877 h 1285877"/>
              <a:gd name="connsiteX3" fmla="*/ 0 w 4854683"/>
              <a:gd name="connsiteY3" fmla="*/ 1285877 h 1285877"/>
              <a:gd name="connsiteX4" fmla="*/ 0 w 4854683"/>
              <a:gd name="connsiteY4" fmla="*/ 0 h 1285877"/>
              <a:gd name="connsiteX0" fmla="*/ 0 w 4940408"/>
              <a:gd name="connsiteY0" fmla="*/ 0 h 1371602"/>
              <a:gd name="connsiteX1" fmla="*/ 4940408 w 4940408"/>
              <a:gd name="connsiteY1" fmla="*/ 85725 h 1371602"/>
              <a:gd name="connsiteX2" fmla="*/ 4940408 w 4940408"/>
              <a:gd name="connsiteY2" fmla="*/ 1371602 h 1371602"/>
              <a:gd name="connsiteX3" fmla="*/ 85725 w 4940408"/>
              <a:gd name="connsiteY3" fmla="*/ 1371602 h 1371602"/>
              <a:gd name="connsiteX4" fmla="*/ 0 w 4940408"/>
              <a:gd name="connsiteY4" fmla="*/ 0 h 137160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597508 w 4940408"/>
              <a:gd name="connsiteY2" fmla="*/ 131445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668945"/>
              <a:gd name="connsiteY0" fmla="*/ 0 h 1428752"/>
              <a:gd name="connsiteX1" fmla="*/ 4668945 w 4668945"/>
              <a:gd name="connsiteY1" fmla="*/ 185738 h 1428752"/>
              <a:gd name="connsiteX2" fmla="*/ 4597508 w 4668945"/>
              <a:gd name="connsiteY2" fmla="*/ 1314452 h 1428752"/>
              <a:gd name="connsiteX3" fmla="*/ 14288 w 4668945"/>
              <a:gd name="connsiteY3" fmla="*/ 1428752 h 1428752"/>
              <a:gd name="connsiteX4" fmla="*/ 0 w 4668945"/>
              <a:gd name="connsiteY4" fmla="*/ 0 h 1428752"/>
              <a:gd name="connsiteX0" fmla="*/ 0 w 4754755"/>
              <a:gd name="connsiteY0" fmla="*/ 0 h 1428752"/>
              <a:gd name="connsiteX1" fmla="*/ 4668945 w 4754755"/>
              <a:gd name="connsiteY1" fmla="*/ 185738 h 1428752"/>
              <a:gd name="connsiteX2" fmla="*/ 4597508 w 4754755"/>
              <a:gd name="connsiteY2" fmla="*/ 1314452 h 1428752"/>
              <a:gd name="connsiteX3" fmla="*/ 14288 w 4754755"/>
              <a:gd name="connsiteY3" fmla="*/ 1428752 h 1428752"/>
              <a:gd name="connsiteX4" fmla="*/ 0 w 4754755"/>
              <a:gd name="connsiteY4" fmla="*/ 0 h 1428752"/>
              <a:gd name="connsiteX0" fmla="*/ 171449 w 4740467"/>
              <a:gd name="connsiteY0" fmla="*/ 42862 h 1243014"/>
              <a:gd name="connsiteX1" fmla="*/ 4654657 w 4740467"/>
              <a:gd name="connsiteY1" fmla="*/ 0 h 1243014"/>
              <a:gd name="connsiteX2" fmla="*/ 4583220 w 4740467"/>
              <a:gd name="connsiteY2" fmla="*/ 1128714 h 1243014"/>
              <a:gd name="connsiteX3" fmla="*/ 0 w 4740467"/>
              <a:gd name="connsiteY3" fmla="*/ 1243014 h 1243014"/>
              <a:gd name="connsiteX4" fmla="*/ 171449 w 4740467"/>
              <a:gd name="connsiteY4" fmla="*/ 42862 h 1243014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144361 h 1344513"/>
              <a:gd name="connsiteX1" fmla="*/ 2755210 w 4740467"/>
              <a:gd name="connsiteY1" fmla="*/ 58638 h 1344513"/>
              <a:gd name="connsiteX2" fmla="*/ 4654657 w 4740467"/>
              <a:gd name="connsiteY2" fmla="*/ 101499 h 1344513"/>
              <a:gd name="connsiteX3" fmla="*/ 4583220 w 4740467"/>
              <a:gd name="connsiteY3" fmla="*/ 1230213 h 1344513"/>
              <a:gd name="connsiteX4" fmla="*/ 0 w 4740467"/>
              <a:gd name="connsiteY4" fmla="*/ 1344513 h 1344513"/>
              <a:gd name="connsiteX5" fmla="*/ 171449 w 4740467"/>
              <a:gd name="connsiteY5" fmla="*/ 144361 h 134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0467" h="1344513">
                <a:moveTo>
                  <a:pt x="171449" y="144361"/>
                </a:moveTo>
                <a:cubicBezTo>
                  <a:pt x="630651" y="-69951"/>
                  <a:pt x="2008009" y="65782"/>
                  <a:pt x="2755210" y="58638"/>
                </a:cubicBezTo>
                <a:cubicBezTo>
                  <a:pt x="3502411" y="51494"/>
                  <a:pt x="4349989" y="-93764"/>
                  <a:pt x="4654657" y="101499"/>
                </a:cubicBezTo>
                <a:cubicBezTo>
                  <a:pt x="4873732" y="520600"/>
                  <a:pt x="4607032" y="853975"/>
                  <a:pt x="4583220" y="1230213"/>
                </a:cubicBezTo>
                <a:cubicBezTo>
                  <a:pt x="2941180" y="1249263"/>
                  <a:pt x="1627752" y="1139726"/>
                  <a:pt x="0" y="1344513"/>
                </a:cubicBezTo>
                <a:cubicBezTo>
                  <a:pt x="280987" y="868262"/>
                  <a:pt x="-66675" y="592037"/>
                  <a:pt x="171449" y="14436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 cau đung đưa, tạo ra âm thanh xào xạc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6814CBEB-507E-45DE-BBD3-ECCF4193342D}"/>
              </a:ext>
            </a:extLst>
          </p:cNvPr>
          <p:cNvSpPr/>
          <p:nvPr/>
        </p:nvSpPr>
        <p:spPr>
          <a:xfrm>
            <a:off x="7006152" y="4835393"/>
            <a:ext cx="4854684" cy="1344513"/>
          </a:xfrm>
          <a:custGeom>
            <a:avLst/>
            <a:gdLst>
              <a:gd name="connsiteX0" fmla="*/ 0 w 4854683"/>
              <a:gd name="connsiteY0" fmla="*/ 0 h 1285877"/>
              <a:gd name="connsiteX1" fmla="*/ 4854683 w 4854683"/>
              <a:gd name="connsiteY1" fmla="*/ 0 h 1285877"/>
              <a:gd name="connsiteX2" fmla="*/ 4854683 w 4854683"/>
              <a:gd name="connsiteY2" fmla="*/ 1285877 h 1285877"/>
              <a:gd name="connsiteX3" fmla="*/ 0 w 4854683"/>
              <a:gd name="connsiteY3" fmla="*/ 1285877 h 1285877"/>
              <a:gd name="connsiteX4" fmla="*/ 0 w 4854683"/>
              <a:gd name="connsiteY4" fmla="*/ 0 h 1285877"/>
              <a:gd name="connsiteX0" fmla="*/ 0 w 4940408"/>
              <a:gd name="connsiteY0" fmla="*/ 0 h 1371602"/>
              <a:gd name="connsiteX1" fmla="*/ 4940408 w 4940408"/>
              <a:gd name="connsiteY1" fmla="*/ 85725 h 1371602"/>
              <a:gd name="connsiteX2" fmla="*/ 4940408 w 4940408"/>
              <a:gd name="connsiteY2" fmla="*/ 1371602 h 1371602"/>
              <a:gd name="connsiteX3" fmla="*/ 85725 w 4940408"/>
              <a:gd name="connsiteY3" fmla="*/ 1371602 h 1371602"/>
              <a:gd name="connsiteX4" fmla="*/ 0 w 4940408"/>
              <a:gd name="connsiteY4" fmla="*/ 0 h 137160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940408 w 4940408"/>
              <a:gd name="connsiteY2" fmla="*/ 137160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940408"/>
              <a:gd name="connsiteY0" fmla="*/ 0 h 1428752"/>
              <a:gd name="connsiteX1" fmla="*/ 4940408 w 4940408"/>
              <a:gd name="connsiteY1" fmla="*/ 85725 h 1428752"/>
              <a:gd name="connsiteX2" fmla="*/ 4597508 w 4940408"/>
              <a:gd name="connsiteY2" fmla="*/ 1314452 h 1428752"/>
              <a:gd name="connsiteX3" fmla="*/ 14288 w 4940408"/>
              <a:gd name="connsiteY3" fmla="*/ 1428752 h 1428752"/>
              <a:gd name="connsiteX4" fmla="*/ 0 w 4940408"/>
              <a:gd name="connsiteY4" fmla="*/ 0 h 1428752"/>
              <a:gd name="connsiteX0" fmla="*/ 0 w 4668945"/>
              <a:gd name="connsiteY0" fmla="*/ 0 h 1428752"/>
              <a:gd name="connsiteX1" fmla="*/ 4668945 w 4668945"/>
              <a:gd name="connsiteY1" fmla="*/ 185738 h 1428752"/>
              <a:gd name="connsiteX2" fmla="*/ 4597508 w 4668945"/>
              <a:gd name="connsiteY2" fmla="*/ 1314452 h 1428752"/>
              <a:gd name="connsiteX3" fmla="*/ 14288 w 4668945"/>
              <a:gd name="connsiteY3" fmla="*/ 1428752 h 1428752"/>
              <a:gd name="connsiteX4" fmla="*/ 0 w 4668945"/>
              <a:gd name="connsiteY4" fmla="*/ 0 h 1428752"/>
              <a:gd name="connsiteX0" fmla="*/ 0 w 4754755"/>
              <a:gd name="connsiteY0" fmla="*/ 0 h 1428752"/>
              <a:gd name="connsiteX1" fmla="*/ 4668945 w 4754755"/>
              <a:gd name="connsiteY1" fmla="*/ 185738 h 1428752"/>
              <a:gd name="connsiteX2" fmla="*/ 4597508 w 4754755"/>
              <a:gd name="connsiteY2" fmla="*/ 1314452 h 1428752"/>
              <a:gd name="connsiteX3" fmla="*/ 14288 w 4754755"/>
              <a:gd name="connsiteY3" fmla="*/ 1428752 h 1428752"/>
              <a:gd name="connsiteX4" fmla="*/ 0 w 4754755"/>
              <a:gd name="connsiteY4" fmla="*/ 0 h 1428752"/>
              <a:gd name="connsiteX0" fmla="*/ 171449 w 4740467"/>
              <a:gd name="connsiteY0" fmla="*/ 42862 h 1243014"/>
              <a:gd name="connsiteX1" fmla="*/ 4654657 w 4740467"/>
              <a:gd name="connsiteY1" fmla="*/ 0 h 1243014"/>
              <a:gd name="connsiteX2" fmla="*/ 4583220 w 4740467"/>
              <a:gd name="connsiteY2" fmla="*/ 1128714 h 1243014"/>
              <a:gd name="connsiteX3" fmla="*/ 0 w 4740467"/>
              <a:gd name="connsiteY3" fmla="*/ 1243014 h 1243014"/>
              <a:gd name="connsiteX4" fmla="*/ 171449 w 4740467"/>
              <a:gd name="connsiteY4" fmla="*/ 42862 h 1243014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97696 h 1297848"/>
              <a:gd name="connsiteX1" fmla="*/ 4654657 w 4740467"/>
              <a:gd name="connsiteY1" fmla="*/ 54834 h 1297848"/>
              <a:gd name="connsiteX2" fmla="*/ 4583220 w 4740467"/>
              <a:gd name="connsiteY2" fmla="*/ 1183548 h 1297848"/>
              <a:gd name="connsiteX3" fmla="*/ 0 w 4740467"/>
              <a:gd name="connsiteY3" fmla="*/ 1297848 h 1297848"/>
              <a:gd name="connsiteX4" fmla="*/ 171449 w 4740467"/>
              <a:gd name="connsiteY4" fmla="*/ 97696 h 1297848"/>
              <a:gd name="connsiteX0" fmla="*/ 171449 w 4740467"/>
              <a:gd name="connsiteY0" fmla="*/ 144361 h 1344513"/>
              <a:gd name="connsiteX1" fmla="*/ 2755210 w 4740467"/>
              <a:gd name="connsiteY1" fmla="*/ 58638 h 1344513"/>
              <a:gd name="connsiteX2" fmla="*/ 4654657 w 4740467"/>
              <a:gd name="connsiteY2" fmla="*/ 101499 h 1344513"/>
              <a:gd name="connsiteX3" fmla="*/ 4583220 w 4740467"/>
              <a:gd name="connsiteY3" fmla="*/ 1230213 h 1344513"/>
              <a:gd name="connsiteX4" fmla="*/ 0 w 4740467"/>
              <a:gd name="connsiteY4" fmla="*/ 1344513 h 1344513"/>
              <a:gd name="connsiteX5" fmla="*/ 171449 w 4740467"/>
              <a:gd name="connsiteY5" fmla="*/ 144361 h 134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0467" h="1344513">
                <a:moveTo>
                  <a:pt x="171449" y="144361"/>
                </a:moveTo>
                <a:cubicBezTo>
                  <a:pt x="630651" y="-69951"/>
                  <a:pt x="2008009" y="65782"/>
                  <a:pt x="2755210" y="58638"/>
                </a:cubicBezTo>
                <a:cubicBezTo>
                  <a:pt x="3502411" y="51494"/>
                  <a:pt x="4349989" y="-93764"/>
                  <a:pt x="4654657" y="101499"/>
                </a:cubicBezTo>
                <a:cubicBezTo>
                  <a:pt x="4873732" y="520600"/>
                  <a:pt x="4607032" y="853975"/>
                  <a:pt x="4583220" y="1230213"/>
                </a:cubicBezTo>
                <a:cubicBezTo>
                  <a:pt x="2941180" y="1249263"/>
                  <a:pt x="1627752" y="1139726"/>
                  <a:pt x="0" y="1344513"/>
                </a:cubicBezTo>
                <a:cubicBezTo>
                  <a:pt x="280987" y="868262"/>
                  <a:pt x="-66675" y="592037"/>
                  <a:pt x="171449" y="14436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Phấn hoa cau rụng xuống, chiếc mo cau rơi như thả một nốt nhạc</a:t>
            </a:r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BB9AC3A2-4243-4EA3-984F-58D60CC40C04}"/>
              </a:ext>
            </a:extLst>
          </p:cNvPr>
          <p:cNvSpPr/>
          <p:nvPr/>
        </p:nvSpPr>
        <p:spPr>
          <a:xfrm>
            <a:off x="1794761" y="1206987"/>
            <a:ext cx="2328862" cy="613245"/>
          </a:xfrm>
          <a:prstGeom prst="flowChartOffpageConnector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xmlns="" id="{D9F7804D-28DA-4B9B-B8FD-0A751D4785AB}"/>
              </a:ext>
            </a:extLst>
          </p:cNvPr>
          <p:cNvSpPr/>
          <p:nvPr/>
        </p:nvSpPr>
        <p:spPr>
          <a:xfrm>
            <a:off x="8081077" y="1206987"/>
            <a:ext cx="2328862" cy="613245"/>
          </a:xfrm>
          <a:prstGeom prst="flowChartOffpageConnector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324314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6EF57EF-D042-41D3-83E8-41A1FE6C11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00A59BB-A268-4F3E-9D41-CA265AF16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894E3-9D35-4052-AD19-AECC40A3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79" y="1655560"/>
            <a:ext cx="4626571" cy="3483864"/>
          </a:xfrm>
          <a:prstGeom prst="rect">
            <a:avLst/>
          </a:prstGeom>
        </p:spPr>
      </p:pic>
      <p:sp>
        <p:nvSpPr>
          <p:cNvPr id="17" name="Freeform: Shape 12">
            <a:extLst>
              <a:ext uri="{FF2B5EF4-FFF2-40B4-BE49-F238E27FC236}">
                <a16:creationId xmlns:a16="http://schemas.microsoft.com/office/drawing/2014/main" xmlns="" id="{63794DCE-9D34-40DF-AB3F-06DA8ACCD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xmlns="" id="{45006452-918C-4282-A72C-C9692B6691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417904-D749-405F-9E60-8EB5FC27B218}"/>
              </a:ext>
            </a:extLst>
          </p:cNvPr>
          <p:cNvSpPr txBox="1"/>
          <p:nvPr/>
        </p:nvSpPr>
        <p:spPr>
          <a:xfrm>
            <a:off x="1628775" y="197703"/>
            <a:ext cx="28432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1AA0105C-2A10-4878-B201-37C5B567A5FA}"/>
              </a:ext>
            </a:extLst>
          </p:cNvPr>
          <p:cNvSpPr/>
          <p:nvPr/>
        </p:nvSpPr>
        <p:spPr>
          <a:xfrm>
            <a:off x="973517" y="370885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4B82DAA0-D237-4A98-94D5-C8C84DA4EFCB}"/>
              </a:ext>
            </a:extLst>
          </p:cNvPr>
          <p:cNvSpPr/>
          <p:nvPr/>
        </p:nvSpPr>
        <p:spPr>
          <a:xfrm>
            <a:off x="447680" y="370885"/>
            <a:ext cx="727324" cy="48463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D3FEB7-3FE5-49B3-8966-7640DABC6C58}"/>
              </a:ext>
            </a:extLst>
          </p:cNvPr>
          <p:cNvSpPr txBox="1"/>
          <p:nvPr/>
        </p:nvSpPr>
        <p:spPr>
          <a:xfrm>
            <a:off x="811342" y="1418229"/>
            <a:ext cx="56483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82798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6EF57EF-D042-41D3-83E8-41A1FE6C11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00A59BB-A268-4F3E-9D41-CA265AF16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894E3-9D35-4052-AD19-AECC40A3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79" y="1655560"/>
            <a:ext cx="4626571" cy="3483864"/>
          </a:xfrm>
          <a:prstGeom prst="rect">
            <a:avLst/>
          </a:prstGeom>
        </p:spPr>
      </p:pic>
      <p:sp>
        <p:nvSpPr>
          <p:cNvPr id="17" name="Freeform: Shape 12">
            <a:extLst>
              <a:ext uri="{FF2B5EF4-FFF2-40B4-BE49-F238E27FC236}">
                <a16:creationId xmlns:a16="http://schemas.microsoft.com/office/drawing/2014/main" xmlns="" id="{63794DCE-9D34-40DF-AB3F-06DA8ACCD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xmlns="" id="{45006452-918C-4282-A72C-C9692B6691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1AA0105C-2A10-4878-B201-37C5B567A5FA}"/>
              </a:ext>
            </a:extLst>
          </p:cNvPr>
          <p:cNvSpPr/>
          <p:nvPr/>
        </p:nvSpPr>
        <p:spPr>
          <a:xfrm>
            <a:off x="2336582" y="153123"/>
            <a:ext cx="984608" cy="920068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4B82DAA0-D237-4A98-94D5-C8C84DA4EFCB}"/>
              </a:ext>
            </a:extLst>
          </p:cNvPr>
          <p:cNvSpPr/>
          <p:nvPr/>
        </p:nvSpPr>
        <p:spPr>
          <a:xfrm>
            <a:off x="525836" y="124635"/>
            <a:ext cx="2195508" cy="97713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0C7FE6-097A-42F6-8743-05252B5D90E6}"/>
              </a:ext>
            </a:extLst>
          </p:cNvPr>
          <p:cNvSpPr txBox="1"/>
          <p:nvPr/>
        </p:nvSpPr>
        <p:spPr>
          <a:xfrm>
            <a:off x="685800" y="1453193"/>
            <a:ext cx="59817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B106663-A920-4A41-9AB6-E5F63CE06D0C}"/>
              </a:ext>
            </a:extLst>
          </p:cNvPr>
          <p:cNvSpPr/>
          <p:nvPr/>
        </p:nvSpPr>
        <p:spPr>
          <a:xfrm>
            <a:off x="3652465" y="129060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0908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536806D-1621-4E8E-975E-7B8DD950AC5C}"/>
              </a:ext>
            </a:extLst>
          </p:cNvPr>
          <p:cNvSpPr/>
          <p:nvPr/>
        </p:nvSpPr>
        <p:spPr>
          <a:xfrm>
            <a:off x="190367" y="172325"/>
            <a:ext cx="4253046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F6E3DA5B-64AA-44C4-91E9-AE46352B407F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07603F-FE08-44F5-A556-28D97C07F73F}"/>
              </a:ext>
            </a:extLst>
          </p:cNvPr>
          <p:cNvSpPr txBox="1"/>
          <p:nvPr/>
        </p:nvSpPr>
        <p:spPr>
          <a:xfrm>
            <a:off x="1673200" y="257446"/>
            <a:ext cx="409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41860D-AE11-473A-8774-4433027EFF50}"/>
              </a:ext>
            </a:extLst>
          </p:cNvPr>
          <p:cNvGrpSpPr/>
          <p:nvPr/>
        </p:nvGrpSpPr>
        <p:grpSpPr>
          <a:xfrm>
            <a:off x="971550" y="1214851"/>
            <a:ext cx="3879849" cy="5006561"/>
            <a:chOff x="971550" y="1214851"/>
            <a:chExt cx="3879849" cy="500656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AD247B4-41B1-4733-8EF5-9F174E3E9F7B}"/>
                </a:ext>
              </a:extLst>
            </p:cNvPr>
            <p:cNvSpPr/>
            <p:nvPr/>
          </p:nvSpPr>
          <p:spPr>
            <a:xfrm>
              <a:off x="971550" y="1214851"/>
              <a:ext cx="3879849" cy="1054013"/>
            </a:xfrm>
            <a:custGeom>
              <a:avLst/>
              <a:gdLst>
                <a:gd name="connsiteX0" fmla="*/ 0 w 2107406"/>
                <a:gd name="connsiteY0" fmla="*/ 105370 h 1053703"/>
                <a:gd name="connsiteX1" fmla="*/ 105370 w 2107406"/>
                <a:gd name="connsiteY1" fmla="*/ 0 h 1053703"/>
                <a:gd name="connsiteX2" fmla="*/ 2002036 w 2107406"/>
                <a:gd name="connsiteY2" fmla="*/ 0 h 1053703"/>
                <a:gd name="connsiteX3" fmla="*/ 2107406 w 2107406"/>
                <a:gd name="connsiteY3" fmla="*/ 105370 h 1053703"/>
                <a:gd name="connsiteX4" fmla="*/ 2107406 w 2107406"/>
                <a:gd name="connsiteY4" fmla="*/ 948333 h 1053703"/>
                <a:gd name="connsiteX5" fmla="*/ 2002036 w 2107406"/>
                <a:gd name="connsiteY5" fmla="*/ 1053703 h 1053703"/>
                <a:gd name="connsiteX6" fmla="*/ 105370 w 2107406"/>
                <a:gd name="connsiteY6" fmla="*/ 1053703 h 1053703"/>
                <a:gd name="connsiteX7" fmla="*/ 0 w 2107406"/>
                <a:gd name="connsiteY7" fmla="*/ 948333 h 1053703"/>
                <a:gd name="connsiteX8" fmla="*/ 0 w 2107406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7406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2002036" y="0"/>
                  </a:lnTo>
                  <a:cubicBezTo>
                    <a:pt x="2060230" y="0"/>
                    <a:pt x="2107406" y="47176"/>
                    <a:pt x="2107406" y="105370"/>
                  </a:cubicBezTo>
                  <a:lnTo>
                    <a:pt x="2107406" y="948333"/>
                  </a:lnTo>
                  <a:cubicBezTo>
                    <a:pt x="2107406" y="1006527"/>
                    <a:pt x="2060230" y="1053703"/>
                    <a:pt x="2002036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917" tIns="70232" rIns="89917" bIns="70232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1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1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287B759C-B4D6-4464-9981-0C835E009D81}"/>
                </a:ext>
              </a:extLst>
            </p:cNvPr>
            <p:cNvSpPr/>
            <p:nvPr/>
          </p:nvSpPr>
          <p:spPr>
            <a:xfrm>
              <a:off x="1359536" y="2268864"/>
              <a:ext cx="387984" cy="79050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90277"/>
                  </a:lnTo>
                  <a:lnTo>
                    <a:pt x="210740" y="790277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C5B644C-5FC7-4BD0-83B6-0A82A215D735}"/>
                </a:ext>
              </a:extLst>
            </p:cNvPr>
            <p:cNvSpPr/>
            <p:nvPr/>
          </p:nvSpPr>
          <p:spPr>
            <a:xfrm>
              <a:off x="1576060" y="2532367"/>
              <a:ext cx="3103879" cy="1054013"/>
            </a:xfrm>
            <a:custGeom>
              <a:avLst/>
              <a:gdLst>
                <a:gd name="connsiteX0" fmla="*/ 0 w 1685925"/>
                <a:gd name="connsiteY0" fmla="*/ 105370 h 1053703"/>
                <a:gd name="connsiteX1" fmla="*/ 105370 w 1685925"/>
                <a:gd name="connsiteY1" fmla="*/ 0 h 1053703"/>
                <a:gd name="connsiteX2" fmla="*/ 1580555 w 1685925"/>
                <a:gd name="connsiteY2" fmla="*/ 0 h 1053703"/>
                <a:gd name="connsiteX3" fmla="*/ 1685925 w 1685925"/>
                <a:gd name="connsiteY3" fmla="*/ 105370 h 1053703"/>
                <a:gd name="connsiteX4" fmla="*/ 1685925 w 1685925"/>
                <a:gd name="connsiteY4" fmla="*/ 948333 h 1053703"/>
                <a:gd name="connsiteX5" fmla="*/ 1580555 w 1685925"/>
                <a:gd name="connsiteY5" fmla="*/ 1053703 h 1053703"/>
                <a:gd name="connsiteX6" fmla="*/ 105370 w 1685925"/>
                <a:gd name="connsiteY6" fmla="*/ 1053703 h 1053703"/>
                <a:gd name="connsiteX7" fmla="*/ 0 w 1685925"/>
                <a:gd name="connsiteY7" fmla="*/ 948333 h 1053703"/>
                <a:gd name="connsiteX8" fmla="*/ 0 w 1685925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5925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1580555" y="0"/>
                  </a:lnTo>
                  <a:cubicBezTo>
                    <a:pt x="1638749" y="0"/>
                    <a:pt x="1685925" y="47176"/>
                    <a:pt x="1685925" y="105370"/>
                  </a:cubicBezTo>
                  <a:lnTo>
                    <a:pt x="1685925" y="948333"/>
                  </a:lnTo>
                  <a:cubicBezTo>
                    <a:pt x="1685925" y="1006527"/>
                    <a:pt x="1638749" y="1053703"/>
                    <a:pt x="1580555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 w="381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102" tIns="41022" rIns="46102" bIns="41022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460B58C-EF77-4DD6-87E1-B9F2B078CB5F}"/>
                </a:ext>
              </a:extLst>
            </p:cNvPr>
            <p:cNvSpPr/>
            <p:nvPr/>
          </p:nvSpPr>
          <p:spPr>
            <a:xfrm>
              <a:off x="1359536" y="2268864"/>
              <a:ext cx="387984" cy="21080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07406"/>
                  </a:lnTo>
                  <a:lnTo>
                    <a:pt x="210740" y="2107406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9C60FF3-26AB-4310-AE00-D3C90FE04F98}"/>
                </a:ext>
              </a:extLst>
            </p:cNvPr>
            <p:cNvSpPr/>
            <p:nvPr/>
          </p:nvSpPr>
          <p:spPr>
            <a:xfrm>
              <a:off x="1576060" y="3849883"/>
              <a:ext cx="3103879" cy="1054013"/>
            </a:xfrm>
            <a:custGeom>
              <a:avLst/>
              <a:gdLst>
                <a:gd name="connsiteX0" fmla="*/ 0 w 1685925"/>
                <a:gd name="connsiteY0" fmla="*/ 105370 h 1053703"/>
                <a:gd name="connsiteX1" fmla="*/ 105370 w 1685925"/>
                <a:gd name="connsiteY1" fmla="*/ 0 h 1053703"/>
                <a:gd name="connsiteX2" fmla="*/ 1580555 w 1685925"/>
                <a:gd name="connsiteY2" fmla="*/ 0 h 1053703"/>
                <a:gd name="connsiteX3" fmla="*/ 1685925 w 1685925"/>
                <a:gd name="connsiteY3" fmla="*/ 105370 h 1053703"/>
                <a:gd name="connsiteX4" fmla="*/ 1685925 w 1685925"/>
                <a:gd name="connsiteY4" fmla="*/ 948333 h 1053703"/>
                <a:gd name="connsiteX5" fmla="*/ 1580555 w 1685925"/>
                <a:gd name="connsiteY5" fmla="*/ 1053703 h 1053703"/>
                <a:gd name="connsiteX6" fmla="*/ 105370 w 1685925"/>
                <a:gd name="connsiteY6" fmla="*/ 1053703 h 1053703"/>
                <a:gd name="connsiteX7" fmla="*/ 0 w 1685925"/>
                <a:gd name="connsiteY7" fmla="*/ 948333 h 1053703"/>
                <a:gd name="connsiteX8" fmla="*/ 0 w 1685925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5925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1580555" y="0"/>
                  </a:lnTo>
                  <a:cubicBezTo>
                    <a:pt x="1638749" y="0"/>
                    <a:pt x="1685925" y="47176"/>
                    <a:pt x="1685925" y="105370"/>
                  </a:cubicBezTo>
                  <a:lnTo>
                    <a:pt x="1685925" y="948333"/>
                  </a:lnTo>
                  <a:cubicBezTo>
                    <a:pt x="1685925" y="1006527"/>
                    <a:pt x="1638749" y="1053703"/>
                    <a:pt x="1580555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 w="38100"/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102" tIns="41022" rIns="46102" bIns="41022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61A2970-F5E7-4F51-8238-DC881E45A504}"/>
                </a:ext>
              </a:extLst>
            </p:cNvPr>
            <p:cNvSpPr/>
            <p:nvPr/>
          </p:nvSpPr>
          <p:spPr>
            <a:xfrm>
              <a:off x="1359536" y="2268864"/>
              <a:ext cx="387984" cy="34255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424535"/>
                  </a:lnTo>
                  <a:lnTo>
                    <a:pt x="210740" y="3424535"/>
                  </a:lnTo>
                </a:path>
              </a:pathLst>
            </a:custGeom>
            <a:noFill/>
            <a:ln w="28575"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ADEA4E6-E563-4F77-B95A-ED39D7369CAE}"/>
                </a:ext>
              </a:extLst>
            </p:cNvPr>
            <p:cNvSpPr/>
            <p:nvPr/>
          </p:nvSpPr>
          <p:spPr>
            <a:xfrm>
              <a:off x="1576060" y="5167399"/>
              <a:ext cx="3103879" cy="1054013"/>
            </a:xfrm>
            <a:custGeom>
              <a:avLst/>
              <a:gdLst>
                <a:gd name="connsiteX0" fmla="*/ 0 w 1685925"/>
                <a:gd name="connsiteY0" fmla="*/ 105370 h 1053703"/>
                <a:gd name="connsiteX1" fmla="*/ 105370 w 1685925"/>
                <a:gd name="connsiteY1" fmla="*/ 0 h 1053703"/>
                <a:gd name="connsiteX2" fmla="*/ 1580555 w 1685925"/>
                <a:gd name="connsiteY2" fmla="*/ 0 h 1053703"/>
                <a:gd name="connsiteX3" fmla="*/ 1685925 w 1685925"/>
                <a:gd name="connsiteY3" fmla="*/ 105370 h 1053703"/>
                <a:gd name="connsiteX4" fmla="*/ 1685925 w 1685925"/>
                <a:gd name="connsiteY4" fmla="*/ 948333 h 1053703"/>
                <a:gd name="connsiteX5" fmla="*/ 1580555 w 1685925"/>
                <a:gd name="connsiteY5" fmla="*/ 1053703 h 1053703"/>
                <a:gd name="connsiteX6" fmla="*/ 105370 w 1685925"/>
                <a:gd name="connsiteY6" fmla="*/ 1053703 h 1053703"/>
                <a:gd name="connsiteX7" fmla="*/ 0 w 1685925"/>
                <a:gd name="connsiteY7" fmla="*/ 948333 h 1053703"/>
                <a:gd name="connsiteX8" fmla="*/ 0 w 1685925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5925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1580555" y="0"/>
                  </a:lnTo>
                  <a:cubicBezTo>
                    <a:pt x="1638749" y="0"/>
                    <a:pt x="1685925" y="47176"/>
                    <a:pt x="1685925" y="105370"/>
                  </a:cubicBezTo>
                  <a:lnTo>
                    <a:pt x="1685925" y="948333"/>
                  </a:lnTo>
                  <a:cubicBezTo>
                    <a:pt x="1685925" y="1006527"/>
                    <a:pt x="1638749" y="1053703"/>
                    <a:pt x="1580555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 w="38100"/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102" tIns="41022" rIns="46102" bIns="41022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7A552A1-942F-4FA8-A123-FEF71F1182CA}"/>
              </a:ext>
            </a:extLst>
          </p:cNvPr>
          <p:cNvGrpSpPr/>
          <p:nvPr/>
        </p:nvGrpSpPr>
        <p:grpSpPr>
          <a:xfrm>
            <a:off x="5821362" y="1214851"/>
            <a:ext cx="5399087" cy="4899025"/>
            <a:chOff x="5821362" y="1214851"/>
            <a:chExt cx="5399087" cy="489902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CED7A49D-F3DA-4260-AF77-ED8147EA7D42}"/>
                </a:ext>
              </a:extLst>
            </p:cNvPr>
            <p:cNvSpPr/>
            <p:nvPr/>
          </p:nvSpPr>
          <p:spPr>
            <a:xfrm>
              <a:off x="5821362" y="1214851"/>
              <a:ext cx="3879849" cy="1054013"/>
            </a:xfrm>
            <a:custGeom>
              <a:avLst/>
              <a:gdLst>
                <a:gd name="connsiteX0" fmla="*/ 0 w 2107406"/>
                <a:gd name="connsiteY0" fmla="*/ 105370 h 1053703"/>
                <a:gd name="connsiteX1" fmla="*/ 105370 w 2107406"/>
                <a:gd name="connsiteY1" fmla="*/ 0 h 1053703"/>
                <a:gd name="connsiteX2" fmla="*/ 2002036 w 2107406"/>
                <a:gd name="connsiteY2" fmla="*/ 0 h 1053703"/>
                <a:gd name="connsiteX3" fmla="*/ 2107406 w 2107406"/>
                <a:gd name="connsiteY3" fmla="*/ 105370 h 1053703"/>
                <a:gd name="connsiteX4" fmla="*/ 2107406 w 2107406"/>
                <a:gd name="connsiteY4" fmla="*/ 948333 h 1053703"/>
                <a:gd name="connsiteX5" fmla="*/ 2002036 w 2107406"/>
                <a:gd name="connsiteY5" fmla="*/ 1053703 h 1053703"/>
                <a:gd name="connsiteX6" fmla="*/ 105370 w 2107406"/>
                <a:gd name="connsiteY6" fmla="*/ 1053703 h 1053703"/>
                <a:gd name="connsiteX7" fmla="*/ 0 w 2107406"/>
                <a:gd name="connsiteY7" fmla="*/ 948333 h 1053703"/>
                <a:gd name="connsiteX8" fmla="*/ 0 w 2107406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7406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2002036" y="0"/>
                  </a:lnTo>
                  <a:cubicBezTo>
                    <a:pt x="2060230" y="0"/>
                    <a:pt x="2107406" y="47176"/>
                    <a:pt x="2107406" y="105370"/>
                  </a:cubicBezTo>
                  <a:lnTo>
                    <a:pt x="2107406" y="948333"/>
                  </a:lnTo>
                  <a:cubicBezTo>
                    <a:pt x="2107406" y="1006527"/>
                    <a:pt x="2060230" y="1053703"/>
                    <a:pt x="2002036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917" tIns="70232" rIns="89917" bIns="70232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1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1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– Ý </a:t>
              </a:r>
              <a:r>
                <a:rPr lang="en-US" sz="31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3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5C7789E-A8A8-49D1-B5C5-36E91DBF4B5A}"/>
                </a:ext>
              </a:extLst>
            </p:cNvPr>
            <p:cNvSpPr/>
            <p:nvPr/>
          </p:nvSpPr>
          <p:spPr>
            <a:xfrm>
              <a:off x="6209348" y="2268864"/>
              <a:ext cx="387984" cy="79050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90277"/>
                  </a:lnTo>
                  <a:lnTo>
                    <a:pt x="210740" y="790277"/>
                  </a:lnTo>
                </a:path>
              </a:pathLst>
            </a:custGeom>
            <a:noFill/>
            <a:ln w="28575"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11E46EB0-5E58-463A-BAA9-660017F43E63}"/>
                </a:ext>
              </a:extLst>
            </p:cNvPr>
            <p:cNvSpPr/>
            <p:nvPr/>
          </p:nvSpPr>
          <p:spPr>
            <a:xfrm>
              <a:off x="6411584" y="2532367"/>
              <a:ext cx="4808865" cy="3581509"/>
            </a:xfrm>
            <a:custGeom>
              <a:avLst/>
              <a:gdLst>
                <a:gd name="connsiteX0" fmla="*/ 0 w 1685925"/>
                <a:gd name="connsiteY0" fmla="*/ 105370 h 1053703"/>
                <a:gd name="connsiteX1" fmla="*/ 105370 w 1685925"/>
                <a:gd name="connsiteY1" fmla="*/ 0 h 1053703"/>
                <a:gd name="connsiteX2" fmla="*/ 1580555 w 1685925"/>
                <a:gd name="connsiteY2" fmla="*/ 0 h 1053703"/>
                <a:gd name="connsiteX3" fmla="*/ 1685925 w 1685925"/>
                <a:gd name="connsiteY3" fmla="*/ 105370 h 1053703"/>
                <a:gd name="connsiteX4" fmla="*/ 1685925 w 1685925"/>
                <a:gd name="connsiteY4" fmla="*/ 948333 h 1053703"/>
                <a:gd name="connsiteX5" fmla="*/ 1580555 w 1685925"/>
                <a:gd name="connsiteY5" fmla="*/ 1053703 h 1053703"/>
                <a:gd name="connsiteX6" fmla="*/ 105370 w 1685925"/>
                <a:gd name="connsiteY6" fmla="*/ 1053703 h 1053703"/>
                <a:gd name="connsiteX7" fmla="*/ 0 w 1685925"/>
                <a:gd name="connsiteY7" fmla="*/ 948333 h 1053703"/>
                <a:gd name="connsiteX8" fmla="*/ 0 w 1685925"/>
                <a:gd name="connsiteY8" fmla="*/ 105370 h 10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5925" h="1053703">
                  <a:moveTo>
                    <a:pt x="0" y="105370"/>
                  </a:moveTo>
                  <a:cubicBezTo>
                    <a:pt x="0" y="47176"/>
                    <a:pt x="47176" y="0"/>
                    <a:pt x="105370" y="0"/>
                  </a:cubicBezTo>
                  <a:lnTo>
                    <a:pt x="1580555" y="0"/>
                  </a:lnTo>
                  <a:cubicBezTo>
                    <a:pt x="1638749" y="0"/>
                    <a:pt x="1685925" y="47176"/>
                    <a:pt x="1685925" y="105370"/>
                  </a:cubicBezTo>
                  <a:lnTo>
                    <a:pt x="1685925" y="948333"/>
                  </a:lnTo>
                  <a:cubicBezTo>
                    <a:pt x="1685925" y="1006527"/>
                    <a:pt x="1638749" y="1053703"/>
                    <a:pt x="1580555" y="1053703"/>
                  </a:cubicBezTo>
                  <a:lnTo>
                    <a:pt x="105370" y="1053703"/>
                  </a:lnTo>
                  <a:cubicBezTo>
                    <a:pt x="47176" y="1053703"/>
                    <a:pt x="0" y="1006527"/>
                    <a:pt x="0" y="948333"/>
                  </a:cubicBezTo>
                  <a:lnTo>
                    <a:pt x="0" y="105370"/>
                  </a:lnTo>
                  <a:close/>
                </a:path>
              </a:pathLst>
            </a:custGeom>
            <a:ln w="38100"/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102" tIns="41022" rIns="46102" bIns="41022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ta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mến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9144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752089" y="2875002"/>
            <a:ext cx="68707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</a:t>
            </a:r>
          </a:p>
        </p:txBody>
      </p:sp>
    </p:spTree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F6597-9198-4E49-AC1A-D4867320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82" y="2900363"/>
            <a:ext cx="3729036" cy="3729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599F2817-14C0-4C18-A3B9-5C092EF92E53}"/>
              </a:ext>
            </a:extLst>
          </p:cNvPr>
          <p:cNvSpPr/>
          <p:nvPr/>
        </p:nvSpPr>
        <p:spPr>
          <a:xfrm>
            <a:off x="7539036" y="1771651"/>
            <a:ext cx="3943350" cy="2257424"/>
          </a:xfrm>
          <a:prstGeom prst="wedgeEllipseCallout">
            <a:avLst>
              <a:gd name="adj1" fmla="val -57586"/>
              <a:gd name="adj2" fmla="val 54073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75AB3EDE-1FB1-48B5-A2A5-45258A0007DC}"/>
              </a:ext>
            </a:extLst>
          </p:cNvPr>
          <p:cNvSpPr/>
          <p:nvPr/>
        </p:nvSpPr>
        <p:spPr>
          <a:xfrm>
            <a:off x="792954" y="2586039"/>
            <a:ext cx="4173538" cy="2257424"/>
          </a:xfrm>
          <a:prstGeom prst="wedgeEllipseCallout">
            <a:avLst>
              <a:gd name="adj1" fmla="val 40622"/>
              <a:gd name="adj2" fmla="val 63395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Chỉ ra chất trữ tình trong văn bản.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75C5EA00-56A6-4683-9666-9A3154FBDED4}"/>
              </a:ext>
            </a:extLst>
          </p:cNvPr>
          <p:cNvSpPr/>
          <p:nvPr/>
        </p:nvSpPr>
        <p:spPr>
          <a:xfrm>
            <a:off x="2879723" y="328615"/>
            <a:ext cx="4659313" cy="2257424"/>
          </a:xfrm>
          <a:prstGeom prst="wedgeEllipseCallout">
            <a:avLst>
              <a:gd name="adj1" fmla="val 24875"/>
              <a:gd name="adj2" fmla="val 89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8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0FFA2769-EFCB-4912-8F9C-17C198EB5254}"/>
              </a:ext>
            </a:extLst>
          </p:cNvPr>
          <p:cNvSpPr/>
          <p:nvPr/>
        </p:nvSpPr>
        <p:spPr>
          <a:xfrm>
            <a:off x="3452813" y="142875"/>
            <a:ext cx="5286375" cy="885825"/>
          </a:xfrm>
          <a:prstGeom prst="hexagon">
            <a:avLst>
              <a:gd name="adj" fmla="val 47581"/>
              <a:gd name="vf" fmla="val 1154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B1357-443F-4052-BA5A-2DBDFDA6699E}"/>
              </a:ext>
            </a:extLst>
          </p:cNvPr>
          <p:cNvSpPr txBox="1"/>
          <p:nvPr/>
        </p:nvSpPr>
        <p:spPr>
          <a:xfrm>
            <a:off x="685800" y="1130300"/>
            <a:ext cx="10820400" cy="543148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Bef>
                <a:spcPts val="65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.”/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”/ “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Bef>
                <a:spcPts val="65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”/”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Bef>
                <a:spcPts val="65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53698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752089" y="2875002"/>
            <a:ext cx="68707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5DFB5E-2F12-48F3-85B5-8E505C8EACD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71D711C0-7C1C-4B3F-B02D-9D68360FAA91}"/>
              </a:ext>
            </a:extLst>
          </p:cNvPr>
          <p:cNvSpPr/>
          <p:nvPr/>
        </p:nvSpPr>
        <p:spPr>
          <a:xfrm>
            <a:off x="185737" y="728662"/>
            <a:ext cx="6815137" cy="551973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370433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EB7173-9C94-438C-8518-08483CA6F263}"/>
              </a:ext>
            </a:extLst>
          </p:cNvPr>
          <p:cNvSpPr txBox="1"/>
          <p:nvPr/>
        </p:nvSpPr>
        <p:spPr>
          <a:xfrm>
            <a:off x="698500" y="0"/>
            <a:ext cx="10820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20B0D45-2E9A-4B8F-B7AA-F025E15F0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47640"/>
              </p:ext>
            </p:extLst>
          </p:nvPr>
        </p:nvGraphicFramePr>
        <p:xfrm>
          <a:off x="698500" y="613245"/>
          <a:ext cx="11074400" cy="59918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758950">
                  <a:extLst>
                    <a:ext uri="{9D8B030D-6E8A-4147-A177-3AD203B41FA5}">
                      <a16:colId xmlns:a16="http://schemas.microsoft.com/office/drawing/2014/main" xmlns="" val="3696875356"/>
                    </a:ext>
                  </a:extLst>
                </a:gridCol>
                <a:gridCol w="8258175">
                  <a:extLst>
                    <a:ext uri="{9D8B030D-6E8A-4147-A177-3AD203B41FA5}">
                      <a16:colId xmlns:a16="http://schemas.microsoft.com/office/drawing/2014/main" xmlns="" val="41685521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xmlns="" val="2461445501"/>
                    </a:ext>
                  </a:extLst>
                </a:gridCol>
              </a:tblGrid>
              <a:tr h="3503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4098352151"/>
                  </a:ext>
                </a:extLst>
              </a:tr>
              <a:tr h="350307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Đảm bảo hình thức và dung lượng của đoạn văn (khoảng 150 chữ)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613635613"/>
                  </a:ext>
                </a:extLst>
              </a:tr>
              <a:tr h="6271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1535155814"/>
                  </a:ext>
                </a:extLst>
              </a:tr>
              <a:tr h="167859">
                <a:tc row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1111662546"/>
                  </a:ext>
                </a:extLst>
              </a:tr>
              <a:tr h="532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4147441066"/>
                  </a:ext>
                </a:extLst>
              </a:tr>
              <a:tr h="532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2716093002"/>
                  </a:ext>
                </a:extLst>
              </a:tr>
              <a:tr h="532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2823830892"/>
                  </a:ext>
                </a:extLst>
              </a:tr>
              <a:tr h="542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3313374383"/>
                  </a:ext>
                </a:extLst>
              </a:tr>
              <a:tr h="7152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bài học nhận thức sâu sắc;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cách diễn đạt mới mẻ.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95" marR="50995" marT="0" marB="0"/>
                </a:tc>
                <a:extLst>
                  <a:ext uri="{0D108BD9-81ED-4DB2-BD59-A6C34878D82A}">
                    <a16:rowId xmlns:a16="http://schemas.microsoft.com/office/drawing/2014/main" xmlns="" val="3638013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49323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flowers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xmlns="" id="{F0CC69B8-7E63-4287-8EAA-A35C0B761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A9037A-8089-466C-8400-404D0E431C6F}"/>
              </a:ext>
            </a:extLst>
          </p:cNvPr>
          <p:cNvSpPr txBox="1"/>
          <p:nvPr/>
        </p:nvSpPr>
        <p:spPr>
          <a:xfrm>
            <a:off x="660400" y="1572060"/>
            <a:ext cx="5620915" cy="401593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71A002-BC59-49D6-AFD1-ACF98A717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046674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3E2B2-A004-44B6-A531-FB0BC70D1B3B}"/>
              </a:ext>
            </a:extLst>
          </p:cNvPr>
          <p:cNvSpPr txBox="1"/>
          <p:nvPr/>
        </p:nvSpPr>
        <p:spPr>
          <a:xfrm>
            <a:off x="685800" y="745573"/>
            <a:ext cx="10820400" cy="533152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 vụ: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 đọc bài viết của mình và hoàn chỉnh bài viết bằng cách trả lời các câu hỏi sau: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Bài viết  đảm bảo hình thức đoạn văn chưa?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 ...........................................................................................................................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Nội dung đã đảm bảo các ý chưa? Nếu chưa cần bổ sung những ý nào?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Bài viết có sai chính tả không? Nếu có em sửa chữa như thế nào?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Bài viết đã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vi-VN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7541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flowers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xmlns="" id="{F0CC69B8-7E63-4287-8EAA-A35C0B761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A9037A-8089-466C-8400-404D0E431C6F}"/>
              </a:ext>
            </a:extLst>
          </p:cNvPr>
          <p:cNvSpPr txBox="1"/>
          <p:nvPr/>
        </p:nvSpPr>
        <p:spPr>
          <a:xfrm>
            <a:off x="604911" y="1220979"/>
            <a:ext cx="5753685" cy="477118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71A002-BC59-49D6-AFD1-ACF98A717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87EEFC-6A5D-41C4-95D4-683DFFEBF8A5}"/>
              </a:ext>
            </a:extLst>
          </p:cNvPr>
          <p:cNvSpPr txBox="1"/>
          <p:nvPr/>
        </p:nvSpPr>
        <p:spPr>
          <a:xfrm>
            <a:off x="738554" y="1479900"/>
            <a:ext cx="5357446" cy="4512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76650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2967334"/>
            <a:ext cx="83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77466C-7D12-4BF1-8FFC-C819D1EFF454}"/>
              </a:ext>
            </a:extLst>
          </p:cNvPr>
          <p:cNvSpPr/>
          <p:nvPr/>
        </p:nvSpPr>
        <p:spPr>
          <a:xfrm>
            <a:off x="408783" y="536957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8C37E45-A985-4C08-A233-22F534F50B34}"/>
              </a:ext>
            </a:extLst>
          </p:cNvPr>
          <p:cNvSpPr/>
          <p:nvPr/>
        </p:nvSpPr>
        <p:spPr>
          <a:xfrm>
            <a:off x="408783" y="498571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8024E2-7C57-441F-8172-35F69071E502}"/>
              </a:ext>
            </a:extLst>
          </p:cNvPr>
          <p:cNvSpPr txBox="1"/>
          <p:nvPr/>
        </p:nvSpPr>
        <p:spPr>
          <a:xfrm>
            <a:off x="1501412" y="582172"/>
            <a:ext cx="609834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82B8AB-03F7-407E-936E-A005572080B9}"/>
              </a:ext>
            </a:extLst>
          </p:cNvPr>
          <p:cNvSpPr txBox="1"/>
          <p:nvPr/>
        </p:nvSpPr>
        <p:spPr>
          <a:xfrm>
            <a:off x="1228683" y="1532450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en-US" sz="3200" dirty="0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xmlns="" id="{55A3D0FF-ADCA-4C4A-8464-F35798D868D4}"/>
              </a:ext>
            </a:extLst>
          </p:cNvPr>
          <p:cNvSpPr/>
          <p:nvPr/>
        </p:nvSpPr>
        <p:spPr>
          <a:xfrm>
            <a:off x="377200" y="1359684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659D65-32D9-42EB-A15B-217D45DB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50" y="2178046"/>
            <a:ext cx="3389883" cy="45319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6D13E8-9964-4232-A584-B344D3DD9570}"/>
              </a:ext>
            </a:extLst>
          </p:cNvPr>
          <p:cNvSpPr/>
          <p:nvPr/>
        </p:nvSpPr>
        <p:spPr>
          <a:xfrm>
            <a:off x="5247775" y="4988399"/>
            <a:ext cx="5143500" cy="10436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huyện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Hà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cũ (nay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25B7019-77E0-4416-BD35-14880C8D896A}"/>
              </a:ext>
            </a:extLst>
          </p:cNvPr>
          <p:cNvSpPr/>
          <p:nvPr/>
        </p:nvSpPr>
        <p:spPr>
          <a:xfrm>
            <a:off x="5354307" y="3064276"/>
            <a:ext cx="5143500" cy="10436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E8FF58-53AB-4D7A-8B81-B6152EF8B847}"/>
              </a:ext>
            </a:extLst>
          </p:cNvPr>
          <p:cNvSpPr txBox="1"/>
          <p:nvPr/>
        </p:nvSpPr>
        <p:spPr>
          <a:xfrm>
            <a:off x="1342748" y="322221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Nguyễn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thị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hồng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nhiên-0919406794-thcs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Nguyễn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thế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Bảo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,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Phú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Hòa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,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phú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yên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7533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77466C-7D12-4BF1-8FFC-C819D1EFF454}"/>
              </a:ext>
            </a:extLst>
          </p:cNvPr>
          <p:cNvSpPr/>
          <p:nvPr/>
        </p:nvSpPr>
        <p:spPr>
          <a:xfrm>
            <a:off x="190367" y="172325"/>
            <a:ext cx="6553334" cy="74207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8C37E45-A985-4C08-A233-22F534F50B34}"/>
              </a:ext>
            </a:extLst>
          </p:cNvPr>
          <p:cNvSpPr/>
          <p:nvPr/>
        </p:nvSpPr>
        <p:spPr>
          <a:xfrm>
            <a:off x="377200" y="182956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8024E2-7C57-441F-8172-35F69071E502}"/>
              </a:ext>
            </a:extLst>
          </p:cNvPr>
          <p:cNvSpPr txBox="1"/>
          <p:nvPr/>
        </p:nvSpPr>
        <p:spPr>
          <a:xfrm>
            <a:off x="1656467" y="200460"/>
            <a:ext cx="609834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82B8AB-03F7-407E-936E-A005572080B9}"/>
              </a:ext>
            </a:extLst>
          </p:cNvPr>
          <p:cNvSpPr txBox="1"/>
          <p:nvPr/>
        </p:nvSpPr>
        <p:spPr>
          <a:xfrm>
            <a:off x="1199069" y="1091103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xmlns="" id="{55A3D0FF-ADCA-4C4A-8464-F35798D868D4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AE093D8-18C7-4F99-B388-3510FD070A6F}"/>
              </a:ext>
            </a:extLst>
          </p:cNvPr>
          <p:cNvGrpSpPr/>
          <p:nvPr/>
        </p:nvGrpSpPr>
        <p:grpSpPr>
          <a:xfrm>
            <a:off x="1406425" y="1994171"/>
            <a:ext cx="9379150" cy="4872191"/>
            <a:chOff x="1105820" y="2089247"/>
            <a:chExt cx="9379150" cy="4872191"/>
          </a:xfrm>
        </p:grpSpPr>
        <p:sp>
          <p:nvSpPr>
            <p:cNvPr id="15" name="Frame 14">
              <a:extLst>
                <a:ext uri="{FF2B5EF4-FFF2-40B4-BE49-F238E27FC236}">
                  <a16:creationId xmlns:a16="http://schemas.microsoft.com/office/drawing/2014/main" xmlns="" id="{EB296255-4292-4818-90EE-9E093A892A5B}"/>
                </a:ext>
              </a:extLst>
            </p:cNvPr>
            <p:cNvSpPr/>
            <p:nvPr/>
          </p:nvSpPr>
          <p:spPr>
            <a:xfrm>
              <a:off x="1217413" y="2336721"/>
              <a:ext cx="2902372" cy="2065361"/>
            </a:xfrm>
            <a:prstGeom prst="frame">
              <a:avLst>
                <a:gd name="adj1" fmla="val 545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xmlns="" id="{204C217F-451A-4645-8CE4-78BA5DADFCEA}"/>
                </a:ext>
              </a:extLst>
            </p:cNvPr>
            <p:cNvSpPr/>
            <p:nvPr/>
          </p:nvSpPr>
          <p:spPr>
            <a:xfrm>
              <a:off x="1217413" y="4896077"/>
              <a:ext cx="2902372" cy="2065361"/>
            </a:xfrm>
            <a:prstGeom prst="frame">
              <a:avLst>
                <a:gd name="adj1" fmla="val 545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ame 16">
              <a:extLst>
                <a:ext uri="{FF2B5EF4-FFF2-40B4-BE49-F238E27FC236}">
                  <a16:creationId xmlns:a16="http://schemas.microsoft.com/office/drawing/2014/main" xmlns="" id="{FAE61A7F-ECD3-4519-AC72-24D7F0B45555}"/>
                </a:ext>
              </a:extLst>
            </p:cNvPr>
            <p:cNvSpPr/>
            <p:nvPr/>
          </p:nvSpPr>
          <p:spPr>
            <a:xfrm>
              <a:off x="6137506" y="2336721"/>
              <a:ext cx="2902372" cy="2065361"/>
            </a:xfrm>
            <a:prstGeom prst="frame">
              <a:avLst>
                <a:gd name="adj1" fmla="val 545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8B0689B-0D87-4D27-BC84-DF0B8B42D862}"/>
                </a:ext>
              </a:extLst>
            </p:cNvPr>
            <p:cNvSpPr/>
            <p:nvPr/>
          </p:nvSpPr>
          <p:spPr>
            <a:xfrm>
              <a:off x="1105820" y="2089247"/>
              <a:ext cx="2790779" cy="1953651"/>
            </a:xfrm>
            <a:prstGeom prst="rect">
              <a:avLst/>
            </a:prstGeom>
            <a:blipFill>
              <a:blip r:embed="rId2"/>
              <a:srcRect/>
              <a:stretch>
                <a:fillRect t="-39000" b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549E972-DE60-4F0A-9E18-A99DB2E4B4C7}"/>
                </a:ext>
              </a:extLst>
            </p:cNvPr>
            <p:cNvSpPr/>
            <p:nvPr/>
          </p:nvSpPr>
          <p:spPr>
            <a:xfrm>
              <a:off x="1330882" y="4043592"/>
              <a:ext cx="2677310" cy="245160"/>
            </a:xfrm>
            <a:custGeom>
              <a:avLst/>
              <a:gdLst>
                <a:gd name="connsiteX0" fmla="*/ 0 w 2677310"/>
                <a:gd name="connsiteY0" fmla="*/ 0 h 245160"/>
                <a:gd name="connsiteX1" fmla="*/ 2677310 w 2677310"/>
                <a:gd name="connsiteY1" fmla="*/ 0 h 245160"/>
                <a:gd name="connsiteX2" fmla="*/ 2677310 w 2677310"/>
                <a:gd name="connsiteY2" fmla="*/ 245160 h 245160"/>
                <a:gd name="connsiteX3" fmla="*/ 0 w 2677310"/>
                <a:gd name="connsiteY3" fmla="*/ 245160 h 245160"/>
                <a:gd name="connsiteX4" fmla="*/ 0 w 2677310"/>
                <a:gd name="connsiteY4" fmla="*/ 0 h 24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7310" h="245160">
                  <a:moveTo>
                    <a:pt x="0" y="0"/>
                  </a:moveTo>
                  <a:lnTo>
                    <a:pt x="2677310" y="0"/>
                  </a:lnTo>
                  <a:lnTo>
                    <a:pt x="2677310" y="245160"/>
                  </a:lnTo>
                  <a:lnTo>
                    <a:pt x="0" y="245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760" tIns="41910" rIns="111760" bIns="4191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E605E10-FC27-4A52-8718-35F06B5E069B}"/>
                </a:ext>
              </a:extLst>
            </p:cNvPr>
            <p:cNvSpPr/>
            <p:nvPr/>
          </p:nvSpPr>
          <p:spPr>
            <a:xfrm>
              <a:off x="4237944" y="2336721"/>
              <a:ext cx="1326933" cy="20653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7533BCD2-9931-4F85-BB34-7C6E51D744F6}"/>
                </a:ext>
              </a:extLst>
            </p:cNvPr>
            <p:cNvSpPr/>
            <p:nvPr/>
          </p:nvSpPr>
          <p:spPr>
            <a:xfrm>
              <a:off x="1105820" y="4648604"/>
              <a:ext cx="2790779" cy="1953651"/>
            </a:xfrm>
            <a:prstGeom prst="rect">
              <a:avLst/>
            </a:prstGeom>
            <a:blipFill>
              <a:blip r:embed="rId3"/>
              <a:srcRect/>
              <a:stretch>
                <a:fillRect t="-67000" b="-6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07283D0-122B-4CD0-817B-C1CB66E2E3FA}"/>
                </a:ext>
              </a:extLst>
            </p:cNvPr>
            <p:cNvSpPr/>
            <p:nvPr/>
          </p:nvSpPr>
          <p:spPr>
            <a:xfrm>
              <a:off x="1330882" y="6602949"/>
              <a:ext cx="2677310" cy="245160"/>
            </a:xfrm>
            <a:custGeom>
              <a:avLst/>
              <a:gdLst>
                <a:gd name="connsiteX0" fmla="*/ 0 w 2677310"/>
                <a:gd name="connsiteY0" fmla="*/ 0 h 245160"/>
                <a:gd name="connsiteX1" fmla="*/ 2677310 w 2677310"/>
                <a:gd name="connsiteY1" fmla="*/ 0 h 245160"/>
                <a:gd name="connsiteX2" fmla="*/ 2677310 w 2677310"/>
                <a:gd name="connsiteY2" fmla="*/ 245160 h 245160"/>
                <a:gd name="connsiteX3" fmla="*/ 0 w 2677310"/>
                <a:gd name="connsiteY3" fmla="*/ 245160 h 245160"/>
                <a:gd name="connsiteX4" fmla="*/ 0 w 2677310"/>
                <a:gd name="connsiteY4" fmla="*/ 0 h 24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7310" h="245160">
                  <a:moveTo>
                    <a:pt x="0" y="0"/>
                  </a:moveTo>
                  <a:lnTo>
                    <a:pt x="2677310" y="0"/>
                  </a:lnTo>
                  <a:lnTo>
                    <a:pt x="2677310" y="245160"/>
                  </a:lnTo>
                  <a:lnTo>
                    <a:pt x="0" y="245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760" tIns="41910" rIns="111760" bIns="4191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8CE6A9F-6D5F-4D36-B49D-F7E241028049}"/>
                </a:ext>
              </a:extLst>
            </p:cNvPr>
            <p:cNvSpPr/>
            <p:nvPr/>
          </p:nvSpPr>
          <p:spPr>
            <a:xfrm>
              <a:off x="4237944" y="4896077"/>
              <a:ext cx="1326933" cy="20653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A06594C-06B9-40DC-9DF6-B518CCA5C6CF}"/>
                </a:ext>
              </a:extLst>
            </p:cNvPr>
            <p:cNvSpPr/>
            <p:nvPr/>
          </p:nvSpPr>
          <p:spPr>
            <a:xfrm>
              <a:off x="6025912" y="2089247"/>
              <a:ext cx="2790779" cy="1953651"/>
            </a:xfrm>
            <a:prstGeom prst="rect">
              <a:avLst/>
            </a:prstGeom>
            <a:blipFill>
              <a:blip r:embed="rId4"/>
              <a:srcRect/>
              <a:stretch>
                <a:fillRect t="-63000" b="-6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448C3AAF-901F-4795-8B36-4EA6D1DDB16D}"/>
                </a:ext>
              </a:extLst>
            </p:cNvPr>
            <p:cNvSpPr/>
            <p:nvPr/>
          </p:nvSpPr>
          <p:spPr>
            <a:xfrm>
              <a:off x="6250975" y="4043592"/>
              <a:ext cx="2677310" cy="245160"/>
            </a:xfrm>
            <a:custGeom>
              <a:avLst/>
              <a:gdLst>
                <a:gd name="connsiteX0" fmla="*/ 0 w 2677310"/>
                <a:gd name="connsiteY0" fmla="*/ 0 h 245160"/>
                <a:gd name="connsiteX1" fmla="*/ 2677310 w 2677310"/>
                <a:gd name="connsiteY1" fmla="*/ 0 h 245160"/>
                <a:gd name="connsiteX2" fmla="*/ 2677310 w 2677310"/>
                <a:gd name="connsiteY2" fmla="*/ 245160 h 245160"/>
                <a:gd name="connsiteX3" fmla="*/ 0 w 2677310"/>
                <a:gd name="connsiteY3" fmla="*/ 245160 h 245160"/>
                <a:gd name="connsiteX4" fmla="*/ 0 w 2677310"/>
                <a:gd name="connsiteY4" fmla="*/ 0 h 24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7310" h="245160">
                  <a:moveTo>
                    <a:pt x="0" y="0"/>
                  </a:moveTo>
                  <a:lnTo>
                    <a:pt x="2677310" y="0"/>
                  </a:lnTo>
                  <a:lnTo>
                    <a:pt x="2677310" y="245160"/>
                  </a:lnTo>
                  <a:lnTo>
                    <a:pt x="0" y="245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760" tIns="41910" rIns="111760" bIns="4191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B6BB2AA-C21E-4CFC-8E04-4F0EBA929100}"/>
                </a:ext>
              </a:extLst>
            </p:cNvPr>
            <p:cNvSpPr/>
            <p:nvPr/>
          </p:nvSpPr>
          <p:spPr>
            <a:xfrm>
              <a:off x="9158037" y="2336721"/>
              <a:ext cx="1326933" cy="20653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25B7019-77E0-4416-BD35-14880C8D896A}"/>
              </a:ext>
            </a:extLst>
          </p:cNvPr>
          <p:cNvSpPr/>
          <p:nvPr/>
        </p:nvSpPr>
        <p:spPr>
          <a:xfrm>
            <a:off x="3178445" y="1307700"/>
            <a:ext cx="4230561" cy="10436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D47BF19-2BC2-4F8B-A81D-4CCE7F49E6A1}"/>
              </a:ext>
            </a:extLst>
          </p:cNvPr>
          <p:cNvSpPr txBox="1"/>
          <p:nvPr/>
        </p:nvSpPr>
        <p:spPr>
          <a:xfrm>
            <a:off x="4398371" y="4387949"/>
            <a:ext cx="6712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(NXB Lao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2006);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(NXB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2008);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(NXB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2008);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(NXB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2009);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(NXB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2009,…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3219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742DD-0A55-400A-B705-880BD890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25" y="1810072"/>
            <a:ext cx="7487145" cy="4557712"/>
          </a:xfrm>
          <a:prstGeom prst="rect">
            <a:avLst/>
          </a:prstGeom>
        </p:spPr>
      </p:pic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506B34EB-8C33-467E-8CE1-22F10DD23F6C}"/>
              </a:ext>
            </a:extLst>
          </p:cNvPr>
          <p:cNvSpPr/>
          <p:nvPr/>
        </p:nvSpPr>
        <p:spPr>
          <a:xfrm>
            <a:off x="348625" y="483636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2CF49B-598C-47F4-8FDC-F2F79E73A96D}"/>
              </a:ext>
            </a:extLst>
          </p:cNvPr>
          <p:cNvSpPr txBox="1"/>
          <p:nvPr/>
        </p:nvSpPr>
        <p:spPr>
          <a:xfrm>
            <a:off x="1279227" y="585224"/>
            <a:ext cx="230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E73502-5ABD-4AA7-8CE0-49EED3DB66AC}"/>
              </a:ext>
            </a:extLst>
          </p:cNvPr>
          <p:cNvSpPr txBox="1"/>
          <p:nvPr/>
        </p:nvSpPr>
        <p:spPr>
          <a:xfrm>
            <a:off x="763200" y="125173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endParaRPr lang="en-US" sz="3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93399FF-33BC-4B6F-946F-EC973469ECF1}"/>
              </a:ext>
            </a:extLst>
          </p:cNvPr>
          <p:cNvSpPr/>
          <p:nvPr/>
        </p:nvSpPr>
        <p:spPr>
          <a:xfrm>
            <a:off x="7235200" y="1829928"/>
            <a:ext cx="4633912" cy="41063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09/04/2020.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127578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506B34EB-8C33-467E-8CE1-22F10DD23F6C}"/>
              </a:ext>
            </a:extLst>
          </p:cNvPr>
          <p:cNvSpPr/>
          <p:nvPr/>
        </p:nvSpPr>
        <p:spPr>
          <a:xfrm>
            <a:off x="348625" y="483636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2CF49B-598C-47F4-8FDC-F2F79E73A96D}"/>
              </a:ext>
            </a:extLst>
          </p:cNvPr>
          <p:cNvSpPr txBox="1"/>
          <p:nvPr/>
        </p:nvSpPr>
        <p:spPr>
          <a:xfrm>
            <a:off x="1279227" y="585224"/>
            <a:ext cx="230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E73502-5ABD-4AA7-8CE0-49EED3DB66AC}"/>
              </a:ext>
            </a:extLst>
          </p:cNvPr>
          <p:cNvSpPr txBox="1"/>
          <p:nvPr/>
        </p:nvSpPr>
        <p:spPr>
          <a:xfrm>
            <a:off x="763200" y="125173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EB45A4-B065-4E05-902E-D3DB26D69B28}"/>
              </a:ext>
            </a:extLst>
          </p:cNvPr>
          <p:cNvSpPr txBox="1"/>
          <p:nvPr/>
        </p:nvSpPr>
        <p:spPr>
          <a:xfrm>
            <a:off x="660400" y="2007682"/>
            <a:ext cx="10858500" cy="269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24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1661</Words>
  <Application>Microsoft Office PowerPoint</Application>
  <PresentationFormat>Custom</PresentationFormat>
  <Paragraphs>176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25</cp:revision>
  <dcterms:created xsi:type="dcterms:W3CDTF">2022-10-14T14:01:38Z</dcterms:created>
  <dcterms:modified xsi:type="dcterms:W3CDTF">2025-01-15T03:46:52Z</dcterms:modified>
</cp:coreProperties>
</file>